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5.xml" ContentType="application/vnd.openxmlformats-officedocument.presentationml.tags+xml"/>
  <Override PartName="/ppt/notesSlides/notesSlide19.xml" ContentType="application/vnd.openxmlformats-officedocument.presentationml.notesSlide+xml"/>
  <Override PartName="/ppt/tags/tag56.xml" ContentType="application/vnd.openxmlformats-officedocument.presentationml.tags+xml"/>
  <Override PartName="/ppt/notesSlides/notesSlide20.xml" ContentType="application/vnd.openxmlformats-officedocument.presentationml.notesSlide+xml"/>
  <Override PartName="/ppt/tags/tag57.xml" ContentType="application/vnd.openxmlformats-officedocument.presentationml.tags+xml"/>
  <Override PartName="/ppt/notesSlides/notesSlide21.xml" ContentType="application/vnd.openxmlformats-officedocument.presentationml.notesSlide+xml"/>
  <Override PartName="/ppt/tags/tag58.xml" ContentType="application/vnd.openxmlformats-officedocument.presentationml.tags+xml"/>
  <Override PartName="/ppt/notesSlides/notesSlide22.xml" ContentType="application/vnd.openxmlformats-officedocument.presentationml.notesSlide+xml"/>
  <Override PartName="/ppt/tags/tag59.xml" ContentType="application/vnd.openxmlformats-officedocument.presentationml.tags+xml"/>
  <Override PartName="/ppt/notesSlides/notesSlide23.xml" ContentType="application/vnd.openxmlformats-officedocument.presentationml.notesSlide+xml"/>
  <Override PartName="/ppt/tags/tag60.xml" ContentType="application/vnd.openxmlformats-officedocument.presentationml.tags+xml"/>
  <Override PartName="/ppt/notesSlides/notesSlide24.xml" ContentType="application/vnd.openxmlformats-officedocument.presentationml.notesSlide+xml"/>
  <Override PartName="/ppt/tags/tag61.xml" ContentType="application/vnd.openxmlformats-officedocument.presentationml.tags+xml"/>
  <Override PartName="/ppt/notesSlides/notesSlide25.xml" ContentType="application/vnd.openxmlformats-officedocument.presentationml.notesSlide+xml"/>
  <Override PartName="/ppt/tags/tag6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63.xml" ContentType="application/vnd.openxmlformats-officedocument.presentationml.tags+xml"/>
  <Override PartName="/ppt/notesSlides/notesSlide42.xml" ContentType="application/vnd.openxmlformats-officedocument.presentationml.notesSlide+xml"/>
  <Override PartName="/ppt/tags/tag64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65.xml" ContentType="application/vnd.openxmlformats-officedocument.presentationml.tags+xml"/>
  <Override PartName="/ppt/notesSlides/notesSlide67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tags/tag70.xml" ContentType="application/vnd.openxmlformats-officedocument.presentationml.tags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5"/>
  </p:notesMasterIdLst>
  <p:sldIdLst>
    <p:sldId id="368" r:id="rId3"/>
    <p:sldId id="369" r:id="rId4"/>
    <p:sldId id="278" r:id="rId5"/>
    <p:sldId id="294" r:id="rId6"/>
    <p:sldId id="288" r:id="rId7"/>
    <p:sldId id="287" r:id="rId8"/>
    <p:sldId id="272" r:id="rId9"/>
    <p:sldId id="290" r:id="rId10"/>
    <p:sldId id="289" r:id="rId11"/>
    <p:sldId id="279" r:id="rId12"/>
    <p:sldId id="295" r:id="rId13"/>
    <p:sldId id="296" r:id="rId14"/>
    <p:sldId id="299" r:id="rId15"/>
    <p:sldId id="302" r:id="rId16"/>
    <p:sldId id="301" r:id="rId17"/>
    <p:sldId id="303" r:id="rId18"/>
    <p:sldId id="291" r:id="rId19"/>
    <p:sldId id="280" r:id="rId20"/>
    <p:sldId id="304" r:id="rId21"/>
    <p:sldId id="298" r:id="rId22"/>
    <p:sldId id="305" r:id="rId23"/>
    <p:sldId id="306" r:id="rId24"/>
    <p:sldId id="307" r:id="rId25"/>
    <p:sldId id="308" r:id="rId26"/>
    <p:sldId id="312" r:id="rId27"/>
    <p:sldId id="309" r:id="rId28"/>
    <p:sldId id="310" r:id="rId29"/>
    <p:sldId id="311" r:id="rId30"/>
    <p:sldId id="313" r:id="rId31"/>
    <p:sldId id="281" r:id="rId32"/>
    <p:sldId id="319" r:id="rId33"/>
    <p:sldId id="320" r:id="rId34"/>
    <p:sldId id="321" r:id="rId35"/>
    <p:sldId id="322" r:id="rId36"/>
    <p:sldId id="323" r:id="rId37"/>
    <p:sldId id="314" r:id="rId38"/>
    <p:sldId id="324" r:id="rId39"/>
    <p:sldId id="325" r:id="rId40"/>
    <p:sldId id="326" r:id="rId41"/>
    <p:sldId id="282" r:id="rId42"/>
    <p:sldId id="277" r:id="rId43"/>
    <p:sldId id="328" r:id="rId44"/>
    <p:sldId id="329" r:id="rId45"/>
    <p:sldId id="331" r:id="rId46"/>
    <p:sldId id="332" r:id="rId47"/>
    <p:sldId id="330" r:id="rId48"/>
    <p:sldId id="333" r:id="rId49"/>
    <p:sldId id="339" r:id="rId50"/>
    <p:sldId id="334" r:id="rId51"/>
    <p:sldId id="362" r:id="rId52"/>
    <p:sldId id="283" r:id="rId53"/>
    <p:sldId id="335" r:id="rId54"/>
    <p:sldId id="336" r:id="rId55"/>
    <p:sldId id="340" r:id="rId56"/>
    <p:sldId id="337" r:id="rId57"/>
    <p:sldId id="347" r:id="rId58"/>
    <p:sldId id="338" r:id="rId59"/>
    <p:sldId id="348" r:id="rId60"/>
    <p:sldId id="284" r:id="rId61"/>
    <p:sldId id="349" r:id="rId62"/>
    <p:sldId id="350" r:id="rId63"/>
    <p:sldId id="341" r:id="rId64"/>
    <p:sldId id="351" r:id="rId65"/>
    <p:sldId id="361" r:id="rId66"/>
    <p:sldId id="285" r:id="rId67"/>
    <p:sldId id="345" r:id="rId68"/>
    <p:sldId id="363" r:id="rId69"/>
    <p:sldId id="346" r:id="rId70"/>
    <p:sldId id="327" r:id="rId71"/>
    <p:sldId id="352" r:id="rId72"/>
    <p:sldId id="353" r:id="rId73"/>
    <p:sldId id="354" r:id="rId74"/>
    <p:sldId id="355" r:id="rId75"/>
    <p:sldId id="356" r:id="rId76"/>
    <p:sldId id="365" r:id="rId77"/>
    <p:sldId id="367" r:id="rId78"/>
    <p:sldId id="286" r:id="rId79"/>
    <p:sldId id="357" r:id="rId80"/>
    <p:sldId id="358" r:id="rId81"/>
    <p:sldId id="271" r:id="rId82"/>
    <p:sldId id="370" r:id="rId83"/>
    <p:sldId id="364" r:id="rId8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说明页" id="{B919287E-EDA8-4B13-8FFD-55BD9F623EB2}">
          <p14:sldIdLst>
            <p14:sldId id="368"/>
            <p14:sldId id="369"/>
          </p14:sldIdLst>
        </p14:section>
        <p14:section name="封面页" id="{74406103-2CA1-48C9-99AE-6C13B55288A9}">
          <p14:sldIdLst>
            <p14:sldId id="278"/>
            <p14:sldId id="294"/>
            <p14:sldId id="288"/>
            <p14:sldId id="287"/>
          </p14:sldIdLst>
        </p14:section>
        <p14:section name="目录页" id="{B59CB482-6C42-4C2C-8916-E1A98F2D07A8}">
          <p14:sldIdLst>
            <p14:sldId id="272"/>
            <p14:sldId id="290"/>
            <p14:sldId id="289"/>
          </p14:sldIdLst>
        </p14:section>
        <p14:section name="引导页" id="{339451BF-00D6-4D20-BA7A-C8F4F8E5CFF2}">
          <p14:sldIdLst>
            <p14:sldId id="279"/>
            <p14:sldId id="295"/>
            <p14:sldId id="296"/>
            <p14:sldId id="299"/>
            <p14:sldId id="302"/>
            <p14:sldId id="301"/>
            <p14:sldId id="303"/>
            <p14:sldId id="291"/>
          </p14:sldIdLst>
        </p14:section>
        <p14:section name="纯文字内容页" id="{7D43DC36-0E1F-4373-ADE0-4E71A5B6DB2B}">
          <p14:sldIdLst>
            <p14:sldId id="280"/>
            <p14:sldId id="304"/>
            <p14:sldId id="298"/>
            <p14:sldId id="305"/>
            <p14:sldId id="306"/>
            <p14:sldId id="307"/>
            <p14:sldId id="308"/>
            <p14:sldId id="312"/>
            <p14:sldId id="309"/>
            <p14:sldId id="310"/>
            <p14:sldId id="311"/>
            <p14:sldId id="313"/>
          </p14:sldIdLst>
        </p14:section>
        <p14:section name="图文混排页" id="{5D0D7C03-D63B-49D8-98D3-3762F9FB0861}">
          <p14:sldIdLst>
            <p14:sldId id="281"/>
            <p14:sldId id="319"/>
            <p14:sldId id="320"/>
            <p14:sldId id="321"/>
            <p14:sldId id="322"/>
            <p14:sldId id="323"/>
            <p14:sldId id="314"/>
            <p14:sldId id="324"/>
            <p14:sldId id="325"/>
            <p14:sldId id="326"/>
          </p14:sldIdLst>
        </p14:section>
        <p14:section name="逻辑关系页" id="{00846C25-47D2-4409-98FF-10C00F75A143}">
          <p14:sldIdLst>
            <p14:sldId id="282"/>
            <p14:sldId id="277"/>
            <p14:sldId id="328"/>
            <p14:sldId id="329"/>
            <p14:sldId id="331"/>
            <p14:sldId id="332"/>
            <p14:sldId id="330"/>
            <p14:sldId id="333"/>
            <p14:sldId id="339"/>
            <p14:sldId id="334"/>
            <p14:sldId id="362"/>
          </p14:sldIdLst>
        </p14:section>
        <p14:section name="功能页" id="{25978D04-338A-4895-A6FF-BADB66E8D634}">
          <p14:sldIdLst>
            <p14:sldId id="283"/>
            <p14:sldId id="335"/>
            <p14:sldId id="336"/>
            <p14:sldId id="340"/>
            <p14:sldId id="337"/>
            <p14:sldId id="347"/>
            <p14:sldId id="338"/>
            <p14:sldId id="348"/>
          </p14:sldIdLst>
        </p14:section>
        <p14:section name="图表页" id="{763592DD-B26A-43F8-A8F8-84B07BFCCB2C}">
          <p14:sldIdLst>
            <p14:sldId id="284"/>
            <p14:sldId id="349"/>
            <p14:sldId id="350"/>
            <p14:sldId id="341"/>
            <p14:sldId id="351"/>
            <p14:sldId id="361"/>
          </p14:sldIdLst>
        </p14:section>
        <p14:section name="结尾页" id="{347D1872-D5B7-4178-A89C-0A8982D30F8D}">
          <p14:sldIdLst>
            <p14:sldId id="285"/>
            <p14:sldId id="345"/>
            <p14:sldId id="363"/>
            <p14:sldId id="346"/>
          </p14:sldIdLst>
        </p14:section>
        <p14:section name="PPT中素材页" id="{53EC046B-2DB5-4B51-A1FB-47A9057BC902}">
          <p14:sldIdLst>
            <p14:sldId id="327"/>
            <p14:sldId id="352"/>
          </p14:sldIdLst>
        </p14:section>
        <p14:section name="使用说明页" id="{CEA580EB-9CBE-4F3F-8D47-310194D8C717}">
          <p14:sldIdLst>
            <p14:sldId id="353"/>
            <p14:sldId id="354"/>
            <p14:sldId id="355"/>
            <p14:sldId id="356"/>
            <p14:sldId id="365"/>
            <p14:sldId id="367"/>
            <p14:sldId id="286"/>
            <p14:sldId id="357"/>
            <p14:sldId id="358"/>
          </p14:sldIdLst>
        </p14:section>
        <p14:section name="officeplus" id="{0F3123F3-7F8F-47CB-955F-292BC8E08137}">
          <p14:sldIdLst>
            <p14:sldId id="271"/>
            <p14:sldId id="370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 abbey" initials="Ha" lastIdx="7" clrIdx="0">
    <p:extLst>
      <p:ext uri="{19B8F6BF-5375-455C-9EA6-DF929625EA0E}">
        <p15:presenceInfo xmlns:p15="http://schemas.microsoft.com/office/powerpoint/2012/main" userId="60310fbdb6a499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99E5"/>
    <a:srgbClr val="F1F1F1"/>
    <a:srgbClr val="F2F2F2"/>
    <a:srgbClr val="E73A1C"/>
    <a:srgbClr val="18A28D"/>
    <a:srgbClr val="FDFDFD"/>
    <a:srgbClr val="F3F3F3"/>
    <a:srgbClr val="EFEFEF"/>
    <a:srgbClr val="23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60" autoAdjust="0"/>
    <p:restoredTop sz="94660"/>
  </p:normalViewPr>
  <p:slideViewPr>
    <p:cSldViewPr snapToGrid="0">
      <p:cViewPr>
        <p:scale>
          <a:sx n="106" d="100"/>
          <a:sy n="106" d="100"/>
        </p:scale>
        <p:origin x="1050" y="1248"/>
      </p:cViewPr>
      <p:guideLst>
        <p:guide orient="horz" pos="129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DFDFD"/>
              </a:solidFill>
              <a:ln w="222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  <c:pt idx="6">
                  <c:v>类别7</c:v>
                </c:pt>
                <c:pt idx="7">
                  <c:v>类别8</c:v>
                </c:pt>
                <c:pt idx="8">
                  <c:v>类别9</c:v>
                </c:pt>
                <c:pt idx="9">
                  <c:v>类别10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2.6</c:v>
                </c:pt>
                <c:pt idx="5">
                  <c:v>3.2</c:v>
                </c:pt>
                <c:pt idx="6">
                  <c:v>5.8</c:v>
                </c:pt>
                <c:pt idx="7">
                  <c:v>4.2</c:v>
                </c:pt>
                <c:pt idx="8">
                  <c:v>2.1</c:v>
                </c:pt>
                <c:pt idx="9">
                  <c:v>4.5999999999999996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F47-4088-97F0-9BDD30E075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  <c:pt idx="6">
                  <c:v>类别7</c:v>
                </c:pt>
                <c:pt idx="7">
                  <c:v>类别8</c:v>
                </c:pt>
                <c:pt idx="8">
                  <c:v>类别9</c:v>
                </c:pt>
                <c:pt idx="9">
                  <c:v>类别10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3.2</c:v>
                </c:pt>
                <c:pt idx="5">
                  <c:v>4.5</c:v>
                </c:pt>
                <c:pt idx="6">
                  <c:v>1.6</c:v>
                </c:pt>
                <c:pt idx="7">
                  <c:v>5.2</c:v>
                </c:pt>
                <c:pt idx="8">
                  <c:v>3.6</c:v>
                </c:pt>
                <c:pt idx="9">
                  <c:v>5.2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6F47-4088-97F0-9BDD30E075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22225">
                <a:solidFill>
                  <a:schemeClr val="accent5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1.5333333333333332E-2"/>
                  <c:y val="5.47549791570171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47-4088-97F0-9BDD30E075F9}"/>
                </c:ext>
              </c:extLst>
            </c:dLbl>
            <c:dLbl>
              <c:idx val="2"/>
              <c:layout>
                <c:manualLayout>
                  <c:x val="-1.5333333333333332E-2"/>
                  <c:y val="5.08334105295661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47-4088-97F0-9BDD30E075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  <c:pt idx="6">
                  <c:v>类别7</c:v>
                </c:pt>
                <c:pt idx="7">
                  <c:v>类别8</c:v>
                </c:pt>
                <c:pt idx="8">
                  <c:v>类别9</c:v>
                </c:pt>
                <c:pt idx="9">
                  <c:v>类别10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1.9</c:v>
                </c:pt>
                <c:pt idx="5">
                  <c:v>3.5</c:v>
                </c:pt>
                <c:pt idx="6">
                  <c:v>5.0999999999999996</c:v>
                </c:pt>
                <c:pt idx="7">
                  <c:v>4.5999999999999996</c:v>
                </c:pt>
                <c:pt idx="8">
                  <c:v>2.8</c:v>
                </c:pt>
                <c:pt idx="9">
                  <c:v>4.2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6F47-4088-97F0-9BDD30E07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2597647"/>
        <c:axId val="1757417679"/>
      </c:lineChart>
      <c:catAx>
        <c:axId val="1922597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57417679"/>
        <c:crosses val="autoZero"/>
        <c:auto val="1"/>
        <c:lblAlgn val="ctr"/>
        <c:lblOffset val="100"/>
        <c:noMultiLvlLbl val="0"/>
      </c:catAx>
      <c:valAx>
        <c:axId val="175741767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22597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 w="9525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DE-4BF6-A80C-63B0AFB722F2}"/>
              </c:ext>
            </c:extLst>
          </c:dPt>
          <c:dLbls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DE-4BF6-A80C-63B0AFB722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12.1</c:v>
                </c:pt>
                <c:pt idx="1">
                  <c:v>15.1</c:v>
                </c:pt>
                <c:pt idx="2">
                  <c:v>9.5</c:v>
                </c:pt>
                <c:pt idx="3">
                  <c:v>8.8000000000000007</c:v>
                </c:pt>
                <c:pt idx="4">
                  <c:v>10</c:v>
                </c:pt>
                <c:pt idx="5">
                  <c:v>11.3</c:v>
                </c:pt>
                <c:pt idx="6">
                  <c:v>32.200000000000003</c:v>
                </c:pt>
                <c:pt idx="7">
                  <c:v>19</c:v>
                </c:pt>
                <c:pt idx="8">
                  <c:v>10.7</c:v>
                </c:pt>
                <c:pt idx="9">
                  <c:v>6.8</c:v>
                </c:pt>
                <c:pt idx="10">
                  <c:v>15.1</c:v>
                </c:pt>
                <c:pt idx="11">
                  <c:v>12.3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DE-4BF6-A80C-63B0AFB722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100000">
                  <a:schemeClr val="accent5"/>
                </a:gs>
              </a:gsLst>
              <a:lin ang="0" scaled="1"/>
              <a:tileRect/>
            </a:gradFill>
            <a:ln w="9525">
              <a:solidFill>
                <a:schemeClr val="accent5"/>
              </a:solidFill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>
                <a:outerShdw blurRad="381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0DE-4BF6-A80C-63B0AFB722F2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DE-4BF6-A80C-63B0AFB722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25.8</c:v>
                </c:pt>
                <c:pt idx="1">
                  <c:v>30.5</c:v>
                </c:pt>
                <c:pt idx="2">
                  <c:v>20.2</c:v>
                </c:pt>
                <c:pt idx="3">
                  <c:v>25.3</c:v>
                </c:pt>
                <c:pt idx="4">
                  <c:v>24.9</c:v>
                </c:pt>
                <c:pt idx="5">
                  <c:v>78.5</c:v>
                </c:pt>
                <c:pt idx="6">
                  <c:v>38.200000000000003</c:v>
                </c:pt>
                <c:pt idx="7">
                  <c:v>30.2</c:v>
                </c:pt>
                <c:pt idx="8">
                  <c:v>20.7</c:v>
                </c:pt>
                <c:pt idx="9">
                  <c:v>33.799999999999997</c:v>
                </c:pt>
                <c:pt idx="10">
                  <c:v>26</c:v>
                </c:pt>
                <c:pt idx="11">
                  <c:v>27.3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DE-4BF6-A80C-63B0AFB722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3"/>
        <c:axId val="1758880112"/>
        <c:axId val="246534400"/>
      </c:barChart>
      <c:catAx>
        <c:axId val="1758880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6534400"/>
        <c:crosses val="autoZero"/>
        <c:auto val="1"/>
        <c:lblAlgn val="ctr"/>
        <c:lblOffset val="100"/>
        <c:noMultiLvlLbl val="0"/>
      </c:catAx>
      <c:valAx>
        <c:axId val="246534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5888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>
                <a:outerShdw blurRad="4064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DFA-4D67-8E8B-29407D7228AA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FA-4D67-8E8B-29407D7228AA}"/>
              </c:ext>
            </c:extLst>
          </c:dPt>
          <c:dPt>
            <c:idx val="2"/>
            <c:bubble3D val="0"/>
            <c:explosion val="7"/>
            <c:spPr>
              <a:solidFill>
                <a:schemeClr val="bg1"/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FA-4D67-8E8B-29407D7228AA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</a:schemeClr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DFA-4D67-8E8B-29407D7228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DFA-4D67-8E8B-29407D722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C8C-4DF9-8F48-019FD5B8961E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C8C-4DF9-8F48-019FD5B8961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C-4DF9-8F48-019FD5B89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C8C-4DF9-8F48-019FD5B8961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C8C-4DF9-8F48-019FD5B8961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C-4DF9-8F48-019FD5B89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C8C-4DF9-8F48-019FD5B8961E}"/>
              </c:ext>
            </c:extLst>
          </c:dPt>
          <c:dPt>
            <c:idx val="1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C8C-4DF9-8F48-019FD5B8961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C-4DF9-8F48-019FD5B89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D23B8-59DC-4FBF-9C9B-0FBD8A73C65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65CF4-6670-4085-9111-C4BCF1A04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7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73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577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9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65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588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56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81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337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444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81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28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234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18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622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499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540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014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46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23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337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779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51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06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83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13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019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699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319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66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798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359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37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33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809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938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7405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740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9775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5755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361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0685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709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656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196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0866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0188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397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5689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117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2640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2658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3475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8343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3413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4293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9479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7426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0527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265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9369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64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3413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1330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523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551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4054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4785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919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25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2943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4572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3066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420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821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095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62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2654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7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28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microsoft.com/office/2007/relationships/hdphoto" Target="../media/hdphoto3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microsoft.com/office/2007/relationships/hdphoto" Target="../media/hdphoto6.wdp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6E1961D-A93F-49E0-B94D-42364F3FE89C}"/>
              </a:ext>
            </a:extLst>
          </p:cNvPr>
          <p:cNvSpPr/>
          <p:nvPr userDrawn="1"/>
        </p:nvSpPr>
        <p:spPr>
          <a:xfrm>
            <a:off x="0" y="-1"/>
            <a:ext cx="12180888" cy="37814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0A3DD4-44C4-458F-AC12-B51F5A3C5DF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B1B675-6399-4556-A30C-573EECB56176}"/>
              </a:ext>
            </a:extLst>
          </p:cNvPr>
          <p:cNvSpPr/>
          <p:nvPr userDrawn="1"/>
        </p:nvSpPr>
        <p:spPr>
          <a:xfrm>
            <a:off x="1019174" y="1268413"/>
            <a:ext cx="10080625" cy="424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771CB7-D098-4997-9ED7-83B411CDD859}"/>
              </a:ext>
            </a:extLst>
          </p:cNvPr>
          <p:cNvCxnSpPr>
            <a:cxnSpLocks/>
          </p:cNvCxnSpPr>
          <p:nvPr userDrawn="1"/>
        </p:nvCxnSpPr>
        <p:spPr>
          <a:xfrm>
            <a:off x="1527968" y="1846083"/>
            <a:ext cx="53838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AFDD822-A801-4762-9658-D13384FCBB4D}"/>
              </a:ext>
            </a:extLst>
          </p:cNvPr>
          <p:cNvSpPr/>
          <p:nvPr userDrawn="1"/>
        </p:nvSpPr>
        <p:spPr>
          <a:xfrm>
            <a:off x="1570698" y="3885057"/>
            <a:ext cx="1016948" cy="25984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E89B9FE-578E-4385-8AA7-FFA2A5E173C2}"/>
              </a:ext>
            </a:extLst>
          </p:cNvPr>
          <p:cNvGrpSpPr/>
          <p:nvPr userDrawn="1"/>
        </p:nvGrpSpPr>
        <p:grpSpPr>
          <a:xfrm>
            <a:off x="7364153" y="3429000"/>
            <a:ext cx="4714185" cy="2087563"/>
            <a:chOff x="4581525" y="3123202"/>
            <a:chExt cx="7229475" cy="320139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F342629-C45D-496B-87CE-5DEDEE6F556B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12" name="矩形 82">
                <a:extLst>
                  <a:ext uri="{FF2B5EF4-FFF2-40B4-BE49-F238E27FC236}">
                    <a16:creationId xmlns:a16="http://schemas.microsoft.com/office/drawing/2014/main" id="{D81D8519-71F8-45B1-9DBC-EA8821D1BA2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1EF2EE5A-34A4-4683-A710-6B0F718CE65D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36" name="矩形 81">
                  <a:extLst>
                    <a:ext uri="{FF2B5EF4-FFF2-40B4-BE49-F238E27FC236}">
                      <a16:creationId xmlns:a16="http://schemas.microsoft.com/office/drawing/2014/main" id="{C129C0D8-C6F1-4F7F-BD6F-7FD404DD560B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 79">
                  <a:extLst>
                    <a:ext uri="{FF2B5EF4-FFF2-40B4-BE49-F238E27FC236}">
                      <a16:creationId xmlns:a16="http://schemas.microsoft.com/office/drawing/2014/main" id="{E8F23378-C36B-41A5-84B9-C1CFE1746AED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C41F1D9-74FB-4741-8EFB-A69ED54DE6FE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" name="矩形 83">
                <a:extLst>
                  <a:ext uri="{FF2B5EF4-FFF2-40B4-BE49-F238E27FC236}">
                    <a16:creationId xmlns:a16="http://schemas.microsoft.com/office/drawing/2014/main" id="{95960A77-C5D5-4365-93A9-1BCA61ADEB44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直角三角形 84">
                <a:extLst>
                  <a:ext uri="{FF2B5EF4-FFF2-40B4-BE49-F238E27FC236}">
                    <a16:creationId xmlns:a16="http://schemas.microsoft.com/office/drawing/2014/main" id="{E2992A5E-24C1-4C26-B020-E00F6B92E59B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84">
                <a:extLst>
                  <a:ext uri="{FF2B5EF4-FFF2-40B4-BE49-F238E27FC236}">
                    <a16:creationId xmlns:a16="http://schemas.microsoft.com/office/drawing/2014/main" id="{E3F57D91-E820-4097-9DFC-21D88662EEBF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38F459F-7BAC-4B7E-9599-288A370F1C08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33" name="矩形 81">
                  <a:extLst>
                    <a:ext uri="{FF2B5EF4-FFF2-40B4-BE49-F238E27FC236}">
                      <a16:creationId xmlns:a16="http://schemas.microsoft.com/office/drawing/2014/main" id="{CFF8CA90-CD03-4256-B24C-76641028EF20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矩形 79">
                  <a:extLst>
                    <a:ext uri="{FF2B5EF4-FFF2-40B4-BE49-F238E27FC236}">
                      <a16:creationId xmlns:a16="http://schemas.microsoft.com/office/drawing/2014/main" id="{A2309B80-0A1F-4900-88A8-A34B513A773B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1E6C3B8-582E-4ED7-968F-6073136AA96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矩形 91">
                <a:extLst>
                  <a:ext uri="{FF2B5EF4-FFF2-40B4-BE49-F238E27FC236}">
                    <a16:creationId xmlns:a16="http://schemas.microsoft.com/office/drawing/2014/main" id="{8DD83D0A-3C67-4A7E-8A60-1063B9964D7A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92">
                <a:extLst>
                  <a:ext uri="{FF2B5EF4-FFF2-40B4-BE49-F238E27FC236}">
                    <a16:creationId xmlns:a16="http://schemas.microsoft.com/office/drawing/2014/main" id="{ADEC42DE-CBE6-4BC6-A307-84FEACCCC3B5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92">
                <a:extLst>
                  <a:ext uri="{FF2B5EF4-FFF2-40B4-BE49-F238E27FC236}">
                    <a16:creationId xmlns:a16="http://schemas.microsoft.com/office/drawing/2014/main" id="{4DDA5C17-7133-4DB4-BCAE-6D30A050C022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92">
                <a:extLst>
                  <a:ext uri="{FF2B5EF4-FFF2-40B4-BE49-F238E27FC236}">
                    <a16:creationId xmlns:a16="http://schemas.microsoft.com/office/drawing/2014/main" id="{8288C548-C574-4BA1-9A35-1CAD9CCA8178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8CD943D-571B-47CE-AFC6-0E60646EF03F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0F297A97-9AE4-413D-83D0-DD03DC88C8E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F3CD2E1-FE5A-4A42-9276-BEE7760A561E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D6708E8-B82C-4FFC-A220-1DEEB9B16FA9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39C365C4-FAE8-4045-8BFB-36C737E82CED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98CB1A4-D9DF-42B9-9B34-89F66445E533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E07D3987-7454-4828-9E6C-FE8EC9B31FAE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E9E376EB-FB81-401B-A349-9E706CFD3E07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FD3277DF-5985-4BA3-B975-185B3B6A4801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3678616D-E6EE-4651-894D-64E867948DC9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774EC371-3D64-45D9-9837-270895B4E0D1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6BD4DA34-1DFD-445C-B5A9-D98D6BCB7C0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0964876B-ACC8-40FE-9B6D-68DF5F76D69E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C63E3B4-A09C-4187-A048-74FC5CDB984E}"/>
              </a:ext>
            </a:extLst>
          </p:cNvPr>
          <p:cNvGrpSpPr/>
          <p:nvPr userDrawn="1"/>
        </p:nvGrpSpPr>
        <p:grpSpPr>
          <a:xfrm>
            <a:off x="5861843" y="6200775"/>
            <a:ext cx="468313" cy="468313"/>
            <a:chOff x="6096000" y="566924"/>
            <a:chExt cx="5849751" cy="5849751"/>
          </a:xfrm>
          <a:solidFill>
            <a:schemeClr val="bg1"/>
          </a:solidFill>
        </p:grpSpPr>
        <p:sp>
          <p:nvSpPr>
            <p:cNvPr id="40" name="圆: 空心 39">
              <a:extLst>
                <a:ext uri="{FF2B5EF4-FFF2-40B4-BE49-F238E27FC236}">
                  <a16:creationId xmlns:a16="http://schemas.microsoft.com/office/drawing/2014/main" id="{778BBA83-99B2-4D80-80D0-F941255B5B84}"/>
                </a:ext>
              </a:extLst>
            </p:cNvPr>
            <p:cNvSpPr/>
            <p:nvPr/>
          </p:nvSpPr>
          <p:spPr>
            <a:xfrm>
              <a:off x="6179825" y="650749"/>
              <a:ext cx="5682100" cy="5682100"/>
            </a:xfrm>
            <a:prstGeom prst="donut">
              <a:avLst>
                <a:gd name="adj" fmla="val 12736"/>
              </a:avLst>
            </a:prstGeom>
            <a:solidFill>
              <a:schemeClr val="bg1">
                <a:alpha val="2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圆: 空心 40">
              <a:extLst>
                <a:ext uri="{FF2B5EF4-FFF2-40B4-BE49-F238E27FC236}">
                  <a16:creationId xmlns:a16="http://schemas.microsoft.com/office/drawing/2014/main" id="{83AB9A05-DEC3-4249-8994-A4F3B4068975}"/>
                </a:ext>
              </a:extLst>
            </p:cNvPr>
            <p:cNvSpPr/>
            <p:nvPr/>
          </p:nvSpPr>
          <p:spPr>
            <a:xfrm>
              <a:off x="6096000" y="566924"/>
              <a:ext cx="5849751" cy="5849751"/>
            </a:xfrm>
            <a:prstGeom prst="donut">
              <a:avLst>
                <a:gd name="adj" fmla="val 16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9DE3023-B51C-478A-81B5-A00D052E62D1}"/>
                </a:ext>
              </a:extLst>
            </p:cNvPr>
            <p:cNvSpPr/>
            <p:nvPr/>
          </p:nvSpPr>
          <p:spPr>
            <a:xfrm>
              <a:off x="6832600" y="4838594"/>
              <a:ext cx="4267200" cy="1355938"/>
            </a:xfrm>
            <a:custGeom>
              <a:avLst/>
              <a:gdLst>
                <a:gd name="connsiteX0" fmla="*/ 3876060 w 9552493"/>
                <a:gd name="connsiteY0" fmla="*/ 2343674 h 3035383"/>
                <a:gd name="connsiteX1" fmla="*/ 3876060 w 9552493"/>
                <a:gd name="connsiteY1" fmla="*/ 2398707 h 3035383"/>
                <a:gd name="connsiteX2" fmla="*/ 3905693 w 9552493"/>
                <a:gd name="connsiteY2" fmla="*/ 2398707 h 3035383"/>
                <a:gd name="connsiteX3" fmla="*/ 3931093 w 9552493"/>
                <a:gd name="connsiteY3" fmla="*/ 2356374 h 3035383"/>
                <a:gd name="connsiteX4" fmla="*/ 3876060 w 9552493"/>
                <a:gd name="connsiteY4" fmla="*/ 2343674 h 3035383"/>
                <a:gd name="connsiteX5" fmla="*/ 4181919 w 9552493"/>
                <a:gd name="connsiteY5" fmla="*/ 2288924 h 3035383"/>
                <a:gd name="connsiteX6" fmla="*/ 4165597 w 9552493"/>
                <a:gd name="connsiteY6" fmla="*/ 2320479 h 3035383"/>
                <a:gd name="connsiteX7" fmla="*/ 4206248 w 9552493"/>
                <a:gd name="connsiteY7" fmla="*/ 2331814 h 3035383"/>
                <a:gd name="connsiteX8" fmla="*/ 4208588 w 9552493"/>
                <a:gd name="connsiteY8" fmla="*/ 2300258 h 3035383"/>
                <a:gd name="connsiteX9" fmla="*/ 4181919 w 9552493"/>
                <a:gd name="connsiteY9" fmla="*/ 2288924 h 3035383"/>
                <a:gd name="connsiteX10" fmla="*/ 3969603 w 9552493"/>
                <a:gd name="connsiteY10" fmla="*/ 2180779 h 3035383"/>
                <a:gd name="connsiteX11" fmla="*/ 3943043 w 9552493"/>
                <a:gd name="connsiteY11" fmla="*/ 2207136 h 3035383"/>
                <a:gd name="connsiteX12" fmla="*/ 3968199 w 9552493"/>
                <a:gd name="connsiteY12" fmla="*/ 2239897 h 3035383"/>
                <a:gd name="connsiteX13" fmla="*/ 3969603 w 9552493"/>
                <a:gd name="connsiteY13" fmla="*/ 2180779 h 3035383"/>
                <a:gd name="connsiteX14" fmla="*/ 5996753 w 9552493"/>
                <a:gd name="connsiteY14" fmla="*/ 2117898 h 3035383"/>
                <a:gd name="connsiteX15" fmla="*/ 6029957 w 9552493"/>
                <a:gd name="connsiteY15" fmla="*/ 2132519 h 3035383"/>
                <a:gd name="connsiteX16" fmla="*/ 5974561 w 9552493"/>
                <a:gd name="connsiteY16" fmla="*/ 2302868 h 3035383"/>
                <a:gd name="connsiteX17" fmla="*/ 5901536 w 9552493"/>
                <a:gd name="connsiteY17" fmla="*/ 2424416 h 3035383"/>
                <a:gd name="connsiteX18" fmla="*/ 5899147 w 9552493"/>
                <a:gd name="connsiteY18" fmla="*/ 2465509 h 3035383"/>
                <a:gd name="connsiteX19" fmla="*/ 5968997 w 9552493"/>
                <a:gd name="connsiteY19" fmla="*/ 2462244 h 3035383"/>
                <a:gd name="connsiteX20" fmla="*/ 6103648 w 9552493"/>
                <a:gd name="connsiteY20" fmla="*/ 2446481 h 3035383"/>
                <a:gd name="connsiteX21" fmla="*/ 6247299 w 9552493"/>
                <a:gd name="connsiteY21" fmla="*/ 2477906 h 3035383"/>
                <a:gd name="connsiteX22" fmla="*/ 6281702 w 9552493"/>
                <a:gd name="connsiteY22" fmla="*/ 2498279 h 3035383"/>
                <a:gd name="connsiteX23" fmla="*/ 6280796 w 9552493"/>
                <a:gd name="connsiteY23" fmla="*/ 2598624 h 3035383"/>
                <a:gd name="connsiteX24" fmla="*/ 6216854 w 9552493"/>
                <a:gd name="connsiteY24" fmla="*/ 2674194 h 3035383"/>
                <a:gd name="connsiteX25" fmla="*/ 6073330 w 9552493"/>
                <a:gd name="connsiteY25" fmla="*/ 2707713 h 3035383"/>
                <a:gd name="connsiteX26" fmla="*/ 5568947 w 9552493"/>
                <a:gd name="connsiteY26" fmla="*/ 2812484 h 3035383"/>
                <a:gd name="connsiteX27" fmla="*/ 5390463 w 9552493"/>
                <a:gd name="connsiteY27" fmla="*/ 2929611 h 3035383"/>
                <a:gd name="connsiteX28" fmla="*/ 5196977 w 9552493"/>
                <a:gd name="connsiteY28" fmla="*/ 2936855 h 3035383"/>
                <a:gd name="connsiteX29" fmla="*/ 5130797 w 9552493"/>
                <a:gd name="connsiteY29" fmla="*/ 2835056 h 3035383"/>
                <a:gd name="connsiteX30" fmla="*/ 5193072 w 9552493"/>
                <a:gd name="connsiteY30" fmla="*/ 2726879 h 3035383"/>
                <a:gd name="connsiteX31" fmla="*/ 5262188 w 9552493"/>
                <a:gd name="connsiteY31" fmla="*/ 2707829 h 3035383"/>
                <a:gd name="connsiteX32" fmla="*/ 5330414 w 9552493"/>
                <a:gd name="connsiteY32" fmla="*/ 2682348 h 3035383"/>
                <a:gd name="connsiteX33" fmla="*/ 5602735 w 9552493"/>
                <a:gd name="connsiteY33" fmla="*/ 2547665 h 3035383"/>
                <a:gd name="connsiteX34" fmla="*/ 5565099 w 9552493"/>
                <a:gd name="connsiteY34" fmla="*/ 2424416 h 3035383"/>
                <a:gd name="connsiteX35" fmla="*/ 5551355 w 9552493"/>
                <a:gd name="connsiteY35" fmla="*/ 2278117 h 3035383"/>
                <a:gd name="connsiteX36" fmla="*/ 5821284 w 9552493"/>
                <a:gd name="connsiteY36" fmla="*/ 2160641 h 3035383"/>
                <a:gd name="connsiteX37" fmla="*/ 5966275 w 9552493"/>
                <a:gd name="connsiteY37" fmla="*/ 2124234 h 3035383"/>
                <a:gd name="connsiteX38" fmla="*/ 5996753 w 9552493"/>
                <a:gd name="connsiteY38" fmla="*/ 2117898 h 3035383"/>
                <a:gd name="connsiteX39" fmla="*/ 3681704 w 9552493"/>
                <a:gd name="connsiteY39" fmla="*/ 1899897 h 3035383"/>
                <a:gd name="connsiteX40" fmla="*/ 3751477 w 9552493"/>
                <a:gd name="connsiteY40" fmla="*/ 1962174 h 3035383"/>
                <a:gd name="connsiteX41" fmla="*/ 3695059 w 9552493"/>
                <a:gd name="connsiteY41" fmla="*/ 2104579 h 3035383"/>
                <a:gd name="connsiteX42" fmla="*/ 3616411 w 9552493"/>
                <a:gd name="connsiteY42" fmla="*/ 2250629 h 3035383"/>
                <a:gd name="connsiteX43" fmla="*/ 3539740 w 9552493"/>
                <a:gd name="connsiteY43" fmla="*/ 2431062 h 3035383"/>
                <a:gd name="connsiteX44" fmla="*/ 3492497 w 9552493"/>
                <a:gd name="connsiteY44" fmla="*/ 2524343 h 3035383"/>
                <a:gd name="connsiteX45" fmla="*/ 3548733 w 9552493"/>
                <a:gd name="connsiteY45" fmla="*/ 2505836 h 3035383"/>
                <a:gd name="connsiteX46" fmla="*/ 3624933 w 9552493"/>
                <a:gd name="connsiteY46" fmla="*/ 2472879 h 3035383"/>
                <a:gd name="connsiteX47" fmla="*/ 3644897 w 9552493"/>
                <a:gd name="connsiteY47" fmla="*/ 2446376 h 3035383"/>
                <a:gd name="connsiteX48" fmla="*/ 3682997 w 9552493"/>
                <a:gd name="connsiteY48" fmla="*/ 2405491 h 3035383"/>
                <a:gd name="connsiteX49" fmla="*/ 3721097 w 9552493"/>
                <a:gd name="connsiteY49" fmla="*/ 2306068 h 3035383"/>
                <a:gd name="connsiteX50" fmla="*/ 3763444 w 9552493"/>
                <a:gd name="connsiteY50" fmla="*/ 2141148 h 3035383"/>
                <a:gd name="connsiteX51" fmla="*/ 3906581 w 9552493"/>
                <a:gd name="connsiteY51" fmla="*/ 2018887 h 3035383"/>
                <a:gd name="connsiteX52" fmla="*/ 4112764 w 9552493"/>
                <a:gd name="connsiteY52" fmla="*/ 2017915 h 3035383"/>
                <a:gd name="connsiteX53" fmla="*/ 4287504 w 9552493"/>
                <a:gd name="connsiteY53" fmla="*/ 2023127 h 3035383"/>
                <a:gd name="connsiteX54" fmla="*/ 4237076 w 9552493"/>
                <a:gd name="connsiteY54" fmla="*/ 2134794 h 3035383"/>
                <a:gd name="connsiteX55" fmla="*/ 4207494 w 9552493"/>
                <a:gd name="connsiteY55" fmla="*/ 2182652 h 3035383"/>
                <a:gd name="connsiteX56" fmla="*/ 4311594 w 9552493"/>
                <a:gd name="connsiteY56" fmla="*/ 2120771 h 3035383"/>
                <a:gd name="connsiteX57" fmla="*/ 4337000 w 9552493"/>
                <a:gd name="connsiteY57" fmla="*/ 2057401 h 3035383"/>
                <a:gd name="connsiteX58" fmla="*/ 4423623 w 9552493"/>
                <a:gd name="connsiteY58" fmla="*/ 2029131 h 3035383"/>
                <a:gd name="connsiteX59" fmla="*/ 4521197 w 9552493"/>
                <a:gd name="connsiteY59" fmla="*/ 2134295 h 3035383"/>
                <a:gd name="connsiteX60" fmla="*/ 4494222 w 9552493"/>
                <a:gd name="connsiteY60" fmla="*/ 2203082 h 3035383"/>
                <a:gd name="connsiteX61" fmla="*/ 4433897 w 9552493"/>
                <a:gd name="connsiteY61" fmla="*/ 2262785 h 3035383"/>
                <a:gd name="connsiteX62" fmla="*/ 4312517 w 9552493"/>
                <a:gd name="connsiteY62" fmla="*/ 2403029 h 3035383"/>
                <a:gd name="connsiteX63" fmla="*/ 4156058 w 9552493"/>
                <a:gd name="connsiteY63" fmla="*/ 2549793 h 3035383"/>
                <a:gd name="connsiteX64" fmla="*/ 4051297 w 9552493"/>
                <a:gd name="connsiteY64" fmla="*/ 2587626 h 3035383"/>
                <a:gd name="connsiteX65" fmla="*/ 4079872 w 9552493"/>
                <a:gd name="connsiteY65" fmla="*/ 2593609 h 3035383"/>
                <a:gd name="connsiteX66" fmla="*/ 4137308 w 9552493"/>
                <a:gd name="connsiteY66" fmla="*/ 2633238 h 3035383"/>
                <a:gd name="connsiteX67" fmla="*/ 4077017 w 9552493"/>
                <a:gd name="connsiteY67" fmla="*/ 2719288 h 3035383"/>
                <a:gd name="connsiteX68" fmla="*/ 3975097 w 9552493"/>
                <a:gd name="connsiteY68" fmla="*/ 2784936 h 3035383"/>
                <a:gd name="connsiteX69" fmla="*/ 4035771 w 9552493"/>
                <a:gd name="connsiteY69" fmla="*/ 2803079 h 3035383"/>
                <a:gd name="connsiteX70" fmla="*/ 4186473 w 9552493"/>
                <a:gd name="connsiteY70" fmla="*/ 2878364 h 3035383"/>
                <a:gd name="connsiteX71" fmla="*/ 4197732 w 9552493"/>
                <a:gd name="connsiteY71" fmla="*/ 3005917 h 3035383"/>
                <a:gd name="connsiteX72" fmla="*/ 4166367 w 9552493"/>
                <a:gd name="connsiteY72" fmla="*/ 3035383 h 3035383"/>
                <a:gd name="connsiteX73" fmla="*/ 4080257 w 9552493"/>
                <a:gd name="connsiteY73" fmla="*/ 3007414 h 3035383"/>
                <a:gd name="connsiteX74" fmla="*/ 3676647 w 9552493"/>
                <a:gd name="connsiteY74" fmla="*/ 2947407 h 3035383"/>
                <a:gd name="connsiteX75" fmla="*/ 3509799 w 9552493"/>
                <a:gd name="connsiteY75" fmla="*/ 2945513 h 3035383"/>
                <a:gd name="connsiteX76" fmla="*/ 3467097 w 9552493"/>
                <a:gd name="connsiteY76" fmla="*/ 2826928 h 3035383"/>
                <a:gd name="connsiteX77" fmla="*/ 3498097 w 9552493"/>
                <a:gd name="connsiteY77" fmla="*/ 2803079 h 3035383"/>
                <a:gd name="connsiteX78" fmla="*/ 3536678 w 9552493"/>
                <a:gd name="connsiteY78" fmla="*/ 2790814 h 3035383"/>
                <a:gd name="connsiteX79" fmla="*/ 3645378 w 9552493"/>
                <a:gd name="connsiteY79" fmla="*/ 2786346 h 3035383"/>
                <a:gd name="connsiteX80" fmla="*/ 3746497 w 9552493"/>
                <a:gd name="connsiteY80" fmla="*/ 2778148 h 3035383"/>
                <a:gd name="connsiteX81" fmla="*/ 3703245 w 9552493"/>
                <a:gd name="connsiteY81" fmla="*/ 2770266 h 3035383"/>
                <a:gd name="connsiteX82" fmla="*/ 3632830 w 9552493"/>
                <a:gd name="connsiteY82" fmla="*/ 2743849 h 3035383"/>
                <a:gd name="connsiteX83" fmla="*/ 3603057 w 9552493"/>
                <a:gd name="connsiteY83" fmla="*/ 2676888 h 3035383"/>
                <a:gd name="connsiteX84" fmla="*/ 3704933 w 9552493"/>
                <a:gd name="connsiteY84" fmla="*/ 2637275 h 3035383"/>
                <a:gd name="connsiteX85" fmla="*/ 3807988 w 9552493"/>
                <a:gd name="connsiteY85" fmla="*/ 2618159 h 3035383"/>
                <a:gd name="connsiteX86" fmla="*/ 3827773 w 9552493"/>
                <a:gd name="connsiteY86" fmla="*/ 2584004 h 3035383"/>
                <a:gd name="connsiteX87" fmla="*/ 3784437 w 9552493"/>
                <a:gd name="connsiteY87" fmla="*/ 2561779 h 3035383"/>
                <a:gd name="connsiteX88" fmla="*/ 3687723 w 9552493"/>
                <a:gd name="connsiteY88" fmla="*/ 2527076 h 3035383"/>
                <a:gd name="connsiteX89" fmla="*/ 3642821 w 9552493"/>
                <a:gd name="connsiteY89" fmla="*/ 2515140 h 3035383"/>
                <a:gd name="connsiteX90" fmla="*/ 3487426 w 9552493"/>
                <a:gd name="connsiteY90" fmla="*/ 2691067 h 3035383"/>
                <a:gd name="connsiteX91" fmla="*/ 3416297 w 9552493"/>
                <a:gd name="connsiteY91" fmla="*/ 2780955 h 3035383"/>
                <a:gd name="connsiteX92" fmla="*/ 3308347 w 9552493"/>
                <a:gd name="connsiteY92" fmla="*/ 2839683 h 3035383"/>
                <a:gd name="connsiteX93" fmla="*/ 3235543 w 9552493"/>
                <a:gd name="connsiteY93" fmla="*/ 2879529 h 3035383"/>
                <a:gd name="connsiteX94" fmla="*/ 3152121 w 9552493"/>
                <a:gd name="connsiteY94" fmla="*/ 2736703 h 3035383"/>
                <a:gd name="connsiteX95" fmla="*/ 3256000 w 9552493"/>
                <a:gd name="connsiteY95" fmla="*/ 2590382 h 3035383"/>
                <a:gd name="connsiteX96" fmla="*/ 3293994 w 9552493"/>
                <a:gd name="connsiteY96" fmla="*/ 2561836 h 3035383"/>
                <a:gd name="connsiteX97" fmla="*/ 3266246 w 9552493"/>
                <a:gd name="connsiteY97" fmla="*/ 2494887 h 3035383"/>
                <a:gd name="connsiteX98" fmla="*/ 3277054 w 9552493"/>
                <a:gd name="connsiteY98" fmla="*/ 2332467 h 3035383"/>
                <a:gd name="connsiteX99" fmla="*/ 3411867 w 9552493"/>
                <a:gd name="connsiteY99" fmla="*/ 2230955 h 3035383"/>
                <a:gd name="connsiteX100" fmla="*/ 3476622 w 9552493"/>
                <a:gd name="connsiteY100" fmla="*/ 2112527 h 3035383"/>
                <a:gd name="connsiteX101" fmla="*/ 3441811 w 9552493"/>
                <a:gd name="connsiteY101" fmla="*/ 1983792 h 3035383"/>
                <a:gd name="connsiteX102" fmla="*/ 3598442 w 9552493"/>
                <a:gd name="connsiteY102" fmla="*/ 1926779 h 3035383"/>
                <a:gd name="connsiteX103" fmla="*/ 3663947 w 9552493"/>
                <a:gd name="connsiteY103" fmla="*/ 1914079 h 3035383"/>
                <a:gd name="connsiteX104" fmla="*/ 3681704 w 9552493"/>
                <a:gd name="connsiteY104" fmla="*/ 1899897 h 3035383"/>
                <a:gd name="connsiteX105" fmla="*/ 2193737 w 9552493"/>
                <a:gd name="connsiteY105" fmla="*/ 1742762 h 3035383"/>
                <a:gd name="connsiteX106" fmla="*/ 2571703 w 9552493"/>
                <a:gd name="connsiteY106" fmla="*/ 1825141 h 3035383"/>
                <a:gd name="connsiteX107" fmla="*/ 2590798 w 9552493"/>
                <a:gd name="connsiteY107" fmla="*/ 1875979 h 3035383"/>
                <a:gd name="connsiteX108" fmla="*/ 2495549 w 9552493"/>
                <a:gd name="connsiteY108" fmla="*/ 1933690 h 3035383"/>
                <a:gd name="connsiteX109" fmla="*/ 2358086 w 9552493"/>
                <a:gd name="connsiteY109" fmla="*/ 2039976 h 3035383"/>
                <a:gd name="connsiteX110" fmla="*/ 2355849 w 9552493"/>
                <a:gd name="connsiteY110" fmla="*/ 2153005 h 3035383"/>
                <a:gd name="connsiteX111" fmla="*/ 2380827 w 9552493"/>
                <a:gd name="connsiteY111" fmla="*/ 2190220 h 3035383"/>
                <a:gd name="connsiteX112" fmla="*/ 2358078 w 9552493"/>
                <a:gd name="connsiteY112" fmla="*/ 2232889 h 3035383"/>
                <a:gd name="connsiteX113" fmla="*/ 2160115 w 9552493"/>
                <a:gd name="connsiteY113" fmla="*/ 2258316 h 3035383"/>
                <a:gd name="connsiteX114" fmla="*/ 1923739 w 9552493"/>
                <a:gd name="connsiteY114" fmla="*/ 2180779 h 3035383"/>
                <a:gd name="connsiteX115" fmla="*/ 1838163 w 9552493"/>
                <a:gd name="connsiteY115" fmla="*/ 2129979 h 3035383"/>
                <a:gd name="connsiteX116" fmla="*/ 1647212 w 9552493"/>
                <a:gd name="connsiteY116" fmla="*/ 2122331 h 3035383"/>
                <a:gd name="connsiteX117" fmla="*/ 1501775 w 9552493"/>
                <a:gd name="connsiteY117" fmla="*/ 2172801 h 3035383"/>
                <a:gd name="connsiteX118" fmla="*/ 1451377 w 9552493"/>
                <a:gd name="connsiteY118" fmla="*/ 2131080 h 3035383"/>
                <a:gd name="connsiteX119" fmla="*/ 1470484 w 9552493"/>
                <a:gd name="connsiteY119" fmla="*/ 1977777 h 3035383"/>
                <a:gd name="connsiteX120" fmla="*/ 1658494 w 9552493"/>
                <a:gd name="connsiteY120" fmla="*/ 1920982 h 3035383"/>
                <a:gd name="connsiteX121" fmla="*/ 1829945 w 9552493"/>
                <a:gd name="connsiteY121" fmla="*/ 1882566 h 3035383"/>
                <a:gd name="connsiteX122" fmla="*/ 1966399 w 9552493"/>
                <a:gd name="connsiteY122" fmla="*/ 1852014 h 3035383"/>
                <a:gd name="connsiteX123" fmla="*/ 1980270 w 9552493"/>
                <a:gd name="connsiteY123" fmla="*/ 1893051 h 3035383"/>
                <a:gd name="connsiteX124" fmla="*/ 1963318 w 9552493"/>
                <a:gd name="connsiteY124" fmla="*/ 1952179 h 3035383"/>
                <a:gd name="connsiteX125" fmla="*/ 2078766 w 9552493"/>
                <a:gd name="connsiteY125" fmla="*/ 1957622 h 3035383"/>
                <a:gd name="connsiteX126" fmla="*/ 2114596 w 9552493"/>
                <a:gd name="connsiteY126" fmla="*/ 1872158 h 3035383"/>
                <a:gd name="connsiteX127" fmla="*/ 2139811 w 9552493"/>
                <a:gd name="connsiteY127" fmla="*/ 1783904 h 3035383"/>
                <a:gd name="connsiteX128" fmla="*/ 2193737 w 9552493"/>
                <a:gd name="connsiteY128" fmla="*/ 1742762 h 3035383"/>
                <a:gd name="connsiteX129" fmla="*/ 1818351 w 9552493"/>
                <a:gd name="connsiteY129" fmla="*/ 1527237 h 3035383"/>
                <a:gd name="connsiteX130" fmla="*/ 1892298 w 9552493"/>
                <a:gd name="connsiteY130" fmla="*/ 1629651 h 3035383"/>
                <a:gd name="connsiteX131" fmla="*/ 1918715 w 9552493"/>
                <a:gd name="connsiteY131" fmla="*/ 1709979 h 3035383"/>
                <a:gd name="connsiteX132" fmla="*/ 1888169 w 9552493"/>
                <a:gd name="connsiteY132" fmla="*/ 1822647 h 3035383"/>
                <a:gd name="connsiteX133" fmla="*/ 1748723 w 9552493"/>
                <a:gd name="connsiteY133" fmla="*/ 1819045 h 3035383"/>
                <a:gd name="connsiteX134" fmla="*/ 1688944 w 9552493"/>
                <a:gd name="connsiteY134" fmla="*/ 1693900 h 3035383"/>
                <a:gd name="connsiteX135" fmla="*/ 1770143 w 9552493"/>
                <a:gd name="connsiteY135" fmla="*/ 1545818 h 3035383"/>
                <a:gd name="connsiteX136" fmla="*/ 1818351 w 9552493"/>
                <a:gd name="connsiteY136" fmla="*/ 1527237 h 3035383"/>
                <a:gd name="connsiteX137" fmla="*/ 7227688 w 9552493"/>
                <a:gd name="connsiteY137" fmla="*/ 1342579 h 3035383"/>
                <a:gd name="connsiteX138" fmla="*/ 7317717 w 9552493"/>
                <a:gd name="connsiteY138" fmla="*/ 1442123 h 3035383"/>
                <a:gd name="connsiteX139" fmla="*/ 7348926 w 9552493"/>
                <a:gd name="connsiteY139" fmla="*/ 1526541 h 3035383"/>
                <a:gd name="connsiteX140" fmla="*/ 7378697 w 9552493"/>
                <a:gd name="connsiteY140" fmla="*/ 1630718 h 3035383"/>
                <a:gd name="connsiteX141" fmla="*/ 7418681 w 9552493"/>
                <a:gd name="connsiteY141" fmla="*/ 1748979 h 3035383"/>
                <a:gd name="connsiteX142" fmla="*/ 7470618 w 9552493"/>
                <a:gd name="connsiteY142" fmla="*/ 1689927 h 3035383"/>
                <a:gd name="connsiteX143" fmla="*/ 7628631 w 9552493"/>
                <a:gd name="connsiteY143" fmla="*/ 1588140 h 3035383"/>
                <a:gd name="connsiteX144" fmla="*/ 7702143 w 9552493"/>
                <a:gd name="connsiteY144" fmla="*/ 1657410 h 3035383"/>
                <a:gd name="connsiteX145" fmla="*/ 7564549 w 9552493"/>
                <a:gd name="connsiteY145" fmla="*/ 1873517 h 3035383"/>
                <a:gd name="connsiteX146" fmla="*/ 7505783 w 9552493"/>
                <a:gd name="connsiteY146" fmla="*/ 1977632 h 3035383"/>
                <a:gd name="connsiteX147" fmla="*/ 7640707 w 9552493"/>
                <a:gd name="connsiteY147" fmla="*/ 2009954 h 3035383"/>
                <a:gd name="connsiteX148" fmla="*/ 7806124 w 9552493"/>
                <a:gd name="connsiteY148" fmla="*/ 2011106 h 3035383"/>
                <a:gd name="connsiteX149" fmla="*/ 8179228 w 9552493"/>
                <a:gd name="connsiteY149" fmla="*/ 1901379 h 3035383"/>
                <a:gd name="connsiteX150" fmla="*/ 8193967 w 9552493"/>
                <a:gd name="connsiteY150" fmla="*/ 1957003 h 3035383"/>
                <a:gd name="connsiteX151" fmla="*/ 8148178 w 9552493"/>
                <a:gd name="connsiteY151" fmla="*/ 2033606 h 3035383"/>
                <a:gd name="connsiteX152" fmla="*/ 8040933 w 9552493"/>
                <a:gd name="connsiteY152" fmla="*/ 2140268 h 3035383"/>
                <a:gd name="connsiteX153" fmla="*/ 7876108 w 9552493"/>
                <a:gd name="connsiteY153" fmla="*/ 2237340 h 3035383"/>
                <a:gd name="connsiteX154" fmla="*/ 7768793 w 9552493"/>
                <a:gd name="connsiteY154" fmla="*/ 2283856 h 3035383"/>
                <a:gd name="connsiteX155" fmla="*/ 7695212 w 9552493"/>
                <a:gd name="connsiteY155" fmla="*/ 2269679 h 3035383"/>
                <a:gd name="connsiteX156" fmla="*/ 7621107 w 9552493"/>
                <a:gd name="connsiteY156" fmla="*/ 2251967 h 3035383"/>
                <a:gd name="connsiteX157" fmla="*/ 7561130 w 9552493"/>
                <a:gd name="connsiteY157" fmla="*/ 2228968 h 3035383"/>
                <a:gd name="connsiteX158" fmla="*/ 7522863 w 9552493"/>
                <a:gd name="connsiteY158" fmla="*/ 2266881 h 3035383"/>
                <a:gd name="connsiteX159" fmla="*/ 7503434 w 9552493"/>
                <a:gd name="connsiteY159" fmla="*/ 2394655 h 3035383"/>
                <a:gd name="connsiteX160" fmla="*/ 7292768 w 9552493"/>
                <a:gd name="connsiteY160" fmla="*/ 2645801 h 3035383"/>
                <a:gd name="connsiteX161" fmla="*/ 7225761 w 9552493"/>
                <a:gd name="connsiteY161" fmla="*/ 2627770 h 3035383"/>
                <a:gd name="connsiteX162" fmla="*/ 7171344 w 9552493"/>
                <a:gd name="connsiteY162" fmla="*/ 2592946 h 3035383"/>
                <a:gd name="connsiteX163" fmla="*/ 7184043 w 9552493"/>
                <a:gd name="connsiteY163" fmla="*/ 2485670 h 3035383"/>
                <a:gd name="connsiteX164" fmla="*/ 7287440 w 9552493"/>
                <a:gd name="connsiteY164" fmla="*/ 2399251 h 3035383"/>
                <a:gd name="connsiteX165" fmla="*/ 7346644 w 9552493"/>
                <a:gd name="connsiteY165" fmla="*/ 2190304 h 3035383"/>
                <a:gd name="connsiteX166" fmla="*/ 7331072 w 9552493"/>
                <a:gd name="connsiteY166" fmla="*/ 2098313 h 3035383"/>
                <a:gd name="connsiteX167" fmla="*/ 7270747 w 9552493"/>
                <a:gd name="connsiteY167" fmla="*/ 2117279 h 3035383"/>
                <a:gd name="connsiteX168" fmla="*/ 7138135 w 9552493"/>
                <a:gd name="connsiteY168" fmla="*/ 2131359 h 3035383"/>
                <a:gd name="connsiteX169" fmla="*/ 7162243 w 9552493"/>
                <a:gd name="connsiteY169" fmla="*/ 2060827 h 3035383"/>
                <a:gd name="connsiteX170" fmla="*/ 7229192 w 9552493"/>
                <a:gd name="connsiteY170" fmla="*/ 1990727 h 3035383"/>
                <a:gd name="connsiteX171" fmla="*/ 7282139 w 9552493"/>
                <a:gd name="connsiteY171" fmla="*/ 1924507 h 3035383"/>
                <a:gd name="connsiteX172" fmla="*/ 7264661 w 9552493"/>
                <a:gd name="connsiteY172" fmla="*/ 1793202 h 3035383"/>
                <a:gd name="connsiteX173" fmla="*/ 7156510 w 9552493"/>
                <a:gd name="connsiteY173" fmla="*/ 1445179 h 3035383"/>
                <a:gd name="connsiteX174" fmla="*/ 7183815 w 9552493"/>
                <a:gd name="connsiteY174" fmla="*/ 1365804 h 3035383"/>
                <a:gd name="connsiteX175" fmla="*/ 7227688 w 9552493"/>
                <a:gd name="connsiteY175" fmla="*/ 1342579 h 3035383"/>
                <a:gd name="connsiteX176" fmla="*/ 2094165 w 9552493"/>
                <a:gd name="connsiteY176" fmla="*/ 1319681 h 3035383"/>
                <a:gd name="connsiteX177" fmla="*/ 2177153 w 9552493"/>
                <a:gd name="connsiteY177" fmla="*/ 1408429 h 3035383"/>
                <a:gd name="connsiteX178" fmla="*/ 2160687 w 9552493"/>
                <a:gd name="connsiteY178" fmla="*/ 1586130 h 3035383"/>
                <a:gd name="connsiteX179" fmla="*/ 2058524 w 9552493"/>
                <a:gd name="connsiteY179" fmla="*/ 1625889 h 3035383"/>
                <a:gd name="connsiteX180" fmla="*/ 1967935 w 9552493"/>
                <a:gd name="connsiteY180" fmla="*/ 1602420 h 3035383"/>
                <a:gd name="connsiteX181" fmla="*/ 2015583 w 9552493"/>
                <a:gd name="connsiteY181" fmla="*/ 1354669 h 3035383"/>
                <a:gd name="connsiteX182" fmla="*/ 2094165 w 9552493"/>
                <a:gd name="connsiteY182" fmla="*/ 1319681 h 3035383"/>
                <a:gd name="connsiteX183" fmla="*/ 771530 w 9552493"/>
                <a:gd name="connsiteY183" fmla="*/ 954178 h 3035383"/>
                <a:gd name="connsiteX184" fmla="*/ 725641 w 9552493"/>
                <a:gd name="connsiteY184" fmla="*/ 985351 h 3035383"/>
                <a:gd name="connsiteX185" fmla="*/ 725447 w 9552493"/>
                <a:gd name="connsiteY185" fmla="*/ 1002176 h 3035383"/>
                <a:gd name="connsiteX186" fmla="*/ 771530 w 9552493"/>
                <a:gd name="connsiteY186" fmla="*/ 954178 h 3035383"/>
                <a:gd name="connsiteX187" fmla="*/ 9332972 w 9552493"/>
                <a:gd name="connsiteY187" fmla="*/ 790995 h 3035383"/>
                <a:gd name="connsiteX188" fmla="*/ 9309631 w 9552493"/>
                <a:gd name="connsiteY188" fmla="*/ 807401 h 3035383"/>
                <a:gd name="connsiteX189" fmla="*/ 9276381 w 9552493"/>
                <a:gd name="connsiteY189" fmla="*/ 995392 h 3035383"/>
                <a:gd name="connsiteX190" fmla="*/ 9311760 w 9552493"/>
                <a:gd name="connsiteY190" fmla="*/ 984801 h 3035383"/>
                <a:gd name="connsiteX191" fmla="*/ 9376968 w 9552493"/>
                <a:gd name="connsiteY191" fmla="*/ 927670 h 3035383"/>
                <a:gd name="connsiteX192" fmla="*/ 9402090 w 9552493"/>
                <a:gd name="connsiteY192" fmla="*/ 851016 h 3035383"/>
                <a:gd name="connsiteX193" fmla="*/ 9332972 w 9552493"/>
                <a:gd name="connsiteY193" fmla="*/ 790995 h 3035383"/>
                <a:gd name="connsiteX194" fmla="*/ 848170 w 9552493"/>
                <a:gd name="connsiteY194" fmla="*/ 717280 h 3035383"/>
                <a:gd name="connsiteX195" fmla="*/ 773028 w 9552493"/>
                <a:gd name="connsiteY195" fmla="*/ 735007 h 3035383"/>
                <a:gd name="connsiteX196" fmla="*/ 531728 w 9552493"/>
                <a:gd name="connsiteY196" fmla="*/ 942440 h 3035383"/>
                <a:gd name="connsiteX197" fmla="*/ 557128 w 9552493"/>
                <a:gd name="connsiteY197" fmla="*/ 972074 h 3035383"/>
                <a:gd name="connsiteX198" fmla="*/ 857696 w 9552493"/>
                <a:gd name="connsiteY198" fmla="*/ 751940 h 3035383"/>
                <a:gd name="connsiteX199" fmla="*/ 848170 w 9552493"/>
                <a:gd name="connsiteY199" fmla="*/ 717280 h 3035383"/>
                <a:gd name="connsiteX200" fmla="*/ 170710 w 9552493"/>
                <a:gd name="connsiteY200" fmla="*/ 630703 h 3035383"/>
                <a:gd name="connsiteX201" fmla="*/ 245834 w 9552493"/>
                <a:gd name="connsiteY201" fmla="*/ 763833 h 3035383"/>
                <a:gd name="connsiteX202" fmla="*/ 87436 w 9552493"/>
                <a:gd name="connsiteY202" fmla="*/ 955182 h 3035383"/>
                <a:gd name="connsiteX203" fmla="*/ 0 w 9552493"/>
                <a:gd name="connsiteY203" fmla="*/ 870056 h 3035383"/>
                <a:gd name="connsiteX204" fmla="*/ 77720 w 9552493"/>
                <a:gd name="connsiteY204" fmla="*/ 682112 h 3035383"/>
                <a:gd name="connsiteX205" fmla="*/ 170710 w 9552493"/>
                <a:gd name="connsiteY205" fmla="*/ 630703 h 3035383"/>
                <a:gd name="connsiteX206" fmla="*/ 8920500 w 9552493"/>
                <a:gd name="connsiteY206" fmla="*/ 597847 h 3035383"/>
                <a:gd name="connsiteX207" fmla="*/ 8869700 w 9552493"/>
                <a:gd name="connsiteY207" fmla="*/ 666427 h 3035383"/>
                <a:gd name="connsiteX208" fmla="*/ 8940820 w 9552493"/>
                <a:gd name="connsiteY208" fmla="*/ 679127 h 3035383"/>
                <a:gd name="connsiteX209" fmla="*/ 8958600 w 9552493"/>
                <a:gd name="connsiteY209" fmla="*/ 633407 h 3035383"/>
                <a:gd name="connsiteX210" fmla="*/ 8920500 w 9552493"/>
                <a:gd name="connsiteY210" fmla="*/ 597847 h 3035383"/>
                <a:gd name="connsiteX211" fmla="*/ 8676991 w 9552493"/>
                <a:gd name="connsiteY211" fmla="*/ 587805 h 3035383"/>
                <a:gd name="connsiteX212" fmla="*/ 8686797 w 9552493"/>
                <a:gd name="connsiteY212" fmla="*/ 612329 h 3035383"/>
                <a:gd name="connsiteX213" fmla="*/ 8722530 w 9552493"/>
                <a:gd name="connsiteY213" fmla="*/ 631379 h 3035383"/>
                <a:gd name="connsiteX214" fmla="*/ 8711449 w 9552493"/>
                <a:gd name="connsiteY214" fmla="*/ 606383 h 3035383"/>
                <a:gd name="connsiteX215" fmla="*/ 8676991 w 9552493"/>
                <a:gd name="connsiteY215" fmla="*/ 587805 h 3035383"/>
                <a:gd name="connsiteX216" fmla="*/ 8919308 w 9552493"/>
                <a:gd name="connsiteY216" fmla="*/ 449469 h 3035383"/>
                <a:gd name="connsiteX217" fmla="*/ 8894365 w 9552493"/>
                <a:gd name="connsiteY217" fmla="*/ 453977 h 3035383"/>
                <a:gd name="connsiteX218" fmla="*/ 8872348 w 9552493"/>
                <a:gd name="connsiteY218" fmla="*/ 529253 h 3035383"/>
                <a:gd name="connsiteX219" fmla="*/ 8932897 w 9552493"/>
                <a:gd name="connsiteY219" fmla="*/ 460250 h 3035383"/>
                <a:gd name="connsiteX220" fmla="*/ 8919308 w 9552493"/>
                <a:gd name="connsiteY220" fmla="*/ 449469 h 3035383"/>
                <a:gd name="connsiteX221" fmla="*/ 8723227 w 9552493"/>
                <a:gd name="connsiteY221" fmla="*/ 404807 h 3035383"/>
                <a:gd name="connsiteX222" fmla="*/ 8702060 w 9552493"/>
                <a:gd name="connsiteY222" fmla="*/ 455607 h 3035383"/>
                <a:gd name="connsiteX223" fmla="*/ 8786727 w 9552493"/>
                <a:gd name="connsiteY223" fmla="*/ 565674 h 3035383"/>
                <a:gd name="connsiteX224" fmla="*/ 8824827 w 9552493"/>
                <a:gd name="connsiteY224" fmla="*/ 569907 h 3035383"/>
                <a:gd name="connsiteX225" fmla="*/ 8782493 w 9552493"/>
                <a:gd name="connsiteY225" fmla="*/ 489474 h 3035383"/>
                <a:gd name="connsiteX226" fmla="*/ 8723227 w 9552493"/>
                <a:gd name="connsiteY226" fmla="*/ 404807 h 3035383"/>
                <a:gd name="connsiteX227" fmla="*/ 389010 w 9552493"/>
                <a:gd name="connsiteY227" fmla="*/ 298100 h 3035383"/>
                <a:gd name="connsiteX228" fmla="*/ 453881 w 9552493"/>
                <a:gd name="connsiteY228" fmla="*/ 445133 h 3035383"/>
                <a:gd name="connsiteX229" fmla="*/ 390895 w 9552493"/>
                <a:gd name="connsiteY229" fmla="*/ 601079 h 3035383"/>
                <a:gd name="connsiteX230" fmla="*/ 309836 w 9552493"/>
                <a:gd name="connsiteY230" fmla="*/ 599811 h 3035383"/>
                <a:gd name="connsiteX231" fmla="*/ 247821 w 9552493"/>
                <a:gd name="connsiteY231" fmla="*/ 459580 h 3035383"/>
                <a:gd name="connsiteX232" fmla="*/ 349248 w 9552493"/>
                <a:gd name="connsiteY232" fmla="*/ 299270 h 3035383"/>
                <a:gd name="connsiteX233" fmla="*/ 389010 w 9552493"/>
                <a:gd name="connsiteY233" fmla="*/ 298100 h 3035383"/>
                <a:gd name="connsiteX234" fmla="*/ 9165875 w 9552493"/>
                <a:gd name="connsiteY234" fmla="*/ 246587 h 3035383"/>
                <a:gd name="connsiteX235" fmla="*/ 9121160 w 9552493"/>
                <a:gd name="connsiteY235" fmla="*/ 265107 h 3035383"/>
                <a:gd name="connsiteX236" fmla="*/ 9108956 w 9552493"/>
                <a:gd name="connsiteY236" fmla="*/ 289416 h 3035383"/>
                <a:gd name="connsiteX237" fmla="*/ 9108202 w 9552493"/>
                <a:gd name="connsiteY237" fmla="*/ 292618 h 3035383"/>
                <a:gd name="connsiteX238" fmla="*/ 9107104 w 9552493"/>
                <a:gd name="connsiteY238" fmla="*/ 293711 h 3035383"/>
                <a:gd name="connsiteX239" fmla="*/ 9096839 w 9552493"/>
                <a:gd name="connsiteY239" fmla="*/ 332669 h 3035383"/>
                <a:gd name="connsiteX240" fmla="*/ 9095851 w 9552493"/>
                <a:gd name="connsiteY240" fmla="*/ 348397 h 3035383"/>
                <a:gd name="connsiteX241" fmla="*/ 9093279 w 9552493"/>
                <a:gd name="connsiteY241" fmla="*/ 361052 h 3035383"/>
                <a:gd name="connsiteX242" fmla="*/ 9083060 w 9552493"/>
                <a:gd name="connsiteY242" fmla="*/ 392107 h 3035383"/>
                <a:gd name="connsiteX243" fmla="*/ 9019560 w 9552493"/>
                <a:gd name="connsiteY243" fmla="*/ 468307 h 3035383"/>
                <a:gd name="connsiteX244" fmla="*/ 8998393 w 9552493"/>
                <a:gd name="connsiteY244" fmla="*/ 459840 h 3035383"/>
                <a:gd name="connsiteX245" fmla="*/ 8981460 w 9552493"/>
                <a:gd name="connsiteY245" fmla="*/ 481007 h 3035383"/>
                <a:gd name="connsiteX246" fmla="*/ 9036493 w 9552493"/>
                <a:gd name="connsiteY246" fmla="*/ 548740 h 3035383"/>
                <a:gd name="connsiteX247" fmla="*/ 9125393 w 9552493"/>
                <a:gd name="connsiteY247" fmla="*/ 438674 h 3035383"/>
                <a:gd name="connsiteX248" fmla="*/ 9205827 w 9552493"/>
                <a:gd name="connsiteY248" fmla="*/ 396340 h 3035383"/>
                <a:gd name="connsiteX249" fmla="*/ 9205827 w 9552493"/>
                <a:gd name="connsiteY249" fmla="*/ 260874 h 3035383"/>
                <a:gd name="connsiteX250" fmla="*/ 9165875 w 9552493"/>
                <a:gd name="connsiteY250" fmla="*/ 246587 h 3035383"/>
                <a:gd name="connsiteX251" fmla="*/ 1130699 w 9552493"/>
                <a:gd name="connsiteY251" fmla="*/ 212279 h 3035383"/>
                <a:gd name="connsiteX252" fmla="*/ 1200102 w 9552493"/>
                <a:gd name="connsiteY252" fmla="*/ 293367 h 3035383"/>
                <a:gd name="connsiteX253" fmla="*/ 1062598 w 9552493"/>
                <a:gd name="connsiteY253" fmla="*/ 472629 h 3035383"/>
                <a:gd name="connsiteX254" fmla="*/ 984426 w 9552493"/>
                <a:gd name="connsiteY254" fmla="*/ 581958 h 3035383"/>
                <a:gd name="connsiteX255" fmla="*/ 1084072 w 9552493"/>
                <a:gd name="connsiteY255" fmla="*/ 582856 h 3035383"/>
                <a:gd name="connsiteX256" fmla="*/ 1217583 w 9552493"/>
                <a:gd name="connsiteY256" fmla="*/ 579910 h 3035383"/>
                <a:gd name="connsiteX257" fmla="*/ 1251434 w 9552493"/>
                <a:gd name="connsiteY257" fmla="*/ 681643 h 3035383"/>
                <a:gd name="connsiteX258" fmla="*/ 968126 w 9552493"/>
                <a:gd name="connsiteY258" fmla="*/ 741670 h 3035383"/>
                <a:gd name="connsiteX259" fmla="*/ 900443 w 9552493"/>
                <a:gd name="connsiteY259" fmla="*/ 734684 h 3035383"/>
                <a:gd name="connsiteX260" fmla="*/ 934138 w 9552493"/>
                <a:gd name="connsiteY260" fmla="*/ 761189 h 3035383"/>
                <a:gd name="connsiteX261" fmla="*/ 1033191 w 9552493"/>
                <a:gd name="connsiteY261" fmla="*/ 785307 h 3035383"/>
                <a:gd name="connsiteX262" fmla="*/ 1174359 w 9552493"/>
                <a:gd name="connsiteY262" fmla="*/ 856602 h 3035383"/>
                <a:gd name="connsiteX263" fmla="*/ 1114762 w 9552493"/>
                <a:gd name="connsiteY263" fmla="*/ 946807 h 3035383"/>
                <a:gd name="connsiteX264" fmla="*/ 856942 w 9552493"/>
                <a:gd name="connsiteY264" fmla="*/ 1120893 h 3035383"/>
                <a:gd name="connsiteX265" fmla="*/ 603248 w 9552493"/>
                <a:gd name="connsiteY265" fmla="*/ 1255826 h 3035383"/>
                <a:gd name="connsiteX266" fmla="*/ 565149 w 9552493"/>
                <a:gd name="connsiteY266" fmla="*/ 1244940 h 3035383"/>
                <a:gd name="connsiteX267" fmla="*/ 574639 w 9552493"/>
                <a:gd name="connsiteY267" fmla="*/ 1171764 h 3035383"/>
                <a:gd name="connsiteX268" fmla="*/ 555587 w 9552493"/>
                <a:gd name="connsiteY268" fmla="*/ 1101257 h 3035383"/>
                <a:gd name="connsiteX269" fmla="*/ 496851 w 9552493"/>
                <a:gd name="connsiteY269" fmla="*/ 1121230 h 3035383"/>
                <a:gd name="connsiteX270" fmla="*/ 419098 w 9552493"/>
                <a:gd name="connsiteY270" fmla="*/ 1084250 h 3035383"/>
                <a:gd name="connsiteX271" fmla="*/ 387350 w 9552493"/>
                <a:gd name="connsiteY271" fmla="*/ 1012379 h 3035383"/>
                <a:gd name="connsiteX272" fmla="*/ 355598 w 9552493"/>
                <a:gd name="connsiteY272" fmla="*/ 945156 h 3035383"/>
                <a:gd name="connsiteX273" fmla="*/ 335126 w 9552493"/>
                <a:gd name="connsiteY273" fmla="*/ 877824 h 3035383"/>
                <a:gd name="connsiteX274" fmla="*/ 352616 w 9552493"/>
                <a:gd name="connsiteY274" fmla="*/ 729186 h 3035383"/>
                <a:gd name="connsiteX275" fmla="*/ 575609 w 9552493"/>
                <a:gd name="connsiteY275" fmla="*/ 656162 h 3035383"/>
                <a:gd name="connsiteX276" fmla="*/ 567272 w 9552493"/>
                <a:gd name="connsiteY276" fmla="*/ 622785 h 3035383"/>
                <a:gd name="connsiteX277" fmla="*/ 600691 w 9552493"/>
                <a:gd name="connsiteY277" fmla="*/ 480930 h 3035383"/>
                <a:gd name="connsiteX278" fmla="*/ 713987 w 9552493"/>
                <a:gd name="connsiteY278" fmla="*/ 482223 h 3035383"/>
                <a:gd name="connsiteX279" fmla="*/ 824667 w 9552493"/>
                <a:gd name="connsiteY279" fmla="*/ 489501 h 3035383"/>
                <a:gd name="connsiteX280" fmla="*/ 981129 w 9552493"/>
                <a:gd name="connsiteY280" fmla="*/ 345333 h 3035383"/>
                <a:gd name="connsiteX281" fmla="*/ 1130699 w 9552493"/>
                <a:gd name="connsiteY281" fmla="*/ 212279 h 3035383"/>
                <a:gd name="connsiteX282" fmla="*/ 8852607 w 9552493"/>
                <a:gd name="connsiteY282" fmla="*/ 148162 h 3035383"/>
                <a:gd name="connsiteX283" fmla="*/ 8833293 w 9552493"/>
                <a:gd name="connsiteY283" fmla="*/ 159274 h 3035383"/>
                <a:gd name="connsiteX284" fmla="*/ 8799427 w 9552493"/>
                <a:gd name="connsiteY284" fmla="*/ 260874 h 3035383"/>
                <a:gd name="connsiteX285" fmla="*/ 8815401 w 9552493"/>
                <a:gd name="connsiteY285" fmla="*/ 290838 h 3035383"/>
                <a:gd name="connsiteX286" fmla="*/ 8837011 w 9552493"/>
                <a:gd name="connsiteY286" fmla="*/ 312829 h 3035383"/>
                <a:gd name="connsiteX287" fmla="*/ 8837210 w 9552493"/>
                <a:gd name="connsiteY287" fmla="*/ 313595 h 3035383"/>
                <a:gd name="connsiteX288" fmla="*/ 8867287 w 9552493"/>
                <a:gd name="connsiteY288" fmla="*/ 339279 h 3035383"/>
                <a:gd name="connsiteX289" fmla="*/ 8868107 w 9552493"/>
                <a:gd name="connsiteY289" fmla="*/ 337945 h 3035383"/>
                <a:gd name="connsiteX290" fmla="*/ 8880687 w 9552493"/>
                <a:gd name="connsiteY290" fmla="*/ 346798 h 3035383"/>
                <a:gd name="connsiteX291" fmla="*/ 8901027 w 9552493"/>
                <a:gd name="connsiteY291" fmla="*/ 349774 h 3035383"/>
                <a:gd name="connsiteX292" fmla="*/ 8871393 w 9552493"/>
                <a:gd name="connsiteY292" fmla="*/ 171974 h 3035383"/>
                <a:gd name="connsiteX293" fmla="*/ 8852607 w 9552493"/>
                <a:gd name="connsiteY293" fmla="*/ 148162 h 3035383"/>
                <a:gd name="connsiteX294" fmla="*/ 668046 w 9552493"/>
                <a:gd name="connsiteY294" fmla="*/ 112959 h 3035383"/>
                <a:gd name="connsiteX295" fmla="*/ 710333 w 9552493"/>
                <a:gd name="connsiteY295" fmla="*/ 147564 h 3035383"/>
                <a:gd name="connsiteX296" fmla="*/ 736599 w 9552493"/>
                <a:gd name="connsiteY296" fmla="*/ 256145 h 3035383"/>
                <a:gd name="connsiteX297" fmla="*/ 671223 w 9552493"/>
                <a:gd name="connsiteY297" fmla="*/ 411344 h 3035383"/>
                <a:gd name="connsiteX298" fmla="*/ 614599 w 9552493"/>
                <a:gd name="connsiteY298" fmla="*/ 440808 h 3035383"/>
                <a:gd name="connsiteX299" fmla="*/ 546098 w 9552493"/>
                <a:gd name="connsiteY299" fmla="*/ 331187 h 3035383"/>
                <a:gd name="connsiteX300" fmla="*/ 607263 w 9552493"/>
                <a:gd name="connsiteY300" fmla="*/ 145604 h 3035383"/>
                <a:gd name="connsiteX301" fmla="*/ 668046 w 9552493"/>
                <a:gd name="connsiteY301" fmla="*/ 112959 h 3035383"/>
                <a:gd name="connsiteX302" fmla="*/ 8819243 w 9552493"/>
                <a:gd name="connsiteY302" fmla="*/ 417 h 3035383"/>
                <a:gd name="connsiteX303" fmla="*/ 8865928 w 9552493"/>
                <a:gd name="connsiteY303" fmla="*/ 26868 h 3035383"/>
                <a:gd name="connsiteX304" fmla="*/ 8934697 w 9552493"/>
                <a:gd name="connsiteY304" fmla="*/ 99846 h 3035383"/>
                <a:gd name="connsiteX305" fmla="*/ 8982394 w 9552493"/>
                <a:gd name="connsiteY305" fmla="*/ 170378 h 3035383"/>
                <a:gd name="connsiteX306" fmla="*/ 9036954 w 9552493"/>
                <a:gd name="connsiteY306" fmla="*/ 178767 h 3035383"/>
                <a:gd name="connsiteX307" fmla="*/ 9074187 w 9552493"/>
                <a:gd name="connsiteY307" fmla="*/ 135954 h 3035383"/>
                <a:gd name="connsiteX308" fmla="*/ 9226318 w 9552493"/>
                <a:gd name="connsiteY308" fmla="*/ 72579 h 3035383"/>
                <a:gd name="connsiteX309" fmla="*/ 9346794 w 9552493"/>
                <a:gd name="connsiteY309" fmla="*/ 204143 h 3035383"/>
                <a:gd name="connsiteX310" fmla="*/ 9297161 w 9552493"/>
                <a:gd name="connsiteY310" fmla="*/ 452153 h 3035383"/>
                <a:gd name="connsiteX311" fmla="*/ 9309018 w 9552493"/>
                <a:gd name="connsiteY311" fmla="*/ 485400 h 3035383"/>
                <a:gd name="connsiteX312" fmla="*/ 9452538 w 9552493"/>
                <a:gd name="connsiteY312" fmla="*/ 469151 h 3035383"/>
                <a:gd name="connsiteX313" fmla="*/ 9482305 w 9552493"/>
                <a:gd name="connsiteY313" fmla="*/ 531803 h 3035383"/>
                <a:gd name="connsiteX314" fmla="*/ 9456615 w 9552493"/>
                <a:gd name="connsiteY314" fmla="*/ 607077 h 3035383"/>
                <a:gd name="connsiteX315" fmla="*/ 9480950 w 9552493"/>
                <a:gd name="connsiteY315" fmla="*/ 696402 h 3035383"/>
                <a:gd name="connsiteX316" fmla="*/ 9546692 w 9552493"/>
                <a:gd name="connsiteY316" fmla="*/ 744092 h 3035383"/>
                <a:gd name="connsiteX317" fmla="*/ 9552005 w 9552493"/>
                <a:gd name="connsiteY317" fmla="*/ 866329 h 3035383"/>
                <a:gd name="connsiteX318" fmla="*/ 9442447 w 9552493"/>
                <a:gd name="connsiteY318" fmla="*/ 1077604 h 3035383"/>
                <a:gd name="connsiteX319" fmla="*/ 9347197 w 9552493"/>
                <a:gd name="connsiteY319" fmla="*/ 1128196 h 3035383"/>
                <a:gd name="connsiteX320" fmla="*/ 9111875 w 9552493"/>
                <a:gd name="connsiteY320" fmla="*/ 1057621 h 3035383"/>
                <a:gd name="connsiteX321" fmla="*/ 9110877 w 9552493"/>
                <a:gd name="connsiteY321" fmla="*/ 972382 h 3035383"/>
                <a:gd name="connsiteX322" fmla="*/ 9109658 w 9552493"/>
                <a:gd name="connsiteY322" fmla="*/ 802506 h 3035383"/>
                <a:gd name="connsiteX323" fmla="*/ 9058513 w 9552493"/>
                <a:gd name="connsiteY323" fmla="*/ 800127 h 3035383"/>
                <a:gd name="connsiteX324" fmla="*/ 9014113 w 9552493"/>
                <a:gd name="connsiteY324" fmla="*/ 798675 h 3035383"/>
                <a:gd name="connsiteX325" fmla="*/ 8925270 w 9552493"/>
                <a:gd name="connsiteY325" fmla="*/ 793304 h 3035383"/>
                <a:gd name="connsiteX326" fmla="*/ 8891964 w 9552493"/>
                <a:gd name="connsiteY326" fmla="*/ 962325 h 3035383"/>
                <a:gd name="connsiteX327" fmla="*/ 8908474 w 9552493"/>
                <a:gd name="connsiteY327" fmla="*/ 1026886 h 3035383"/>
                <a:gd name="connsiteX328" fmla="*/ 9086940 w 9552493"/>
                <a:gd name="connsiteY328" fmla="*/ 1202879 h 3035383"/>
                <a:gd name="connsiteX329" fmla="*/ 9121858 w 9552493"/>
                <a:gd name="connsiteY329" fmla="*/ 1267980 h 3035383"/>
                <a:gd name="connsiteX330" fmla="*/ 9063193 w 9552493"/>
                <a:gd name="connsiteY330" fmla="*/ 1297856 h 3035383"/>
                <a:gd name="connsiteX331" fmla="*/ 8993858 w 9552493"/>
                <a:gd name="connsiteY331" fmla="*/ 1310758 h 3035383"/>
                <a:gd name="connsiteX332" fmla="*/ 8859619 w 9552493"/>
                <a:gd name="connsiteY332" fmla="*/ 1222875 h 3035383"/>
                <a:gd name="connsiteX333" fmla="*/ 8734422 w 9552493"/>
                <a:gd name="connsiteY333" fmla="*/ 1093987 h 3035383"/>
                <a:gd name="connsiteX334" fmla="*/ 8758122 w 9552493"/>
                <a:gd name="connsiteY334" fmla="*/ 1047496 h 3035383"/>
                <a:gd name="connsiteX335" fmla="*/ 8785499 w 9552493"/>
                <a:gd name="connsiteY335" fmla="*/ 931338 h 3035383"/>
                <a:gd name="connsiteX336" fmla="*/ 8656738 w 9552493"/>
                <a:gd name="connsiteY336" fmla="*/ 726629 h 3035383"/>
                <a:gd name="connsiteX337" fmla="*/ 8607000 w 9552493"/>
                <a:gd name="connsiteY337" fmla="*/ 638618 h 3035383"/>
                <a:gd name="connsiteX338" fmla="*/ 8631931 w 9552493"/>
                <a:gd name="connsiteY338" fmla="*/ 581468 h 3035383"/>
                <a:gd name="connsiteX339" fmla="*/ 8644468 w 9552493"/>
                <a:gd name="connsiteY339" fmla="*/ 555179 h 3035383"/>
                <a:gd name="connsiteX340" fmla="*/ 8591383 w 9552493"/>
                <a:gd name="connsiteY340" fmla="*/ 514813 h 3035383"/>
                <a:gd name="connsiteX341" fmla="*/ 8584289 w 9552493"/>
                <a:gd name="connsiteY341" fmla="*/ 400899 h 3035383"/>
                <a:gd name="connsiteX342" fmla="*/ 8579185 w 9552493"/>
                <a:gd name="connsiteY342" fmla="*/ 286565 h 3035383"/>
                <a:gd name="connsiteX343" fmla="*/ 8534590 w 9552493"/>
                <a:gd name="connsiteY343" fmla="*/ 129496 h 3035383"/>
                <a:gd name="connsiteX344" fmla="*/ 8571405 w 9552493"/>
                <a:gd name="connsiteY344" fmla="*/ 105769 h 3035383"/>
                <a:gd name="connsiteX345" fmla="*/ 8632446 w 9552493"/>
                <a:gd name="connsiteY345" fmla="*/ 91838 h 3035383"/>
                <a:gd name="connsiteX346" fmla="*/ 8704941 w 9552493"/>
                <a:gd name="connsiteY346" fmla="*/ 154231 h 3035383"/>
                <a:gd name="connsiteX347" fmla="*/ 8731397 w 9552493"/>
                <a:gd name="connsiteY347" fmla="*/ 250379 h 3035383"/>
                <a:gd name="connsiteX348" fmla="*/ 8736947 w 9552493"/>
                <a:gd name="connsiteY348" fmla="*/ 190054 h 3035383"/>
                <a:gd name="connsiteX349" fmla="*/ 8723518 w 9552493"/>
                <a:gd name="connsiteY349" fmla="*/ 106159 h 3035383"/>
                <a:gd name="connsiteX350" fmla="*/ 8784909 w 9552493"/>
                <a:gd name="connsiteY350" fmla="*/ 11733 h 3035383"/>
                <a:gd name="connsiteX351" fmla="*/ 8819243 w 9552493"/>
                <a:gd name="connsiteY351" fmla="*/ 417 h 30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</a:cxnLst>
              <a:rect l="l" t="t" r="r" b="b"/>
              <a:pathLst>
                <a:path w="9552493" h="3035383">
                  <a:moveTo>
                    <a:pt x="3876060" y="2343674"/>
                  </a:moveTo>
                  <a:cubicBezTo>
                    <a:pt x="3866888" y="2350729"/>
                    <a:pt x="3870416" y="2392357"/>
                    <a:pt x="3876060" y="2398707"/>
                  </a:cubicBezTo>
                  <a:cubicBezTo>
                    <a:pt x="3881704" y="2405057"/>
                    <a:pt x="3896521" y="2405762"/>
                    <a:pt x="3905693" y="2398707"/>
                  </a:cubicBezTo>
                  <a:cubicBezTo>
                    <a:pt x="3914865" y="2391652"/>
                    <a:pt x="3936032" y="2365546"/>
                    <a:pt x="3931093" y="2356374"/>
                  </a:cubicBezTo>
                  <a:cubicBezTo>
                    <a:pt x="3926154" y="2347202"/>
                    <a:pt x="3885232" y="2336619"/>
                    <a:pt x="3876060" y="2343674"/>
                  </a:cubicBezTo>
                  <a:close/>
                  <a:moveTo>
                    <a:pt x="4181919" y="2288924"/>
                  </a:moveTo>
                  <a:cubicBezTo>
                    <a:pt x="4180418" y="2292309"/>
                    <a:pt x="4173074" y="2306509"/>
                    <a:pt x="4165597" y="2320479"/>
                  </a:cubicBezTo>
                  <a:cubicBezTo>
                    <a:pt x="4149802" y="2349993"/>
                    <a:pt x="4164581" y="2354113"/>
                    <a:pt x="4206248" y="2331814"/>
                  </a:cubicBezTo>
                  <a:cubicBezTo>
                    <a:pt x="4231819" y="2318129"/>
                    <a:pt x="4231882" y="2317276"/>
                    <a:pt x="4208588" y="2300258"/>
                  </a:cubicBezTo>
                  <a:cubicBezTo>
                    <a:pt x="4195420" y="2290639"/>
                    <a:pt x="4183419" y="2285538"/>
                    <a:pt x="4181919" y="2288924"/>
                  </a:cubicBezTo>
                  <a:close/>
                  <a:moveTo>
                    <a:pt x="3969603" y="2180779"/>
                  </a:moveTo>
                  <a:cubicBezTo>
                    <a:pt x="3959596" y="2180779"/>
                    <a:pt x="3947644" y="2192640"/>
                    <a:pt x="3943043" y="2207136"/>
                  </a:cubicBezTo>
                  <a:cubicBezTo>
                    <a:pt x="3932996" y="2238791"/>
                    <a:pt x="3941665" y="2250079"/>
                    <a:pt x="3968199" y="2239897"/>
                  </a:cubicBezTo>
                  <a:cubicBezTo>
                    <a:pt x="3992901" y="2230417"/>
                    <a:pt x="3994080" y="2180779"/>
                    <a:pt x="3969603" y="2180779"/>
                  </a:cubicBezTo>
                  <a:close/>
                  <a:moveTo>
                    <a:pt x="5996753" y="2117898"/>
                  </a:moveTo>
                  <a:cubicBezTo>
                    <a:pt x="6009180" y="2119515"/>
                    <a:pt x="6022062" y="2124625"/>
                    <a:pt x="6029957" y="2132519"/>
                  </a:cubicBezTo>
                  <a:cubicBezTo>
                    <a:pt x="6064335" y="2166898"/>
                    <a:pt x="6046922" y="2220448"/>
                    <a:pt x="5974561" y="2302868"/>
                  </a:cubicBezTo>
                  <a:cubicBezTo>
                    <a:pt x="5923311" y="2361241"/>
                    <a:pt x="5903269" y="2394602"/>
                    <a:pt x="5901536" y="2424416"/>
                  </a:cubicBezTo>
                  <a:lnTo>
                    <a:pt x="5899147" y="2465509"/>
                  </a:lnTo>
                  <a:lnTo>
                    <a:pt x="5968997" y="2462244"/>
                  </a:lnTo>
                  <a:cubicBezTo>
                    <a:pt x="6007415" y="2460449"/>
                    <a:pt x="6068007" y="2453356"/>
                    <a:pt x="6103648" y="2446481"/>
                  </a:cubicBezTo>
                  <a:cubicBezTo>
                    <a:pt x="6173130" y="2433080"/>
                    <a:pt x="6218297" y="2442960"/>
                    <a:pt x="6247299" y="2477906"/>
                  </a:cubicBezTo>
                  <a:cubicBezTo>
                    <a:pt x="6256599" y="2489111"/>
                    <a:pt x="6272080" y="2498279"/>
                    <a:pt x="6281702" y="2498279"/>
                  </a:cubicBezTo>
                  <a:cubicBezTo>
                    <a:pt x="6304786" y="2498279"/>
                    <a:pt x="6304290" y="2553192"/>
                    <a:pt x="6280796" y="2598624"/>
                  </a:cubicBezTo>
                  <a:cubicBezTo>
                    <a:pt x="6270675" y="2618196"/>
                    <a:pt x="6241901" y="2652202"/>
                    <a:pt x="6216854" y="2674194"/>
                  </a:cubicBezTo>
                  <a:cubicBezTo>
                    <a:pt x="6172339" y="2713279"/>
                    <a:pt x="6169107" y="2714033"/>
                    <a:pt x="6073330" y="2707713"/>
                  </a:cubicBezTo>
                  <a:cubicBezTo>
                    <a:pt x="5919986" y="2697592"/>
                    <a:pt x="5712503" y="2740691"/>
                    <a:pt x="5568947" y="2812484"/>
                  </a:cubicBezTo>
                  <a:cubicBezTo>
                    <a:pt x="5506082" y="2843923"/>
                    <a:pt x="5425764" y="2896630"/>
                    <a:pt x="5390463" y="2929611"/>
                  </a:cubicBezTo>
                  <a:cubicBezTo>
                    <a:pt x="5295158" y="3018649"/>
                    <a:pt x="5276601" y="3019344"/>
                    <a:pt x="5196977" y="2936855"/>
                  </a:cubicBezTo>
                  <a:cubicBezTo>
                    <a:pt x="5151527" y="2889769"/>
                    <a:pt x="5130797" y="2857883"/>
                    <a:pt x="5130797" y="2835056"/>
                  </a:cubicBezTo>
                  <a:cubicBezTo>
                    <a:pt x="5130797" y="2787140"/>
                    <a:pt x="5165488" y="2726879"/>
                    <a:pt x="5193072" y="2726879"/>
                  </a:cubicBezTo>
                  <a:cubicBezTo>
                    <a:pt x="5206009" y="2726879"/>
                    <a:pt x="5237112" y="2718306"/>
                    <a:pt x="5262188" y="2707829"/>
                  </a:cubicBezTo>
                  <a:cubicBezTo>
                    <a:pt x="5287264" y="2697352"/>
                    <a:pt x="5317966" y="2685885"/>
                    <a:pt x="5330414" y="2682348"/>
                  </a:cubicBezTo>
                  <a:cubicBezTo>
                    <a:pt x="5353274" y="2675853"/>
                    <a:pt x="5563733" y="2571765"/>
                    <a:pt x="5602735" y="2547665"/>
                  </a:cubicBezTo>
                  <a:cubicBezTo>
                    <a:pt x="5631899" y="2529644"/>
                    <a:pt x="5613602" y="2469724"/>
                    <a:pt x="5565099" y="2424416"/>
                  </a:cubicBezTo>
                  <a:cubicBezTo>
                    <a:pt x="5504370" y="2367687"/>
                    <a:pt x="5501377" y="2335820"/>
                    <a:pt x="5551355" y="2278117"/>
                  </a:cubicBezTo>
                  <a:cubicBezTo>
                    <a:pt x="5604936" y="2216255"/>
                    <a:pt x="5647552" y="2197708"/>
                    <a:pt x="5821284" y="2160641"/>
                  </a:cubicBezTo>
                  <a:cubicBezTo>
                    <a:pt x="5897204" y="2144442"/>
                    <a:pt x="5962450" y="2128059"/>
                    <a:pt x="5966275" y="2124234"/>
                  </a:cubicBezTo>
                  <a:cubicBezTo>
                    <a:pt x="5972352" y="2118157"/>
                    <a:pt x="5984325" y="2116281"/>
                    <a:pt x="5996753" y="2117898"/>
                  </a:cubicBezTo>
                  <a:close/>
                  <a:moveTo>
                    <a:pt x="3681704" y="1899897"/>
                  </a:moveTo>
                  <a:cubicBezTo>
                    <a:pt x="3702077" y="1895132"/>
                    <a:pt x="3729061" y="1917938"/>
                    <a:pt x="3751477" y="1962174"/>
                  </a:cubicBezTo>
                  <a:cubicBezTo>
                    <a:pt x="3785793" y="2029896"/>
                    <a:pt x="3790272" y="2018592"/>
                    <a:pt x="3695059" y="2104579"/>
                  </a:cubicBezTo>
                  <a:cubicBezTo>
                    <a:pt x="3654791" y="2140945"/>
                    <a:pt x="3640487" y="2167507"/>
                    <a:pt x="3616411" y="2250629"/>
                  </a:cubicBezTo>
                  <a:cubicBezTo>
                    <a:pt x="3600225" y="2306509"/>
                    <a:pt x="3565723" y="2387704"/>
                    <a:pt x="3539740" y="2431062"/>
                  </a:cubicBezTo>
                  <a:cubicBezTo>
                    <a:pt x="3513756" y="2474420"/>
                    <a:pt x="3492497" y="2516396"/>
                    <a:pt x="3492497" y="2524343"/>
                  </a:cubicBezTo>
                  <a:cubicBezTo>
                    <a:pt x="3492497" y="2532356"/>
                    <a:pt x="3517549" y="2524111"/>
                    <a:pt x="3548733" y="2505836"/>
                  </a:cubicBezTo>
                  <a:cubicBezTo>
                    <a:pt x="3579663" y="2487709"/>
                    <a:pt x="3613954" y="2472879"/>
                    <a:pt x="3624933" y="2472879"/>
                  </a:cubicBezTo>
                  <a:cubicBezTo>
                    <a:pt x="3636707" y="2472879"/>
                    <a:pt x="3644897" y="2462007"/>
                    <a:pt x="3644897" y="2446376"/>
                  </a:cubicBezTo>
                  <a:cubicBezTo>
                    <a:pt x="3644897" y="2428590"/>
                    <a:pt x="3657429" y="2415142"/>
                    <a:pt x="3682997" y="2405491"/>
                  </a:cubicBezTo>
                  <a:cubicBezTo>
                    <a:pt x="3720105" y="2391485"/>
                    <a:pt x="3721097" y="2388897"/>
                    <a:pt x="3721097" y="2306068"/>
                  </a:cubicBezTo>
                  <a:cubicBezTo>
                    <a:pt x="3721097" y="2234120"/>
                    <a:pt x="3727617" y="2208728"/>
                    <a:pt x="3763444" y="2141148"/>
                  </a:cubicBezTo>
                  <a:cubicBezTo>
                    <a:pt x="3813633" y="2046476"/>
                    <a:pt x="3854857" y="2011264"/>
                    <a:pt x="3906581" y="2018887"/>
                  </a:cubicBezTo>
                  <a:cubicBezTo>
                    <a:pt x="3926802" y="2021868"/>
                    <a:pt x="4019585" y="2021430"/>
                    <a:pt x="4112764" y="2017915"/>
                  </a:cubicBezTo>
                  <a:cubicBezTo>
                    <a:pt x="4209565" y="2014264"/>
                    <a:pt x="4284462" y="2016498"/>
                    <a:pt x="4287504" y="2023127"/>
                  </a:cubicBezTo>
                  <a:cubicBezTo>
                    <a:pt x="4302640" y="2056116"/>
                    <a:pt x="4282501" y="2100709"/>
                    <a:pt x="4237076" y="2134794"/>
                  </a:cubicBezTo>
                  <a:cubicBezTo>
                    <a:pt x="4197062" y="2164817"/>
                    <a:pt x="4191553" y="2173730"/>
                    <a:pt x="4207494" y="2182652"/>
                  </a:cubicBezTo>
                  <a:cubicBezTo>
                    <a:pt x="4241676" y="2201781"/>
                    <a:pt x="4291129" y="2172384"/>
                    <a:pt x="4311594" y="2120771"/>
                  </a:cubicBezTo>
                  <a:cubicBezTo>
                    <a:pt x="4322048" y="2094403"/>
                    <a:pt x="4333481" y="2065886"/>
                    <a:pt x="4337000" y="2057401"/>
                  </a:cubicBezTo>
                  <a:cubicBezTo>
                    <a:pt x="4349521" y="2027204"/>
                    <a:pt x="4393840" y="2012740"/>
                    <a:pt x="4423623" y="2029131"/>
                  </a:cubicBezTo>
                  <a:cubicBezTo>
                    <a:pt x="4457558" y="2047806"/>
                    <a:pt x="4521197" y="2116395"/>
                    <a:pt x="4521197" y="2134295"/>
                  </a:cubicBezTo>
                  <a:cubicBezTo>
                    <a:pt x="4521197" y="2141480"/>
                    <a:pt x="4509058" y="2172435"/>
                    <a:pt x="4494222" y="2203082"/>
                  </a:cubicBezTo>
                  <a:cubicBezTo>
                    <a:pt x="4473911" y="2245040"/>
                    <a:pt x="4459009" y="2259788"/>
                    <a:pt x="4433897" y="2262785"/>
                  </a:cubicBezTo>
                  <a:cubicBezTo>
                    <a:pt x="4392596" y="2267713"/>
                    <a:pt x="4373023" y="2290327"/>
                    <a:pt x="4312517" y="2403029"/>
                  </a:cubicBezTo>
                  <a:cubicBezTo>
                    <a:pt x="4244003" y="2530646"/>
                    <a:pt x="4221533" y="2551724"/>
                    <a:pt x="4156058" y="2549793"/>
                  </a:cubicBezTo>
                  <a:cubicBezTo>
                    <a:pt x="4100567" y="2548156"/>
                    <a:pt x="4051297" y="2565949"/>
                    <a:pt x="4051297" y="2587626"/>
                  </a:cubicBezTo>
                  <a:cubicBezTo>
                    <a:pt x="4051297" y="2594365"/>
                    <a:pt x="4064156" y="2597058"/>
                    <a:pt x="4079872" y="2593609"/>
                  </a:cubicBezTo>
                  <a:cubicBezTo>
                    <a:pt x="4102238" y="2588702"/>
                    <a:pt x="4114719" y="2597313"/>
                    <a:pt x="4137308" y="2633238"/>
                  </a:cubicBezTo>
                  <a:cubicBezTo>
                    <a:pt x="4173573" y="2690909"/>
                    <a:pt x="4161545" y="2708075"/>
                    <a:pt x="4077017" y="2719288"/>
                  </a:cubicBezTo>
                  <a:cubicBezTo>
                    <a:pt x="4013157" y="2727759"/>
                    <a:pt x="3975097" y="2752274"/>
                    <a:pt x="3975097" y="2784936"/>
                  </a:cubicBezTo>
                  <a:cubicBezTo>
                    <a:pt x="3975097" y="2798128"/>
                    <a:pt x="3991654" y="2803079"/>
                    <a:pt x="4035771" y="2803079"/>
                  </a:cubicBezTo>
                  <a:cubicBezTo>
                    <a:pt x="4099299" y="2803079"/>
                    <a:pt x="4135277" y="2821052"/>
                    <a:pt x="4186473" y="2878364"/>
                  </a:cubicBezTo>
                  <a:cubicBezTo>
                    <a:pt x="4231195" y="2928428"/>
                    <a:pt x="4234949" y="2970954"/>
                    <a:pt x="4197732" y="3005917"/>
                  </a:cubicBezTo>
                  <a:lnTo>
                    <a:pt x="4166367" y="3035383"/>
                  </a:lnTo>
                  <a:lnTo>
                    <a:pt x="4080257" y="3007414"/>
                  </a:lnTo>
                  <a:cubicBezTo>
                    <a:pt x="3901272" y="2949279"/>
                    <a:pt x="3837609" y="2939814"/>
                    <a:pt x="3676647" y="2947407"/>
                  </a:cubicBezTo>
                  <a:cubicBezTo>
                    <a:pt x="3592827" y="2951361"/>
                    <a:pt x="3517745" y="2950509"/>
                    <a:pt x="3509799" y="2945513"/>
                  </a:cubicBezTo>
                  <a:cubicBezTo>
                    <a:pt x="3493278" y="2935125"/>
                    <a:pt x="3467097" y="2862421"/>
                    <a:pt x="3467097" y="2826928"/>
                  </a:cubicBezTo>
                  <a:cubicBezTo>
                    <a:pt x="3467097" y="2810110"/>
                    <a:pt x="3476236" y="2803079"/>
                    <a:pt x="3498097" y="2803079"/>
                  </a:cubicBezTo>
                  <a:cubicBezTo>
                    <a:pt x="3515148" y="2803079"/>
                    <a:pt x="3532509" y="2797560"/>
                    <a:pt x="3536678" y="2790814"/>
                  </a:cubicBezTo>
                  <a:cubicBezTo>
                    <a:pt x="3541196" y="2783504"/>
                    <a:pt x="3585117" y="2781699"/>
                    <a:pt x="3645378" y="2786346"/>
                  </a:cubicBezTo>
                  <a:cubicBezTo>
                    <a:pt x="3722341" y="2792281"/>
                    <a:pt x="3746497" y="2790323"/>
                    <a:pt x="3746497" y="2778148"/>
                  </a:cubicBezTo>
                  <a:cubicBezTo>
                    <a:pt x="3746497" y="2766830"/>
                    <a:pt x="3733849" y="2764525"/>
                    <a:pt x="3703245" y="2770266"/>
                  </a:cubicBezTo>
                  <a:cubicBezTo>
                    <a:pt x="3666264" y="2777204"/>
                    <a:pt x="3656054" y="2773374"/>
                    <a:pt x="3632830" y="2743849"/>
                  </a:cubicBezTo>
                  <a:cubicBezTo>
                    <a:pt x="3617891" y="2724857"/>
                    <a:pt x="3604493" y="2694724"/>
                    <a:pt x="3603057" y="2676888"/>
                  </a:cubicBezTo>
                  <a:cubicBezTo>
                    <a:pt x="3600495" y="2645051"/>
                    <a:pt x="3602355" y="2644328"/>
                    <a:pt x="3704933" y="2637275"/>
                  </a:cubicBezTo>
                  <a:cubicBezTo>
                    <a:pt x="3762401" y="2633323"/>
                    <a:pt x="3808775" y="2624721"/>
                    <a:pt x="3807988" y="2618159"/>
                  </a:cubicBezTo>
                  <a:cubicBezTo>
                    <a:pt x="3807201" y="2611598"/>
                    <a:pt x="3816104" y="2596228"/>
                    <a:pt x="3827773" y="2584004"/>
                  </a:cubicBezTo>
                  <a:cubicBezTo>
                    <a:pt x="3847854" y="2562969"/>
                    <a:pt x="3845533" y="2561779"/>
                    <a:pt x="3784437" y="2561779"/>
                  </a:cubicBezTo>
                  <a:cubicBezTo>
                    <a:pt x="3730429" y="2561779"/>
                    <a:pt x="3714630" y="2556110"/>
                    <a:pt x="3687723" y="2527076"/>
                  </a:cubicBezTo>
                  <a:cubicBezTo>
                    <a:pt x="3658021" y="2495027"/>
                    <a:pt x="3654587" y="2494115"/>
                    <a:pt x="3642821" y="2515140"/>
                  </a:cubicBezTo>
                  <a:cubicBezTo>
                    <a:pt x="3626164" y="2544904"/>
                    <a:pt x="3575296" y="2602493"/>
                    <a:pt x="3487426" y="2691067"/>
                  </a:cubicBezTo>
                  <a:cubicBezTo>
                    <a:pt x="3448305" y="2730502"/>
                    <a:pt x="3416297" y="2770951"/>
                    <a:pt x="3416297" y="2780955"/>
                  </a:cubicBezTo>
                  <a:cubicBezTo>
                    <a:pt x="3416297" y="2801524"/>
                    <a:pt x="3382613" y="2819849"/>
                    <a:pt x="3308347" y="2839683"/>
                  </a:cubicBezTo>
                  <a:cubicBezTo>
                    <a:pt x="3280407" y="2847144"/>
                    <a:pt x="3247645" y="2865075"/>
                    <a:pt x="3235543" y="2879529"/>
                  </a:cubicBezTo>
                  <a:cubicBezTo>
                    <a:pt x="3190279" y="2933590"/>
                    <a:pt x="3144135" y="2854586"/>
                    <a:pt x="3152121" y="2736703"/>
                  </a:cubicBezTo>
                  <a:cubicBezTo>
                    <a:pt x="3154576" y="2700466"/>
                    <a:pt x="3206126" y="2627854"/>
                    <a:pt x="3256000" y="2590382"/>
                  </a:cubicBezTo>
                  <a:lnTo>
                    <a:pt x="3293994" y="2561836"/>
                  </a:lnTo>
                  <a:lnTo>
                    <a:pt x="3266246" y="2494887"/>
                  </a:lnTo>
                  <a:cubicBezTo>
                    <a:pt x="3230715" y="2409162"/>
                    <a:pt x="3231047" y="2404161"/>
                    <a:pt x="3277054" y="2332467"/>
                  </a:cubicBezTo>
                  <a:cubicBezTo>
                    <a:pt x="3323914" y="2259441"/>
                    <a:pt x="3359122" y="2232930"/>
                    <a:pt x="3411867" y="2230955"/>
                  </a:cubicBezTo>
                  <a:cubicBezTo>
                    <a:pt x="3490675" y="2228002"/>
                    <a:pt x="3533758" y="2149210"/>
                    <a:pt x="3476622" y="2112527"/>
                  </a:cubicBezTo>
                  <a:cubicBezTo>
                    <a:pt x="3443083" y="2090994"/>
                    <a:pt x="3420905" y="2008981"/>
                    <a:pt x="3441811" y="1983792"/>
                  </a:cubicBezTo>
                  <a:cubicBezTo>
                    <a:pt x="3467045" y="1953386"/>
                    <a:pt x="3540144" y="1926779"/>
                    <a:pt x="3598442" y="1926779"/>
                  </a:cubicBezTo>
                  <a:cubicBezTo>
                    <a:pt x="3630153" y="1926779"/>
                    <a:pt x="3659630" y="1921064"/>
                    <a:pt x="3663947" y="1914079"/>
                  </a:cubicBezTo>
                  <a:cubicBezTo>
                    <a:pt x="3668856" y="1906137"/>
                    <a:pt x="3674913" y="1901485"/>
                    <a:pt x="3681704" y="1899897"/>
                  </a:cubicBezTo>
                  <a:close/>
                  <a:moveTo>
                    <a:pt x="2193737" y="1742762"/>
                  </a:moveTo>
                  <a:cubicBezTo>
                    <a:pt x="2223689" y="1734453"/>
                    <a:pt x="2547460" y="1805020"/>
                    <a:pt x="2571703" y="1825141"/>
                  </a:cubicBezTo>
                  <a:cubicBezTo>
                    <a:pt x="2582206" y="1833858"/>
                    <a:pt x="2590798" y="1856735"/>
                    <a:pt x="2590798" y="1875979"/>
                  </a:cubicBezTo>
                  <a:cubicBezTo>
                    <a:pt x="2590798" y="1913157"/>
                    <a:pt x="2583005" y="1917879"/>
                    <a:pt x="2495549" y="1933690"/>
                  </a:cubicBezTo>
                  <a:cubicBezTo>
                    <a:pt x="2436664" y="1944335"/>
                    <a:pt x="2405362" y="1968537"/>
                    <a:pt x="2358086" y="2039976"/>
                  </a:cubicBezTo>
                  <a:cubicBezTo>
                    <a:pt x="2316071" y="2103464"/>
                    <a:pt x="2315782" y="2118166"/>
                    <a:pt x="2355849" y="2153005"/>
                  </a:cubicBezTo>
                  <a:cubicBezTo>
                    <a:pt x="2373314" y="2168188"/>
                    <a:pt x="2384553" y="2184935"/>
                    <a:pt x="2380827" y="2190220"/>
                  </a:cubicBezTo>
                  <a:cubicBezTo>
                    <a:pt x="2377102" y="2195505"/>
                    <a:pt x="2366865" y="2214706"/>
                    <a:pt x="2358078" y="2232889"/>
                  </a:cubicBezTo>
                  <a:cubicBezTo>
                    <a:pt x="2323864" y="2303676"/>
                    <a:pt x="2247541" y="2313479"/>
                    <a:pt x="2160115" y="2258316"/>
                  </a:cubicBezTo>
                  <a:cubicBezTo>
                    <a:pt x="2102267" y="2221817"/>
                    <a:pt x="1977161" y="2180779"/>
                    <a:pt x="1923739" y="2180779"/>
                  </a:cubicBezTo>
                  <a:cubicBezTo>
                    <a:pt x="1908413" y="2180779"/>
                    <a:pt x="1869905" y="2157919"/>
                    <a:pt x="1838163" y="2129979"/>
                  </a:cubicBezTo>
                  <a:cubicBezTo>
                    <a:pt x="1764713" y="2065326"/>
                    <a:pt x="1724027" y="2063696"/>
                    <a:pt x="1647212" y="2122331"/>
                  </a:cubicBezTo>
                  <a:cubicBezTo>
                    <a:pt x="1554721" y="2192932"/>
                    <a:pt x="1541689" y="2197454"/>
                    <a:pt x="1501775" y="2172801"/>
                  </a:cubicBezTo>
                  <a:cubicBezTo>
                    <a:pt x="1482564" y="2160937"/>
                    <a:pt x="1459887" y="2142162"/>
                    <a:pt x="1451377" y="2131080"/>
                  </a:cubicBezTo>
                  <a:cubicBezTo>
                    <a:pt x="1430581" y="2103993"/>
                    <a:pt x="1441915" y="2013059"/>
                    <a:pt x="1470484" y="1977777"/>
                  </a:cubicBezTo>
                  <a:cubicBezTo>
                    <a:pt x="1502582" y="1938137"/>
                    <a:pt x="1582062" y="1914128"/>
                    <a:pt x="1658494" y="1920982"/>
                  </a:cubicBezTo>
                  <a:cubicBezTo>
                    <a:pt x="1711657" y="1925749"/>
                    <a:pt x="1742114" y="1918924"/>
                    <a:pt x="1829945" y="1882566"/>
                  </a:cubicBezTo>
                  <a:cubicBezTo>
                    <a:pt x="1917829" y="1846185"/>
                    <a:pt x="1942002" y="1840773"/>
                    <a:pt x="1966399" y="1852014"/>
                  </a:cubicBezTo>
                  <a:cubicBezTo>
                    <a:pt x="1992518" y="1864046"/>
                    <a:pt x="1994171" y="1868936"/>
                    <a:pt x="1980270" y="1893051"/>
                  </a:cubicBezTo>
                  <a:cubicBezTo>
                    <a:pt x="1971591" y="1908109"/>
                    <a:pt x="1963961" y="1934717"/>
                    <a:pt x="1963318" y="1952179"/>
                  </a:cubicBezTo>
                  <a:cubicBezTo>
                    <a:pt x="1961636" y="1997868"/>
                    <a:pt x="2022255" y="2000725"/>
                    <a:pt x="2078766" y="1957622"/>
                  </a:cubicBezTo>
                  <a:cubicBezTo>
                    <a:pt x="2117278" y="1928248"/>
                    <a:pt x="2120357" y="1920903"/>
                    <a:pt x="2114596" y="1872158"/>
                  </a:cubicBezTo>
                  <a:cubicBezTo>
                    <a:pt x="2109378" y="1828006"/>
                    <a:pt x="2113717" y="1812819"/>
                    <a:pt x="2139811" y="1783904"/>
                  </a:cubicBezTo>
                  <a:cubicBezTo>
                    <a:pt x="2157145" y="1764695"/>
                    <a:pt x="2181410" y="1746181"/>
                    <a:pt x="2193737" y="1742762"/>
                  </a:cubicBezTo>
                  <a:close/>
                  <a:moveTo>
                    <a:pt x="1818351" y="1527237"/>
                  </a:moveTo>
                  <a:cubicBezTo>
                    <a:pt x="1849329" y="1535732"/>
                    <a:pt x="1892298" y="1595242"/>
                    <a:pt x="1892298" y="1629651"/>
                  </a:cubicBezTo>
                  <a:cubicBezTo>
                    <a:pt x="1892298" y="1645956"/>
                    <a:pt x="1904186" y="1682104"/>
                    <a:pt x="1918715" y="1709979"/>
                  </a:cubicBezTo>
                  <a:cubicBezTo>
                    <a:pt x="1951235" y="1772370"/>
                    <a:pt x="1942977" y="1802828"/>
                    <a:pt x="1888169" y="1822647"/>
                  </a:cubicBezTo>
                  <a:cubicBezTo>
                    <a:pt x="1832918" y="1842625"/>
                    <a:pt x="1803331" y="1841861"/>
                    <a:pt x="1748723" y="1819045"/>
                  </a:cubicBezTo>
                  <a:cubicBezTo>
                    <a:pt x="1698345" y="1797996"/>
                    <a:pt x="1685634" y="1771385"/>
                    <a:pt x="1688944" y="1693900"/>
                  </a:cubicBezTo>
                  <a:cubicBezTo>
                    <a:pt x="1691190" y="1641311"/>
                    <a:pt x="1717202" y="1593873"/>
                    <a:pt x="1770143" y="1545818"/>
                  </a:cubicBezTo>
                  <a:cubicBezTo>
                    <a:pt x="1784941" y="1532386"/>
                    <a:pt x="1806635" y="1524025"/>
                    <a:pt x="1818351" y="1527237"/>
                  </a:cubicBezTo>
                  <a:close/>
                  <a:moveTo>
                    <a:pt x="7227688" y="1342579"/>
                  </a:moveTo>
                  <a:cubicBezTo>
                    <a:pt x="7261292" y="1342579"/>
                    <a:pt x="7316059" y="1403134"/>
                    <a:pt x="7317717" y="1442123"/>
                  </a:cubicBezTo>
                  <a:cubicBezTo>
                    <a:pt x="7318508" y="1460716"/>
                    <a:pt x="7332552" y="1498704"/>
                    <a:pt x="7348926" y="1526541"/>
                  </a:cubicBezTo>
                  <a:cubicBezTo>
                    <a:pt x="7367449" y="1558030"/>
                    <a:pt x="7378697" y="1597391"/>
                    <a:pt x="7378697" y="1630718"/>
                  </a:cubicBezTo>
                  <a:cubicBezTo>
                    <a:pt x="7378697" y="1685799"/>
                    <a:pt x="7400058" y="1748979"/>
                    <a:pt x="7418681" y="1748979"/>
                  </a:cubicBezTo>
                  <a:cubicBezTo>
                    <a:pt x="7424461" y="1748979"/>
                    <a:pt x="7447832" y="1722405"/>
                    <a:pt x="7470618" y="1689927"/>
                  </a:cubicBezTo>
                  <a:cubicBezTo>
                    <a:pt x="7528441" y="1607507"/>
                    <a:pt x="7572618" y="1579050"/>
                    <a:pt x="7628631" y="1588140"/>
                  </a:cubicBezTo>
                  <a:cubicBezTo>
                    <a:pt x="7676039" y="1595833"/>
                    <a:pt x="7691148" y="1610071"/>
                    <a:pt x="7702143" y="1657410"/>
                  </a:cubicBezTo>
                  <a:cubicBezTo>
                    <a:pt x="7709709" y="1689987"/>
                    <a:pt x="7685671" y="1727743"/>
                    <a:pt x="7564549" y="1873517"/>
                  </a:cubicBezTo>
                  <a:cubicBezTo>
                    <a:pt x="7503060" y="1947522"/>
                    <a:pt x="7491164" y="1968597"/>
                    <a:pt x="7505783" y="1977632"/>
                  </a:cubicBezTo>
                  <a:cubicBezTo>
                    <a:pt x="7515865" y="1983863"/>
                    <a:pt x="7576580" y="1998407"/>
                    <a:pt x="7640707" y="2009954"/>
                  </a:cubicBezTo>
                  <a:cubicBezTo>
                    <a:pt x="7746910" y="2029076"/>
                    <a:pt x="7761653" y="2029179"/>
                    <a:pt x="7806124" y="2011106"/>
                  </a:cubicBezTo>
                  <a:cubicBezTo>
                    <a:pt x="7925543" y="1962575"/>
                    <a:pt x="8133629" y="1901379"/>
                    <a:pt x="8179228" y="1901379"/>
                  </a:cubicBezTo>
                  <a:cubicBezTo>
                    <a:pt x="8204269" y="1901379"/>
                    <a:pt x="8215485" y="1943704"/>
                    <a:pt x="8193967" y="1957003"/>
                  </a:cubicBezTo>
                  <a:cubicBezTo>
                    <a:pt x="8188340" y="1960480"/>
                    <a:pt x="8167735" y="1994952"/>
                    <a:pt x="8148178" y="2033606"/>
                  </a:cubicBezTo>
                  <a:cubicBezTo>
                    <a:pt x="8117964" y="2093322"/>
                    <a:pt x="8101842" y="2109356"/>
                    <a:pt x="8040933" y="2140268"/>
                  </a:cubicBezTo>
                  <a:cubicBezTo>
                    <a:pt x="8001505" y="2160277"/>
                    <a:pt x="7927335" y="2203960"/>
                    <a:pt x="7876108" y="2237340"/>
                  </a:cubicBezTo>
                  <a:cubicBezTo>
                    <a:pt x="7807549" y="2282016"/>
                    <a:pt x="7779229" y="2294291"/>
                    <a:pt x="7768793" y="2283856"/>
                  </a:cubicBezTo>
                  <a:cubicBezTo>
                    <a:pt x="7760996" y="2276058"/>
                    <a:pt x="7727885" y="2269679"/>
                    <a:pt x="7695212" y="2269679"/>
                  </a:cubicBezTo>
                  <a:cubicBezTo>
                    <a:pt x="7659895" y="2269679"/>
                    <a:pt x="7629847" y="2262497"/>
                    <a:pt x="7621107" y="2251967"/>
                  </a:cubicBezTo>
                  <a:cubicBezTo>
                    <a:pt x="7613022" y="2242225"/>
                    <a:pt x="7586032" y="2231875"/>
                    <a:pt x="7561130" y="2228968"/>
                  </a:cubicBezTo>
                  <a:cubicBezTo>
                    <a:pt x="7515980" y="2223697"/>
                    <a:pt x="7515872" y="2223803"/>
                    <a:pt x="7522863" y="2266881"/>
                  </a:cubicBezTo>
                  <a:cubicBezTo>
                    <a:pt x="7527175" y="2293450"/>
                    <a:pt x="7519695" y="2342640"/>
                    <a:pt x="7503434" y="2394655"/>
                  </a:cubicBezTo>
                  <a:cubicBezTo>
                    <a:pt x="7468826" y="2505356"/>
                    <a:pt x="7361896" y="2632832"/>
                    <a:pt x="7292768" y="2645801"/>
                  </a:cubicBezTo>
                  <a:cubicBezTo>
                    <a:pt x="7255635" y="2652767"/>
                    <a:pt x="7243318" y="2649453"/>
                    <a:pt x="7225761" y="2627770"/>
                  </a:cubicBezTo>
                  <a:cubicBezTo>
                    <a:pt x="7213929" y="2613159"/>
                    <a:pt x="7189441" y="2597488"/>
                    <a:pt x="7171344" y="2592946"/>
                  </a:cubicBezTo>
                  <a:cubicBezTo>
                    <a:pt x="7102523" y="2575673"/>
                    <a:pt x="7104983" y="2554895"/>
                    <a:pt x="7184043" y="2485670"/>
                  </a:cubicBezTo>
                  <a:cubicBezTo>
                    <a:pt x="7224745" y="2450031"/>
                    <a:pt x="7271273" y="2411143"/>
                    <a:pt x="7287440" y="2399251"/>
                  </a:cubicBezTo>
                  <a:cubicBezTo>
                    <a:pt x="7320445" y="2374972"/>
                    <a:pt x="7336789" y="2317288"/>
                    <a:pt x="7346644" y="2190304"/>
                  </a:cubicBezTo>
                  <a:cubicBezTo>
                    <a:pt x="7352402" y="2116103"/>
                    <a:pt x="7350310" y="2103737"/>
                    <a:pt x="7331072" y="2098313"/>
                  </a:cubicBezTo>
                  <a:cubicBezTo>
                    <a:pt x="7318848" y="2094866"/>
                    <a:pt x="7291702" y="2103401"/>
                    <a:pt x="7270747" y="2117279"/>
                  </a:cubicBezTo>
                  <a:cubicBezTo>
                    <a:pt x="7214126" y="2154777"/>
                    <a:pt x="7154080" y="2161152"/>
                    <a:pt x="7138135" y="2131359"/>
                  </a:cubicBezTo>
                  <a:cubicBezTo>
                    <a:pt x="7127928" y="2112286"/>
                    <a:pt x="7132893" y="2097758"/>
                    <a:pt x="7162243" y="2060827"/>
                  </a:cubicBezTo>
                  <a:cubicBezTo>
                    <a:pt x="7182572" y="2035246"/>
                    <a:pt x="7212699" y="2003701"/>
                    <a:pt x="7229192" y="1990727"/>
                  </a:cubicBezTo>
                  <a:cubicBezTo>
                    <a:pt x="7245686" y="1977754"/>
                    <a:pt x="7269511" y="1947955"/>
                    <a:pt x="7282139" y="1924507"/>
                  </a:cubicBezTo>
                  <a:cubicBezTo>
                    <a:pt x="7305059" y="1881948"/>
                    <a:pt x="7305029" y="1881723"/>
                    <a:pt x="7264661" y="1793202"/>
                  </a:cubicBezTo>
                  <a:cubicBezTo>
                    <a:pt x="7184888" y="1618274"/>
                    <a:pt x="7149778" y="1505294"/>
                    <a:pt x="7156510" y="1445179"/>
                  </a:cubicBezTo>
                  <a:cubicBezTo>
                    <a:pt x="7159968" y="1414297"/>
                    <a:pt x="7172255" y="1378578"/>
                    <a:pt x="7183815" y="1365804"/>
                  </a:cubicBezTo>
                  <a:cubicBezTo>
                    <a:pt x="7195376" y="1353030"/>
                    <a:pt x="7215118" y="1342579"/>
                    <a:pt x="7227688" y="1342579"/>
                  </a:cubicBezTo>
                  <a:close/>
                  <a:moveTo>
                    <a:pt x="2094165" y="1319681"/>
                  </a:moveTo>
                  <a:cubicBezTo>
                    <a:pt x="2134805" y="1319618"/>
                    <a:pt x="2167438" y="1350854"/>
                    <a:pt x="2177153" y="1408429"/>
                  </a:cubicBezTo>
                  <a:cubicBezTo>
                    <a:pt x="2199069" y="1538315"/>
                    <a:pt x="2198568" y="1543734"/>
                    <a:pt x="2160687" y="1586130"/>
                  </a:cubicBezTo>
                  <a:cubicBezTo>
                    <a:pt x="2128251" y="1622433"/>
                    <a:pt x="2117099" y="1626773"/>
                    <a:pt x="2058524" y="1625889"/>
                  </a:cubicBezTo>
                  <a:cubicBezTo>
                    <a:pt x="2014546" y="1625226"/>
                    <a:pt x="1984547" y="1617454"/>
                    <a:pt x="1967935" y="1602420"/>
                  </a:cubicBezTo>
                  <a:cubicBezTo>
                    <a:pt x="1918532" y="1557710"/>
                    <a:pt x="1945797" y="1415943"/>
                    <a:pt x="2015583" y="1354669"/>
                  </a:cubicBezTo>
                  <a:cubicBezTo>
                    <a:pt x="2042513" y="1331024"/>
                    <a:pt x="2069780" y="1319719"/>
                    <a:pt x="2094165" y="1319681"/>
                  </a:cubicBezTo>
                  <a:close/>
                  <a:moveTo>
                    <a:pt x="771530" y="954178"/>
                  </a:moveTo>
                  <a:cubicBezTo>
                    <a:pt x="768206" y="950853"/>
                    <a:pt x="747556" y="964880"/>
                    <a:pt x="725641" y="985351"/>
                  </a:cubicBezTo>
                  <a:cubicBezTo>
                    <a:pt x="666274" y="1040809"/>
                    <a:pt x="666168" y="1049883"/>
                    <a:pt x="725447" y="1002176"/>
                  </a:cubicBezTo>
                  <a:cubicBezTo>
                    <a:pt x="754118" y="979103"/>
                    <a:pt x="774856" y="957503"/>
                    <a:pt x="771530" y="954178"/>
                  </a:cubicBezTo>
                  <a:close/>
                  <a:moveTo>
                    <a:pt x="9332972" y="790995"/>
                  </a:moveTo>
                  <a:cubicBezTo>
                    <a:pt x="9324127" y="792915"/>
                    <a:pt x="9315983" y="798212"/>
                    <a:pt x="9309631" y="807401"/>
                  </a:cubicBezTo>
                  <a:cubicBezTo>
                    <a:pt x="9292275" y="832508"/>
                    <a:pt x="9267541" y="972354"/>
                    <a:pt x="9276381" y="995392"/>
                  </a:cubicBezTo>
                  <a:cubicBezTo>
                    <a:pt x="9280982" y="1007383"/>
                    <a:pt x="9290485" y="1004538"/>
                    <a:pt x="9311760" y="984801"/>
                  </a:cubicBezTo>
                  <a:cubicBezTo>
                    <a:pt x="9327758" y="969959"/>
                    <a:pt x="9357101" y="944250"/>
                    <a:pt x="9376968" y="927670"/>
                  </a:cubicBezTo>
                  <a:cubicBezTo>
                    <a:pt x="9409655" y="900389"/>
                    <a:pt x="9412043" y="893103"/>
                    <a:pt x="9402090" y="851016"/>
                  </a:cubicBezTo>
                  <a:cubicBezTo>
                    <a:pt x="9392359" y="809870"/>
                    <a:pt x="9359508" y="785234"/>
                    <a:pt x="9332972" y="790995"/>
                  </a:cubicBezTo>
                  <a:close/>
                  <a:moveTo>
                    <a:pt x="848170" y="717280"/>
                  </a:moveTo>
                  <a:cubicBezTo>
                    <a:pt x="828943" y="714193"/>
                    <a:pt x="798781" y="719838"/>
                    <a:pt x="773028" y="735007"/>
                  </a:cubicBezTo>
                  <a:cubicBezTo>
                    <a:pt x="721523" y="765346"/>
                    <a:pt x="567712" y="902929"/>
                    <a:pt x="531728" y="942440"/>
                  </a:cubicBezTo>
                  <a:cubicBezTo>
                    <a:pt x="495745" y="981951"/>
                    <a:pt x="502800" y="1003824"/>
                    <a:pt x="557128" y="972074"/>
                  </a:cubicBezTo>
                  <a:cubicBezTo>
                    <a:pt x="611456" y="940324"/>
                    <a:pt x="821711" y="791451"/>
                    <a:pt x="857696" y="751940"/>
                  </a:cubicBezTo>
                  <a:cubicBezTo>
                    <a:pt x="875686" y="732185"/>
                    <a:pt x="867396" y="720367"/>
                    <a:pt x="848170" y="717280"/>
                  </a:cubicBezTo>
                  <a:close/>
                  <a:moveTo>
                    <a:pt x="170710" y="630703"/>
                  </a:moveTo>
                  <a:cubicBezTo>
                    <a:pt x="216003" y="631250"/>
                    <a:pt x="247067" y="678554"/>
                    <a:pt x="245834" y="763833"/>
                  </a:cubicBezTo>
                  <a:cubicBezTo>
                    <a:pt x="244222" y="875327"/>
                    <a:pt x="209680" y="917056"/>
                    <a:pt x="87436" y="955182"/>
                  </a:cubicBezTo>
                  <a:cubicBezTo>
                    <a:pt x="53118" y="965885"/>
                    <a:pt x="0" y="914169"/>
                    <a:pt x="0" y="870056"/>
                  </a:cubicBezTo>
                  <a:cubicBezTo>
                    <a:pt x="0" y="802078"/>
                    <a:pt x="27990" y="734389"/>
                    <a:pt x="77720" y="682112"/>
                  </a:cubicBezTo>
                  <a:cubicBezTo>
                    <a:pt x="111237" y="646878"/>
                    <a:pt x="143535" y="630374"/>
                    <a:pt x="170710" y="630703"/>
                  </a:cubicBezTo>
                  <a:close/>
                  <a:moveTo>
                    <a:pt x="8920500" y="597847"/>
                  </a:moveTo>
                  <a:cubicBezTo>
                    <a:pt x="8905683" y="603350"/>
                    <a:pt x="8866313" y="652880"/>
                    <a:pt x="8869700" y="666427"/>
                  </a:cubicBezTo>
                  <a:cubicBezTo>
                    <a:pt x="8873087" y="679974"/>
                    <a:pt x="8926003" y="684630"/>
                    <a:pt x="8940820" y="679127"/>
                  </a:cubicBezTo>
                  <a:cubicBezTo>
                    <a:pt x="8955637" y="673624"/>
                    <a:pt x="8960293" y="645260"/>
                    <a:pt x="8958600" y="633407"/>
                  </a:cubicBezTo>
                  <a:cubicBezTo>
                    <a:pt x="8956907" y="621554"/>
                    <a:pt x="8935317" y="592344"/>
                    <a:pt x="8920500" y="597847"/>
                  </a:cubicBezTo>
                  <a:close/>
                  <a:moveTo>
                    <a:pt x="8676991" y="587805"/>
                  </a:moveTo>
                  <a:cubicBezTo>
                    <a:pt x="8672007" y="589007"/>
                    <a:pt x="8674401" y="597393"/>
                    <a:pt x="8686797" y="612329"/>
                  </a:cubicBezTo>
                  <a:cubicBezTo>
                    <a:pt x="8695493" y="622806"/>
                    <a:pt x="8711572" y="631379"/>
                    <a:pt x="8722530" y="631379"/>
                  </a:cubicBezTo>
                  <a:cubicBezTo>
                    <a:pt x="8736873" y="631379"/>
                    <a:pt x="8733770" y="624379"/>
                    <a:pt x="8711449" y="606383"/>
                  </a:cubicBezTo>
                  <a:cubicBezTo>
                    <a:pt x="8694335" y="592585"/>
                    <a:pt x="8681974" y="586603"/>
                    <a:pt x="8676991" y="587805"/>
                  </a:cubicBezTo>
                  <a:close/>
                  <a:moveTo>
                    <a:pt x="8919308" y="449469"/>
                  </a:moveTo>
                  <a:cubicBezTo>
                    <a:pt x="8910650" y="448489"/>
                    <a:pt x="8900099" y="450057"/>
                    <a:pt x="8894365" y="453977"/>
                  </a:cubicBezTo>
                  <a:cubicBezTo>
                    <a:pt x="8882898" y="461819"/>
                    <a:pt x="8865925" y="528207"/>
                    <a:pt x="8872348" y="529253"/>
                  </a:cubicBezTo>
                  <a:cubicBezTo>
                    <a:pt x="8878770" y="530298"/>
                    <a:pt x="8929227" y="472796"/>
                    <a:pt x="8932897" y="460250"/>
                  </a:cubicBezTo>
                  <a:cubicBezTo>
                    <a:pt x="8934732" y="453978"/>
                    <a:pt x="8927966" y="450449"/>
                    <a:pt x="8919308" y="449469"/>
                  </a:cubicBezTo>
                  <a:close/>
                  <a:moveTo>
                    <a:pt x="8723227" y="404807"/>
                  </a:moveTo>
                  <a:cubicBezTo>
                    <a:pt x="8709822" y="399163"/>
                    <a:pt x="8690771" y="432324"/>
                    <a:pt x="8702060" y="455607"/>
                  </a:cubicBezTo>
                  <a:cubicBezTo>
                    <a:pt x="8713349" y="478890"/>
                    <a:pt x="8766266" y="546624"/>
                    <a:pt x="8786727" y="565674"/>
                  </a:cubicBezTo>
                  <a:cubicBezTo>
                    <a:pt x="8807188" y="584724"/>
                    <a:pt x="8825533" y="582607"/>
                    <a:pt x="8824827" y="569907"/>
                  </a:cubicBezTo>
                  <a:cubicBezTo>
                    <a:pt x="8824121" y="557207"/>
                    <a:pt x="8799426" y="516991"/>
                    <a:pt x="8782493" y="489474"/>
                  </a:cubicBezTo>
                  <a:cubicBezTo>
                    <a:pt x="8765560" y="461957"/>
                    <a:pt x="8736632" y="410451"/>
                    <a:pt x="8723227" y="404807"/>
                  </a:cubicBezTo>
                  <a:close/>
                  <a:moveTo>
                    <a:pt x="389010" y="298100"/>
                  </a:moveTo>
                  <a:cubicBezTo>
                    <a:pt x="424537" y="309893"/>
                    <a:pt x="447060" y="360158"/>
                    <a:pt x="453881" y="445133"/>
                  </a:cubicBezTo>
                  <a:cubicBezTo>
                    <a:pt x="461394" y="538729"/>
                    <a:pt x="448175" y="571458"/>
                    <a:pt x="390895" y="601079"/>
                  </a:cubicBezTo>
                  <a:cubicBezTo>
                    <a:pt x="353502" y="620415"/>
                    <a:pt x="347935" y="620328"/>
                    <a:pt x="309836" y="599811"/>
                  </a:cubicBezTo>
                  <a:cubicBezTo>
                    <a:pt x="259838" y="572885"/>
                    <a:pt x="239651" y="527237"/>
                    <a:pt x="247821" y="459580"/>
                  </a:cubicBezTo>
                  <a:cubicBezTo>
                    <a:pt x="259659" y="361564"/>
                    <a:pt x="286074" y="319812"/>
                    <a:pt x="349248" y="299270"/>
                  </a:cubicBezTo>
                  <a:cubicBezTo>
                    <a:pt x="363880" y="294512"/>
                    <a:pt x="377167" y="294169"/>
                    <a:pt x="389010" y="298100"/>
                  </a:cubicBezTo>
                  <a:close/>
                  <a:moveTo>
                    <a:pt x="9165875" y="246587"/>
                  </a:moveTo>
                  <a:cubicBezTo>
                    <a:pt x="9149030" y="247645"/>
                    <a:pt x="9131391" y="254171"/>
                    <a:pt x="9121160" y="265107"/>
                  </a:cubicBezTo>
                  <a:cubicBezTo>
                    <a:pt x="9116045" y="270575"/>
                    <a:pt x="9112164" y="279130"/>
                    <a:pt x="9108956" y="289416"/>
                  </a:cubicBezTo>
                  <a:lnTo>
                    <a:pt x="9108202" y="292618"/>
                  </a:lnTo>
                  <a:lnTo>
                    <a:pt x="9107104" y="293711"/>
                  </a:lnTo>
                  <a:cubicBezTo>
                    <a:pt x="9102221" y="301717"/>
                    <a:pt x="9098831" y="314585"/>
                    <a:pt x="9096839" y="332669"/>
                  </a:cubicBezTo>
                  <a:lnTo>
                    <a:pt x="9095851" y="348397"/>
                  </a:lnTo>
                  <a:lnTo>
                    <a:pt x="9093279" y="361052"/>
                  </a:lnTo>
                  <a:cubicBezTo>
                    <a:pt x="9090512" y="372837"/>
                    <a:pt x="9087293" y="383640"/>
                    <a:pt x="9083060" y="392107"/>
                  </a:cubicBezTo>
                  <a:cubicBezTo>
                    <a:pt x="9066127" y="425974"/>
                    <a:pt x="9033671" y="457018"/>
                    <a:pt x="9019560" y="468307"/>
                  </a:cubicBezTo>
                  <a:cubicBezTo>
                    <a:pt x="9005449" y="479596"/>
                    <a:pt x="9004743" y="457723"/>
                    <a:pt x="8998393" y="459840"/>
                  </a:cubicBezTo>
                  <a:cubicBezTo>
                    <a:pt x="8992043" y="461957"/>
                    <a:pt x="8976521" y="462662"/>
                    <a:pt x="8981460" y="481007"/>
                  </a:cubicBezTo>
                  <a:cubicBezTo>
                    <a:pt x="8986399" y="499351"/>
                    <a:pt x="9012504" y="555795"/>
                    <a:pt x="9036493" y="548740"/>
                  </a:cubicBezTo>
                  <a:cubicBezTo>
                    <a:pt x="9060482" y="541685"/>
                    <a:pt x="9097171" y="464074"/>
                    <a:pt x="9125393" y="438674"/>
                  </a:cubicBezTo>
                  <a:cubicBezTo>
                    <a:pt x="9153615" y="413274"/>
                    <a:pt x="9192421" y="425973"/>
                    <a:pt x="9205827" y="396340"/>
                  </a:cubicBezTo>
                  <a:cubicBezTo>
                    <a:pt x="9219233" y="366707"/>
                    <a:pt x="9219938" y="282746"/>
                    <a:pt x="9205827" y="260874"/>
                  </a:cubicBezTo>
                  <a:cubicBezTo>
                    <a:pt x="9198772" y="249938"/>
                    <a:pt x="9182720" y="245528"/>
                    <a:pt x="9165875" y="246587"/>
                  </a:cubicBezTo>
                  <a:close/>
                  <a:moveTo>
                    <a:pt x="1130699" y="212279"/>
                  </a:moveTo>
                  <a:cubicBezTo>
                    <a:pt x="1157757" y="212279"/>
                    <a:pt x="1209448" y="272675"/>
                    <a:pt x="1200102" y="293367"/>
                  </a:cubicBezTo>
                  <a:cubicBezTo>
                    <a:pt x="1179616" y="338715"/>
                    <a:pt x="1137264" y="393930"/>
                    <a:pt x="1062598" y="472629"/>
                  </a:cubicBezTo>
                  <a:cubicBezTo>
                    <a:pt x="1009081" y="529039"/>
                    <a:pt x="980512" y="568995"/>
                    <a:pt x="984426" y="581958"/>
                  </a:cubicBezTo>
                  <a:cubicBezTo>
                    <a:pt x="990068" y="600631"/>
                    <a:pt x="998637" y="600708"/>
                    <a:pt x="1084072" y="582856"/>
                  </a:cubicBezTo>
                  <a:cubicBezTo>
                    <a:pt x="1162396" y="566490"/>
                    <a:pt x="1184033" y="566012"/>
                    <a:pt x="1217583" y="579910"/>
                  </a:cubicBezTo>
                  <a:cubicBezTo>
                    <a:pt x="1266776" y="600286"/>
                    <a:pt x="1282445" y="647376"/>
                    <a:pt x="1251434" y="681643"/>
                  </a:cubicBezTo>
                  <a:cubicBezTo>
                    <a:pt x="1221356" y="714879"/>
                    <a:pt x="1053380" y="750469"/>
                    <a:pt x="968126" y="741670"/>
                  </a:cubicBezTo>
                  <a:lnTo>
                    <a:pt x="900443" y="734684"/>
                  </a:lnTo>
                  <a:lnTo>
                    <a:pt x="934138" y="761189"/>
                  </a:lnTo>
                  <a:cubicBezTo>
                    <a:pt x="959679" y="781280"/>
                    <a:pt x="983648" y="787116"/>
                    <a:pt x="1033191" y="785307"/>
                  </a:cubicBezTo>
                  <a:cubicBezTo>
                    <a:pt x="1109453" y="782524"/>
                    <a:pt x="1162490" y="809309"/>
                    <a:pt x="1174359" y="856602"/>
                  </a:cubicBezTo>
                  <a:cubicBezTo>
                    <a:pt x="1184743" y="897968"/>
                    <a:pt x="1152349" y="946996"/>
                    <a:pt x="1114762" y="946807"/>
                  </a:cubicBezTo>
                  <a:cubicBezTo>
                    <a:pt x="1052188" y="946491"/>
                    <a:pt x="1002299" y="980178"/>
                    <a:pt x="856942" y="1120893"/>
                  </a:cubicBezTo>
                  <a:cubicBezTo>
                    <a:pt x="698885" y="1273900"/>
                    <a:pt x="687568" y="1279920"/>
                    <a:pt x="603248" y="1255826"/>
                  </a:cubicBezTo>
                  <a:lnTo>
                    <a:pt x="565149" y="1244940"/>
                  </a:lnTo>
                  <a:lnTo>
                    <a:pt x="574639" y="1171764"/>
                  </a:lnTo>
                  <a:cubicBezTo>
                    <a:pt x="583803" y="1101092"/>
                    <a:pt x="583151" y="1098680"/>
                    <a:pt x="555587" y="1101257"/>
                  </a:cubicBezTo>
                  <a:cubicBezTo>
                    <a:pt x="539892" y="1102724"/>
                    <a:pt x="513459" y="1111712"/>
                    <a:pt x="496851" y="1121230"/>
                  </a:cubicBezTo>
                  <a:cubicBezTo>
                    <a:pt x="458358" y="1143291"/>
                    <a:pt x="419098" y="1124618"/>
                    <a:pt x="419098" y="1084250"/>
                  </a:cubicBezTo>
                  <a:cubicBezTo>
                    <a:pt x="419098" y="1068390"/>
                    <a:pt x="404811" y="1036048"/>
                    <a:pt x="387350" y="1012379"/>
                  </a:cubicBezTo>
                  <a:cubicBezTo>
                    <a:pt x="369886" y="988710"/>
                    <a:pt x="355598" y="958460"/>
                    <a:pt x="355598" y="945156"/>
                  </a:cubicBezTo>
                  <a:cubicBezTo>
                    <a:pt x="355598" y="931852"/>
                    <a:pt x="346386" y="901553"/>
                    <a:pt x="335126" y="877824"/>
                  </a:cubicBezTo>
                  <a:cubicBezTo>
                    <a:pt x="311245" y="827497"/>
                    <a:pt x="319134" y="760461"/>
                    <a:pt x="352616" y="729186"/>
                  </a:cubicBezTo>
                  <a:cubicBezTo>
                    <a:pt x="373956" y="709254"/>
                    <a:pt x="554464" y="650142"/>
                    <a:pt x="575609" y="656162"/>
                  </a:cubicBezTo>
                  <a:cubicBezTo>
                    <a:pt x="581365" y="657799"/>
                    <a:pt x="577612" y="642780"/>
                    <a:pt x="567272" y="622785"/>
                  </a:cubicBezTo>
                  <a:cubicBezTo>
                    <a:pt x="541257" y="572477"/>
                    <a:pt x="557497" y="503542"/>
                    <a:pt x="600691" y="480930"/>
                  </a:cubicBezTo>
                  <a:cubicBezTo>
                    <a:pt x="628233" y="466511"/>
                    <a:pt x="645996" y="466714"/>
                    <a:pt x="713987" y="482223"/>
                  </a:cubicBezTo>
                  <a:cubicBezTo>
                    <a:pt x="765917" y="494068"/>
                    <a:pt x="805318" y="496659"/>
                    <a:pt x="824667" y="489501"/>
                  </a:cubicBezTo>
                  <a:cubicBezTo>
                    <a:pt x="841194" y="483388"/>
                    <a:pt x="911600" y="418512"/>
                    <a:pt x="981129" y="345333"/>
                  </a:cubicBezTo>
                  <a:cubicBezTo>
                    <a:pt x="1051497" y="271268"/>
                    <a:pt x="1117810" y="212279"/>
                    <a:pt x="1130699" y="212279"/>
                  </a:cubicBezTo>
                  <a:close/>
                  <a:moveTo>
                    <a:pt x="8852607" y="148162"/>
                  </a:moveTo>
                  <a:cubicBezTo>
                    <a:pt x="8845993" y="147103"/>
                    <a:pt x="8839290" y="151866"/>
                    <a:pt x="8833293" y="159274"/>
                  </a:cubicBezTo>
                  <a:cubicBezTo>
                    <a:pt x="8821299" y="174091"/>
                    <a:pt x="8795194" y="227713"/>
                    <a:pt x="8799427" y="260874"/>
                  </a:cubicBezTo>
                  <a:cubicBezTo>
                    <a:pt x="8800485" y="269164"/>
                    <a:pt x="8806615" y="279792"/>
                    <a:pt x="8815401" y="290838"/>
                  </a:cubicBezTo>
                  <a:lnTo>
                    <a:pt x="8837011" y="312829"/>
                  </a:lnTo>
                  <a:lnTo>
                    <a:pt x="8837210" y="313595"/>
                  </a:lnTo>
                  <a:cubicBezTo>
                    <a:pt x="8844180" y="330306"/>
                    <a:pt x="8854378" y="339279"/>
                    <a:pt x="8867287" y="339279"/>
                  </a:cubicBezTo>
                  <a:lnTo>
                    <a:pt x="8868107" y="337945"/>
                  </a:lnTo>
                  <a:lnTo>
                    <a:pt x="8880687" y="346798"/>
                  </a:lnTo>
                  <a:cubicBezTo>
                    <a:pt x="8890444" y="351847"/>
                    <a:pt x="8898029" y="353478"/>
                    <a:pt x="8901027" y="349774"/>
                  </a:cubicBezTo>
                  <a:cubicBezTo>
                    <a:pt x="8913021" y="334957"/>
                    <a:pt x="8882682" y="203724"/>
                    <a:pt x="8871393" y="171974"/>
                  </a:cubicBezTo>
                  <a:cubicBezTo>
                    <a:pt x="8865748" y="156099"/>
                    <a:pt x="8859222" y="149220"/>
                    <a:pt x="8852607" y="148162"/>
                  </a:cubicBezTo>
                  <a:close/>
                  <a:moveTo>
                    <a:pt x="668046" y="112959"/>
                  </a:moveTo>
                  <a:cubicBezTo>
                    <a:pt x="682598" y="113236"/>
                    <a:pt x="694067" y="124721"/>
                    <a:pt x="710333" y="147564"/>
                  </a:cubicBezTo>
                  <a:cubicBezTo>
                    <a:pt x="729429" y="174382"/>
                    <a:pt x="736599" y="204020"/>
                    <a:pt x="736599" y="256145"/>
                  </a:cubicBezTo>
                  <a:cubicBezTo>
                    <a:pt x="736599" y="337691"/>
                    <a:pt x="714674" y="389738"/>
                    <a:pt x="671223" y="411344"/>
                  </a:cubicBezTo>
                  <a:cubicBezTo>
                    <a:pt x="654792" y="419515"/>
                    <a:pt x="629311" y="432774"/>
                    <a:pt x="614599" y="440808"/>
                  </a:cubicBezTo>
                  <a:cubicBezTo>
                    <a:pt x="569220" y="465590"/>
                    <a:pt x="546098" y="428589"/>
                    <a:pt x="546098" y="331187"/>
                  </a:cubicBezTo>
                  <a:cubicBezTo>
                    <a:pt x="546098" y="214457"/>
                    <a:pt x="555730" y="185232"/>
                    <a:pt x="607263" y="145604"/>
                  </a:cubicBezTo>
                  <a:cubicBezTo>
                    <a:pt x="635860" y="123614"/>
                    <a:pt x="653494" y="112683"/>
                    <a:pt x="668046" y="112959"/>
                  </a:cubicBezTo>
                  <a:close/>
                  <a:moveTo>
                    <a:pt x="8819243" y="417"/>
                  </a:moveTo>
                  <a:cubicBezTo>
                    <a:pt x="8829169" y="2271"/>
                    <a:pt x="8841153" y="10420"/>
                    <a:pt x="8865928" y="26868"/>
                  </a:cubicBezTo>
                  <a:cubicBezTo>
                    <a:pt x="8891107" y="43585"/>
                    <a:pt x="8922053" y="76425"/>
                    <a:pt x="8934697" y="99846"/>
                  </a:cubicBezTo>
                  <a:cubicBezTo>
                    <a:pt x="8947341" y="123267"/>
                    <a:pt x="8968805" y="155006"/>
                    <a:pt x="8982394" y="170378"/>
                  </a:cubicBezTo>
                  <a:cubicBezTo>
                    <a:pt x="9005343" y="196339"/>
                    <a:pt x="9009225" y="196936"/>
                    <a:pt x="9036954" y="178767"/>
                  </a:cubicBezTo>
                  <a:cubicBezTo>
                    <a:pt x="9053373" y="168009"/>
                    <a:pt x="9070128" y="148743"/>
                    <a:pt x="9074187" y="135954"/>
                  </a:cubicBezTo>
                  <a:cubicBezTo>
                    <a:pt x="9081745" y="112139"/>
                    <a:pt x="9176708" y="72579"/>
                    <a:pt x="9226318" y="72579"/>
                  </a:cubicBezTo>
                  <a:cubicBezTo>
                    <a:pt x="9264098" y="72579"/>
                    <a:pt x="9334448" y="149404"/>
                    <a:pt x="9346794" y="204143"/>
                  </a:cubicBezTo>
                  <a:cubicBezTo>
                    <a:pt x="9357097" y="249825"/>
                    <a:pt x="9328220" y="394117"/>
                    <a:pt x="9297161" y="452153"/>
                  </a:cubicBezTo>
                  <a:cubicBezTo>
                    <a:pt x="9274936" y="493681"/>
                    <a:pt x="9281020" y="510739"/>
                    <a:pt x="9309018" y="485400"/>
                  </a:cubicBezTo>
                  <a:cubicBezTo>
                    <a:pt x="9340630" y="456792"/>
                    <a:pt x="9422898" y="447477"/>
                    <a:pt x="9452538" y="469151"/>
                  </a:cubicBezTo>
                  <a:cubicBezTo>
                    <a:pt x="9464770" y="478095"/>
                    <a:pt x="9478165" y="506288"/>
                    <a:pt x="9482305" y="531803"/>
                  </a:cubicBezTo>
                  <a:cubicBezTo>
                    <a:pt x="9488683" y="571106"/>
                    <a:pt x="9484758" y="582607"/>
                    <a:pt x="9456615" y="607077"/>
                  </a:cubicBezTo>
                  <a:cubicBezTo>
                    <a:pt x="9410033" y="647580"/>
                    <a:pt x="9414871" y="665341"/>
                    <a:pt x="9480950" y="696402"/>
                  </a:cubicBezTo>
                  <a:cubicBezTo>
                    <a:pt x="9512604" y="711281"/>
                    <a:pt x="9542188" y="732742"/>
                    <a:pt x="9546692" y="744092"/>
                  </a:cubicBezTo>
                  <a:cubicBezTo>
                    <a:pt x="9551195" y="755442"/>
                    <a:pt x="9553587" y="810449"/>
                    <a:pt x="9552005" y="866329"/>
                  </a:cubicBezTo>
                  <a:cubicBezTo>
                    <a:pt x="9548624" y="985860"/>
                    <a:pt x="9523060" y="1035158"/>
                    <a:pt x="9442447" y="1077604"/>
                  </a:cubicBezTo>
                  <a:cubicBezTo>
                    <a:pt x="9414507" y="1092315"/>
                    <a:pt x="9371644" y="1115082"/>
                    <a:pt x="9347197" y="1128196"/>
                  </a:cubicBezTo>
                  <a:cubicBezTo>
                    <a:pt x="9234790" y="1188493"/>
                    <a:pt x="9152421" y="1163789"/>
                    <a:pt x="9111875" y="1057621"/>
                  </a:cubicBezTo>
                  <a:cubicBezTo>
                    <a:pt x="9092153" y="1005981"/>
                    <a:pt x="9092074" y="999227"/>
                    <a:pt x="9110877" y="972382"/>
                  </a:cubicBezTo>
                  <a:cubicBezTo>
                    <a:pt x="9139134" y="932039"/>
                    <a:pt x="9138355" y="823490"/>
                    <a:pt x="9109658" y="802506"/>
                  </a:cubicBezTo>
                  <a:cubicBezTo>
                    <a:pt x="9093747" y="790871"/>
                    <a:pt x="9080209" y="790242"/>
                    <a:pt x="9058513" y="800127"/>
                  </a:cubicBezTo>
                  <a:cubicBezTo>
                    <a:pt x="9037078" y="809893"/>
                    <a:pt x="9024934" y="809496"/>
                    <a:pt x="9014113" y="798675"/>
                  </a:cubicBezTo>
                  <a:cubicBezTo>
                    <a:pt x="8997221" y="781784"/>
                    <a:pt x="8953037" y="779113"/>
                    <a:pt x="8925270" y="793304"/>
                  </a:cubicBezTo>
                  <a:cubicBezTo>
                    <a:pt x="8901915" y="805240"/>
                    <a:pt x="8879136" y="920839"/>
                    <a:pt x="8891964" y="962325"/>
                  </a:cubicBezTo>
                  <a:cubicBezTo>
                    <a:pt x="8897238" y="979377"/>
                    <a:pt x="8904667" y="1008430"/>
                    <a:pt x="8908474" y="1026886"/>
                  </a:cubicBezTo>
                  <a:cubicBezTo>
                    <a:pt x="8915975" y="1063244"/>
                    <a:pt x="9057571" y="1202879"/>
                    <a:pt x="9086940" y="1202879"/>
                  </a:cubicBezTo>
                  <a:cubicBezTo>
                    <a:pt x="9110331" y="1202879"/>
                    <a:pt x="9129525" y="1238663"/>
                    <a:pt x="9121858" y="1267980"/>
                  </a:cubicBezTo>
                  <a:cubicBezTo>
                    <a:pt x="9117556" y="1284430"/>
                    <a:pt x="9100143" y="1293298"/>
                    <a:pt x="9063193" y="1297856"/>
                  </a:cubicBezTo>
                  <a:cubicBezTo>
                    <a:pt x="9034293" y="1301420"/>
                    <a:pt x="9003092" y="1307227"/>
                    <a:pt x="8993858" y="1310758"/>
                  </a:cubicBezTo>
                  <a:cubicBezTo>
                    <a:pt x="8967043" y="1321014"/>
                    <a:pt x="8867972" y="1256153"/>
                    <a:pt x="8859619" y="1222875"/>
                  </a:cubicBezTo>
                  <a:cubicBezTo>
                    <a:pt x="8853597" y="1198881"/>
                    <a:pt x="8784320" y="1127561"/>
                    <a:pt x="8734422" y="1093987"/>
                  </a:cubicBezTo>
                  <a:cubicBezTo>
                    <a:pt x="8715726" y="1081407"/>
                    <a:pt x="8725416" y="1062398"/>
                    <a:pt x="8758122" y="1047496"/>
                  </a:cubicBezTo>
                  <a:cubicBezTo>
                    <a:pt x="8790701" y="1032652"/>
                    <a:pt x="8791233" y="1030394"/>
                    <a:pt x="8785499" y="931338"/>
                  </a:cubicBezTo>
                  <a:cubicBezTo>
                    <a:pt x="8779118" y="821129"/>
                    <a:pt x="8785200" y="830798"/>
                    <a:pt x="8656738" y="726629"/>
                  </a:cubicBezTo>
                  <a:cubicBezTo>
                    <a:pt x="8618552" y="695664"/>
                    <a:pt x="8609237" y="679182"/>
                    <a:pt x="8607000" y="638618"/>
                  </a:cubicBezTo>
                  <a:cubicBezTo>
                    <a:pt x="8604694" y="596815"/>
                    <a:pt x="8608745" y="587530"/>
                    <a:pt x="8631931" y="581468"/>
                  </a:cubicBezTo>
                  <a:cubicBezTo>
                    <a:pt x="8654558" y="575551"/>
                    <a:pt x="8656848" y="570749"/>
                    <a:pt x="8644468" y="555179"/>
                  </a:cubicBezTo>
                  <a:cubicBezTo>
                    <a:pt x="8636137" y="544702"/>
                    <a:pt x="8612249" y="526537"/>
                    <a:pt x="8591383" y="514813"/>
                  </a:cubicBezTo>
                  <a:cubicBezTo>
                    <a:pt x="8546089" y="489362"/>
                    <a:pt x="8542976" y="439388"/>
                    <a:pt x="8584289" y="400899"/>
                  </a:cubicBezTo>
                  <a:cubicBezTo>
                    <a:pt x="8619125" y="368444"/>
                    <a:pt x="8617503" y="332103"/>
                    <a:pt x="8579185" y="286565"/>
                  </a:cubicBezTo>
                  <a:cubicBezTo>
                    <a:pt x="8534946" y="233989"/>
                    <a:pt x="8512749" y="155812"/>
                    <a:pt x="8534590" y="129496"/>
                  </a:cubicBezTo>
                  <a:cubicBezTo>
                    <a:pt x="8543760" y="118447"/>
                    <a:pt x="8560326" y="107770"/>
                    <a:pt x="8571405" y="105769"/>
                  </a:cubicBezTo>
                  <a:cubicBezTo>
                    <a:pt x="8582483" y="103768"/>
                    <a:pt x="8609951" y="97499"/>
                    <a:pt x="8632446" y="91838"/>
                  </a:cubicBezTo>
                  <a:cubicBezTo>
                    <a:pt x="8689052" y="77592"/>
                    <a:pt x="8717058" y="101695"/>
                    <a:pt x="8704941" y="154231"/>
                  </a:cubicBezTo>
                  <a:cubicBezTo>
                    <a:pt x="8693559" y="203578"/>
                    <a:pt x="8706438" y="250379"/>
                    <a:pt x="8731397" y="250379"/>
                  </a:cubicBezTo>
                  <a:cubicBezTo>
                    <a:pt x="8747751" y="250379"/>
                    <a:pt x="8748574" y="241438"/>
                    <a:pt x="8736947" y="190054"/>
                  </a:cubicBezTo>
                  <a:cubicBezTo>
                    <a:pt x="8729440" y="156875"/>
                    <a:pt x="8723396" y="119123"/>
                    <a:pt x="8723518" y="106159"/>
                  </a:cubicBezTo>
                  <a:cubicBezTo>
                    <a:pt x="8723798" y="76182"/>
                    <a:pt x="8755665" y="27167"/>
                    <a:pt x="8784909" y="11733"/>
                  </a:cubicBezTo>
                  <a:cubicBezTo>
                    <a:pt x="8801451" y="3003"/>
                    <a:pt x="8809318" y="-1437"/>
                    <a:pt x="8819243" y="41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C9E422F4-E20F-428D-B6CD-31D3645462B7}"/>
                </a:ext>
              </a:extLst>
            </p:cNvPr>
            <p:cNvSpPr/>
            <p:nvPr/>
          </p:nvSpPr>
          <p:spPr>
            <a:xfrm rot="21241552">
              <a:off x="6478201" y="872976"/>
              <a:ext cx="4975223" cy="2447685"/>
            </a:xfrm>
            <a:custGeom>
              <a:avLst/>
              <a:gdLst>
                <a:gd name="connsiteX0" fmla="*/ 8271273 w 8356279"/>
                <a:gd name="connsiteY0" fmla="*/ 3747098 h 4209915"/>
                <a:gd name="connsiteX1" fmla="*/ 8292509 w 8356279"/>
                <a:gd name="connsiteY1" fmla="*/ 3762240 h 4209915"/>
                <a:gd name="connsiteX2" fmla="*/ 8305192 w 8356279"/>
                <a:gd name="connsiteY2" fmla="*/ 3824704 h 4209915"/>
                <a:gd name="connsiteX3" fmla="*/ 8319263 w 8356279"/>
                <a:gd name="connsiteY3" fmla="*/ 3877644 h 4209915"/>
                <a:gd name="connsiteX4" fmla="*/ 8241665 w 8356279"/>
                <a:gd name="connsiteY4" fmla="*/ 3937353 h 4209915"/>
                <a:gd name="connsiteX5" fmla="*/ 8168259 w 8356279"/>
                <a:gd name="connsiteY5" fmla="*/ 3999909 h 4209915"/>
                <a:gd name="connsiteX6" fmla="*/ 8252263 w 8356279"/>
                <a:gd name="connsiteY6" fmla="*/ 4038138 h 4209915"/>
                <a:gd name="connsiteX7" fmla="*/ 8344338 w 8356279"/>
                <a:gd name="connsiteY7" fmla="*/ 4096433 h 4209915"/>
                <a:gd name="connsiteX8" fmla="*/ 8345039 w 8356279"/>
                <a:gd name="connsiteY8" fmla="*/ 4209915 h 4209915"/>
                <a:gd name="connsiteX9" fmla="*/ 8191685 w 8356279"/>
                <a:gd name="connsiteY9" fmla="*/ 4145940 h 4209915"/>
                <a:gd name="connsiteX10" fmla="*/ 8049893 w 8356279"/>
                <a:gd name="connsiteY10" fmla="*/ 4081965 h 4209915"/>
                <a:gd name="connsiteX11" fmla="*/ 7947917 w 8356279"/>
                <a:gd name="connsiteY11" fmla="*/ 4095927 h 4209915"/>
                <a:gd name="connsiteX12" fmla="*/ 7840299 w 8356279"/>
                <a:gd name="connsiteY12" fmla="*/ 4104247 h 4209915"/>
                <a:gd name="connsiteX13" fmla="*/ 7825753 w 8356279"/>
                <a:gd name="connsiteY13" fmla="*/ 4036811 h 4209915"/>
                <a:gd name="connsiteX14" fmla="*/ 7816850 w 8356279"/>
                <a:gd name="connsiteY14" fmla="*/ 3975018 h 4209915"/>
                <a:gd name="connsiteX15" fmla="*/ 8035042 w 8356279"/>
                <a:gd name="connsiteY15" fmla="*/ 3952690 h 4209915"/>
                <a:gd name="connsiteX16" fmla="*/ 8141846 w 8356279"/>
                <a:gd name="connsiteY16" fmla="*/ 3847085 h 4209915"/>
                <a:gd name="connsiteX17" fmla="*/ 8271273 w 8356279"/>
                <a:gd name="connsiteY17" fmla="*/ 3747098 h 4209915"/>
                <a:gd name="connsiteX18" fmla="*/ 8172269 w 8356279"/>
                <a:gd name="connsiteY18" fmla="*/ 3328595 h 4209915"/>
                <a:gd name="connsiteX19" fmla="*/ 8199294 w 8356279"/>
                <a:gd name="connsiteY19" fmla="*/ 3348653 h 4209915"/>
                <a:gd name="connsiteX20" fmla="*/ 8284388 w 8356279"/>
                <a:gd name="connsiteY20" fmla="*/ 3722537 h 4209915"/>
                <a:gd name="connsiteX21" fmla="*/ 8239652 w 8356279"/>
                <a:gd name="connsiteY21" fmla="*/ 3746946 h 4209915"/>
                <a:gd name="connsiteX22" fmla="*/ 8164296 w 8356279"/>
                <a:gd name="connsiteY22" fmla="*/ 3665913 h 4209915"/>
                <a:gd name="connsiteX23" fmla="*/ 8110329 w 8356279"/>
                <a:gd name="connsiteY23" fmla="*/ 3625491 h 4209915"/>
                <a:gd name="connsiteX24" fmla="*/ 7927968 w 8356279"/>
                <a:gd name="connsiteY24" fmla="*/ 3666023 h 4209915"/>
                <a:gd name="connsiteX25" fmla="*/ 7779444 w 8356279"/>
                <a:gd name="connsiteY25" fmla="*/ 3697589 h 4209915"/>
                <a:gd name="connsiteX26" fmla="*/ 7748583 w 8356279"/>
                <a:gd name="connsiteY26" fmla="*/ 3582344 h 4209915"/>
                <a:gd name="connsiteX27" fmla="*/ 7941392 w 8356279"/>
                <a:gd name="connsiteY27" fmla="*/ 3529867 h 4209915"/>
                <a:gd name="connsiteX28" fmla="*/ 8129435 w 8356279"/>
                <a:gd name="connsiteY28" fmla="*/ 3493464 h 4209915"/>
                <a:gd name="connsiteX29" fmla="*/ 8113845 w 8356279"/>
                <a:gd name="connsiteY29" fmla="*/ 3454815 h 4209915"/>
                <a:gd name="connsiteX30" fmla="*/ 8097252 w 8356279"/>
                <a:gd name="connsiteY30" fmla="*/ 3378782 h 4209915"/>
                <a:gd name="connsiteX31" fmla="*/ 8127999 w 8356279"/>
                <a:gd name="connsiteY31" fmla="*/ 3332423 h 4209915"/>
                <a:gd name="connsiteX32" fmla="*/ 8172269 w 8356279"/>
                <a:gd name="connsiteY32" fmla="*/ 3328595 h 4209915"/>
                <a:gd name="connsiteX33" fmla="*/ 8129442 w 8356279"/>
                <a:gd name="connsiteY33" fmla="*/ 3154532 h 4209915"/>
                <a:gd name="connsiteX34" fmla="*/ 8158011 w 8356279"/>
                <a:gd name="connsiteY34" fmla="*/ 3211670 h 4209915"/>
                <a:gd name="connsiteX35" fmla="*/ 8111604 w 8356279"/>
                <a:gd name="connsiteY35" fmla="*/ 3294902 h 4209915"/>
                <a:gd name="connsiteX36" fmla="*/ 7895118 w 8356279"/>
                <a:gd name="connsiteY36" fmla="*/ 3360582 h 4209915"/>
                <a:gd name="connsiteX37" fmla="*/ 7702144 w 8356279"/>
                <a:gd name="connsiteY37" fmla="*/ 3417766 h 4209915"/>
                <a:gd name="connsiteX38" fmla="*/ 7679213 w 8356279"/>
                <a:gd name="connsiteY38" fmla="*/ 3307422 h 4209915"/>
                <a:gd name="connsiteX39" fmla="*/ 7906230 w 8356279"/>
                <a:gd name="connsiteY39" fmla="*/ 3221363 h 4209915"/>
                <a:gd name="connsiteX40" fmla="*/ 8129442 w 8356279"/>
                <a:gd name="connsiteY40" fmla="*/ 3154532 h 4209915"/>
                <a:gd name="connsiteX41" fmla="*/ 7900669 w 8356279"/>
                <a:gd name="connsiteY41" fmla="*/ 2749415 h 4209915"/>
                <a:gd name="connsiteX42" fmla="*/ 8009643 w 8356279"/>
                <a:gd name="connsiteY42" fmla="*/ 3103787 h 4209915"/>
                <a:gd name="connsiteX43" fmla="*/ 7937178 w 8356279"/>
                <a:gd name="connsiteY43" fmla="*/ 3059592 h 4209915"/>
                <a:gd name="connsiteX44" fmla="*/ 7944106 w 8356279"/>
                <a:gd name="connsiteY44" fmla="*/ 2990431 h 4209915"/>
                <a:gd name="connsiteX45" fmla="*/ 7930106 w 8356279"/>
                <a:gd name="connsiteY45" fmla="*/ 2883536 h 4209915"/>
                <a:gd name="connsiteX46" fmla="*/ 7893363 w 8356279"/>
                <a:gd name="connsiteY46" fmla="*/ 2983789 h 4209915"/>
                <a:gd name="connsiteX47" fmla="*/ 7813058 w 8356279"/>
                <a:gd name="connsiteY47" fmla="*/ 3188079 h 4209915"/>
                <a:gd name="connsiteX48" fmla="*/ 7599517 w 8356279"/>
                <a:gd name="connsiteY48" fmla="*/ 3136361 h 4209915"/>
                <a:gd name="connsiteX49" fmla="*/ 7552519 w 8356279"/>
                <a:gd name="connsiteY49" fmla="*/ 2937588 h 4209915"/>
                <a:gd name="connsiteX50" fmla="*/ 7656036 w 8356279"/>
                <a:gd name="connsiteY50" fmla="*/ 2809909 h 4209915"/>
                <a:gd name="connsiteX51" fmla="*/ 7696006 w 8356279"/>
                <a:gd name="connsiteY51" fmla="*/ 2860850 h 4209915"/>
                <a:gd name="connsiteX52" fmla="*/ 7727564 w 8356279"/>
                <a:gd name="connsiteY52" fmla="*/ 2913420 h 4209915"/>
                <a:gd name="connsiteX53" fmla="*/ 7699181 w 8356279"/>
                <a:gd name="connsiteY53" fmla="*/ 2939862 h 4209915"/>
                <a:gd name="connsiteX54" fmla="*/ 7690569 w 8356279"/>
                <a:gd name="connsiteY54" fmla="*/ 3064089 h 4209915"/>
                <a:gd name="connsiteX55" fmla="*/ 7756995 w 8356279"/>
                <a:gd name="connsiteY55" fmla="*/ 3070090 h 4209915"/>
                <a:gd name="connsiteX56" fmla="*/ 7820281 w 8356279"/>
                <a:gd name="connsiteY56" fmla="*/ 2774385 h 4209915"/>
                <a:gd name="connsiteX57" fmla="*/ 7900669 w 8356279"/>
                <a:gd name="connsiteY57" fmla="*/ 2749415 h 4209915"/>
                <a:gd name="connsiteX58" fmla="*/ 145176 w 8356279"/>
                <a:gd name="connsiteY58" fmla="*/ 2496711 h 4209915"/>
                <a:gd name="connsiteX59" fmla="*/ 186392 w 8356279"/>
                <a:gd name="connsiteY59" fmla="*/ 2508586 h 4209915"/>
                <a:gd name="connsiteX60" fmla="*/ 304328 w 8356279"/>
                <a:gd name="connsiteY60" fmla="*/ 2683211 h 4209915"/>
                <a:gd name="connsiteX61" fmla="*/ 395173 w 8356279"/>
                <a:gd name="connsiteY61" fmla="*/ 2856038 h 4209915"/>
                <a:gd name="connsiteX62" fmla="*/ 456350 w 8356279"/>
                <a:gd name="connsiteY62" fmla="*/ 2757613 h 4209915"/>
                <a:gd name="connsiteX63" fmla="*/ 519521 w 8356279"/>
                <a:gd name="connsiteY63" fmla="*/ 2647815 h 4209915"/>
                <a:gd name="connsiteX64" fmla="*/ 596900 w 8356279"/>
                <a:gd name="connsiteY64" fmla="*/ 2693178 h 4209915"/>
                <a:gd name="connsiteX65" fmla="*/ 547663 w 8356279"/>
                <a:gd name="connsiteY65" fmla="*/ 2802265 h 4209915"/>
                <a:gd name="connsiteX66" fmla="*/ 471091 w 8356279"/>
                <a:gd name="connsiteY66" fmla="*/ 2974840 h 4209915"/>
                <a:gd name="connsiteX67" fmla="*/ 433323 w 8356279"/>
                <a:gd name="connsiteY67" fmla="*/ 3054215 h 4209915"/>
                <a:gd name="connsiteX68" fmla="*/ 383270 w 8356279"/>
                <a:gd name="connsiteY68" fmla="*/ 3040403 h 4209915"/>
                <a:gd name="connsiteX69" fmla="*/ 259563 w 8356279"/>
                <a:gd name="connsiteY69" fmla="*/ 2861226 h 4209915"/>
                <a:gd name="connsiteX70" fmla="*/ 159664 w 8356279"/>
                <a:gd name="connsiteY70" fmla="*/ 2700412 h 4209915"/>
                <a:gd name="connsiteX71" fmla="*/ 114782 w 8356279"/>
                <a:gd name="connsiteY71" fmla="*/ 2774815 h 4209915"/>
                <a:gd name="connsiteX72" fmla="*/ 78532 w 8356279"/>
                <a:gd name="connsiteY72" fmla="*/ 2859613 h 4209915"/>
                <a:gd name="connsiteX73" fmla="*/ 0 w 8356279"/>
                <a:gd name="connsiteY73" fmla="*/ 2820577 h 4209915"/>
                <a:gd name="connsiteX74" fmla="*/ 122370 w 8356279"/>
                <a:gd name="connsiteY74" fmla="*/ 2511290 h 4209915"/>
                <a:gd name="connsiteX75" fmla="*/ 145176 w 8356279"/>
                <a:gd name="connsiteY75" fmla="*/ 2496711 h 4209915"/>
                <a:gd name="connsiteX76" fmla="*/ 7678926 w 8356279"/>
                <a:gd name="connsiteY76" fmla="*/ 2414221 h 4209915"/>
                <a:gd name="connsiteX77" fmla="*/ 7654401 w 8356279"/>
                <a:gd name="connsiteY77" fmla="*/ 2428599 h 4209915"/>
                <a:gd name="connsiteX78" fmla="*/ 7677047 w 8356279"/>
                <a:gd name="connsiteY78" fmla="*/ 2533351 h 4209915"/>
                <a:gd name="connsiteX79" fmla="*/ 7724080 w 8356279"/>
                <a:gd name="connsiteY79" fmla="*/ 2575593 h 4209915"/>
                <a:gd name="connsiteX80" fmla="*/ 7756529 w 8356279"/>
                <a:gd name="connsiteY80" fmla="*/ 2552156 h 4209915"/>
                <a:gd name="connsiteX81" fmla="*/ 7746967 w 8356279"/>
                <a:gd name="connsiteY81" fmla="*/ 2479131 h 4209915"/>
                <a:gd name="connsiteX82" fmla="*/ 7678926 w 8356279"/>
                <a:gd name="connsiteY82" fmla="*/ 2414221 h 4209915"/>
                <a:gd name="connsiteX83" fmla="*/ 7753948 w 8356279"/>
                <a:gd name="connsiteY83" fmla="*/ 2262452 h 4209915"/>
                <a:gd name="connsiteX84" fmla="*/ 7835812 w 8356279"/>
                <a:gd name="connsiteY84" fmla="*/ 2407513 h 4209915"/>
                <a:gd name="connsiteX85" fmla="*/ 7888272 w 8356279"/>
                <a:gd name="connsiteY85" fmla="*/ 2596776 h 4209915"/>
                <a:gd name="connsiteX86" fmla="*/ 7689703 w 8356279"/>
                <a:gd name="connsiteY86" fmla="*/ 2693022 h 4209915"/>
                <a:gd name="connsiteX87" fmla="*/ 7633549 w 8356279"/>
                <a:gd name="connsiteY87" fmla="*/ 2669873 h 4209915"/>
                <a:gd name="connsiteX88" fmla="*/ 7610446 w 8356279"/>
                <a:gd name="connsiteY88" fmla="*/ 2720541 h 4209915"/>
                <a:gd name="connsiteX89" fmla="*/ 7519495 w 8356279"/>
                <a:gd name="connsiteY89" fmla="*/ 2876415 h 4209915"/>
                <a:gd name="connsiteX90" fmla="*/ 7454900 w 8356279"/>
                <a:gd name="connsiteY90" fmla="*/ 2768876 h 4209915"/>
                <a:gd name="connsiteX91" fmla="*/ 7506722 w 8356279"/>
                <a:gd name="connsiteY91" fmla="*/ 2660238 h 4209915"/>
                <a:gd name="connsiteX92" fmla="*/ 7550930 w 8356279"/>
                <a:gd name="connsiteY92" fmla="*/ 2538451 h 4209915"/>
                <a:gd name="connsiteX93" fmla="*/ 7450506 w 8356279"/>
                <a:gd name="connsiteY93" fmla="*/ 2546215 h 4209915"/>
                <a:gd name="connsiteX94" fmla="*/ 7368474 w 8356279"/>
                <a:gd name="connsiteY94" fmla="*/ 2584315 h 4209915"/>
                <a:gd name="connsiteX95" fmla="*/ 7315200 w 8356279"/>
                <a:gd name="connsiteY95" fmla="*/ 2490942 h 4209915"/>
                <a:gd name="connsiteX96" fmla="*/ 7527327 w 8356279"/>
                <a:gd name="connsiteY96" fmla="*/ 2364699 h 4209915"/>
                <a:gd name="connsiteX97" fmla="*/ 7753948 w 8356279"/>
                <a:gd name="connsiteY97" fmla="*/ 2262452 h 4209915"/>
                <a:gd name="connsiteX98" fmla="*/ 387434 w 8356279"/>
                <a:gd name="connsiteY98" fmla="*/ 2063615 h 4209915"/>
                <a:gd name="connsiteX99" fmla="*/ 571501 w 8356279"/>
                <a:gd name="connsiteY99" fmla="*/ 2158999 h 4209915"/>
                <a:gd name="connsiteX100" fmla="*/ 692151 w 8356279"/>
                <a:gd name="connsiteY100" fmla="*/ 2228191 h 4209915"/>
                <a:gd name="connsiteX101" fmla="*/ 791719 w 8356279"/>
                <a:gd name="connsiteY101" fmla="*/ 2292114 h 4209915"/>
                <a:gd name="connsiteX102" fmla="*/ 794984 w 8356279"/>
                <a:gd name="connsiteY102" fmla="*/ 2353331 h 4209915"/>
                <a:gd name="connsiteX103" fmla="*/ 761735 w 8356279"/>
                <a:gd name="connsiteY103" fmla="*/ 2400329 h 4209915"/>
                <a:gd name="connsiteX104" fmla="*/ 664874 w 8356279"/>
                <a:gd name="connsiteY104" fmla="*/ 2362439 h 4209915"/>
                <a:gd name="connsiteX105" fmla="*/ 571328 w 8356279"/>
                <a:gd name="connsiteY105" fmla="*/ 2313844 h 4209915"/>
                <a:gd name="connsiteX106" fmla="*/ 530422 w 8356279"/>
                <a:gd name="connsiteY106" fmla="*/ 2381418 h 4209915"/>
                <a:gd name="connsiteX107" fmla="*/ 499347 w 8356279"/>
                <a:gd name="connsiteY107" fmla="*/ 2451571 h 4209915"/>
                <a:gd name="connsiteX108" fmla="*/ 586224 w 8356279"/>
                <a:gd name="connsiteY108" fmla="*/ 2501106 h 4209915"/>
                <a:gd name="connsiteX109" fmla="*/ 673101 w 8356279"/>
                <a:gd name="connsiteY109" fmla="*/ 2560402 h 4209915"/>
                <a:gd name="connsiteX110" fmla="*/ 646024 w 8356279"/>
                <a:gd name="connsiteY110" fmla="*/ 2616055 h 4209915"/>
                <a:gd name="connsiteX111" fmla="*/ 598399 w 8356279"/>
                <a:gd name="connsiteY111" fmla="*/ 2650107 h 4209915"/>
                <a:gd name="connsiteX112" fmla="*/ 208231 w 8356279"/>
                <a:gd name="connsiteY112" fmla="*/ 2424040 h 4209915"/>
                <a:gd name="connsiteX113" fmla="*/ 206207 w 8356279"/>
                <a:gd name="connsiteY113" fmla="*/ 2363715 h 4209915"/>
                <a:gd name="connsiteX114" fmla="*/ 237921 w 8356279"/>
                <a:gd name="connsiteY114" fmla="*/ 2311495 h 4209915"/>
                <a:gd name="connsiteX115" fmla="*/ 323035 w 8356279"/>
                <a:gd name="connsiteY115" fmla="*/ 2349776 h 4209915"/>
                <a:gd name="connsiteX116" fmla="*/ 400722 w 8356279"/>
                <a:gd name="connsiteY116" fmla="*/ 2378121 h 4209915"/>
                <a:gd name="connsiteX117" fmla="*/ 443344 w 8356279"/>
                <a:gd name="connsiteY117" fmla="*/ 2309242 h 4209915"/>
                <a:gd name="connsiteX118" fmla="*/ 483664 w 8356279"/>
                <a:gd name="connsiteY118" fmla="*/ 2256419 h 4209915"/>
                <a:gd name="connsiteX119" fmla="*/ 406933 w 8356279"/>
                <a:gd name="connsiteY119" fmla="*/ 2214235 h 4209915"/>
                <a:gd name="connsiteX120" fmla="*/ 330201 w 8356279"/>
                <a:gd name="connsiteY120" fmla="*/ 2154719 h 4209915"/>
                <a:gd name="connsiteX121" fmla="*/ 356466 w 8356279"/>
                <a:gd name="connsiteY121" fmla="*/ 2100501 h 4209915"/>
                <a:gd name="connsiteX122" fmla="*/ 387434 w 8356279"/>
                <a:gd name="connsiteY122" fmla="*/ 2063615 h 4209915"/>
                <a:gd name="connsiteX123" fmla="*/ 7469711 w 8356279"/>
                <a:gd name="connsiteY123" fmla="*/ 1838862 h 4209915"/>
                <a:gd name="connsiteX124" fmla="*/ 7587203 w 8356279"/>
                <a:gd name="connsiteY124" fmla="*/ 1987415 h 4209915"/>
                <a:gd name="connsiteX125" fmla="*/ 7683534 w 8356279"/>
                <a:gd name="connsiteY125" fmla="*/ 2133465 h 4209915"/>
                <a:gd name="connsiteX126" fmla="*/ 7657409 w 8356279"/>
                <a:gd name="connsiteY126" fmla="*/ 2168390 h 4209915"/>
                <a:gd name="connsiteX127" fmla="*/ 7614586 w 8356279"/>
                <a:gd name="connsiteY127" fmla="*/ 2203315 h 4209915"/>
                <a:gd name="connsiteX128" fmla="*/ 7532001 w 8356279"/>
                <a:gd name="connsiteY128" fmla="*/ 2101909 h 4209915"/>
                <a:gd name="connsiteX129" fmla="*/ 7466116 w 8356279"/>
                <a:gd name="connsiteY129" fmla="*/ 2000502 h 4209915"/>
                <a:gd name="connsiteX130" fmla="*/ 7434755 w 8356279"/>
                <a:gd name="connsiteY130" fmla="*/ 2021050 h 4209915"/>
                <a:gd name="connsiteX131" fmla="*/ 7476401 w 8356279"/>
                <a:gd name="connsiteY131" fmla="*/ 2158865 h 4209915"/>
                <a:gd name="connsiteX132" fmla="*/ 7519123 w 8356279"/>
                <a:gd name="connsiteY132" fmla="*/ 2222365 h 4209915"/>
                <a:gd name="connsiteX133" fmla="*/ 7492654 w 8356279"/>
                <a:gd name="connsiteY133" fmla="*/ 2257290 h 4209915"/>
                <a:gd name="connsiteX134" fmla="*/ 7448814 w 8356279"/>
                <a:gd name="connsiteY134" fmla="*/ 2292215 h 4209915"/>
                <a:gd name="connsiteX135" fmla="*/ 7371569 w 8356279"/>
                <a:gd name="connsiteY135" fmla="*/ 2197698 h 4209915"/>
                <a:gd name="connsiteX136" fmla="*/ 7311696 w 8356279"/>
                <a:gd name="connsiteY136" fmla="*/ 2103181 h 4209915"/>
                <a:gd name="connsiteX137" fmla="*/ 7227274 w 8356279"/>
                <a:gd name="connsiteY137" fmla="*/ 2160546 h 4209915"/>
                <a:gd name="connsiteX138" fmla="*/ 7296637 w 8356279"/>
                <a:gd name="connsiteY138" fmla="*/ 2264149 h 4209915"/>
                <a:gd name="connsiteX139" fmla="*/ 7366000 w 8356279"/>
                <a:gd name="connsiteY139" fmla="*/ 2378784 h 4209915"/>
                <a:gd name="connsiteX140" fmla="*/ 7266465 w 8356279"/>
                <a:gd name="connsiteY140" fmla="*/ 2425008 h 4209915"/>
                <a:gd name="connsiteX141" fmla="*/ 7069983 w 8356279"/>
                <a:gd name="connsiteY141" fmla="*/ 2108441 h 4209915"/>
                <a:gd name="connsiteX142" fmla="*/ 7258050 w 8356279"/>
                <a:gd name="connsiteY142" fmla="*/ 1964013 h 4209915"/>
                <a:gd name="connsiteX143" fmla="*/ 7469711 w 8356279"/>
                <a:gd name="connsiteY143" fmla="*/ 1838862 h 4209915"/>
                <a:gd name="connsiteX144" fmla="*/ 666667 w 8356279"/>
                <a:gd name="connsiteY144" fmla="*/ 1663847 h 4209915"/>
                <a:gd name="connsiteX145" fmla="*/ 716383 w 8356279"/>
                <a:gd name="connsiteY145" fmla="*/ 1687642 h 4209915"/>
                <a:gd name="connsiteX146" fmla="*/ 753315 w 8356279"/>
                <a:gd name="connsiteY146" fmla="*/ 1717503 h 4209915"/>
                <a:gd name="connsiteX147" fmla="*/ 605587 w 8356279"/>
                <a:gd name="connsiteY147" fmla="*/ 1927128 h 4209915"/>
                <a:gd name="connsiteX148" fmla="*/ 665534 w 8356279"/>
                <a:gd name="connsiteY148" fmla="*/ 1972346 h 4209915"/>
                <a:gd name="connsiteX149" fmla="*/ 727065 w 8356279"/>
                <a:gd name="connsiteY149" fmla="*/ 1885011 h 4209915"/>
                <a:gd name="connsiteX150" fmla="*/ 800785 w 8356279"/>
                <a:gd name="connsiteY150" fmla="*/ 1790142 h 4209915"/>
                <a:gd name="connsiteX151" fmla="*/ 889001 w 8356279"/>
                <a:gd name="connsiteY151" fmla="*/ 1846686 h 4209915"/>
                <a:gd name="connsiteX152" fmla="*/ 825501 w 8356279"/>
                <a:gd name="connsiteY152" fmla="*/ 1940509 h 4209915"/>
                <a:gd name="connsiteX153" fmla="*/ 762001 w 8356279"/>
                <a:gd name="connsiteY153" fmla="*/ 2032443 h 4209915"/>
                <a:gd name="connsiteX154" fmla="*/ 819151 w 8356279"/>
                <a:gd name="connsiteY154" fmla="*/ 2075103 h 4209915"/>
                <a:gd name="connsiteX155" fmla="*/ 911320 w 8356279"/>
                <a:gd name="connsiteY155" fmla="*/ 1979997 h 4209915"/>
                <a:gd name="connsiteX156" fmla="*/ 990789 w 8356279"/>
                <a:gd name="connsiteY156" fmla="*/ 1885260 h 4209915"/>
                <a:gd name="connsiteX157" fmla="*/ 1030086 w 8356279"/>
                <a:gd name="connsiteY157" fmla="*/ 1905582 h 4209915"/>
                <a:gd name="connsiteX158" fmla="*/ 951616 w 8356279"/>
                <a:gd name="connsiteY158" fmla="*/ 2098021 h 4209915"/>
                <a:gd name="connsiteX159" fmla="*/ 849149 w 8356279"/>
                <a:gd name="connsiteY159" fmla="*/ 2239951 h 4209915"/>
                <a:gd name="connsiteX160" fmla="*/ 451404 w 8356279"/>
                <a:gd name="connsiteY160" fmla="*/ 1954354 h 4209915"/>
                <a:gd name="connsiteX161" fmla="*/ 555542 w 8356279"/>
                <a:gd name="connsiteY161" fmla="*/ 1805129 h 4209915"/>
                <a:gd name="connsiteX162" fmla="*/ 666667 w 8356279"/>
                <a:gd name="connsiteY162" fmla="*/ 1663847 h 4209915"/>
                <a:gd name="connsiteX163" fmla="*/ 7154666 w 8356279"/>
                <a:gd name="connsiteY163" fmla="*/ 1428616 h 4209915"/>
                <a:gd name="connsiteX164" fmla="*/ 7226300 w 8356279"/>
                <a:gd name="connsiteY164" fmla="*/ 1520714 h 4209915"/>
                <a:gd name="connsiteX165" fmla="*/ 7148713 w 8356279"/>
                <a:gd name="connsiteY165" fmla="*/ 1661658 h 4209915"/>
                <a:gd name="connsiteX166" fmla="*/ 7076964 w 8356279"/>
                <a:gd name="connsiteY166" fmla="*/ 1791513 h 4209915"/>
                <a:gd name="connsiteX167" fmla="*/ 7211507 w 8356279"/>
                <a:gd name="connsiteY167" fmla="*/ 1746334 h 4209915"/>
                <a:gd name="connsiteX168" fmla="*/ 7364941 w 8356279"/>
                <a:gd name="connsiteY168" fmla="*/ 1695316 h 4209915"/>
                <a:gd name="connsiteX169" fmla="*/ 7442200 w 8356279"/>
                <a:gd name="connsiteY169" fmla="*/ 1781184 h 4209915"/>
                <a:gd name="connsiteX170" fmla="*/ 7223125 w 8356279"/>
                <a:gd name="connsiteY170" fmla="*/ 1863428 h 4209915"/>
                <a:gd name="connsiteX171" fmla="*/ 6980633 w 8356279"/>
                <a:gd name="connsiteY171" fmla="*/ 1949029 h 4209915"/>
                <a:gd name="connsiteX172" fmla="*/ 6920308 w 8356279"/>
                <a:gd name="connsiteY172" fmla="*/ 1929124 h 4209915"/>
                <a:gd name="connsiteX173" fmla="*/ 6883400 w 8356279"/>
                <a:gd name="connsiteY173" fmla="*/ 1874230 h 4209915"/>
                <a:gd name="connsiteX174" fmla="*/ 7011005 w 8356279"/>
                <a:gd name="connsiteY174" fmla="*/ 1641656 h 4209915"/>
                <a:gd name="connsiteX175" fmla="*/ 7154666 w 8356279"/>
                <a:gd name="connsiteY175" fmla="*/ 1428616 h 4209915"/>
                <a:gd name="connsiteX176" fmla="*/ 931667 w 8356279"/>
                <a:gd name="connsiteY176" fmla="*/ 1365116 h 4209915"/>
                <a:gd name="connsiteX177" fmla="*/ 1163167 w 8356279"/>
                <a:gd name="connsiteY177" fmla="*/ 1561762 h 4209915"/>
                <a:gd name="connsiteX178" fmla="*/ 1236687 w 8356279"/>
                <a:gd name="connsiteY178" fmla="*/ 1766668 h 4209915"/>
                <a:gd name="connsiteX179" fmla="*/ 1109723 w 8356279"/>
                <a:gd name="connsiteY179" fmla="*/ 1880984 h 4209915"/>
                <a:gd name="connsiteX180" fmla="*/ 974054 w 8356279"/>
                <a:gd name="connsiteY180" fmla="*/ 1833512 h 4209915"/>
                <a:gd name="connsiteX181" fmla="*/ 989985 w 8356279"/>
                <a:gd name="connsiteY181" fmla="*/ 1772381 h 4209915"/>
                <a:gd name="connsiteX182" fmla="*/ 1033315 w 8356279"/>
                <a:gd name="connsiteY182" fmla="*/ 1734326 h 4209915"/>
                <a:gd name="connsiteX183" fmla="*/ 1109587 w 8356279"/>
                <a:gd name="connsiteY183" fmla="*/ 1716808 h 4209915"/>
                <a:gd name="connsiteX184" fmla="*/ 1028843 w 8356279"/>
                <a:gd name="connsiteY184" fmla="*/ 1608858 h 4209915"/>
                <a:gd name="connsiteX185" fmla="*/ 882793 w 8356279"/>
                <a:gd name="connsiteY185" fmla="*/ 1477116 h 4209915"/>
                <a:gd name="connsiteX186" fmla="*/ 831851 w 8356279"/>
                <a:gd name="connsiteY186" fmla="*/ 1430366 h 4209915"/>
                <a:gd name="connsiteX187" fmla="*/ 875502 w 8356279"/>
                <a:gd name="connsiteY187" fmla="*/ 1397741 h 4209915"/>
                <a:gd name="connsiteX188" fmla="*/ 931667 w 8356279"/>
                <a:gd name="connsiteY188" fmla="*/ 1365116 h 4209915"/>
                <a:gd name="connsiteX189" fmla="*/ 7029735 w 8356279"/>
                <a:gd name="connsiteY189" fmla="*/ 1301616 h 4209915"/>
                <a:gd name="connsiteX190" fmla="*/ 7080539 w 8356279"/>
                <a:gd name="connsiteY190" fmla="*/ 1342377 h 4209915"/>
                <a:gd name="connsiteX191" fmla="*/ 7114838 w 8356279"/>
                <a:gd name="connsiteY191" fmla="*/ 1383138 h 4209915"/>
                <a:gd name="connsiteX192" fmla="*/ 6932443 w 8356279"/>
                <a:gd name="connsiteY192" fmla="*/ 1545002 h 4209915"/>
                <a:gd name="connsiteX193" fmla="*/ 6741653 w 8356279"/>
                <a:gd name="connsiteY193" fmla="*/ 1713791 h 4209915"/>
                <a:gd name="connsiteX194" fmla="*/ 6698616 w 8356279"/>
                <a:gd name="connsiteY194" fmla="*/ 1679548 h 4209915"/>
                <a:gd name="connsiteX195" fmla="*/ 6663976 w 8356279"/>
                <a:gd name="connsiteY195" fmla="*/ 1638380 h 4209915"/>
                <a:gd name="connsiteX196" fmla="*/ 6838603 w 8356279"/>
                <a:gd name="connsiteY196" fmla="*/ 1469998 h 4209915"/>
                <a:gd name="connsiteX197" fmla="*/ 7029735 w 8356279"/>
                <a:gd name="connsiteY197" fmla="*/ 1301616 h 4209915"/>
                <a:gd name="connsiteX198" fmla="*/ 1078471 w 8356279"/>
                <a:gd name="connsiteY198" fmla="*/ 1212716 h 4209915"/>
                <a:gd name="connsiteX199" fmla="*/ 1269683 w 8356279"/>
                <a:gd name="connsiteY199" fmla="*/ 1383848 h 4209915"/>
                <a:gd name="connsiteX200" fmla="*/ 1440463 w 8356279"/>
                <a:gd name="connsiteY200" fmla="*/ 1554980 h 4209915"/>
                <a:gd name="connsiteX201" fmla="*/ 1403656 w 8356279"/>
                <a:gd name="connsiteY201" fmla="*/ 1593398 h 4209915"/>
                <a:gd name="connsiteX202" fmla="*/ 1353174 w 8356279"/>
                <a:gd name="connsiteY202" fmla="*/ 1631816 h 4209915"/>
                <a:gd name="connsiteX203" fmla="*/ 1169790 w 8356279"/>
                <a:gd name="connsiteY203" fmla="*/ 1461758 h 4209915"/>
                <a:gd name="connsiteX204" fmla="*/ 1032601 w 8356279"/>
                <a:gd name="connsiteY204" fmla="*/ 1228591 h 4209915"/>
                <a:gd name="connsiteX205" fmla="*/ 1078471 w 8356279"/>
                <a:gd name="connsiteY205" fmla="*/ 1212716 h 4209915"/>
                <a:gd name="connsiteX206" fmla="*/ 1430077 w 8356279"/>
                <a:gd name="connsiteY206" fmla="*/ 1138502 h 4209915"/>
                <a:gd name="connsiteX207" fmla="*/ 1429443 w 8356279"/>
                <a:gd name="connsiteY207" fmla="*/ 1165091 h 4209915"/>
                <a:gd name="connsiteX208" fmla="*/ 1447950 w 8356279"/>
                <a:gd name="connsiteY208" fmla="*/ 1216334 h 4209915"/>
                <a:gd name="connsiteX209" fmla="*/ 1492024 w 8356279"/>
                <a:gd name="connsiteY209" fmla="*/ 1218048 h 4209915"/>
                <a:gd name="connsiteX210" fmla="*/ 1479121 w 8356279"/>
                <a:gd name="connsiteY210" fmla="*/ 1157918 h 4209915"/>
                <a:gd name="connsiteX211" fmla="*/ 1430077 w 8356279"/>
                <a:gd name="connsiteY211" fmla="*/ 1138502 h 4209915"/>
                <a:gd name="connsiteX212" fmla="*/ 6659760 w 8356279"/>
                <a:gd name="connsiteY212" fmla="*/ 958716 h 4209915"/>
                <a:gd name="connsiteX213" fmla="*/ 6737157 w 8356279"/>
                <a:gd name="connsiteY213" fmla="*/ 1025905 h 4209915"/>
                <a:gd name="connsiteX214" fmla="*/ 6697751 w 8356279"/>
                <a:gd name="connsiteY214" fmla="*/ 1323400 h 4209915"/>
                <a:gd name="connsiteX215" fmla="*/ 6782144 w 8356279"/>
                <a:gd name="connsiteY215" fmla="*/ 1238728 h 4209915"/>
                <a:gd name="connsiteX216" fmla="*/ 6874905 w 8356279"/>
                <a:gd name="connsiteY216" fmla="*/ 1149216 h 4209915"/>
                <a:gd name="connsiteX217" fmla="*/ 6946900 w 8356279"/>
                <a:gd name="connsiteY217" fmla="*/ 1222412 h 4209915"/>
                <a:gd name="connsiteX218" fmla="*/ 6621801 w 8356279"/>
                <a:gd name="connsiteY218" fmla="*/ 1581016 h 4209915"/>
                <a:gd name="connsiteX219" fmla="*/ 6570597 w 8356279"/>
                <a:gd name="connsiteY219" fmla="*/ 1551066 h 4209915"/>
                <a:gd name="connsiteX220" fmla="*/ 6535779 w 8356279"/>
                <a:gd name="connsiteY220" fmla="*/ 1521116 h 4209915"/>
                <a:gd name="connsiteX221" fmla="*/ 6551885 w 8356279"/>
                <a:gd name="connsiteY221" fmla="*/ 1382791 h 4209915"/>
                <a:gd name="connsiteX222" fmla="*/ 6570121 w 8356279"/>
                <a:gd name="connsiteY222" fmla="*/ 1220382 h 4209915"/>
                <a:gd name="connsiteX223" fmla="*/ 6497376 w 8356279"/>
                <a:gd name="connsiteY223" fmla="*/ 1293407 h 4209915"/>
                <a:gd name="connsiteX224" fmla="*/ 6409294 w 8356279"/>
                <a:gd name="connsiteY224" fmla="*/ 1390516 h 4209915"/>
                <a:gd name="connsiteX225" fmla="*/ 6337300 w 8356279"/>
                <a:gd name="connsiteY225" fmla="*/ 1319188 h 4209915"/>
                <a:gd name="connsiteX226" fmla="*/ 6491355 w 8356279"/>
                <a:gd name="connsiteY226" fmla="*/ 1130902 h 4209915"/>
                <a:gd name="connsiteX227" fmla="*/ 6659760 w 8356279"/>
                <a:gd name="connsiteY227" fmla="*/ 958716 h 4209915"/>
                <a:gd name="connsiteX228" fmla="*/ 6236676 w 8356279"/>
                <a:gd name="connsiteY228" fmla="*/ 641217 h 4209915"/>
                <a:gd name="connsiteX229" fmla="*/ 6288938 w 8356279"/>
                <a:gd name="connsiteY229" fmla="*/ 677793 h 4209915"/>
                <a:gd name="connsiteX230" fmla="*/ 6329876 w 8356279"/>
                <a:gd name="connsiteY230" fmla="*/ 714372 h 4209915"/>
                <a:gd name="connsiteX231" fmla="*/ 6258992 w 8356279"/>
                <a:gd name="connsiteY231" fmla="*/ 801620 h 4209915"/>
                <a:gd name="connsiteX232" fmla="*/ 6162326 w 8356279"/>
                <a:gd name="connsiteY232" fmla="*/ 1078646 h 4209915"/>
                <a:gd name="connsiteX233" fmla="*/ 6275659 w 8356279"/>
                <a:gd name="connsiteY233" fmla="*/ 1050096 h 4209915"/>
                <a:gd name="connsiteX234" fmla="*/ 6467755 w 8356279"/>
                <a:gd name="connsiteY234" fmla="*/ 806317 h 4209915"/>
                <a:gd name="connsiteX235" fmla="*/ 6553200 w 8356279"/>
                <a:gd name="connsiteY235" fmla="*/ 879359 h 4209915"/>
                <a:gd name="connsiteX236" fmla="*/ 6341798 w 8356279"/>
                <a:gd name="connsiteY236" fmla="*/ 1179355 h 4209915"/>
                <a:gd name="connsiteX237" fmla="*/ 6102725 w 8356279"/>
                <a:gd name="connsiteY237" fmla="*/ 1174874 h 4209915"/>
                <a:gd name="connsiteX238" fmla="*/ 6007100 w 8356279"/>
                <a:gd name="connsiteY238" fmla="*/ 1014025 h 4209915"/>
                <a:gd name="connsiteX239" fmla="*/ 6116226 w 8356279"/>
                <a:gd name="connsiteY239" fmla="*/ 803846 h 4209915"/>
                <a:gd name="connsiteX240" fmla="*/ 6236676 w 8356279"/>
                <a:gd name="connsiteY240" fmla="*/ 641217 h 4209915"/>
                <a:gd name="connsiteX241" fmla="*/ 1860553 w 8356279"/>
                <a:gd name="connsiteY241" fmla="*/ 581923 h 4209915"/>
                <a:gd name="connsiteX242" fmla="*/ 2133266 w 8356279"/>
                <a:gd name="connsiteY242" fmla="*/ 990466 h 4209915"/>
                <a:gd name="connsiteX243" fmla="*/ 2095164 w 8356279"/>
                <a:gd name="connsiteY243" fmla="*/ 1038326 h 4209915"/>
                <a:gd name="connsiteX244" fmla="*/ 2057041 w 8356279"/>
                <a:gd name="connsiteY244" fmla="*/ 1073486 h 4209915"/>
                <a:gd name="connsiteX245" fmla="*/ 1990546 w 8356279"/>
                <a:gd name="connsiteY245" fmla="*/ 1039641 h 4209915"/>
                <a:gd name="connsiteX246" fmla="*/ 1778002 w 8356279"/>
                <a:gd name="connsiteY246" fmla="*/ 953191 h 4209915"/>
                <a:gd name="connsiteX247" fmla="*/ 1841502 w 8356279"/>
                <a:gd name="connsiteY247" fmla="*/ 1055192 h 4209915"/>
                <a:gd name="connsiteX248" fmla="*/ 1905002 w 8356279"/>
                <a:gd name="connsiteY248" fmla="*/ 1161733 h 4209915"/>
                <a:gd name="connsiteX249" fmla="*/ 1820488 w 8356279"/>
                <a:gd name="connsiteY249" fmla="*/ 1232694 h 4209915"/>
                <a:gd name="connsiteX250" fmla="*/ 1735975 w 8356279"/>
                <a:gd name="connsiteY250" fmla="*/ 1293002 h 4209915"/>
                <a:gd name="connsiteX251" fmla="*/ 1690313 w 8356279"/>
                <a:gd name="connsiteY251" fmla="*/ 1270820 h 4209915"/>
                <a:gd name="connsiteX252" fmla="*/ 1556996 w 8356279"/>
                <a:gd name="connsiteY252" fmla="*/ 1295666 h 4209915"/>
                <a:gd name="connsiteX253" fmla="*/ 1523139 w 8356279"/>
                <a:gd name="connsiteY253" fmla="*/ 1405343 h 4209915"/>
                <a:gd name="connsiteX254" fmla="*/ 1500806 w 8356279"/>
                <a:gd name="connsiteY254" fmla="*/ 1495774 h 4209915"/>
                <a:gd name="connsiteX255" fmla="*/ 1333502 w 8356279"/>
                <a:gd name="connsiteY255" fmla="*/ 1264019 h 4209915"/>
                <a:gd name="connsiteX256" fmla="*/ 1250953 w 8356279"/>
                <a:gd name="connsiteY256" fmla="*/ 1020075 h 4209915"/>
                <a:gd name="connsiteX257" fmla="*/ 1301273 w 8356279"/>
                <a:gd name="connsiteY257" fmla="*/ 989396 h 4209915"/>
                <a:gd name="connsiteX258" fmla="*/ 1359005 w 8356279"/>
                <a:gd name="connsiteY258" fmla="*/ 958716 h 4209915"/>
                <a:gd name="connsiteX259" fmla="*/ 1560440 w 8356279"/>
                <a:gd name="connsiteY259" fmla="*/ 1061502 h 4209915"/>
                <a:gd name="connsiteX260" fmla="*/ 1759490 w 8356279"/>
                <a:gd name="connsiteY260" fmla="*/ 1159262 h 4209915"/>
                <a:gd name="connsiteX261" fmla="*/ 1656204 w 8356279"/>
                <a:gd name="connsiteY261" fmla="*/ 992064 h 4209915"/>
                <a:gd name="connsiteX262" fmla="*/ 1545471 w 8356279"/>
                <a:gd name="connsiteY262" fmla="*/ 804806 h 4209915"/>
                <a:gd name="connsiteX263" fmla="*/ 1587872 w 8356279"/>
                <a:gd name="connsiteY263" fmla="*/ 761797 h 4209915"/>
                <a:gd name="connsiteX264" fmla="*/ 1769956 w 8356279"/>
                <a:gd name="connsiteY264" fmla="*/ 807854 h 4209915"/>
                <a:gd name="connsiteX265" fmla="*/ 1913546 w 8356279"/>
                <a:gd name="connsiteY265" fmla="*/ 865505 h 4209915"/>
                <a:gd name="connsiteX266" fmla="*/ 1855286 w 8356279"/>
                <a:gd name="connsiteY266" fmla="*/ 763471 h 4209915"/>
                <a:gd name="connsiteX267" fmla="*/ 1790702 w 8356279"/>
                <a:gd name="connsiteY267" fmla="*/ 655548 h 4209915"/>
                <a:gd name="connsiteX268" fmla="*/ 1819277 w 8356279"/>
                <a:gd name="connsiteY268" fmla="*/ 610953 h 4209915"/>
                <a:gd name="connsiteX269" fmla="*/ 1860553 w 8356279"/>
                <a:gd name="connsiteY269" fmla="*/ 581923 h 4209915"/>
                <a:gd name="connsiteX270" fmla="*/ 2247902 w 8356279"/>
                <a:gd name="connsiteY270" fmla="*/ 374757 h 4209915"/>
                <a:gd name="connsiteX271" fmla="*/ 2445299 w 8356279"/>
                <a:gd name="connsiteY271" fmla="*/ 450370 h 4209915"/>
                <a:gd name="connsiteX272" fmla="*/ 2410619 w 8356279"/>
                <a:gd name="connsiteY272" fmla="*/ 491858 h 4209915"/>
                <a:gd name="connsiteX273" fmla="*/ 2330451 w 8356279"/>
                <a:gd name="connsiteY273" fmla="*/ 514215 h 4209915"/>
                <a:gd name="connsiteX274" fmla="*/ 2210776 w 8356279"/>
                <a:gd name="connsiteY274" fmla="*/ 534396 h 4209915"/>
                <a:gd name="connsiteX275" fmla="*/ 2196932 w 8356279"/>
                <a:gd name="connsiteY275" fmla="*/ 704384 h 4209915"/>
                <a:gd name="connsiteX276" fmla="*/ 2375156 w 8356279"/>
                <a:gd name="connsiteY276" fmla="*/ 774435 h 4209915"/>
                <a:gd name="connsiteX277" fmla="*/ 2428337 w 8356279"/>
                <a:gd name="connsiteY277" fmla="*/ 689573 h 4209915"/>
                <a:gd name="connsiteX278" fmla="*/ 2376991 w 8356279"/>
                <a:gd name="connsiteY278" fmla="*/ 697284 h 4209915"/>
                <a:gd name="connsiteX279" fmla="*/ 2331408 w 8356279"/>
                <a:gd name="connsiteY279" fmla="*/ 717417 h 4209915"/>
                <a:gd name="connsiteX280" fmla="*/ 2286002 w 8356279"/>
                <a:gd name="connsiteY280" fmla="*/ 631182 h 4209915"/>
                <a:gd name="connsiteX281" fmla="*/ 2490179 w 8356279"/>
                <a:gd name="connsiteY281" fmla="*/ 533871 h 4209915"/>
                <a:gd name="connsiteX282" fmla="*/ 2578101 w 8356279"/>
                <a:gd name="connsiteY282" fmla="*/ 714769 h 4209915"/>
                <a:gd name="connsiteX283" fmla="*/ 2425893 w 8356279"/>
                <a:gd name="connsiteY283" fmla="*/ 874835 h 4209915"/>
                <a:gd name="connsiteX284" fmla="*/ 2284641 w 8356279"/>
                <a:gd name="connsiteY284" fmla="*/ 905358 h 4209915"/>
                <a:gd name="connsiteX285" fmla="*/ 2168355 w 8356279"/>
                <a:gd name="connsiteY285" fmla="*/ 868078 h 4209915"/>
                <a:gd name="connsiteX286" fmla="*/ 2056108 w 8356279"/>
                <a:gd name="connsiteY286" fmla="*/ 564325 h 4209915"/>
                <a:gd name="connsiteX287" fmla="*/ 2247902 w 8356279"/>
                <a:gd name="connsiteY287" fmla="*/ 374757 h 4209915"/>
                <a:gd name="connsiteX288" fmla="*/ 5588696 w 8356279"/>
                <a:gd name="connsiteY288" fmla="*/ 311015 h 4209915"/>
                <a:gd name="connsiteX289" fmla="*/ 5680822 w 8356279"/>
                <a:gd name="connsiteY289" fmla="*/ 349361 h 4209915"/>
                <a:gd name="connsiteX290" fmla="*/ 5653880 w 8356279"/>
                <a:gd name="connsiteY290" fmla="*/ 441151 h 4209915"/>
                <a:gd name="connsiteX291" fmla="*/ 5616666 w 8356279"/>
                <a:gd name="connsiteY291" fmla="*/ 523225 h 4209915"/>
                <a:gd name="connsiteX292" fmla="*/ 5685164 w 8356279"/>
                <a:gd name="connsiteY292" fmla="*/ 556820 h 4209915"/>
                <a:gd name="connsiteX293" fmla="*/ 5758352 w 8356279"/>
                <a:gd name="connsiteY293" fmla="*/ 590417 h 4209915"/>
                <a:gd name="connsiteX294" fmla="*/ 5778043 w 8356279"/>
                <a:gd name="connsiteY294" fmla="*/ 530090 h 4209915"/>
                <a:gd name="connsiteX295" fmla="*/ 5879249 w 8356279"/>
                <a:gd name="connsiteY295" fmla="*/ 439623 h 4209915"/>
                <a:gd name="connsiteX296" fmla="*/ 5847842 w 8356279"/>
                <a:gd name="connsiteY296" fmla="*/ 682048 h 4209915"/>
                <a:gd name="connsiteX297" fmla="*/ 5739778 w 8356279"/>
                <a:gd name="connsiteY297" fmla="*/ 900037 h 4209915"/>
                <a:gd name="connsiteX298" fmla="*/ 5693850 w 8356279"/>
                <a:gd name="connsiteY298" fmla="*/ 910113 h 4209915"/>
                <a:gd name="connsiteX299" fmla="*/ 5662833 w 8356279"/>
                <a:gd name="connsiteY299" fmla="*/ 796325 h 4209915"/>
                <a:gd name="connsiteX300" fmla="*/ 5702300 w 8356279"/>
                <a:gd name="connsiteY300" fmla="*/ 705293 h 4209915"/>
                <a:gd name="connsiteX301" fmla="*/ 5570369 w 8356279"/>
                <a:gd name="connsiteY301" fmla="*/ 628515 h 4209915"/>
                <a:gd name="connsiteX302" fmla="*/ 5523616 w 8356279"/>
                <a:gd name="connsiteY302" fmla="*/ 717417 h 4209915"/>
                <a:gd name="connsiteX303" fmla="*/ 5472251 w 8356279"/>
                <a:gd name="connsiteY303" fmla="*/ 806317 h 4209915"/>
                <a:gd name="connsiteX304" fmla="*/ 5416279 w 8356279"/>
                <a:gd name="connsiteY304" fmla="*/ 784580 h 4209915"/>
                <a:gd name="connsiteX305" fmla="*/ 5377229 w 8356279"/>
                <a:gd name="connsiteY305" fmla="*/ 736807 h 4209915"/>
                <a:gd name="connsiteX306" fmla="*/ 5479597 w 8356279"/>
                <a:gd name="connsiteY306" fmla="*/ 510894 h 4209915"/>
                <a:gd name="connsiteX307" fmla="*/ 5588696 w 8356279"/>
                <a:gd name="connsiteY307" fmla="*/ 311015 h 4209915"/>
                <a:gd name="connsiteX308" fmla="*/ 3966200 w 8356279"/>
                <a:gd name="connsiteY308" fmla="*/ 241013 h 4209915"/>
                <a:gd name="connsiteX309" fmla="*/ 4088712 w 8356279"/>
                <a:gd name="connsiteY309" fmla="*/ 265735 h 4209915"/>
                <a:gd name="connsiteX310" fmla="*/ 4093442 w 8356279"/>
                <a:gd name="connsiteY310" fmla="*/ 319711 h 4209915"/>
                <a:gd name="connsiteX311" fmla="*/ 3981450 w 8356279"/>
                <a:gd name="connsiteY311" fmla="*/ 355465 h 4209915"/>
                <a:gd name="connsiteX312" fmla="*/ 3879850 w 8356279"/>
                <a:gd name="connsiteY312" fmla="*/ 355465 h 4209915"/>
                <a:gd name="connsiteX313" fmla="*/ 3879850 w 8356279"/>
                <a:gd name="connsiteY313" fmla="*/ 304792 h 4209915"/>
                <a:gd name="connsiteX314" fmla="*/ 3917950 w 8356279"/>
                <a:gd name="connsiteY314" fmla="*/ 245969 h 4209915"/>
                <a:gd name="connsiteX315" fmla="*/ 3966200 w 8356279"/>
                <a:gd name="connsiteY315" fmla="*/ 241013 h 4209915"/>
                <a:gd name="connsiteX316" fmla="*/ 5168652 w 8356279"/>
                <a:gd name="connsiteY316" fmla="*/ 175857 h 4209915"/>
                <a:gd name="connsiteX317" fmla="*/ 5206165 w 8356279"/>
                <a:gd name="connsiteY317" fmla="*/ 177957 h 4209915"/>
                <a:gd name="connsiteX318" fmla="*/ 5423150 w 8356279"/>
                <a:gd name="connsiteY318" fmla="*/ 336415 h 4209915"/>
                <a:gd name="connsiteX319" fmla="*/ 5430656 w 8356279"/>
                <a:gd name="connsiteY319" fmla="*/ 390392 h 4209915"/>
                <a:gd name="connsiteX320" fmla="*/ 5396665 w 8356279"/>
                <a:gd name="connsiteY320" fmla="*/ 412615 h 4209915"/>
                <a:gd name="connsiteX321" fmla="*/ 5308600 w 8356279"/>
                <a:gd name="connsiteY321" fmla="*/ 363337 h 4209915"/>
                <a:gd name="connsiteX322" fmla="*/ 5157120 w 8356279"/>
                <a:gd name="connsiteY322" fmla="*/ 316532 h 4209915"/>
                <a:gd name="connsiteX323" fmla="*/ 5092700 w 8356279"/>
                <a:gd name="connsiteY323" fmla="*/ 491079 h 4209915"/>
                <a:gd name="connsiteX324" fmla="*/ 5251450 w 8356279"/>
                <a:gd name="connsiteY324" fmla="*/ 552315 h 4209915"/>
                <a:gd name="connsiteX325" fmla="*/ 5351054 w 8356279"/>
                <a:gd name="connsiteY325" fmla="*/ 560152 h 4209915"/>
                <a:gd name="connsiteX326" fmla="*/ 5386899 w 8356279"/>
                <a:gd name="connsiteY326" fmla="*/ 593390 h 4209915"/>
                <a:gd name="connsiteX327" fmla="*/ 5345490 w 8356279"/>
                <a:gd name="connsiteY327" fmla="*/ 636113 h 4209915"/>
                <a:gd name="connsiteX328" fmla="*/ 5065345 w 8356279"/>
                <a:gd name="connsiteY328" fmla="*/ 653150 h 4209915"/>
                <a:gd name="connsiteX329" fmla="*/ 4977602 w 8356279"/>
                <a:gd name="connsiteY329" fmla="*/ 364578 h 4209915"/>
                <a:gd name="connsiteX330" fmla="*/ 5098686 w 8356279"/>
                <a:gd name="connsiteY330" fmla="*/ 204247 h 4209915"/>
                <a:gd name="connsiteX331" fmla="*/ 5168652 w 8356279"/>
                <a:gd name="connsiteY331" fmla="*/ 175857 h 4209915"/>
                <a:gd name="connsiteX332" fmla="*/ 2918370 w 8356279"/>
                <a:gd name="connsiteY332" fmla="*/ 128456 h 4209915"/>
                <a:gd name="connsiteX333" fmla="*/ 3085425 w 8356279"/>
                <a:gd name="connsiteY333" fmla="*/ 205089 h 4209915"/>
                <a:gd name="connsiteX334" fmla="*/ 3089721 w 8356279"/>
                <a:gd name="connsiteY334" fmla="*/ 248126 h 4209915"/>
                <a:gd name="connsiteX335" fmla="*/ 3033169 w 8356279"/>
                <a:gd name="connsiteY335" fmla="*/ 276575 h 4209915"/>
                <a:gd name="connsiteX336" fmla="*/ 2977226 w 8356279"/>
                <a:gd name="connsiteY336" fmla="*/ 271893 h 4209915"/>
                <a:gd name="connsiteX337" fmla="*/ 2862083 w 8356279"/>
                <a:gd name="connsiteY337" fmla="*/ 266307 h 4209915"/>
                <a:gd name="connsiteX338" fmla="*/ 2966749 w 8356279"/>
                <a:gd name="connsiteY338" fmla="*/ 317171 h 4209915"/>
                <a:gd name="connsiteX339" fmla="*/ 3165803 w 8356279"/>
                <a:gd name="connsiteY339" fmla="*/ 424600 h 4209915"/>
                <a:gd name="connsiteX340" fmla="*/ 3127008 w 8356279"/>
                <a:gd name="connsiteY340" fmla="*/ 580714 h 4209915"/>
                <a:gd name="connsiteX341" fmla="*/ 3056212 w 8356279"/>
                <a:gd name="connsiteY341" fmla="*/ 628038 h 4209915"/>
                <a:gd name="connsiteX342" fmla="*/ 2849604 w 8356279"/>
                <a:gd name="connsiteY342" fmla="*/ 635682 h 4209915"/>
                <a:gd name="connsiteX343" fmla="*/ 2781112 w 8356279"/>
                <a:gd name="connsiteY343" fmla="*/ 520794 h 4209915"/>
                <a:gd name="connsiteX344" fmla="*/ 2900635 w 8356279"/>
                <a:gd name="connsiteY344" fmla="*/ 512978 h 4209915"/>
                <a:gd name="connsiteX345" fmla="*/ 3027906 w 8356279"/>
                <a:gd name="connsiteY345" fmla="*/ 522903 h 4209915"/>
                <a:gd name="connsiteX346" fmla="*/ 3039736 w 8356279"/>
                <a:gd name="connsiteY346" fmla="*/ 475276 h 4209915"/>
                <a:gd name="connsiteX347" fmla="*/ 2927230 w 8356279"/>
                <a:gd name="connsiteY347" fmla="*/ 437331 h 4209915"/>
                <a:gd name="connsiteX348" fmla="*/ 2798458 w 8356279"/>
                <a:gd name="connsiteY348" fmla="*/ 422255 h 4209915"/>
                <a:gd name="connsiteX349" fmla="*/ 2730501 w 8356279"/>
                <a:gd name="connsiteY349" fmla="*/ 300164 h 4209915"/>
                <a:gd name="connsiteX350" fmla="*/ 2774374 w 8356279"/>
                <a:gd name="connsiteY350" fmla="*/ 202790 h 4209915"/>
                <a:gd name="connsiteX351" fmla="*/ 2860099 w 8356279"/>
                <a:gd name="connsiteY351" fmla="*/ 142276 h 4209915"/>
                <a:gd name="connsiteX352" fmla="*/ 2918370 w 8356279"/>
                <a:gd name="connsiteY352" fmla="*/ 128456 h 4209915"/>
                <a:gd name="connsiteX353" fmla="*/ 4635562 w 8356279"/>
                <a:gd name="connsiteY353" fmla="*/ 37626 h 4209915"/>
                <a:gd name="connsiteX354" fmla="*/ 4938457 w 8356279"/>
                <a:gd name="connsiteY354" fmla="*/ 96742 h 4209915"/>
                <a:gd name="connsiteX355" fmla="*/ 4960444 w 8356279"/>
                <a:gd name="connsiteY355" fmla="*/ 149973 h 4209915"/>
                <a:gd name="connsiteX356" fmla="*/ 4942449 w 8356279"/>
                <a:gd name="connsiteY356" fmla="*/ 199646 h 4209915"/>
                <a:gd name="connsiteX357" fmla="*/ 4816126 w 8356279"/>
                <a:gd name="connsiteY357" fmla="*/ 186564 h 4209915"/>
                <a:gd name="connsiteX358" fmla="*/ 4686300 w 8356279"/>
                <a:gd name="connsiteY358" fmla="*/ 220865 h 4209915"/>
                <a:gd name="connsiteX359" fmla="*/ 4785894 w 8356279"/>
                <a:gd name="connsiteY359" fmla="*/ 259115 h 4209915"/>
                <a:gd name="connsiteX360" fmla="*/ 4900343 w 8356279"/>
                <a:gd name="connsiteY360" fmla="*/ 284469 h 4209915"/>
                <a:gd name="connsiteX361" fmla="*/ 4884079 w 8356279"/>
                <a:gd name="connsiteY361" fmla="*/ 382269 h 4209915"/>
                <a:gd name="connsiteX362" fmla="*/ 4769294 w 8356279"/>
                <a:gd name="connsiteY362" fmla="*/ 368651 h 4209915"/>
                <a:gd name="connsiteX363" fmla="*/ 4664416 w 8356279"/>
                <a:gd name="connsiteY363" fmla="*/ 354065 h 4209915"/>
                <a:gd name="connsiteX364" fmla="*/ 4652633 w 8356279"/>
                <a:gd name="connsiteY364" fmla="*/ 402917 h 4209915"/>
                <a:gd name="connsiteX365" fmla="*/ 4645454 w 8356279"/>
                <a:gd name="connsiteY365" fmla="*/ 447162 h 4209915"/>
                <a:gd name="connsiteX366" fmla="*/ 4883150 w 8356279"/>
                <a:gd name="connsiteY366" fmla="*/ 482468 h 4209915"/>
                <a:gd name="connsiteX367" fmla="*/ 4885870 w 8356279"/>
                <a:gd name="connsiteY367" fmla="*/ 533084 h 4209915"/>
                <a:gd name="connsiteX368" fmla="*/ 4877372 w 8356279"/>
                <a:gd name="connsiteY368" fmla="*/ 594922 h 4209915"/>
                <a:gd name="connsiteX369" fmla="*/ 4798452 w 8356279"/>
                <a:gd name="connsiteY369" fmla="*/ 586155 h 4209915"/>
                <a:gd name="connsiteX370" fmla="*/ 4616450 w 8356279"/>
                <a:gd name="connsiteY370" fmla="*/ 544717 h 4209915"/>
                <a:gd name="connsiteX371" fmla="*/ 4500612 w 8356279"/>
                <a:gd name="connsiteY371" fmla="*/ 517467 h 4209915"/>
                <a:gd name="connsiteX372" fmla="*/ 4546843 w 8356279"/>
                <a:gd name="connsiteY372" fmla="*/ 225293 h 4209915"/>
                <a:gd name="connsiteX373" fmla="*/ 4614801 w 8356279"/>
                <a:gd name="connsiteY373" fmla="*/ 38006 h 4209915"/>
                <a:gd name="connsiteX374" fmla="*/ 4635562 w 8356279"/>
                <a:gd name="connsiteY374" fmla="*/ 37626 h 4209915"/>
                <a:gd name="connsiteX375" fmla="*/ 3416005 w 8356279"/>
                <a:gd name="connsiteY375" fmla="*/ 24996 h 4209915"/>
                <a:gd name="connsiteX376" fmla="*/ 3452171 w 8356279"/>
                <a:gd name="connsiteY376" fmla="*/ 29716 h 4209915"/>
                <a:gd name="connsiteX377" fmla="*/ 3600112 w 8356279"/>
                <a:gd name="connsiteY377" fmla="*/ 117854 h 4209915"/>
                <a:gd name="connsiteX378" fmla="*/ 3566278 w 8356279"/>
                <a:gd name="connsiteY378" fmla="*/ 189545 h 4209915"/>
                <a:gd name="connsiteX379" fmla="*/ 3486901 w 8356279"/>
                <a:gd name="connsiteY379" fmla="*/ 177248 h 4209915"/>
                <a:gd name="connsiteX380" fmla="*/ 3346023 w 8356279"/>
                <a:gd name="connsiteY380" fmla="*/ 174493 h 4209915"/>
                <a:gd name="connsiteX381" fmla="*/ 3325022 w 8356279"/>
                <a:gd name="connsiteY381" fmla="*/ 284384 h 4209915"/>
                <a:gd name="connsiteX382" fmla="*/ 3421560 w 8356279"/>
                <a:gd name="connsiteY382" fmla="*/ 429360 h 4209915"/>
                <a:gd name="connsiteX383" fmla="*/ 3524606 w 8356279"/>
                <a:gd name="connsiteY383" fmla="*/ 365355 h 4209915"/>
                <a:gd name="connsiteX384" fmla="*/ 3584197 w 8356279"/>
                <a:gd name="connsiteY384" fmla="*/ 324737 h 4209915"/>
                <a:gd name="connsiteX385" fmla="*/ 3644253 w 8356279"/>
                <a:gd name="connsiteY385" fmla="*/ 385252 h 4209915"/>
                <a:gd name="connsiteX386" fmla="*/ 3416509 w 8356279"/>
                <a:gd name="connsiteY386" fmla="*/ 549871 h 4209915"/>
                <a:gd name="connsiteX387" fmla="*/ 3232065 w 8356279"/>
                <a:gd name="connsiteY387" fmla="*/ 420370 h 4209915"/>
                <a:gd name="connsiteX388" fmla="*/ 3211464 w 8356279"/>
                <a:gd name="connsiteY388" fmla="*/ 161383 h 4209915"/>
                <a:gd name="connsiteX389" fmla="*/ 3342073 w 8356279"/>
                <a:gd name="connsiteY389" fmla="*/ 43104 h 4209915"/>
                <a:gd name="connsiteX390" fmla="*/ 3416005 w 8356279"/>
                <a:gd name="connsiteY390" fmla="*/ 24996 h 4209915"/>
                <a:gd name="connsiteX391" fmla="*/ 3752821 w 8356279"/>
                <a:gd name="connsiteY391" fmla="*/ 6215 h 4209915"/>
                <a:gd name="connsiteX392" fmla="*/ 3809533 w 8356279"/>
                <a:gd name="connsiteY392" fmla="*/ 53840 h 4209915"/>
                <a:gd name="connsiteX393" fmla="*/ 3813486 w 8356279"/>
                <a:gd name="connsiteY393" fmla="*/ 298318 h 4209915"/>
                <a:gd name="connsiteX394" fmla="*/ 3816350 w 8356279"/>
                <a:gd name="connsiteY394" fmla="*/ 495165 h 4209915"/>
                <a:gd name="connsiteX395" fmla="*/ 3775150 w 8356279"/>
                <a:gd name="connsiteY395" fmla="*/ 505455 h 4209915"/>
                <a:gd name="connsiteX396" fmla="*/ 3715383 w 8356279"/>
                <a:gd name="connsiteY396" fmla="*/ 480052 h 4209915"/>
                <a:gd name="connsiteX397" fmla="*/ 3685328 w 8356279"/>
                <a:gd name="connsiteY397" fmla="*/ 9392 h 4209915"/>
                <a:gd name="connsiteX398" fmla="*/ 3752821 w 8356279"/>
                <a:gd name="connsiteY398" fmla="*/ 6215 h 4209915"/>
                <a:gd name="connsiteX399" fmla="*/ 4275117 w 8356279"/>
                <a:gd name="connsiteY399" fmla="*/ 94 h 4209915"/>
                <a:gd name="connsiteX400" fmla="*/ 4419600 w 8356279"/>
                <a:gd name="connsiteY400" fmla="*/ 4524 h 4209915"/>
                <a:gd name="connsiteX401" fmla="*/ 4502150 w 8356279"/>
                <a:gd name="connsiteY401" fmla="*/ 12565 h 4209915"/>
                <a:gd name="connsiteX402" fmla="*/ 4512617 w 8356279"/>
                <a:gd name="connsiteY402" fmla="*/ 62033 h 4209915"/>
                <a:gd name="connsiteX403" fmla="*/ 4431836 w 8356279"/>
                <a:gd name="connsiteY403" fmla="*/ 124443 h 4209915"/>
                <a:gd name="connsiteX404" fmla="*/ 4372835 w 8356279"/>
                <a:gd name="connsiteY404" fmla="*/ 117458 h 4209915"/>
                <a:gd name="connsiteX405" fmla="*/ 4364308 w 8356279"/>
                <a:gd name="connsiteY405" fmla="*/ 276941 h 4209915"/>
                <a:gd name="connsiteX406" fmla="*/ 4292567 w 8356279"/>
                <a:gd name="connsiteY406" fmla="*/ 514215 h 4209915"/>
                <a:gd name="connsiteX407" fmla="*/ 4222732 w 8356279"/>
                <a:gd name="connsiteY407" fmla="*/ 291968 h 4209915"/>
                <a:gd name="connsiteX408" fmla="*/ 4230870 w 8356279"/>
                <a:gd name="connsiteY408" fmla="*/ 105444 h 4209915"/>
                <a:gd name="connsiteX409" fmla="*/ 4165600 w 8356279"/>
                <a:gd name="connsiteY409" fmla="*/ 92742 h 4209915"/>
                <a:gd name="connsiteX410" fmla="*/ 4110858 w 8356279"/>
                <a:gd name="connsiteY410" fmla="*/ 47490 h 4209915"/>
                <a:gd name="connsiteX411" fmla="*/ 4113267 w 8356279"/>
                <a:gd name="connsiteY411" fmla="*/ 6215 h 4209915"/>
                <a:gd name="connsiteX412" fmla="*/ 4225158 w 8356279"/>
                <a:gd name="connsiteY412" fmla="*/ 1352 h 4209915"/>
                <a:gd name="connsiteX413" fmla="*/ 4275117 w 8356279"/>
                <a:gd name="connsiteY413" fmla="*/ 94 h 420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</a:cxnLst>
              <a:rect l="l" t="t" r="r" b="b"/>
              <a:pathLst>
                <a:path w="8356279" h="4209915">
                  <a:moveTo>
                    <a:pt x="8271273" y="3747098"/>
                  </a:moveTo>
                  <a:cubicBezTo>
                    <a:pt x="8283717" y="3750187"/>
                    <a:pt x="8293273" y="3757001"/>
                    <a:pt x="8292509" y="3762240"/>
                  </a:cubicBezTo>
                  <a:cubicBezTo>
                    <a:pt x="8291746" y="3767479"/>
                    <a:pt x="8297452" y="3795588"/>
                    <a:pt x="8305192" y="3824704"/>
                  </a:cubicBezTo>
                  <a:lnTo>
                    <a:pt x="8319263" y="3877644"/>
                  </a:lnTo>
                  <a:lnTo>
                    <a:pt x="8241665" y="3937353"/>
                  </a:lnTo>
                  <a:cubicBezTo>
                    <a:pt x="8198987" y="3970194"/>
                    <a:pt x="8165954" y="3998344"/>
                    <a:pt x="8168259" y="3999909"/>
                  </a:cubicBezTo>
                  <a:cubicBezTo>
                    <a:pt x="8170564" y="4001474"/>
                    <a:pt x="8208366" y="4018677"/>
                    <a:pt x="8252263" y="4038138"/>
                  </a:cubicBezTo>
                  <a:cubicBezTo>
                    <a:pt x="8296160" y="4057598"/>
                    <a:pt x="8337593" y="4083831"/>
                    <a:pt x="8344338" y="4096433"/>
                  </a:cubicBezTo>
                  <a:cubicBezTo>
                    <a:pt x="8359877" y="4125468"/>
                    <a:pt x="8360398" y="4209915"/>
                    <a:pt x="8345039" y="4209915"/>
                  </a:cubicBezTo>
                  <a:cubicBezTo>
                    <a:pt x="8338679" y="4209915"/>
                    <a:pt x="8269670" y="4181126"/>
                    <a:pt x="8191685" y="4145940"/>
                  </a:cubicBezTo>
                  <a:lnTo>
                    <a:pt x="8049893" y="4081965"/>
                  </a:lnTo>
                  <a:lnTo>
                    <a:pt x="7947917" y="4095927"/>
                  </a:lnTo>
                  <a:cubicBezTo>
                    <a:pt x="7891831" y="4103607"/>
                    <a:pt x="7843403" y="4107351"/>
                    <a:pt x="7840299" y="4104247"/>
                  </a:cubicBezTo>
                  <a:cubicBezTo>
                    <a:pt x="7837195" y="4101143"/>
                    <a:pt x="7830649" y="4070797"/>
                    <a:pt x="7825753" y="4036811"/>
                  </a:cubicBezTo>
                  <a:lnTo>
                    <a:pt x="7816850" y="3975018"/>
                  </a:lnTo>
                  <a:lnTo>
                    <a:pt x="8035042" y="3952690"/>
                  </a:lnTo>
                  <a:lnTo>
                    <a:pt x="8141846" y="3847085"/>
                  </a:lnTo>
                  <a:cubicBezTo>
                    <a:pt x="8214849" y="3774902"/>
                    <a:pt x="8255810" y="3743258"/>
                    <a:pt x="8271273" y="3747098"/>
                  </a:cubicBezTo>
                  <a:close/>
                  <a:moveTo>
                    <a:pt x="8172269" y="3328595"/>
                  </a:moveTo>
                  <a:cubicBezTo>
                    <a:pt x="8183885" y="3331239"/>
                    <a:pt x="8192626" y="3337864"/>
                    <a:pt x="8199294" y="3348653"/>
                  </a:cubicBezTo>
                  <a:cubicBezTo>
                    <a:pt x="8215427" y="3374757"/>
                    <a:pt x="8290786" y="3705866"/>
                    <a:pt x="8284388" y="3722537"/>
                  </a:cubicBezTo>
                  <a:cubicBezTo>
                    <a:pt x="8281027" y="3731297"/>
                    <a:pt x="8260896" y="3742280"/>
                    <a:pt x="8239652" y="3746946"/>
                  </a:cubicBezTo>
                  <a:cubicBezTo>
                    <a:pt x="8192723" y="3757254"/>
                    <a:pt x="8166983" y="3729574"/>
                    <a:pt x="8164296" y="3665913"/>
                  </a:cubicBezTo>
                  <a:cubicBezTo>
                    <a:pt x="8162558" y="3624736"/>
                    <a:pt x="8161061" y="3623615"/>
                    <a:pt x="8110329" y="3625491"/>
                  </a:cubicBezTo>
                  <a:cubicBezTo>
                    <a:pt x="8081630" y="3626551"/>
                    <a:pt x="7999567" y="3644791"/>
                    <a:pt x="7927968" y="3666023"/>
                  </a:cubicBezTo>
                  <a:cubicBezTo>
                    <a:pt x="7856368" y="3687256"/>
                    <a:pt x="7789532" y="3701460"/>
                    <a:pt x="7779444" y="3697589"/>
                  </a:cubicBezTo>
                  <a:cubicBezTo>
                    <a:pt x="7760869" y="3690461"/>
                    <a:pt x="7739825" y="3611876"/>
                    <a:pt x="7748583" y="3582344"/>
                  </a:cubicBezTo>
                  <a:cubicBezTo>
                    <a:pt x="7751463" y="3572629"/>
                    <a:pt x="7827738" y="3551870"/>
                    <a:pt x="7941392" y="3529867"/>
                  </a:cubicBezTo>
                  <a:lnTo>
                    <a:pt x="8129435" y="3493464"/>
                  </a:lnTo>
                  <a:lnTo>
                    <a:pt x="8113845" y="3454815"/>
                  </a:lnTo>
                  <a:cubicBezTo>
                    <a:pt x="8105270" y="3433557"/>
                    <a:pt x="8097803" y="3399343"/>
                    <a:pt x="8097252" y="3378782"/>
                  </a:cubicBezTo>
                  <a:cubicBezTo>
                    <a:pt x="8096462" y="3349346"/>
                    <a:pt x="8102997" y="3339492"/>
                    <a:pt x="8127999" y="3332423"/>
                  </a:cubicBezTo>
                  <a:cubicBezTo>
                    <a:pt x="8146164" y="3327287"/>
                    <a:pt x="8160654" y="3325951"/>
                    <a:pt x="8172269" y="3328595"/>
                  </a:cubicBezTo>
                  <a:close/>
                  <a:moveTo>
                    <a:pt x="8129442" y="3154532"/>
                  </a:moveTo>
                  <a:cubicBezTo>
                    <a:pt x="8133727" y="3158730"/>
                    <a:pt x="8146583" y="3184442"/>
                    <a:pt x="8158011" y="3211670"/>
                  </a:cubicBezTo>
                  <a:cubicBezTo>
                    <a:pt x="8182893" y="3270951"/>
                    <a:pt x="8171066" y="3292161"/>
                    <a:pt x="8111604" y="3294902"/>
                  </a:cubicBezTo>
                  <a:cubicBezTo>
                    <a:pt x="8089189" y="3295935"/>
                    <a:pt x="7991770" y="3325491"/>
                    <a:pt x="7895118" y="3360582"/>
                  </a:cubicBezTo>
                  <a:cubicBezTo>
                    <a:pt x="7798466" y="3395672"/>
                    <a:pt x="7711627" y="3421406"/>
                    <a:pt x="7702144" y="3417766"/>
                  </a:cubicBezTo>
                  <a:cubicBezTo>
                    <a:pt x="7681057" y="3409675"/>
                    <a:pt x="7663146" y="3323488"/>
                    <a:pt x="7679213" y="3307422"/>
                  </a:cubicBezTo>
                  <a:cubicBezTo>
                    <a:pt x="7685591" y="3301044"/>
                    <a:pt x="7787748" y="3262317"/>
                    <a:pt x="7906230" y="3221363"/>
                  </a:cubicBezTo>
                  <a:cubicBezTo>
                    <a:pt x="8024711" y="3180408"/>
                    <a:pt x="8125156" y="3150334"/>
                    <a:pt x="8129442" y="3154532"/>
                  </a:cubicBezTo>
                  <a:close/>
                  <a:moveTo>
                    <a:pt x="7900669" y="2749415"/>
                  </a:moveTo>
                  <a:cubicBezTo>
                    <a:pt x="8055065" y="2749415"/>
                    <a:pt x="8142220" y="3032834"/>
                    <a:pt x="8009643" y="3103787"/>
                  </a:cubicBezTo>
                  <a:cubicBezTo>
                    <a:pt x="7970019" y="3124994"/>
                    <a:pt x="7955926" y="3116399"/>
                    <a:pt x="7937178" y="3059592"/>
                  </a:cubicBezTo>
                  <a:cubicBezTo>
                    <a:pt x="7924491" y="3021151"/>
                    <a:pt x="7925511" y="3010979"/>
                    <a:pt x="7944106" y="2990431"/>
                  </a:cubicBezTo>
                  <a:cubicBezTo>
                    <a:pt x="7968738" y="2963213"/>
                    <a:pt x="7962553" y="2915983"/>
                    <a:pt x="7930106" y="2883536"/>
                  </a:cubicBezTo>
                  <a:cubicBezTo>
                    <a:pt x="7893928" y="2847358"/>
                    <a:pt x="7884208" y="2873879"/>
                    <a:pt x="7893363" y="2983789"/>
                  </a:cubicBezTo>
                  <a:cubicBezTo>
                    <a:pt x="7904032" y="3111868"/>
                    <a:pt x="7885198" y="3159779"/>
                    <a:pt x="7813058" y="3188079"/>
                  </a:cubicBezTo>
                  <a:cubicBezTo>
                    <a:pt x="7723569" y="3223185"/>
                    <a:pt x="7643737" y="3203850"/>
                    <a:pt x="7599517" y="3136361"/>
                  </a:cubicBezTo>
                  <a:cubicBezTo>
                    <a:pt x="7568439" y="3088932"/>
                    <a:pt x="7543417" y="2983100"/>
                    <a:pt x="7552519" y="2937588"/>
                  </a:cubicBezTo>
                  <a:cubicBezTo>
                    <a:pt x="7559217" y="2904101"/>
                    <a:pt x="7631773" y="2814609"/>
                    <a:pt x="7656036" y="2809909"/>
                  </a:cubicBezTo>
                  <a:cubicBezTo>
                    <a:pt x="7660663" y="2809013"/>
                    <a:pt x="7678650" y="2831936"/>
                    <a:pt x="7696006" y="2860850"/>
                  </a:cubicBezTo>
                  <a:lnTo>
                    <a:pt x="7727564" y="2913420"/>
                  </a:lnTo>
                  <a:lnTo>
                    <a:pt x="7699181" y="2939862"/>
                  </a:lnTo>
                  <a:cubicBezTo>
                    <a:pt x="7665991" y="2970784"/>
                    <a:pt x="7662318" y="3023755"/>
                    <a:pt x="7690569" y="3064089"/>
                  </a:cubicBezTo>
                  <a:cubicBezTo>
                    <a:pt x="7714358" y="3098051"/>
                    <a:pt x="7757838" y="3101980"/>
                    <a:pt x="7756995" y="3070090"/>
                  </a:cubicBezTo>
                  <a:cubicBezTo>
                    <a:pt x="7751862" y="2875897"/>
                    <a:pt x="7764136" y="2818548"/>
                    <a:pt x="7820281" y="2774385"/>
                  </a:cubicBezTo>
                  <a:cubicBezTo>
                    <a:pt x="7839293" y="2759429"/>
                    <a:pt x="7871534" y="2749415"/>
                    <a:pt x="7900669" y="2749415"/>
                  </a:cubicBezTo>
                  <a:close/>
                  <a:moveTo>
                    <a:pt x="145176" y="2496711"/>
                  </a:moveTo>
                  <a:cubicBezTo>
                    <a:pt x="152637" y="2496395"/>
                    <a:pt x="163166" y="2500489"/>
                    <a:pt x="186392" y="2508586"/>
                  </a:cubicBezTo>
                  <a:cubicBezTo>
                    <a:pt x="218214" y="2519679"/>
                    <a:pt x="236815" y="2547221"/>
                    <a:pt x="304328" y="2683211"/>
                  </a:cubicBezTo>
                  <a:cubicBezTo>
                    <a:pt x="348413" y="2772011"/>
                    <a:pt x="389293" y="2849783"/>
                    <a:pt x="395173" y="2856038"/>
                  </a:cubicBezTo>
                  <a:cubicBezTo>
                    <a:pt x="401162" y="2862410"/>
                    <a:pt x="428064" y="2819130"/>
                    <a:pt x="456350" y="2757613"/>
                  </a:cubicBezTo>
                  <a:cubicBezTo>
                    <a:pt x="484118" y="2697224"/>
                    <a:pt x="512545" y="2647815"/>
                    <a:pt x="519521" y="2647815"/>
                  </a:cubicBezTo>
                  <a:cubicBezTo>
                    <a:pt x="545627" y="2647815"/>
                    <a:pt x="596900" y="2677873"/>
                    <a:pt x="596900" y="2693178"/>
                  </a:cubicBezTo>
                  <a:cubicBezTo>
                    <a:pt x="596900" y="2701915"/>
                    <a:pt x="574744" y="2751004"/>
                    <a:pt x="547663" y="2802265"/>
                  </a:cubicBezTo>
                  <a:cubicBezTo>
                    <a:pt x="520583" y="2853525"/>
                    <a:pt x="486126" y="2931184"/>
                    <a:pt x="471091" y="2974840"/>
                  </a:cubicBezTo>
                  <a:cubicBezTo>
                    <a:pt x="456057" y="3018496"/>
                    <a:pt x="439061" y="3054215"/>
                    <a:pt x="433323" y="3054215"/>
                  </a:cubicBezTo>
                  <a:cubicBezTo>
                    <a:pt x="427585" y="3054215"/>
                    <a:pt x="405061" y="3048000"/>
                    <a:pt x="383270" y="3040403"/>
                  </a:cubicBezTo>
                  <a:cubicBezTo>
                    <a:pt x="349292" y="3028559"/>
                    <a:pt x="331676" y="3003043"/>
                    <a:pt x="259563" y="2861226"/>
                  </a:cubicBezTo>
                  <a:cubicBezTo>
                    <a:pt x="209367" y="2762510"/>
                    <a:pt x="169103" y="2697694"/>
                    <a:pt x="159664" y="2700412"/>
                  </a:cubicBezTo>
                  <a:cubicBezTo>
                    <a:pt x="150967" y="2702916"/>
                    <a:pt x="130770" y="2736398"/>
                    <a:pt x="114782" y="2774815"/>
                  </a:cubicBezTo>
                  <a:cubicBezTo>
                    <a:pt x="98793" y="2813232"/>
                    <a:pt x="82481" y="2851392"/>
                    <a:pt x="78532" y="2859613"/>
                  </a:cubicBezTo>
                  <a:cubicBezTo>
                    <a:pt x="69077" y="2879296"/>
                    <a:pt x="0" y="2844960"/>
                    <a:pt x="0" y="2820577"/>
                  </a:cubicBezTo>
                  <a:cubicBezTo>
                    <a:pt x="0" y="2789700"/>
                    <a:pt x="103728" y="2527529"/>
                    <a:pt x="122370" y="2511290"/>
                  </a:cubicBezTo>
                  <a:cubicBezTo>
                    <a:pt x="133322" y="2501750"/>
                    <a:pt x="137714" y="2497026"/>
                    <a:pt x="145176" y="2496711"/>
                  </a:cubicBezTo>
                  <a:close/>
                  <a:moveTo>
                    <a:pt x="7678926" y="2414221"/>
                  </a:moveTo>
                  <a:cubicBezTo>
                    <a:pt x="7671080" y="2416108"/>
                    <a:pt x="7662964" y="2420933"/>
                    <a:pt x="7654401" y="2428599"/>
                  </a:cubicBezTo>
                  <a:cubicBezTo>
                    <a:pt x="7628755" y="2451557"/>
                    <a:pt x="7630496" y="2459611"/>
                    <a:pt x="7677047" y="2533351"/>
                  </a:cubicBezTo>
                  <a:cubicBezTo>
                    <a:pt x="7697867" y="2566333"/>
                    <a:pt x="7715392" y="2582073"/>
                    <a:pt x="7724080" y="2575593"/>
                  </a:cubicBezTo>
                  <a:cubicBezTo>
                    <a:pt x="7731696" y="2569913"/>
                    <a:pt x="7746298" y="2559366"/>
                    <a:pt x="7756529" y="2552156"/>
                  </a:cubicBezTo>
                  <a:cubicBezTo>
                    <a:pt x="7772564" y="2540855"/>
                    <a:pt x="7771246" y="2530782"/>
                    <a:pt x="7746967" y="2479131"/>
                  </a:cubicBezTo>
                  <a:cubicBezTo>
                    <a:pt x="7723557" y="2429330"/>
                    <a:pt x="7702461" y="2408558"/>
                    <a:pt x="7678926" y="2414221"/>
                  </a:cubicBezTo>
                  <a:close/>
                  <a:moveTo>
                    <a:pt x="7753948" y="2262452"/>
                  </a:moveTo>
                  <a:cubicBezTo>
                    <a:pt x="7761919" y="2265511"/>
                    <a:pt x="7798758" y="2330788"/>
                    <a:pt x="7835812" y="2407513"/>
                  </a:cubicBezTo>
                  <a:cubicBezTo>
                    <a:pt x="7900257" y="2540958"/>
                    <a:pt x="7902534" y="2549173"/>
                    <a:pt x="7888272" y="2596776"/>
                  </a:cubicBezTo>
                  <a:cubicBezTo>
                    <a:pt x="7862260" y="2683595"/>
                    <a:pt x="7771929" y="2727378"/>
                    <a:pt x="7689703" y="2693022"/>
                  </a:cubicBezTo>
                  <a:cubicBezTo>
                    <a:pt x="7663192" y="2681945"/>
                    <a:pt x="7637922" y="2671528"/>
                    <a:pt x="7633549" y="2669873"/>
                  </a:cubicBezTo>
                  <a:cubicBezTo>
                    <a:pt x="7629175" y="2668219"/>
                    <a:pt x="7618779" y="2691019"/>
                    <a:pt x="7610446" y="2720541"/>
                  </a:cubicBezTo>
                  <a:cubicBezTo>
                    <a:pt x="7593774" y="2779611"/>
                    <a:pt x="7537289" y="2876415"/>
                    <a:pt x="7519495" y="2876415"/>
                  </a:cubicBezTo>
                  <a:cubicBezTo>
                    <a:pt x="7505458" y="2876415"/>
                    <a:pt x="7454900" y="2792245"/>
                    <a:pt x="7454900" y="2768876"/>
                  </a:cubicBezTo>
                  <a:cubicBezTo>
                    <a:pt x="7454900" y="2759423"/>
                    <a:pt x="7478220" y="2710536"/>
                    <a:pt x="7506722" y="2660238"/>
                  </a:cubicBezTo>
                  <a:cubicBezTo>
                    <a:pt x="7543710" y="2594964"/>
                    <a:pt x="7556364" y="2560104"/>
                    <a:pt x="7550930" y="2538451"/>
                  </a:cubicBezTo>
                  <a:cubicBezTo>
                    <a:pt x="7541157" y="2499512"/>
                    <a:pt x="7532005" y="2500220"/>
                    <a:pt x="7450506" y="2546215"/>
                  </a:cubicBezTo>
                  <a:cubicBezTo>
                    <a:pt x="7413375" y="2567170"/>
                    <a:pt x="7376461" y="2584315"/>
                    <a:pt x="7368474" y="2584315"/>
                  </a:cubicBezTo>
                  <a:cubicBezTo>
                    <a:pt x="7352223" y="2584315"/>
                    <a:pt x="7315200" y="2519426"/>
                    <a:pt x="7315200" y="2490942"/>
                  </a:cubicBezTo>
                  <a:cubicBezTo>
                    <a:pt x="7315200" y="2479868"/>
                    <a:pt x="7399901" y="2429460"/>
                    <a:pt x="7527327" y="2364699"/>
                  </a:cubicBezTo>
                  <a:cubicBezTo>
                    <a:pt x="7643997" y="2305404"/>
                    <a:pt x="7745976" y="2259393"/>
                    <a:pt x="7753948" y="2262452"/>
                  </a:cubicBezTo>
                  <a:close/>
                  <a:moveTo>
                    <a:pt x="387434" y="2063615"/>
                  </a:moveTo>
                  <a:cubicBezTo>
                    <a:pt x="396281" y="2063615"/>
                    <a:pt x="526991" y="2131349"/>
                    <a:pt x="571501" y="2158999"/>
                  </a:cubicBezTo>
                  <a:cubicBezTo>
                    <a:pt x="595948" y="2174186"/>
                    <a:pt x="650241" y="2205322"/>
                    <a:pt x="692151" y="2228191"/>
                  </a:cubicBezTo>
                  <a:cubicBezTo>
                    <a:pt x="734061" y="2251060"/>
                    <a:pt x="778866" y="2279825"/>
                    <a:pt x="791719" y="2292114"/>
                  </a:cubicBezTo>
                  <a:cubicBezTo>
                    <a:pt x="813478" y="2312919"/>
                    <a:pt x="813703" y="2317133"/>
                    <a:pt x="794984" y="2353331"/>
                  </a:cubicBezTo>
                  <a:cubicBezTo>
                    <a:pt x="783928" y="2374711"/>
                    <a:pt x="768966" y="2395861"/>
                    <a:pt x="761735" y="2400329"/>
                  </a:cubicBezTo>
                  <a:cubicBezTo>
                    <a:pt x="754505" y="2404798"/>
                    <a:pt x="710917" y="2387747"/>
                    <a:pt x="664874" y="2362439"/>
                  </a:cubicBezTo>
                  <a:cubicBezTo>
                    <a:pt x="618831" y="2337130"/>
                    <a:pt x="576735" y="2315263"/>
                    <a:pt x="571328" y="2313844"/>
                  </a:cubicBezTo>
                  <a:cubicBezTo>
                    <a:pt x="565920" y="2312426"/>
                    <a:pt x="547513" y="2342834"/>
                    <a:pt x="530422" y="2381418"/>
                  </a:cubicBezTo>
                  <a:lnTo>
                    <a:pt x="499347" y="2451571"/>
                  </a:lnTo>
                  <a:lnTo>
                    <a:pt x="586224" y="2501106"/>
                  </a:lnTo>
                  <a:cubicBezTo>
                    <a:pt x="634006" y="2528350"/>
                    <a:pt x="673101" y="2555033"/>
                    <a:pt x="673101" y="2560402"/>
                  </a:cubicBezTo>
                  <a:cubicBezTo>
                    <a:pt x="673101" y="2565771"/>
                    <a:pt x="660917" y="2590814"/>
                    <a:pt x="646024" y="2616055"/>
                  </a:cubicBezTo>
                  <a:cubicBezTo>
                    <a:pt x="624741" y="2652127"/>
                    <a:pt x="614551" y="2659413"/>
                    <a:pt x="598399" y="2650107"/>
                  </a:cubicBezTo>
                  <a:cubicBezTo>
                    <a:pt x="520158" y="2605029"/>
                    <a:pt x="227756" y="2435608"/>
                    <a:pt x="208231" y="2424040"/>
                  </a:cubicBezTo>
                  <a:cubicBezTo>
                    <a:pt x="185149" y="2410363"/>
                    <a:pt x="185071" y="2408037"/>
                    <a:pt x="206207" y="2363715"/>
                  </a:cubicBezTo>
                  <a:cubicBezTo>
                    <a:pt x="218297" y="2338360"/>
                    <a:pt x="232569" y="2314861"/>
                    <a:pt x="237921" y="2311495"/>
                  </a:cubicBezTo>
                  <a:cubicBezTo>
                    <a:pt x="243272" y="2308129"/>
                    <a:pt x="281574" y="2325355"/>
                    <a:pt x="323035" y="2349776"/>
                  </a:cubicBezTo>
                  <a:cubicBezTo>
                    <a:pt x="371988" y="2378609"/>
                    <a:pt x="399227" y="2388547"/>
                    <a:pt x="400722" y="2378121"/>
                  </a:cubicBezTo>
                  <a:cubicBezTo>
                    <a:pt x="401988" y="2369290"/>
                    <a:pt x="421168" y="2338295"/>
                    <a:pt x="443344" y="2309242"/>
                  </a:cubicBezTo>
                  <a:lnTo>
                    <a:pt x="483664" y="2256419"/>
                  </a:lnTo>
                  <a:lnTo>
                    <a:pt x="406933" y="2214235"/>
                  </a:lnTo>
                  <a:cubicBezTo>
                    <a:pt x="364730" y="2191035"/>
                    <a:pt x="330201" y="2164252"/>
                    <a:pt x="330201" y="2154719"/>
                  </a:cubicBezTo>
                  <a:cubicBezTo>
                    <a:pt x="330201" y="2145186"/>
                    <a:pt x="342020" y="2120787"/>
                    <a:pt x="356466" y="2100501"/>
                  </a:cubicBezTo>
                  <a:cubicBezTo>
                    <a:pt x="370911" y="2080213"/>
                    <a:pt x="384847" y="2063615"/>
                    <a:pt x="387434" y="2063615"/>
                  </a:cubicBezTo>
                  <a:close/>
                  <a:moveTo>
                    <a:pt x="7469711" y="1838862"/>
                  </a:moveTo>
                  <a:cubicBezTo>
                    <a:pt x="7481349" y="1840239"/>
                    <a:pt x="7534220" y="1907088"/>
                    <a:pt x="7587203" y="1987415"/>
                  </a:cubicBezTo>
                  <a:lnTo>
                    <a:pt x="7683534" y="2133465"/>
                  </a:lnTo>
                  <a:lnTo>
                    <a:pt x="7657409" y="2168390"/>
                  </a:lnTo>
                  <a:cubicBezTo>
                    <a:pt x="7643040" y="2187599"/>
                    <a:pt x="7623770" y="2203315"/>
                    <a:pt x="7614586" y="2203315"/>
                  </a:cubicBezTo>
                  <a:cubicBezTo>
                    <a:pt x="7605402" y="2203315"/>
                    <a:pt x="7568240" y="2157682"/>
                    <a:pt x="7532001" y="2101909"/>
                  </a:cubicBezTo>
                  <a:lnTo>
                    <a:pt x="7466116" y="2000502"/>
                  </a:lnTo>
                  <a:lnTo>
                    <a:pt x="7434755" y="2021050"/>
                  </a:lnTo>
                  <a:cubicBezTo>
                    <a:pt x="7399411" y="2044208"/>
                    <a:pt x="7399534" y="2044614"/>
                    <a:pt x="7476401" y="2158865"/>
                  </a:cubicBezTo>
                  <a:lnTo>
                    <a:pt x="7519123" y="2222365"/>
                  </a:lnTo>
                  <a:lnTo>
                    <a:pt x="7492654" y="2257290"/>
                  </a:lnTo>
                  <a:cubicBezTo>
                    <a:pt x="7478095" y="2276499"/>
                    <a:pt x="7458367" y="2292215"/>
                    <a:pt x="7448814" y="2292215"/>
                  </a:cubicBezTo>
                  <a:cubicBezTo>
                    <a:pt x="7439261" y="2292215"/>
                    <a:pt x="7404501" y="2249682"/>
                    <a:pt x="7371569" y="2197698"/>
                  </a:cubicBezTo>
                  <a:lnTo>
                    <a:pt x="7311696" y="2103181"/>
                  </a:lnTo>
                  <a:lnTo>
                    <a:pt x="7227274" y="2160546"/>
                  </a:lnTo>
                  <a:lnTo>
                    <a:pt x="7296637" y="2264149"/>
                  </a:lnTo>
                  <a:cubicBezTo>
                    <a:pt x="7334786" y="2321131"/>
                    <a:pt x="7366000" y="2372717"/>
                    <a:pt x="7366000" y="2378784"/>
                  </a:cubicBezTo>
                  <a:cubicBezTo>
                    <a:pt x="7366000" y="2397934"/>
                    <a:pt x="7279165" y="2438260"/>
                    <a:pt x="7266465" y="2425008"/>
                  </a:cubicBezTo>
                  <a:cubicBezTo>
                    <a:pt x="7244049" y="2401619"/>
                    <a:pt x="7072392" y="2125050"/>
                    <a:pt x="7069983" y="2108441"/>
                  </a:cubicBezTo>
                  <a:cubicBezTo>
                    <a:pt x="7068645" y="2099216"/>
                    <a:pt x="7153275" y="2034223"/>
                    <a:pt x="7258050" y="1964013"/>
                  </a:cubicBezTo>
                  <a:cubicBezTo>
                    <a:pt x="7362825" y="1893803"/>
                    <a:pt x="7458072" y="1837485"/>
                    <a:pt x="7469711" y="1838862"/>
                  </a:cubicBezTo>
                  <a:close/>
                  <a:moveTo>
                    <a:pt x="666667" y="1663847"/>
                  </a:moveTo>
                  <a:cubicBezTo>
                    <a:pt x="673698" y="1660510"/>
                    <a:pt x="696070" y="1671217"/>
                    <a:pt x="716383" y="1687642"/>
                  </a:cubicBezTo>
                  <a:lnTo>
                    <a:pt x="753315" y="1717503"/>
                  </a:lnTo>
                  <a:lnTo>
                    <a:pt x="605587" y="1927128"/>
                  </a:lnTo>
                  <a:lnTo>
                    <a:pt x="665534" y="1972346"/>
                  </a:lnTo>
                  <a:lnTo>
                    <a:pt x="727065" y="1885011"/>
                  </a:lnTo>
                  <a:cubicBezTo>
                    <a:pt x="760908" y="1836976"/>
                    <a:pt x="794082" y="1794285"/>
                    <a:pt x="800785" y="1790142"/>
                  </a:cubicBezTo>
                  <a:cubicBezTo>
                    <a:pt x="813887" y="1782045"/>
                    <a:pt x="889001" y="1830192"/>
                    <a:pt x="889001" y="1846686"/>
                  </a:cubicBezTo>
                  <a:cubicBezTo>
                    <a:pt x="889001" y="1852154"/>
                    <a:pt x="860426" y="1894375"/>
                    <a:pt x="825501" y="1940509"/>
                  </a:cubicBezTo>
                  <a:cubicBezTo>
                    <a:pt x="790576" y="1986645"/>
                    <a:pt x="762001" y="2028013"/>
                    <a:pt x="762001" y="2032443"/>
                  </a:cubicBezTo>
                  <a:cubicBezTo>
                    <a:pt x="762001" y="2044058"/>
                    <a:pt x="804171" y="2075537"/>
                    <a:pt x="819151" y="2075103"/>
                  </a:cubicBezTo>
                  <a:cubicBezTo>
                    <a:pt x="826136" y="2074900"/>
                    <a:pt x="867612" y="2032104"/>
                    <a:pt x="911320" y="1979997"/>
                  </a:cubicBezTo>
                  <a:lnTo>
                    <a:pt x="990789" y="1885260"/>
                  </a:lnTo>
                  <a:lnTo>
                    <a:pt x="1030086" y="1905582"/>
                  </a:lnTo>
                  <a:cubicBezTo>
                    <a:pt x="1076862" y="1929770"/>
                    <a:pt x="1080418" y="1921050"/>
                    <a:pt x="951616" y="2098021"/>
                  </a:cubicBezTo>
                  <a:cubicBezTo>
                    <a:pt x="899715" y="2169331"/>
                    <a:pt x="853605" y="2233199"/>
                    <a:pt x="849149" y="2239951"/>
                  </a:cubicBezTo>
                  <a:cubicBezTo>
                    <a:pt x="838533" y="2256036"/>
                    <a:pt x="443841" y="1972631"/>
                    <a:pt x="451404" y="1954354"/>
                  </a:cubicBezTo>
                  <a:cubicBezTo>
                    <a:pt x="454592" y="1946647"/>
                    <a:pt x="501455" y="1879496"/>
                    <a:pt x="555542" y="1805129"/>
                  </a:cubicBezTo>
                  <a:cubicBezTo>
                    <a:pt x="609630" y="1730761"/>
                    <a:pt x="659636" y="1667185"/>
                    <a:pt x="666667" y="1663847"/>
                  </a:cubicBezTo>
                  <a:close/>
                  <a:moveTo>
                    <a:pt x="7154666" y="1428616"/>
                  </a:moveTo>
                  <a:cubicBezTo>
                    <a:pt x="7173629" y="1428616"/>
                    <a:pt x="7226300" y="1496335"/>
                    <a:pt x="7226300" y="1520714"/>
                  </a:cubicBezTo>
                  <a:cubicBezTo>
                    <a:pt x="7226300" y="1530024"/>
                    <a:pt x="7191386" y="1593449"/>
                    <a:pt x="7148713" y="1661658"/>
                  </a:cubicBezTo>
                  <a:cubicBezTo>
                    <a:pt x="7106040" y="1729868"/>
                    <a:pt x="7073753" y="1788302"/>
                    <a:pt x="7076964" y="1791513"/>
                  </a:cubicBezTo>
                  <a:cubicBezTo>
                    <a:pt x="7080176" y="1794725"/>
                    <a:pt x="7140720" y="1774394"/>
                    <a:pt x="7211507" y="1746334"/>
                  </a:cubicBezTo>
                  <a:cubicBezTo>
                    <a:pt x="7282295" y="1718274"/>
                    <a:pt x="7351340" y="1695316"/>
                    <a:pt x="7364941" y="1695316"/>
                  </a:cubicBezTo>
                  <a:cubicBezTo>
                    <a:pt x="7388347" y="1695316"/>
                    <a:pt x="7442200" y="1755170"/>
                    <a:pt x="7442200" y="1781184"/>
                  </a:cubicBezTo>
                  <a:cubicBezTo>
                    <a:pt x="7442200" y="1787837"/>
                    <a:pt x="7343616" y="1824847"/>
                    <a:pt x="7223125" y="1863428"/>
                  </a:cubicBezTo>
                  <a:cubicBezTo>
                    <a:pt x="7102634" y="1902008"/>
                    <a:pt x="6993513" y="1940529"/>
                    <a:pt x="6980633" y="1949029"/>
                  </a:cubicBezTo>
                  <a:cubicBezTo>
                    <a:pt x="6960785" y="1962129"/>
                    <a:pt x="6951591" y="1959095"/>
                    <a:pt x="6920308" y="1929124"/>
                  </a:cubicBezTo>
                  <a:cubicBezTo>
                    <a:pt x="6900008" y="1909676"/>
                    <a:pt x="6883400" y="1884974"/>
                    <a:pt x="6883400" y="1874230"/>
                  </a:cubicBezTo>
                  <a:cubicBezTo>
                    <a:pt x="6883400" y="1863487"/>
                    <a:pt x="6940822" y="1758829"/>
                    <a:pt x="7011005" y="1641656"/>
                  </a:cubicBezTo>
                  <a:cubicBezTo>
                    <a:pt x="7081188" y="1524484"/>
                    <a:pt x="7145836" y="1428616"/>
                    <a:pt x="7154666" y="1428616"/>
                  </a:cubicBezTo>
                  <a:close/>
                  <a:moveTo>
                    <a:pt x="931667" y="1365116"/>
                  </a:moveTo>
                  <a:cubicBezTo>
                    <a:pt x="949073" y="1365116"/>
                    <a:pt x="1070679" y="1468414"/>
                    <a:pt x="1163167" y="1561762"/>
                  </a:cubicBezTo>
                  <a:cubicBezTo>
                    <a:pt x="1252012" y="1651435"/>
                    <a:pt x="1268957" y="1698663"/>
                    <a:pt x="1236687" y="1766668"/>
                  </a:cubicBezTo>
                  <a:cubicBezTo>
                    <a:pt x="1212708" y="1817200"/>
                    <a:pt x="1154290" y="1869799"/>
                    <a:pt x="1109723" y="1880984"/>
                  </a:cubicBezTo>
                  <a:cubicBezTo>
                    <a:pt x="1072326" y="1890371"/>
                    <a:pt x="992244" y="1862349"/>
                    <a:pt x="974054" y="1833512"/>
                  </a:cubicBezTo>
                  <a:cubicBezTo>
                    <a:pt x="964322" y="1818083"/>
                    <a:pt x="968293" y="1802845"/>
                    <a:pt x="989985" y="1772381"/>
                  </a:cubicBezTo>
                  <a:cubicBezTo>
                    <a:pt x="1005877" y="1750063"/>
                    <a:pt x="1025375" y="1732939"/>
                    <a:pt x="1033315" y="1734326"/>
                  </a:cubicBezTo>
                  <a:cubicBezTo>
                    <a:pt x="1076974" y="1741958"/>
                    <a:pt x="1096685" y="1737431"/>
                    <a:pt x="1109587" y="1716808"/>
                  </a:cubicBezTo>
                  <a:cubicBezTo>
                    <a:pt x="1121998" y="1696971"/>
                    <a:pt x="1111020" y="1682294"/>
                    <a:pt x="1028843" y="1608858"/>
                  </a:cubicBezTo>
                  <a:cubicBezTo>
                    <a:pt x="976534" y="1562112"/>
                    <a:pt x="910811" y="1502828"/>
                    <a:pt x="882793" y="1477116"/>
                  </a:cubicBezTo>
                  <a:lnTo>
                    <a:pt x="831851" y="1430366"/>
                  </a:lnTo>
                  <a:lnTo>
                    <a:pt x="875502" y="1397741"/>
                  </a:lnTo>
                  <a:cubicBezTo>
                    <a:pt x="899510" y="1379797"/>
                    <a:pt x="924784" y="1365116"/>
                    <a:pt x="931667" y="1365116"/>
                  </a:cubicBezTo>
                  <a:close/>
                  <a:moveTo>
                    <a:pt x="7029735" y="1301616"/>
                  </a:moveTo>
                  <a:cubicBezTo>
                    <a:pt x="7038814" y="1301616"/>
                    <a:pt x="7061675" y="1319958"/>
                    <a:pt x="7080539" y="1342377"/>
                  </a:cubicBezTo>
                  <a:lnTo>
                    <a:pt x="7114838" y="1383138"/>
                  </a:lnTo>
                  <a:lnTo>
                    <a:pt x="6932443" y="1545002"/>
                  </a:lnTo>
                  <a:cubicBezTo>
                    <a:pt x="6832126" y="1634027"/>
                    <a:pt x="6746271" y="1709982"/>
                    <a:pt x="6741653" y="1713791"/>
                  </a:cubicBezTo>
                  <a:cubicBezTo>
                    <a:pt x="6737035" y="1717600"/>
                    <a:pt x="6717669" y="1702190"/>
                    <a:pt x="6698616" y="1679548"/>
                  </a:cubicBezTo>
                  <a:lnTo>
                    <a:pt x="6663976" y="1638380"/>
                  </a:lnTo>
                  <a:lnTo>
                    <a:pt x="6838603" y="1469998"/>
                  </a:lnTo>
                  <a:cubicBezTo>
                    <a:pt x="6934648" y="1377388"/>
                    <a:pt x="7020657" y="1301616"/>
                    <a:pt x="7029735" y="1301616"/>
                  </a:cubicBezTo>
                  <a:close/>
                  <a:moveTo>
                    <a:pt x="1078471" y="1212716"/>
                  </a:moveTo>
                  <a:cubicBezTo>
                    <a:pt x="1089709" y="1212716"/>
                    <a:pt x="1175755" y="1289725"/>
                    <a:pt x="1269683" y="1383848"/>
                  </a:cubicBezTo>
                  <a:lnTo>
                    <a:pt x="1440463" y="1554980"/>
                  </a:lnTo>
                  <a:lnTo>
                    <a:pt x="1403656" y="1593398"/>
                  </a:lnTo>
                  <a:cubicBezTo>
                    <a:pt x="1383412" y="1614528"/>
                    <a:pt x="1360695" y="1631816"/>
                    <a:pt x="1353174" y="1631816"/>
                  </a:cubicBezTo>
                  <a:cubicBezTo>
                    <a:pt x="1345652" y="1631816"/>
                    <a:pt x="1263129" y="1555290"/>
                    <a:pt x="1169790" y="1461758"/>
                  </a:cubicBezTo>
                  <a:cubicBezTo>
                    <a:pt x="995288" y="1286896"/>
                    <a:pt x="980218" y="1261283"/>
                    <a:pt x="1032601" y="1228591"/>
                  </a:cubicBezTo>
                  <a:cubicBezTo>
                    <a:pt x="1046591" y="1219860"/>
                    <a:pt x="1067233" y="1212716"/>
                    <a:pt x="1078471" y="1212716"/>
                  </a:cubicBezTo>
                  <a:close/>
                  <a:moveTo>
                    <a:pt x="1430077" y="1138502"/>
                  </a:moveTo>
                  <a:cubicBezTo>
                    <a:pt x="1423806" y="1139408"/>
                    <a:pt x="1425605" y="1147981"/>
                    <a:pt x="1429443" y="1165091"/>
                  </a:cubicBezTo>
                  <a:cubicBezTo>
                    <a:pt x="1432971" y="1180807"/>
                    <a:pt x="1441298" y="1203866"/>
                    <a:pt x="1447950" y="1216334"/>
                  </a:cubicBezTo>
                  <a:cubicBezTo>
                    <a:pt x="1459283" y="1237575"/>
                    <a:pt x="1462057" y="1237683"/>
                    <a:pt x="1492024" y="1218048"/>
                  </a:cubicBezTo>
                  <a:cubicBezTo>
                    <a:pt x="1534052" y="1190510"/>
                    <a:pt x="1532523" y="1183384"/>
                    <a:pt x="1479121" y="1157918"/>
                  </a:cubicBezTo>
                  <a:cubicBezTo>
                    <a:pt x="1450687" y="1144359"/>
                    <a:pt x="1436347" y="1137597"/>
                    <a:pt x="1430077" y="1138502"/>
                  </a:cubicBezTo>
                  <a:close/>
                  <a:moveTo>
                    <a:pt x="6659760" y="958716"/>
                  </a:moveTo>
                  <a:cubicBezTo>
                    <a:pt x="6675407" y="958716"/>
                    <a:pt x="6747813" y="1021571"/>
                    <a:pt x="6737157" y="1025905"/>
                  </a:cubicBezTo>
                  <a:cubicBezTo>
                    <a:pt x="6729099" y="1029183"/>
                    <a:pt x="6691018" y="1316667"/>
                    <a:pt x="6697751" y="1323400"/>
                  </a:cubicBezTo>
                  <a:cubicBezTo>
                    <a:pt x="6700413" y="1326062"/>
                    <a:pt x="6738390" y="1287960"/>
                    <a:pt x="6782144" y="1238728"/>
                  </a:cubicBezTo>
                  <a:cubicBezTo>
                    <a:pt x="6825899" y="1189496"/>
                    <a:pt x="6867641" y="1149216"/>
                    <a:pt x="6874905" y="1149216"/>
                  </a:cubicBezTo>
                  <a:cubicBezTo>
                    <a:pt x="6894955" y="1149216"/>
                    <a:pt x="6946900" y="1202028"/>
                    <a:pt x="6946900" y="1222412"/>
                  </a:cubicBezTo>
                  <a:cubicBezTo>
                    <a:pt x="6946900" y="1245934"/>
                    <a:pt x="6643126" y="1581016"/>
                    <a:pt x="6621801" y="1581016"/>
                  </a:cubicBezTo>
                  <a:cubicBezTo>
                    <a:pt x="6612789" y="1581016"/>
                    <a:pt x="6589748" y="1567539"/>
                    <a:pt x="6570597" y="1551066"/>
                  </a:cubicBezTo>
                  <a:lnTo>
                    <a:pt x="6535779" y="1521116"/>
                  </a:lnTo>
                  <a:lnTo>
                    <a:pt x="6551885" y="1382791"/>
                  </a:lnTo>
                  <a:cubicBezTo>
                    <a:pt x="6560744" y="1306712"/>
                    <a:pt x="6568950" y="1233628"/>
                    <a:pt x="6570121" y="1220382"/>
                  </a:cubicBezTo>
                  <a:cubicBezTo>
                    <a:pt x="6571314" y="1206888"/>
                    <a:pt x="6539328" y="1238997"/>
                    <a:pt x="6497376" y="1293407"/>
                  </a:cubicBezTo>
                  <a:cubicBezTo>
                    <a:pt x="6456195" y="1346817"/>
                    <a:pt x="6416559" y="1390516"/>
                    <a:pt x="6409294" y="1390516"/>
                  </a:cubicBezTo>
                  <a:cubicBezTo>
                    <a:pt x="6390179" y="1390516"/>
                    <a:pt x="6337300" y="1338127"/>
                    <a:pt x="6337300" y="1319188"/>
                  </a:cubicBezTo>
                  <a:cubicBezTo>
                    <a:pt x="6337300" y="1310333"/>
                    <a:pt x="6406625" y="1225604"/>
                    <a:pt x="6491355" y="1130902"/>
                  </a:cubicBezTo>
                  <a:cubicBezTo>
                    <a:pt x="6576085" y="1036200"/>
                    <a:pt x="6651868" y="958716"/>
                    <a:pt x="6659760" y="958716"/>
                  </a:cubicBezTo>
                  <a:close/>
                  <a:moveTo>
                    <a:pt x="6236676" y="641217"/>
                  </a:moveTo>
                  <a:cubicBezTo>
                    <a:pt x="6242904" y="641217"/>
                    <a:pt x="6266421" y="657675"/>
                    <a:pt x="6288938" y="677793"/>
                  </a:cubicBezTo>
                  <a:lnTo>
                    <a:pt x="6329876" y="714372"/>
                  </a:lnTo>
                  <a:lnTo>
                    <a:pt x="6258992" y="801620"/>
                  </a:lnTo>
                  <a:cubicBezTo>
                    <a:pt x="6139685" y="948468"/>
                    <a:pt x="6107629" y="1040334"/>
                    <a:pt x="6162326" y="1078646"/>
                  </a:cubicBezTo>
                  <a:cubicBezTo>
                    <a:pt x="6209489" y="1111680"/>
                    <a:pt x="6242746" y="1103303"/>
                    <a:pt x="6275659" y="1050096"/>
                  </a:cubicBezTo>
                  <a:cubicBezTo>
                    <a:pt x="6319374" y="979428"/>
                    <a:pt x="6455784" y="806317"/>
                    <a:pt x="6467755" y="806317"/>
                  </a:cubicBezTo>
                  <a:cubicBezTo>
                    <a:pt x="6487848" y="806317"/>
                    <a:pt x="6553200" y="862182"/>
                    <a:pt x="6553200" y="879359"/>
                  </a:cubicBezTo>
                  <a:cubicBezTo>
                    <a:pt x="6553200" y="899931"/>
                    <a:pt x="6390882" y="1130270"/>
                    <a:pt x="6341798" y="1179355"/>
                  </a:cubicBezTo>
                  <a:cubicBezTo>
                    <a:pt x="6279511" y="1241641"/>
                    <a:pt x="6197534" y="1240104"/>
                    <a:pt x="6102725" y="1174874"/>
                  </a:cubicBezTo>
                  <a:cubicBezTo>
                    <a:pt x="6035783" y="1128817"/>
                    <a:pt x="6007100" y="1080569"/>
                    <a:pt x="6007100" y="1014025"/>
                  </a:cubicBezTo>
                  <a:cubicBezTo>
                    <a:pt x="6007100" y="975396"/>
                    <a:pt x="6027577" y="935956"/>
                    <a:pt x="6116226" y="803846"/>
                  </a:cubicBezTo>
                  <a:cubicBezTo>
                    <a:pt x="6176245" y="714400"/>
                    <a:pt x="6230448" y="641217"/>
                    <a:pt x="6236676" y="641217"/>
                  </a:cubicBezTo>
                  <a:close/>
                  <a:moveTo>
                    <a:pt x="1860553" y="581923"/>
                  </a:moveTo>
                  <a:cubicBezTo>
                    <a:pt x="1875544" y="585874"/>
                    <a:pt x="2133232" y="971910"/>
                    <a:pt x="2133266" y="990466"/>
                  </a:cubicBezTo>
                  <a:cubicBezTo>
                    <a:pt x="2133277" y="997451"/>
                    <a:pt x="2116132" y="1018988"/>
                    <a:pt x="2095164" y="1038326"/>
                  </a:cubicBezTo>
                  <a:lnTo>
                    <a:pt x="2057041" y="1073486"/>
                  </a:lnTo>
                  <a:lnTo>
                    <a:pt x="1990546" y="1039641"/>
                  </a:lnTo>
                  <a:cubicBezTo>
                    <a:pt x="1909040" y="998155"/>
                    <a:pt x="1778002" y="944857"/>
                    <a:pt x="1778002" y="953191"/>
                  </a:cubicBezTo>
                  <a:cubicBezTo>
                    <a:pt x="1778002" y="956553"/>
                    <a:pt x="1806578" y="1002453"/>
                    <a:pt x="1841502" y="1055192"/>
                  </a:cubicBezTo>
                  <a:cubicBezTo>
                    <a:pt x="1876427" y="1107931"/>
                    <a:pt x="1905002" y="1155874"/>
                    <a:pt x="1905002" y="1161733"/>
                  </a:cubicBezTo>
                  <a:cubicBezTo>
                    <a:pt x="1905002" y="1167593"/>
                    <a:pt x="1866971" y="1199525"/>
                    <a:pt x="1820488" y="1232694"/>
                  </a:cubicBezTo>
                  <a:lnTo>
                    <a:pt x="1735975" y="1293002"/>
                  </a:lnTo>
                  <a:lnTo>
                    <a:pt x="1690313" y="1270820"/>
                  </a:lnTo>
                  <a:cubicBezTo>
                    <a:pt x="1615243" y="1234349"/>
                    <a:pt x="1609048" y="1235504"/>
                    <a:pt x="1556996" y="1295666"/>
                  </a:cubicBezTo>
                  <a:cubicBezTo>
                    <a:pt x="1508148" y="1352126"/>
                    <a:pt x="1507664" y="1353693"/>
                    <a:pt x="1523139" y="1405343"/>
                  </a:cubicBezTo>
                  <a:cubicBezTo>
                    <a:pt x="1538285" y="1455892"/>
                    <a:pt x="1537496" y="1459084"/>
                    <a:pt x="1500806" y="1495774"/>
                  </a:cubicBezTo>
                  <a:cubicBezTo>
                    <a:pt x="1439458" y="1557122"/>
                    <a:pt x="1426713" y="1539467"/>
                    <a:pt x="1333502" y="1264019"/>
                  </a:cubicBezTo>
                  <a:lnTo>
                    <a:pt x="1250953" y="1020075"/>
                  </a:lnTo>
                  <a:lnTo>
                    <a:pt x="1301273" y="989396"/>
                  </a:lnTo>
                  <a:cubicBezTo>
                    <a:pt x="1328948" y="972522"/>
                    <a:pt x="1354929" y="958716"/>
                    <a:pt x="1359005" y="958716"/>
                  </a:cubicBezTo>
                  <a:cubicBezTo>
                    <a:pt x="1363082" y="958716"/>
                    <a:pt x="1453728" y="1004970"/>
                    <a:pt x="1560440" y="1061502"/>
                  </a:cubicBezTo>
                  <a:cubicBezTo>
                    <a:pt x="1667154" y="1118035"/>
                    <a:pt x="1756725" y="1162027"/>
                    <a:pt x="1759490" y="1159262"/>
                  </a:cubicBezTo>
                  <a:cubicBezTo>
                    <a:pt x="1762254" y="1156498"/>
                    <a:pt x="1715774" y="1081259"/>
                    <a:pt x="1656204" y="992064"/>
                  </a:cubicBezTo>
                  <a:cubicBezTo>
                    <a:pt x="1596632" y="902869"/>
                    <a:pt x="1546802" y="818605"/>
                    <a:pt x="1545471" y="804806"/>
                  </a:cubicBezTo>
                  <a:cubicBezTo>
                    <a:pt x="1543744" y="786893"/>
                    <a:pt x="1555868" y="774595"/>
                    <a:pt x="1587872" y="761797"/>
                  </a:cubicBezTo>
                  <a:cubicBezTo>
                    <a:pt x="1631381" y="744399"/>
                    <a:pt x="1636702" y="745745"/>
                    <a:pt x="1769956" y="807854"/>
                  </a:cubicBezTo>
                  <a:cubicBezTo>
                    <a:pt x="1845452" y="843042"/>
                    <a:pt x="1910066" y="868986"/>
                    <a:pt x="1913546" y="865505"/>
                  </a:cubicBezTo>
                  <a:cubicBezTo>
                    <a:pt x="1917024" y="862027"/>
                    <a:pt x="1890807" y="816113"/>
                    <a:pt x="1855286" y="763471"/>
                  </a:cubicBezTo>
                  <a:cubicBezTo>
                    <a:pt x="1819765" y="710831"/>
                    <a:pt x="1790702" y="662268"/>
                    <a:pt x="1790702" y="655548"/>
                  </a:cubicBezTo>
                  <a:cubicBezTo>
                    <a:pt x="1790702" y="648832"/>
                    <a:pt x="1803562" y="628764"/>
                    <a:pt x="1819277" y="610953"/>
                  </a:cubicBezTo>
                  <a:cubicBezTo>
                    <a:pt x="1834994" y="593143"/>
                    <a:pt x="1853567" y="580079"/>
                    <a:pt x="1860553" y="581923"/>
                  </a:cubicBezTo>
                  <a:close/>
                  <a:moveTo>
                    <a:pt x="2247902" y="374757"/>
                  </a:moveTo>
                  <a:cubicBezTo>
                    <a:pt x="2315146" y="362779"/>
                    <a:pt x="2428323" y="406134"/>
                    <a:pt x="2445299" y="450370"/>
                  </a:cubicBezTo>
                  <a:cubicBezTo>
                    <a:pt x="2450258" y="463295"/>
                    <a:pt x="2438861" y="476929"/>
                    <a:pt x="2410619" y="491858"/>
                  </a:cubicBezTo>
                  <a:cubicBezTo>
                    <a:pt x="2346326" y="525837"/>
                    <a:pt x="2338911" y="527905"/>
                    <a:pt x="2330451" y="514215"/>
                  </a:cubicBezTo>
                  <a:cubicBezTo>
                    <a:pt x="2315627" y="490228"/>
                    <a:pt x="2250141" y="501270"/>
                    <a:pt x="2210776" y="534396"/>
                  </a:cubicBezTo>
                  <a:cubicBezTo>
                    <a:pt x="2163484" y="574190"/>
                    <a:pt x="2158944" y="629923"/>
                    <a:pt x="2196932" y="704384"/>
                  </a:cubicBezTo>
                  <a:cubicBezTo>
                    <a:pt x="2240667" y="790109"/>
                    <a:pt x="2299855" y="813373"/>
                    <a:pt x="2375156" y="774435"/>
                  </a:cubicBezTo>
                  <a:cubicBezTo>
                    <a:pt x="2419104" y="751707"/>
                    <a:pt x="2446600" y="707833"/>
                    <a:pt x="2428337" y="689573"/>
                  </a:cubicBezTo>
                  <a:cubicBezTo>
                    <a:pt x="2420248" y="681483"/>
                    <a:pt x="2402354" y="684169"/>
                    <a:pt x="2376991" y="697284"/>
                  </a:cubicBezTo>
                  <a:cubicBezTo>
                    <a:pt x="2355581" y="708356"/>
                    <a:pt x="2335068" y="717417"/>
                    <a:pt x="2331408" y="717417"/>
                  </a:cubicBezTo>
                  <a:cubicBezTo>
                    <a:pt x="2323212" y="717417"/>
                    <a:pt x="2286002" y="646748"/>
                    <a:pt x="2286002" y="631182"/>
                  </a:cubicBezTo>
                  <a:cubicBezTo>
                    <a:pt x="2286002" y="615031"/>
                    <a:pt x="2475426" y="524753"/>
                    <a:pt x="2490179" y="533871"/>
                  </a:cubicBezTo>
                  <a:cubicBezTo>
                    <a:pt x="2508782" y="545368"/>
                    <a:pt x="2578101" y="687990"/>
                    <a:pt x="2578101" y="714769"/>
                  </a:cubicBezTo>
                  <a:cubicBezTo>
                    <a:pt x="2578101" y="751594"/>
                    <a:pt x="2498473" y="835332"/>
                    <a:pt x="2425893" y="874835"/>
                  </a:cubicBezTo>
                  <a:cubicBezTo>
                    <a:pt x="2369171" y="905709"/>
                    <a:pt x="2349182" y="910027"/>
                    <a:pt x="2284641" y="905358"/>
                  </a:cubicBezTo>
                  <a:cubicBezTo>
                    <a:pt x="2229438" y="901365"/>
                    <a:pt x="2198537" y="891458"/>
                    <a:pt x="2168355" y="868078"/>
                  </a:cubicBezTo>
                  <a:cubicBezTo>
                    <a:pt x="2075153" y="795880"/>
                    <a:pt x="2026323" y="663738"/>
                    <a:pt x="2056108" y="564325"/>
                  </a:cubicBezTo>
                  <a:cubicBezTo>
                    <a:pt x="2081784" y="478625"/>
                    <a:pt x="2173454" y="388020"/>
                    <a:pt x="2247902" y="374757"/>
                  </a:cubicBezTo>
                  <a:close/>
                  <a:moveTo>
                    <a:pt x="5588696" y="311015"/>
                  </a:moveTo>
                  <a:cubicBezTo>
                    <a:pt x="5605726" y="311015"/>
                    <a:pt x="5667437" y="336701"/>
                    <a:pt x="5680822" y="349361"/>
                  </a:cubicBezTo>
                  <a:cubicBezTo>
                    <a:pt x="5686472" y="354704"/>
                    <a:pt x="5674348" y="396010"/>
                    <a:pt x="5653880" y="441151"/>
                  </a:cubicBezTo>
                  <a:lnTo>
                    <a:pt x="5616666" y="523225"/>
                  </a:lnTo>
                  <a:lnTo>
                    <a:pt x="5685164" y="556820"/>
                  </a:lnTo>
                  <a:cubicBezTo>
                    <a:pt x="5722838" y="575299"/>
                    <a:pt x="5755773" y="590417"/>
                    <a:pt x="5758352" y="590417"/>
                  </a:cubicBezTo>
                  <a:cubicBezTo>
                    <a:pt x="5760932" y="590417"/>
                    <a:pt x="5769792" y="563270"/>
                    <a:pt x="5778043" y="530090"/>
                  </a:cubicBezTo>
                  <a:cubicBezTo>
                    <a:pt x="5797948" y="450044"/>
                    <a:pt x="5829147" y="422156"/>
                    <a:pt x="5879249" y="439623"/>
                  </a:cubicBezTo>
                  <a:cubicBezTo>
                    <a:pt x="5954495" y="465853"/>
                    <a:pt x="5953583" y="472885"/>
                    <a:pt x="5847842" y="682048"/>
                  </a:cubicBezTo>
                  <a:cubicBezTo>
                    <a:pt x="5793868" y="788812"/>
                    <a:pt x="5745239" y="886907"/>
                    <a:pt x="5739778" y="900037"/>
                  </a:cubicBezTo>
                  <a:cubicBezTo>
                    <a:pt x="5731265" y="920506"/>
                    <a:pt x="5724717" y="921942"/>
                    <a:pt x="5693850" y="910113"/>
                  </a:cubicBezTo>
                  <a:cubicBezTo>
                    <a:pt x="5620500" y="882006"/>
                    <a:pt x="5620177" y="880823"/>
                    <a:pt x="5662833" y="796325"/>
                  </a:cubicBezTo>
                  <a:cubicBezTo>
                    <a:pt x="5684540" y="753322"/>
                    <a:pt x="5702300" y="712360"/>
                    <a:pt x="5702300" y="705293"/>
                  </a:cubicBezTo>
                  <a:cubicBezTo>
                    <a:pt x="5702300" y="694586"/>
                    <a:pt x="5588764" y="628515"/>
                    <a:pt x="5570369" y="628515"/>
                  </a:cubicBezTo>
                  <a:cubicBezTo>
                    <a:pt x="5567192" y="628515"/>
                    <a:pt x="5546154" y="668522"/>
                    <a:pt x="5523616" y="717417"/>
                  </a:cubicBezTo>
                  <a:cubicBezTo>
                    <a:pt x="5501079" y="766311"/>
                    <a:pt x="5477965" y="806317"/>
                    <a:pt x="5472251" y="806317"/>
                  </a:cubicBezTo>
                  <a:cubicBezTo>
                    <a:pt x="5466537" y="806317"/>
                    <a:pt x="5441349" y="796533"/>
                    <a:pt x="5416279" y="784580"/>
                  </a:cubicBezTo>
                  <a:cubicBezTo>
                    <a:pt x="5380718" y="767622"/>
                    <a:pt x="5372132" y="757116"/>
                    <a:pt x="5377229" y="736807"/>
                  </a:cubicBezTo>
                  <a:cubicBezTo>
                    <a:pt x="5380823" y="722491"/>
                    <a:pt x="5426889" y="620828"/>
                    <a:pt x="5479597" y="510894"/>
                  </a:cubicBezTo>
                  <a:cubicBezTo>
                    <a:pt x="5532305" y="400963"/>
                    <a:pt x="5581400" y="311015"/>
                    <a:pt x="5588696" y="311015"/>
                  </a:cubicBezTo>
                  <a:close/>
                  <a:moveTo>
                    <a:pt x="3966200" y="241013"/>
                  </a:moveTo>
                  <a:cubicBezTo>
                    <a:pt x="4018190" y="240003"/>
                    <a:pt x="4075806" y="250187"/>
                    <a:pt x="4088712" y="265735"/>
                  </a:cubicBezTo>
                  <a:cubicBezTo>
                    <a:pt x="4098578" y="277626"/>
                    <a:pt x="4100222" y="296384"/>
                    <a:pt x="4093442" y="319711"/>
                  </a:cubicBezTo>
                  <a:cubicBezTo>
                    <a:pt x="4083164" y="355071"/>
                    <a:pt x="4081930" y="355465"/>
                    <a:pt x="3981450" y="355465"/>
                  </a:cubicBezTo>
                  <a:lnTo>
                    <a:pt x="3879850" y="355465"/>
                  </a:lnTo>
                  <a:lnTo>
                    <a:pt x="3879850" y="304792"/>
                  </a:lnTo>
                  <a:cubicBezTo>
                    <a:pt x="3879850" y="258763"/>
                    <a:pt x="3883344" y="253369"/>
                    <a:pt x="3917950" y="245969"/>
                  </a:cubicBezTo>
                  <a:cubicBezTo>
                    <a:pt x="3932165" y="242927"/>
                    <a:pt x="3948870" y="241347"/>
                    <a:pt x="3966200" y="241013"/>
                  </a:cubicBezTo>
                  <a:close/>
                  <a:moveTo>
                    <a:pt x="5168652" y="175857"/>
                  </a:moveTo>
                  <a:cubicBezTo>
                    <a:pt x="5178930" y="175847"/>
                    <a:pt x="5191086" y="176635"/>
                    <a:pt x="5206165" y="177957"/>
                  </a:cubicBezTo>
                  <a:cubicBezTo>
                    <a:pt x="5333012" y="189092"/>
                    <a:pt x="5416162" y="249816"/>
                    <a:pt x="5423150" y="336415"/>
                  </a:cubicBezTo>
                  <a:cubicBezTo>
                    <a:pt x="5424559" y="353878"/>
                    <a:pt x="5427937" y="378166"/>
                    <a:pt x="5430656" y="390392"/>
                  </a:cubicBezTo>
                  <a:cubicBezTo>
                    <a:pt x="5434529" y="407801"/>
                    <a:pt x="5427163" y="412615"/>
                    <a:pt x="5396665" y="412615"/>
                  </a:cubicBezTo>
                  <a:cubicBezTo>
                    <a:pt x="5345546" y="412615"/>
                    <a:pt x="5308600" y="391943"/>
                    <a:pt x="5308600" y="363337"/>
                  </a:cubicBezTo>
                  <a:cubicBezTo>
                    <a:pt x="5308600" y="303618"/>
                    <a:pt x="5206313" y="272013"/>
                    <a:pt x="5157120" y="316532"/>
                  </a:cubicBezTo>
                  <a:cubicBezTo>
                    <a:pt x="5128324" y="342594"/>
                    <a:pt x="5092700" y="439117"/>
                    <a:pt x="5092700" y="491079"/>
                  </a:cubicBezTo>
                  <a:cubicBezTo>
                    <a:pt x="5092700" y="567680"/>
                    <a:pt x="5200066" y="609096"/>
                    <a:pt x="5251450" y="552315"/>
                  </a:cubicBezTo>
                  <a:cubicBezTo>
                    <a:pt x="5282245" y="518287"/>
                    <a:pt x="5308098" y="520323"/>
                    <a:pt x="5351054" y="560152"/>
                  </a:cubicBezTo>
                  <a:lnTo>
                    <a:pt x="5386899" y="593390"/>
                  </a:lnTo>
                  <a:lnTo>
                    <a:pt x="5345490" y="636113"/>
                  </a:lnTo>
                  <a:cubicBezTo>
                    <a:pt x="5269745" y="714265"/>
                    <a:pt x="5191296" y="719035"/>
                    <a:pt x="5065345" y="653150"/>
                  </a:cubicBezTo>
                  <a:cubicBezTo>
                    <a:pt x="4979235" y="608104"/>
                    <a:pt x="4930570" y="448055"/>
                    <a:pt x="4977602" y="364578"/>
                  </a:cubicBezTo>
                  <a:cubicBezTo>
                    <a:pt x="5019639" y="289970"/>
                    <a:pt x="5059473" y="237226"/>
                    <a:pt x="5098686" y="204247"/>
                  </a:cubicBezTo>
                  <a:cubicBezTo>
                    <a:pt x="5123898" y="183043"/>
                    <a:pt x="5137820" y="175878"/>
                    <a:pt x="5168652" y="175857"/>
                  </a:cubicBezTo>
                  <a:close/>
                  <a:moveTo>
                    <a:pt x="2918370" y="128456"/>
                  </a:moveTo>
                  <a:cubicBezTo>
                    <a:pt x="2979334" y="125410"/>
                    <a:pt x="3045037" y="153747"/>
                    <a:pt x="3085425" y="205089"/>
                  </a:cubicBezTo>
                  <a:cubicBezTo>
                    <a:pt x="3110713" y="237240"/>
                    <a:pt x="3110980" y="239914"/>
                    <a:pt x="3089721" y="248126"/>
                  </a:cubicBezTo>
                  <a:cubicBezTo>
                    <a:pt x="3077252" y="252939"/>
                    <a:pt x="3051804" y="265743"/>
                    <a:pt x="3033169" y="276575"/>
                  </a:cubicBezTo>
                  <a:cubicBezTo>
                    <a:pt x="3001789" y="294814"/>
                    <a:pt x="2997654" y="294466"/>
                    <a:pt x="2977226" y="271893"/>
                  </a:cubicBezTo>
                  <a:cubicBezTo>
                    <a:pt x="2950805" y="242699"/>
                    <a:pt x="2911424" y="240787"/>
                    <a:pt x="2862083" y="266307"/>
                  </a:cubicBezTo>
                  <a:cubicBezTo>
                    <a:pt x="2809184" y="293670"/>
                    <a:pt x="2841102" y="309179"/>
                    <a:pt x="2966749" y="317171"/>
                  </a:cubicBezTo>
                  <a:cubicBezTo>
                    <a:pt x="3092152" y="325146"/>
                    <a:pt x="3134734" y="348128"/>
                    <a:pt x="3165803" y="424600"/>
                  </a:cubicBezTo>
                  <a:cubicBezTo>
                    <a:pt x="3193587" y="492989"/>
                    <a:pt x="3179063" y="551441"/>
                    <a:pt x="3127008" y="580714"/>
                  </a:cubicBezTo>
                  <a:cubicBezTo>
                    <a:pt x="3108002" y="591399"/>
                    <a:pt x="3076144" y="612697"/>
                    <a:pt x="3056212" y="628038"/>
                  </a:cubicBezTo>
                  <a:cubicBezTo>
                    <a:pt x="3008501" y="664756"/>
                    <a:pt x="2905290" y="668576"/>
                    <a:pt x="2849604" y="635682"/>
                  </a:cubicBezTo>
                  <a:cubicBezTo>
                    <a:pt x="2796873" y="604533"/>
                    <a:pt x="2761231" y="544747"/>
                    <a:pt x="2781112" y="520794"/>
                  </a:cubicBezTo>
                  <a:cubicBezTo>
                    <a:pt x="2808630" y="487636"/>
                    <a:pt x="2869429" y="483663"/>
                    <a:pt x="2900635" y="512978"/>
                  </a:cubicBezTo>
                  <a:cubicBezTo>
                    <a:pt x="2932749" y="543149"/>
                    <a:pt x="2993714" y="547902"/>
                    <a:pt x="3027906" y="522903"/>
                  </a:cubicBezTo>
                  <a:cubicBezTo>
                    <a:pt x="3045467" y="510061"/>
                    <a:pt x="3048208" y="499024"/>
                    <a:pt x="3039736" y="475276"/>
                  </a:cubicBezTo>
                  <a:cubicBezTo>
                    <a:pt x="3029624" y="446933"/>
                    <a:pt x="3020279" y="443780"/>
                    <a:pt x="2927230" y="437331"/>
                  </a:cubicBezTo>
                  <a:cubicBezTo>
                    <a:pt x="2871417" y="433459"/>
                    <a:pt x="2813469" y="426678"/>
                    <a:pt x="2798458" y="422255"/>
                  </a:cubicBezTo>
                  <a:cubicBezTo>
                    <a:pt x="2757024" y="410054"/>
                    <a:pt x="2730501" y="362405"/>
                    <a:pt x="2730501" y="300164"/>
                  </a:cubicBezTo>
                  <a:cubicBezTo>
                    <a:pt x="2730501" y="252757"/>
                    <a:pt x="2737233" y="237816"/>
                    <a:pt x="2774374" y="202790"/>
                  </a:cubicBezTo>
                  <a:cubicBezTo>
                    <a:pt x="2798502" y="180031"/>
                    <a:pt x="2837079" y="152803"/>
                    <a:pt x="2860099" y="142276"/>
                  </a:cubicBezTo>
                  <a:cubicBezTo>
                    <a:pt x="2878254" y="133978"/>
                    <a:pt x="2898049" y="129474"/>
                    <a:pt x="2918370" y="128456"/>
                  </a:cubicBezTo>
                  <a:close/>
                  <a:moveTo>
                    <a:pt x="4635562" y="37626"/>
                  </a:moveTo>
                  <a:cubicBezTo>
                    <a:pt x="4703900" y="41739"/>
                    <a:pt x="4898176" y="78377"/>
                    <a:pt x="4938457" y="96742"/>
                  </a:cubicBezTo>
                  <a:cubicBezTo>
                    <a:pt x="4963594" y="108198"/>
                    <a:pt x="4967100" y="116688"/>
                    <a:pt x="4960444" y="149973"/>
                  </a:cubicBezTo>
                  <a:cubicBezTo>
                    <a:pt x="4956088" y="171751"/>
                    <a:pt x="4947990" y="194105"/>
                    <a:pt x="4942449" y="199646"/>
                  </a:cubicBezTo>
                  <a:cubicBezTo>
                    <a:pt x="4936908" y="205187"/>
                    <a:pt x="4880063" y="199303"/>
                    <a:pt x="4816126" y="186564"/>
                  </a:cubicBezTo>
                  <a:cubicBezTo>
                    <a:pt x="4693015" y="162041"/>
                    <a:pt x="4686300" y="163815"/>
                    <a:pt x="4686300" y="220865"/>
                  </a:cubicBezTo>
                  <a:cubicBezTo>
                    <a:pt x="4686300" y="238578"/>
                    <a:pt x="4705974" y="246137"/>
                    <a:pt x="4785894" y="259115"/>
                  </a:cubicBezTo>
                  <a:cubicBezTo>
                    <a:pt x="4840670" y="268008"/>
                    <a:pt x="4892172" y="279417"/>
                    <a:pt x="4900343" y="284469"/>
                  </a:cubicBezTo>
                  <a:cubicBezTo>
                    <a:pt x="4918435" y="295649"/>
                    <a:pt x="4905391" y="374088"/>
                    <a:pt x="4884079" y="382269"/>
                  </a:cubicBezTo>
                  <a:cubicBezTo>
                    <a:pt x="4876098" y="385328"/>
                    <a:pt x="4824445" y="379203"/>
                    <a:pt x="4769294" y="368651"/>
                  </a:cubicBezTo>
                  <a:cubicBezTo>
                    <a:pt x="4714143" y="358099"/>
                    <a:pt x="4666948" y="351534"/>
                    <a:pt x="4664416" y="354065"/>
                  </a:cubicBezTo>
                  <a:cubicBezTo>
                    <a:pt x="4661885" y="356600"/>
                    <a:pt x="4656583" y="378582"/>
                    <a:pt x="4652633" y="402917"/>
                  </a:cubicBezTo>
                  <a:lnTo>
                    <a:pt x="4645454" y="447162"/>
                  </a:lnTo>
                  <a:lnTo>
                    <a:pt x="4883150" y="482468"/>
                  </a:lnTo>
                  <a:lnTo>
                    <a:pt x="4885870" y="533084"/>
                  </a:lnTo>
                  <a:cubicBezTo>
                    <a:pt x="4887367" y="560927"/>
                    <a:pt x="4883543" y="588753"/>
                    <a:pt x="4877372" y="594922"/>
                  </a:cubicBezTo>
                  <a:cubicBezTo>
                    <a:pt x="4870881" y="601414"/>
                    <a:pt x="4837627" y="597720"/>
                    <a:pt x="4798452" y="586155"/>
                  </a:cubicBezTo>
                  <a:cubicBezTo>
                    <a:pt x="4761216" y="575158"/>
                    <a:pt x="4679315" y="556512"/>
                    <a:pt x="4616450" y="544717"/>
                  </a:cubicBezTo>
                  <a:cubicBezTo>
                    <a:pt x="4553585" y="532922"/>
                    <a:pt x="4501458" y="520662"/>
                    <a:pt x="4500612" y="517467"/>
                  </a:cubicBezTo>
                  <a:cubicBezTo>
                    <a:pt x="4494121" y="492973"/>
                    <a:pt x="4512288" y="378160"/>
                    <a:pt x="4546843" y="225293"/>
                  </a:cubicBezTo>
                  <a:cubicBezTo>
                    <a:pt x="4582323" y="68334"/>
                    <a:pt x="4591342" y="43477"/>
                    <a:pt x="4614801" y="38006"/>
                  </a:cubicBezTo>
                  <a:cubicBezTo>
                    <a:pt x="4618607" y="37117"/>
                    <a:pt x="4625799" y="37039"/>
                    <a:pt x="4635562" y="37626"/>
                  </a:cubicBezTo>
                  <a:close/>
                  <a:moveTo>
                    <a:pt x="3416005" y="24996"/>
                  </a:moveTo>
                  <a:cubicBezTo>
                    <a:pt x="3426202" y="25780"/>
                    <a:pt x="3437957" y="27392"/>
                    <a:pt x="3452171" y="29716"/>
                  </a:cubicBezTo>
                  <a:cubicBezTo>
                    <a:pt x="3530632" y="42543"/>
                    <a:pt x="3565259" y="63174"/>
                    <a:pt x="3600112" y="117854"/>
                  </a:cubicBezTo>
                  <a:cubicBezTo>
                    <a:pt x="3628638" y="162613"/>
                    <a:pt x="3628123" y="163705"/>
                    <a:pt x="3566278" y="189545"/>
                  </a:cubicBezTo>
                  <a:cubicBezTo>
                    <a:pt x="3522594" y="207798"/>
                    <a:pt x="3519312" y="207289"/>
                    <a:pt x="3486901" y="177248"/>
                  </a:cubicBezTo>
                  <a:cubicBezTo>
                    <a:pt x="3444505" y="137957"/>
                    <a:pt x="3390773" y="136908"/>
                    <a:pt x="3346023" y="174493"/>
                  </a:cubicBezTo>
                  <a:cubicBezTo>
                    <a:pt x="3312672" y="202504"/>
                    <a:pt x="3312257" y="204670"/>
                    <a:pt x="3325022" y="284384"/>
                  </a:cubicBezTo>
                  <a:cubicBezTo>
                    <a:pt x="3341243" y="385674"/>
                    <a:pt x="3361534" y="416140"/>
                    <a:pt x="3421560" y="429360"/>
                  </a:cubicBezTo>
                  <a:cubicBezTo>
                    <a:pt x="3477096" y="441583"/>
                    <a:pt x="3498243" y="428452"/>
                    <a:pt x="3524606" y="365355"/>
                  </a:cubicBezTo>
                  <a:cubicBezTo>
                    <a:pt x="3540206" y="328020"/>
                    <a:pt x="3547974" y="322727"/>
                    <a:pt x="3584197" y="324737"/>
                  </a:cubicBezTo>
                  <a:cubicBezTo>
                    <a:pt x="3646413" y="328194"/>
                    <a:pt x="3662309" y="344213"/>
                    <a:pt x="3644253" y="385252"/>
                  </a:cubicBezTo>
                  <a:cubicBezTo>
                    <a:pt x="3581067" y="528861"/>
                    <a:pt x="3539676" y="558783"/>
                    <a:pt x="3416509" y="549871"/>
                  </a:cubicBezTo>
                  <a:cubicBezTo>
                    <a:pt x="3327738" y="543450"/>
                    <a:pt x="3274920" y="506368"/>
                    <a:pt x="3232065" y="420370"/>
                  </a:cubicBezTo>
                  <a:cubicBezTo>
                    <a:pt x="3198155" y="352323"/>
                    <a:pt x="3190190" y="252183"/>
                    <a:pt x="3211464" y="161383"/>
                  </a:cubicBezTo>
                  <a:cubicBezTo>
                    <a:pt x="3222467" y="114424"/>
                    <a:pt x="3230000" y="107601"/>
                    <a:pt x="3342073" y="43104"/>
                  </a:cubicBezTo>
                  <a:cubicBezTo>
                    <a:pt x="3368858" y="27691"/>
                    <a:pt x="3385416" y="22638"/>
                    <a:pt x="3416005" y="24996"/>
                  </a:cubicBezTo>
                  <a:close/>
                  <a:moveTo>
                    <a:pt x="3752821" y="6215"/>
                  </a:moveTo>
                  <a:cubicBezTo>
                    <a:pt x="3808436" y="6215"/>
                    <a:pt x="3808444" y="6224"/>
                    <a:pt x="3809533" y="53840"/>
                  </a:cubicBezTo>
                  <a:cubicBezTo>
                    <a:pt x="3810132" y="80034"/>
                    <a:pt x="3811911" y="190051"/>
                    <a:pt x="3813486" y="298318"/>
                  </a:cubicBezTo>
                  <a:lnTo>
                    <a:pt x="3816350" y="495165"/>
                  </a:lnTo>
                  <a:lnTo>
                    <a:pt x="3775150" y="505455"/>
                  </a:lnTo>
                  <a:cubicBezTo>
                    <a:pt x="3738099" y="514703"/>
                    <a:pt x="3732080" y="512148"/>
                    <a:pt x="3715383" y="480052"/>
                  </a:cubicBezTo>
                  <a:cubicBezTo>
                    <a:pt x="3693207" y="437433"/>
                    <a:pt x="3666201" y="14506"/>
                    <a:pt x="3685328" y="9392"/>
                  </a:cubicBezTo>
                  <a:cubicBezTo>
                    <a:pt x="3691857" y="7644"/>
                    <a:pt x="3722229" y="6215"/>
                    <a:pt x="3752821" y="6215"/>
                  </a:cubicBezTo>
                  <a:close/>
                  <a:moveTo>
                    <a:pt x="4275117" y="94"/>
                  </a:moveTo>
                  <a:cubicBezTo>
                    <a:pt x="4327817" y="-425"/>
                    <a:pt x="4385548" y="1207"/>
                    <a:pt x="4419600" y="4524"/>
                  </a:cubicBezTo>
                  <a:lnTo>
                    <a:pt x="4502150" y="12565"/>
                  </a:lnTo>
                  <a:lnTo>
                    <a:pt x="4512617" y="62033"/>
                  </a:lnTo>
                  <a:cubicBezTo>
                    <a:pt x="4525616" y="123468"/>
                    <a:pt x="4512058" y="133944"/>
                    <a:pt x="4431836" y="124443"/>
                  </a:cubicBezTo>
                  <a:lnTo>
                    <a:pt x="4372835" y="117458"/>
                  </a:lnTo>
                  <a:lnTo>
                    <a:pt x="4364308" y="276941"/>
                  </a:lnTo>
                  <a:cubicBezTo>
                    <a:pt x="4351887" y="509299"/>
                    <a:pt x="4350400" y="514215"/>
                    <a:pt x="4292567" y="514215"/>
                  </a:cubicBezTo>
                  <a:cubicBezTo>
                    <a:pt x="4209256" y="514215"/>
                    <a:pt x="4203952" y="497336"/>
                    <a:pt x="4222732" y="291968"/>
                  </a:cubicBezTo>
                  <a:cubicBezTo>
                    <a:pt x="4231674" y="194178"/>
                    <a:pt x="4235337" y="110243"/>
                    <a:pt x="4230870" y="105444"/>
                  </a:cubicBezTo>
                  <a:cubicBezTo>
                    <a:pt x="4226404" y="100644"/>
                    <a:pt x="4197033" y="94929"/>
                    <a:pt x="4165600" y="92742"/>
                  </a:cubicBezTo>
                  <a:cubicBezTo>
                    <a:pt x="4109829" y="88861"/>
                    <a:pt x="4108508" y="87769"/>
                    <a:pt x="4110858" y="47490"/>
                  </a:cubicBezTo>
                  <a:lnTo>
                    <a:pt x="4113267" y="6215"/>
                  </a:lnTo>
                  <a:lnTo>
                    <a:pt x="4225158" y="1352"/>
                  </a:lnTo>
                  <a:cubicBezTo>
                    <a:pt x="4240543" y="680"/>
                    <a:pt x="4257551" y="270"/>
                    <a:pt x="4275117" y="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PA-文本框 95">
              <a:extLst>
                <a:ext uri="{FF2B5EF4-FFF2-40B4-BE49-F238E27FC236}">
                  <a16:creationId xmlns:a16="http://schemas.microsoft.com/office/drawing/2014/main" id="{3AC6621D-AA7C-4F07-BFC1-5F2E8E73601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8563573" y="5069309"/>
              <a:ext cx="889037" cy="306720"/>
            </a:xfrm>
            <a:custGeom>
              <a:avLst/>
              <a:gdLst/>
              <a:ahLst/>
              <a:cxnLst/>
              <a:rect l="l" t="t" r="r" b="b"/>
              <a:pathLst>
                <a:path w="1292423" h="445889">
                  <a:moveTo>
                    <a:pt x="462557" y="238423"/>
                  </a:moveTo>
                  <a:cubicBezTo>
                    <a:pt x="442118" y="238423"/>
                    <a:pt x="426888" y="245467"/>
                    <a:pt x="416867" y="259556"/>
                  </a:cubicBezTo>
                  <a:cubicBezTo>
                    <a:pt x="406846" y="273646"/>
                    <a:pt x="401835" y="288925"/>
                    <a:pt x="401835" y="305396"/>
                  </a:cubicBezTo>
                  <a:cubicBezTo>
                    <a:pt x="401835" y="328414"/>
                    <a:pt x="407739" y="346373"/>
                    <a:pt x="419546" y="359271"/>
                  </a:cubicBezTo>
                  <a:cubicBezTo>
                    <a:pt x="431353" y="372170"/>
                    <a:pt x="446087" y="378619"/>
                    <a:pt x="463748" y="378619"/>
                  </a:cubicBezTo>
                  <a:cubicBezTo>
                    <a:pt x="481012" y="378619"/>
                    <a:pt x="495299" y="372418"/>
                    <a:pt x="506610" y="360015"/>
                  </a:cubicBezTo>
                  <a:cubicBezTo>
                    <a:pt x="517921" y="347613"/>
                    <a:pt x="523577" y="329704"/>
                    <a:pt x="523577" y="306289"/>
                  </a:cubicBezTo>
                  <a:cubicBezTo>
                    <a:pt x="523577" y="285849"/>
                    <a:pt x="517822" y="269429"/>
                    <a:pt x="506313" y="257026"/>
                  </a:cubicBezTo>
                  <a:cubicBezTo>
                    <a:pt x="494803" y="244624"/>
                    <a:pt x="480218" y="238423"/>
                    <a:pt x="462557" y="238423"/>
                  </a:cubicBezTo>
                  <a:close/>
                  <a:moveTo>
                    <a:pt x="792956" y="69354"/>
                  </a:moveTo>
                  <a:cubicBezTo>
                    <a:pt x="777477" y="69354"/>
                    <a:pt x="764629" y="75456"/>
                    <a:pt x="754409" y="87660"/>
                  </a:cubicBezTo>
                  <a:cubicBezTo>
                    <a:pt x="744190" y="99864"/>
                    <a:pt x="739080" y="119856"/>
                    <a:pt x="739080" y="147638"/>
                  </a:cubicBezTo>
                  <a:cubicBezTo>
                    <a:pt x="739080" y="175816"/>
                    <a:pt x="744636" y="196503"/>
                    <a:pt x="755749" y="209699"/>
                  </a:cubicBezTo>
                  <a:cubicBezTo>
                    <a:pt x="766861" y="222895"/>
                    <a:pt x="780752" y="229493"/>
                    <a:pt x="797420" y="229493"/>
                  </a:cubicBezTo>
                  <a:cubicBezTo>
                    <a:pt x="813494" y="229493"/>
                    <a:pt x="827037" y="223143"/>
                    <a:pt x="838051" y="210443"/>
                  </a:cubicBezTo>
                  <a:cubicBezTo>
                    <a:pt x="849064" y="197743"/>
                    <a:pt x="854570" y="179090"/>
                    <a:pt x="854570" y="154484"/>
                  </a:cubicBezTo>
                  <a:cubicBezTo>
                    <a:pt x="854570" y="127496"/>
                    <a:pt x="848369" y="106561"/>
                    <a:pt x="835967" y="91678"/>
                  </a:cubicBezTo>
                  <a:cubicBezTo>
                    <a:pt x="823565" y="76796"/>
                    <a:pt x="809227" y="69354"/>
                    <a:pt x="792956" y="69354"/>
                  </a:cubicBezTo>
                  <a:close/>
                  <a:moveTo>
                    <a:pt x="462259" y="66378"/>
                  </a:moveTo>
                  <a:cubicBezTo>
                    <a:pt x="446186" y="66378"/>
                    <a:pt x="433387" y="71140"/>
                    <a:pt x="423862" y="80665"/>
                  </a:cubicBezTo>
                  <a:cubicBezTo>
                    <a:pt x="414337" y="90190"/>
                    <a:pt x="409574" y="102791"/>
                    <a:pt x="409574" y="118467"/>
                  </a:cubicBezTo>
                  <a:cubicBezTo>
                    <a:pt x="409574" y="135136"/>
                    <a:pt x="414287" y="148134"/>
                    <a:pt x="423713" y="157460"/>
                  </a:cubicBezTo>
                  <a:cubicBezTo>
                    <a:pt x="433139" y="166787"/>
                    <a:pt x="445690" y="171450"/>
                    <a:pt x="461367" y="171450"/>
                  </a:cubicBezTo>
                  <a:cubicBezTo>
                    <a:pt x="477241" y="171450"/>
                    <a:pt x="489941" y="166737"/>
                    <a:pt x="499467" y="157312"/>
                  </a:cubicBezTo>
                  <a:cubicBezTo>
                    <a:pt x="508991" y="147886"/>
                    <a:pt x="513754" y="134839"/>
                    <a:pt x="513754" y="118170"/>
                  </a:cubicBezTo>
                  <a:cubicBezTo>
                    <a:pt x="513754" y="102493"/>
                    <a:pt x="509041" y="89942"/>
                    <a:pt x="499615" y="80516"/>
                  </a:cubicBezTo>
                  <a:cubicBezTo>
                    <a:pt x="490189" y="71090"/>
                    <a:pt x="477738" y="66378"/>
                    <a:pt x="462259" y="66378"/>
                  </a:cubicBezTo>
                  <a:close/>
                  <a:moveTo>
                    <a:pt x="1006375" y="7739"/>
                  </a:moveTo>
                  <a:lnTo>
                    <a:pt x="1292423" y="7739"/>
                  </a:lnTo>
                  <a:lnTo>
                    <a:pt x="1292423" y="68461"/>
                  </a:lnTo>
                  <a:cubicBezTo>
                    <a:pt x="1268809" y="91678"/>
                    <a:pt x="1244798" y="125016"/>
                    <a:pt x="1220390" y="168474"/>
                  </a:cubicBezTo>
                  <a:cubicBezTo>
                    <a:pt x="1195982" y="211931"/>
                    <a:pt x="1177379" y="258118"/>
                    <a:pt x="1164579" y="307033"/>
                  </a:cubicBezTo>
                  <a:cubicBezTo>
                    <a:pt x="1151780" y="355947"/>
                    <a:pt x="1145480" y="399653"/>
                    <a:pt x="1145678" y="438150"/>
                  </a:cubicBezTo>
                  <a:lnTo>
                    <a:pt x="1065013" y="438150"/>
                  </a:lnTo>
                  <a:cubicBezTo>
                    <a:pt x="1066403" y="377825"/>
                    <a:pt x="1078854" y="316310"/>
                    <a:pt x="1102369" y="253603"/>
                  </a:cubicBezTo>
                  <a:cubicBezTo>
                    <a:pt x="1125884" y="190897"/>
                    <a:pt x="1157287" y="134839"/>
                    <a:pt x="1196577" y="85428"/>
                  </a:cubicBezTo>
                  <a:lnTo>
                    <a:pt x="1006375" y="85428"/>
                  </a:lnTo>
                  <a:close/>
                  <a:moveTo>
                    <a:pt x="796825" y="0"/>
                  </a:moveTo>
                  <a:cubicBezTo>
                    <a:pt x="841077" y="0"/>
                    <a:pt x="877391" y="17115"/>
                    <a:pt x="905767" y="51346"/>
                  </a:cubicBezTo>
                  <a:cubicBezTo>
                    <a:pt x="934144" y="85576"/>
                    <a:pt x="948332" y="141883"/>
                    <a:pt x="948332" y="220266"/>
                  </a:cubicBezTo>
                  <a:cubicBezTo>
                    <a:pt x="948332" y="300038"/>
                    <a:pt x="933549" y="357585"/>
                    <a:pt x="903981" y="392906"/>
                  </a:cubicBezTo>
                  <a:cubicBezTo>
                    <a:pt x="874414" y="428228"/>
                    <a:pt x="835917" y="445889"/>
                    <a:pt x="788491" y="445889"/>
                  </a:cubicBezTo>
                  <a:cubicBezTo>
                    <a:pt x="754359" y="445889"/>
                    <a:pt x="726777" y="436811"/>
                    <a:pt x="705742" y="418654"/>
                  </a:cubicBezTo>
                  <a:cubicBezTo>
                    <a:pt x="684708" y="400497"/>
                    <a:pt x="671214" y="373360"/>
                    <a:pt x="665261" y="337245"/>
                  </a:cubicBezTo>
                  <a:lnTo>
                    <a:pt x="746223" y="328315"/>
                  </a:lnTo>
                  <a:cubicBezTo>
                    <a:pt x="748208" y="344785"/>
                    <a:pt x="753367" y="356989"/>
                    <a:pt x="761702" y="364927"/>
                  </a:cubicBezTo>
                  <a:cubicBezTo>
                    <a:pt x="770036" y="372864"/>
                    <a:pt x="781049" y="376833"/>
                    <a:pt x="794741" y="376833"/>
                  </a:cubicBezTo>
                  <a:cubicBezTo>
                    <a:pt x="812006" y="376833"/>
                    <a:pt x="826690" y="368896"/>
                    <a:pt x="838795" y="353021"/>
                  </a:cubicBezTo>
                  <a:cubicBezTo>
                    <a:pt x="850899" y="337146"/>
                    <a:pt x="858638" y="304205"/>
                    <a:pt x="862012" y="254199"/>
                  </a:cubicBezTo>
                  <a:cubicBezTo>
                    <a:pt x="840977" y="278606"/>
                    <a:pt x="814684" y="290810"/>
                    <a:pt x="783133" y="290810"/>
                  </a:cubicBezTo>
                  <a:cubicBezTo>
                    <a:pt x="748803" y="290810"/>
                    <a:pt x="719186" y="277565"/>
                    <a:pt x="694283" y="251073"/>
                  </a:cubicBezTo>
                  <a:cubicBezTo>
                    <a:pt x="669379" y="224582"/>
                    <a:pt x="656927" y="190103"/>
                    <a:pt x="656927" y="147638"/>
                  </a:cubicBezTo>
                  <a:cubicBezTo>
                    <a:pt x="656927" y="103386"/>
                    <a:pt x="670073" y="67717"/>
                    <a:pt x="696366" y="40630"/>
                  </a:cubicBezTo>
                  <a:cubicBezTo>
                    <a:pt x="722659" y="13544"/>
                    <a:pt x="756145" y="0"/>
                    <a:pt x="796825" y="0"/>
                  </a:cubicBezTo>
                  <a:close/>
                  <a:moveTo>
                    <a:pt x="461367" y="0"/>
                  </a:moveTo>
                  <a:cubicBezTo>
                    <a:pt x="502840" y="0"/>
                    <a:pt x="535036" y="10617"/>
                    <a:pt x="557956" y="31849"/>
                  </a:cubicBezTo>
                  <a:cubicBezTo>
                    <a:pt x="580875" y="53082"/>
                    <a:pt x="592335" y="79971"/>
                    <a:pt x="592335" y="112514"/>
                  </a:cubicBezTo>
                  <a:cubicBezTo>
                    <a:pt x="592335" y="132755"/>
                    <a:pt x="587077" y="150763"/>
                    <a:pt x="576559" y="166539"/>
                  </a:cubicBezTo>
                  <a:cubicBezTo>
                    <a:pt x="566042" y="182315"/>
                    <a:pt x="551259" y="194370"/>
                    <a:pt x="532209" y="202704"/>
                  </a:cubicBezTo>
                  <a:cubicBezTo>
                    <a:pt x="556418" y="212428"/>
                    <a:pt x="574823" y="226616"/>
                    <a:pt x="587424" y="245269"/>
                  </a:cubicBezTo>
                  <a:cubicBezTo>
                    <a:pt x="600025" y="263922"/>
                    <a:pt x="606325" y="285453"/>
                    <a:pt x="606325" y="309860"/>
                  </a:cubicBezTo>
                  <a:cubicBezTo>
                    <a:pt x="606325" y="350143"/>
                    <a:pt x="593476" y="382885"/>
                    <a:pt x="567779" y="408087"/>
                  </a:cubicBezTo>
                  <a:cubicBezTo>
                    <a:pt x="542081" y="433288"/>
                    <a:pt x="507900" y="445889"/>
                    <a:pt x="465236" y="445889"/>
                  </a:cubicBezTo>
                  <a:cubicBezTo>
                    <a:pt x="425549" y="445889"/>
                    <a:pt x="392509" y="435471"/>
                    <a:pt x="366117" y="414635"/>
                  </a:cubicBezTo>
                  <a:cubicBezTo>
                    <a:pt x="334962" y="390029"/>
                    <a:pt x="319384" y="356295"/>
                    <a:pt x="319384" y="313432"/>
                  </a:cubicBezTo>
                  <a:cubicBezTo>
                    <a:pt x="319384" y="289818"/>
                    <a:pt x="325238" y="268139"/>
                    <a:pt x="336946" y="248394"/>
                  </a:cubicBezTo>
                  <a:cubicBezTo>
                    <a:pt x="348654" y="228650"/>
                    <a:pt x="367109" y="213420"/>
                    <a:pt x="392310" y="202704"/>
                  </a:cubicBezTo>
                  <a:cubicBezTo>
                    <a:pt x="370681" y="193576"/>
                    <a:pt x="354954" y="181025"/>
                    <a:pt x="345132" y="165051"/>
                  </a:cubicBezTo>
                  <a:cubicBezTo>
                    <a:pt x="335309" y="149076"/>
                    <a:pt x="330398" y="131564"/>
                    <a:pt x="330398" y="112514"/>
                  </a:cubicBezTo>
                  <a:cubicBezTo>
                    <a:pt x="330398" y="79971"/>
                    <a:pt x="341758" y="53082"/>
                    <a:pt x="364479" y="31849"/>
                  </a:cubicBezTo>
                  <a:cubicBezTo>
                    <a:pt x="387201" y="10617"/>
                    <a:pt x="419496" y="0"/>
                    <a:pt x="461367" y="0"/>
                  </a:cubicBezTo>
                  <a:close/>
                  <a:moveTo>
                    <a:pt x="123824" y="0"/>
                  </a:moveTo>
                  <a:lnTo>
                    <a:pt x="191690" y="0"/>
                  </a:lnTo>
                  <a:lnTo>
                    <a:pt x="191690" y="438150"/>
                  </a:lnTo>
                  <a:lnTo>
                    <a:pt x="108049" y="438150"/>
                  </a:lnTo>
                  <a:lnTo>
                    <a:pt x="108049" y="122932"/>
                  </a:lnTo>
                  <a:cubicBezTo>
                    <a:pt x="77489" y="151507"/>
                    <a:pt x="41473" y="172641"/>
                    <a:pt x="0" y="186333"/>
                  </a:cubicBezTo>
                  <a:lnTo>
                    <a:pt x="0" y="110431"/>
                  </a:lnTo>
                  <a:cubicBezTo>
                    <a:pt x="21827" y="103287"/>
                    <a:pt x="45541" y="89744"/>
                    <a:pt x="71139" y="69801"/>
                  </a:cubicBezTo>
                  <a:cubicBezTo>
                    <a:pt x="96738" y="49858"/>
                    <a:pt x="114299" y="26591"/>
                    <a:pt x="1238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4FA11629-381F-40AD-B652-017E3DA5EBE0}"/>
                </a:ext>
              </a:extLst>
            </p:cNvPr>
            <p:cNvGrpSpPr/>
            <p:nvPr/>
          </p:nvGrpSpPr>
          <p:grpSpPr>
            <a:xfrm>
              <a:off x="7190514" y="2057400"/>
              <a:ext cx="3565425" cy="2713799"/>
              <a:chOff x="6096300" y="-1358304"/>
              <a:chExt cx="6783013" cy="5162844"/>
            </a:xfrm>
            <a:grpFill/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F2F8C2B3-1CDD-4D4A-8EBF-64D6CF895D0B}"/>
                  </a:ext>
                </a:extLst>
              </p:cNvPr>
              <p:cNvSpPr/>
              <p:nvPr/>
            </p:nvSpPr>
            <p:spPr>
              <a:xfrm>
                <a:off x="6096300" y="-1358304"/>
                <a:ext cx="6783013" cy="5162844"/>
              </a:xfrm>
              <a:custGeom>
                <a:avLst/>
                <a:gdLst>
                  <a:gd name="connsiteX0" fmla="*/ 339417 w 6783013"/>
                  <a:gd name="connsiteY0" fmla="*/ 1676636 h 5162844"/>
                  <a:gd name="connsiteX1" fmla="*/ 354562 w 6783013"/>
                  <a:gd name="connsiteY1" fmla="*/ 1678045 h 5162844"/>
                  <a:gd name="connsiteX2" fmla="*/ 388125 w 6783013"/>
                  <a:gd name="connsiteY2" fmla="*/ 1745542 h 5162844"/>
                  <a:gd name="connsiteX3" fmla="*/ 462466 w 6783013"/>
                  <a:gd name="connsiteY3" fmla="*/ 1915722 h 5162844"/>
                  <a:gd name="connsiteX4" fmla="*/ 416627 w 6783013"/>
                  <a:gd name="connsiteY4" fmla="*/ 2064456 h 5162844"/>
                  <a:gd name="connsiteX5" fmla="*/ 231802 w 6783013"/>
                  <a:gd name="connsiteY5" fmla="*/ 2716462 h 5162844"/>
                  <a:gd name="connsiteX6" fmla="*/ 461645 w 6783013"/>
                  <a:gd name="connsiteY6" fmla="*/ 3494257 h 5162844"/>
                  <a:gd name="connsiteX7" fmla="*/ 1068007 w 6783013"/>
                  <a:gd name="connsiteY7" fmla="*/ 4010565 h 5162844"/>
                  <a:gd name="connsiteX8" fmla="*/ 1392022 w 6783013"/>
                  <a:gd name="connsiteY8" fmla="*/ 4199263 h 5162844"/>
                  <a:gd name="connsiteX9" fmla="*/ 809897 w 6783013"/>
                  <a:gd name="connsiteY9" fmla="*/ 3957216 h 5162844"/>
                  <a:gd name="connsiteX10" fmla="*/ 96412 w 6783013"/>
                  <a:gd name="connsiteY10" fmla="*/ 3161991 h 5162844"/>
                  <a:gd name="connsiteX11" fmla="*/ 8 w 6783013"/>
                  <a:gd name="connsiteY11" fmla="*/ 2633384 h 5162844"/>
                  <a:gd name="connsiteX12" fmla="*/ 58213 w 6783013"/>
                  <a:gd name="connsiteY12" fmla="*/ 2214284 h 5162844"/>
                  <a:gd name="connsiteX13" fmla="*/ 270692 w 6783013"/>
                  <a:gd name="connsiteY13" fmla="*/ 1760447 h 5162844"/>
                  <a:gd name="connsiteX14" fmla="*/ 339417 w 6783013"/>
                  <a:gd name="connsiteY14" fmla="*/ 1676636 h 5162844"/>
                  <a:gd name="connsiteX15" fmla="*/ 3754737 w 6783013"/>
                  <a:gd name="connsiteY15" fmla="*/ 7 h 5162844"/>
                  <a:gd name="connsiteX16" fmla="*/ 4204155 w 6783013"/>
                  <a:gd name="connsiteY16" fmla="*/ 10991 h 5162844"/>
                  <a:gd name="connsiteX17" fmla="*/ 4653648 w 6783013"/>
                  <a:gd name="connsiteY17" fmla="*/ 61847 h 5162844"/>
                  <a:gd name="connsiteX18" fmla="*/ 4786998 w 6783013"/>
                  <a:gd name="connsiteY18" fmla="*/ 84901 h 5162844"/>
                  <a:gd name="connsiteX19" fmla="*/ 5668977 w 6783013"/>
                  <a:gd name="connsiteY19" fmla="*/ 375704 h 5162844"/>
                  <a:gd name="connsiteX20" fmla="*/ 6351440 w 6783013"/>
                  <a:gd name="connsiteY20" fmla="*/ 899834 h 5162844"/>
                  <a:gd name="connsiteX21" fmla="*/ 6769120 w 6783013"/>
                  <a:gd name="connsiteY21" fmla="*/ 1893976 h 5162844"/>
                  <a:gd name="connsiteX22" fmla="*/ 6676677 w 6783013"/>
                  <a:gd name="connsiteY22" fmla="*/ 2639358 h 5162844"/>
                  <a:gd name="connsiteX23" fmla="*/ 6412782 w 6783013"/>
                  <a:gd name="connsiteY23" fmla="*/ 3160434 h 5162844"/>
                  <a:gd name="connsiteX24" fmla="*/ 6165769 w 6783013"/>
                  <a:gd name="connsiteY24" fmla="*/ 3490634 h 5162844"/>
                  <a:gd name="connsiteX25" fmla="*/ 5798917 w 6783013"/>
                  <a:gd name="connsiteY25" fmla="*/ 3875497 h 5162844"/>
                  <a:gd name="connsiteX26" fmla="*/ 5333098 w 6783013"/>
                  <a:gd name="connsiteY26" fmla="*/ 4220168 h 5162844"/>
                  <a:gd name="connsiteX27" fmla="*/ 4926698 w 6783013"/>
                  <a:gd name="connsiteY27" fmla="*/ 4462690 h 5162844"/>
                  <a:gd name="connsiteX28" fmla="*/ 4463148 w 6783013"/>
                  <a:gd name="connsiteY28" fmla="*/ 4681198 h 5162844"/>
                  <a:gd name="connsiteX29" fmla="*/ 3961498 w 6783013"/>
                  <a:gd name="connsiteY29" fmla="*/ 4861836 h 5162844"/>
                  <a:gd name="connsiteX30" fmla="*/ 3809098 w 6783013"/>
                  <a:gd name="connsiteY30" fmla="*/ 4906602 h 5162844"/>
                  <a:gd name="connsiteX31" fmla="*/ 3669398 w 6783013"/>
                  <a:gd name="connsiteY31" fmla="*/ 4944004 h 5162844"/>
                  <a:gd name="connsiteX32" fmla="*/ 3542398 w 6783013"/>
                  <a:gd name="connsiteY32" fmla="*/ 4976221 h 5162844"/>
                  <a:gd name="connsiteX33" fmla="*/ 2970898 w 6783013"/>
                  <a:gd name="connsiteY33" fmla="*/ 5083086 h 5162844"/>
                  <a:gd name="connsiteX34" fmla="*/ 2684498 w 6783013"/>
                  <a:gd name="connsiteY34" fmla="*/ 5128407 h 5162844"/>
                  <a:gd name="connsiteX35" fmla="*/ 1814222 w 6783013"/>
                  <a:gd name="connsiteY35" fmla="*/ 5162680 h 5162844"/>
                  <a:gd name="connsiteX36" fmla="*/ 1248007 w 6783013"/>
                  <a:gd name="connsiteY36" fmla="*/ 5007082 h 5162844"/>
                  <a:gd name="connsiteX37" fmla="*/ 1192120 w 6783013"/>
                  <a:gd name="connsiteY37" fmla="*/ 4925464 h 5162844"/>
                  <a:gd name="connsiteX38" fmla="*/ 1185327 w 6783013"/>
                  <a:gd name="connsiteY38" fmla="*/ 4799228 h 5162844"/>
                  <a:gd name="connsiteX39" fmla="*/ 1218989 w 6783013"/>
                  <a:gd name="connsiteY39" fmla="*/ 4715610 h 5162844"/>
                  <a:gd name="connsiteX40" fmla="*/ 1237348 w 6783013"/>
                  <a:gd name="connsiteY40" fmla="*/ 4688191 h 5162844"/>
                  <a:gd name="connsiteX41" fmla="*/ 1341019 w 6783013"/>
                  <a:gd name="connsiteY41" fmla="*/ 4519701 h 5162844"/>
                  <a:gd name="connsiteX42" fmla="*/ 1563324 w 6783013"/>
                  <a:gd name="connsiteY42" fmla="*/ 4280151 h 5162844"/>
                  <a:gd name="connsiteX43" fmla="*/ 1580248 w 6783013"/>
                  <a:gd name="connsiteY43" fmla="*/ 4270019 h 5162844"/>
                  <a:gd name="connsiteX44" fmla="*/ 2023164 w 6783013"/>
                  <a:gd name="connsiteY44" fmla="*/ 3739117 h 5162844"/>
                  <a:gd name="connsiteX45" fmla="*/ 2194659 w 6783013"/>
                  <a:gd name="connsiteY45" fmla="*/ 3547784 h 5162844"/>
                  <a:gd name="connsiteX46" fmla="*/ 2367304 w 6783013"/>
                  <a:gd name="connsiteY46" fmla="*/ 3357284 h 5162844"/>
                  <a:gd name="connsiteX47" fmla="*/ 2513309 w 6783013"/>
                  <a:gd name="connsiteY47" fmla="*/ 3196609 h 5162844"/>
                  <a:gd name="connsiteX48" fmla="*/ 2583548 w 6783013"/>
                  <a:gd name="connsiteY48" fmla="*/ 3120004 h 5162844"/>
                  <a:gd name="connsiteX49" fmla="*/ 2920269 w 6783013"/>
                  <a:gd name="connsiteY49" fmla="*/ 2748951 h 5162844"/>
                  <a:gd name="connsiteX50" fmla="*/ 3002855 w 6783013"/>
                  <a:gd name="connsiteY50" fmla="*/ 2658784 h 5162844"/>
                  <a:gd name="connsiteX51" fmla="*/ 3391098 w 6783013"/>
                  <a:gd name="connsiteY51" fmla="*/ 2240669 h 5162844"/>
                  <a:gd name="connsiteX52" fmla="*/ 3491598 w 6783013"/>
                  <a:gd name="connsiteY52" fmla="*/ 2131569 h 5162844"/>
                  <a:gd name="connsiteX53" fmla="*/ 3809098 w 6783013"/>
                  <a:gd name="connsiteY53" fmla="*/ 1787729 h 5162844"/>
                  <a:gd name="connsiteX54" fmla="*/ 3993248 w 6783013"/>
                  <a:gd name="connsiteY54" fmla="*/ 1586749 h 5162844"/>
                  <a:gd name="connsiteX55" fmla="*/ 4151998 w 6783013"/>
                  <a:gd name="connsiteY55" fmla="*/ 1414703 h 5162844"/>
                  <a:gd name="connsiteX56" fmla="*/ 4700523 w 6783013"/>
                  <a:gd name="connsiteY56" fmla="*/ 1420794 h 5162844"/>
                  <a:gd name="connsiteX57" fmla="*/ 5256428 w 6783013"/>
                  <a:gd name="connsiteY57" fmla="*/ 1438824 h 5162844"/>
                  <a:gd name="connsiteX58" fmla="*/ 5216258 w 6783013"/>
                  <a:gd name="connsiteY58" fmla="*/ 1492799 h 5162844"/>
                  <a:gd name="connsiteX59" fmla="*/ 5041376 w 6783013"/>
                  <a:gd name="connsiteY59" fmla="*/ 1680884 h 5162844"/>
                  <a:gd name="connsiteX60" fmla="*/ 4906933 w 6783013"/>
                  <a:gd name="connsiteY60" fmla="*/ 1833284 h 5162844"/>
                  <a:gd name="connsiteX61" fmla="*/ 4831788 w 6783013"/>
                  <a:gd name="connsiteY61" fmla="*/ 1934351 h 5162844"/>
                  <a:gd name="connsiteX62" fmla="*/ 4718226 w 6783013"/>
                  <a:gd name="connsiteY62" fmla="*/ 2067238 h 5162844"/>
                  <a:gd name="connsiteX63" fmla="*/ 4481826 w 6783013"/>
                  <a:gd name="connsiteY63" fmla="*/ 2322184 h 5162844"/>
                  <a:gd name="connsiteX64" fmla="*/ 4298048 w 6783013"/>
                  <a:gd name="connsiteY64" fmla="*/ 2531410 h 5162844"/>
                  <a:gd name="connsiteX65" fmla="*/ 4196448 w 6783013"/>
                  <a:gd name="connsiteY65" fmla="*/ 2645250 h 5162844"/>
                  <a:gd name="connsiteX66" fmla="*/ 4113848 w 6783013"/>
                  <a:gd name="connsiteY66" fmla="*/ 2739757 h 5162844"/>
                  <a:gd name="connsiteX67" fmla="*/ 3845180 w 6783013"/>
                  <a:gd name="connsiteY67" fmla="*/ 3058973 h 5162844"/>
                  <a:gd name="connsiteX68" fmla="*/ 3794211 w 6783013"/>
                  <a:gd name="connsiteY68" fmla="*/ 3117696 h 5162844"/>
                  <a:gd name="connsiteX69" fmla="*/ 3581270 w 6783013"/>
                  <a:gd name="connsiteY69" fmla="*/ 3352507 h 5162844"/>
                  <a:gd name="connsiteX70" fmla="*/ 3409300 w 6783013"/>
                  <a:gd name="connsiteY70" fmla="*/ 3547784 h 5162844"/>
                  <a:gd name="connsiteX71" fmla="*/ 3276727 w 6783013"/>
                  <a:gd name="connsiteY71" fmla="*/ 3700184 h 5162844"/>
                  <a:gd name="connsiteX72" fmla="*/ 3099428 w 6783013"/>
                  <a:gd name="connsiteY72" fmla="*/ 3903384 h 5162844"/>
                  <a:gd name="connsiteX73" fmla="*/ 2837548 w 6783013"/>
                  <a:gd name="connsiteY73" fmla="*/ 4239917 h 5162844"/>
                  <a:gd name="connsiteX74" fmla="*/ 3199498 w 6783013"/>
                  <a:gd name="connsiteY74" fmla="*/ 4200975 h 5162844"/>
                  <a:gd name="connsiteX75" fmla="*/ 3434007 w 6783013"/>
                  <a:gd name="connsiteY75" fmla="*/ 4170007 h 5162844"/>
                  <a:gd name="connsiteX76" fmla="*/ 3586407 w 6783013"/>
                  <a:gd name="connsiteY76" fmla="*/ 4137293 h 5162844"/>
                  <a:gd name="connsiteX77" fmla="*/ 3694798 w 6783013"/>
                  <a:gd name="connsiteY77" fmla="*/ 4100763 h 5162844"/>
                  <a:gd name="connsiteX78" fmla="*/ 3994164 w 6783013"/>
                  <a:gd name="connsiteY78" fmla="*/ 4030384 h 5162844"/>
                  <a:gd name="connsiteX79" fmla="*/ 4042129 w 6783013"/>
                  <a:gd name="connsiteY79" fmla="*/ 4006806 h 5162844"/>
                  <a:gd name="connsiteX80" fmla="*/ 4234548 w 6783013"/>
                  <a:gd name="connsiteY80" fmla="*/ 3921925 h 5162844"/>
                  <a:gd name="connsiteX81" fmla="*/ 5002898 w 6783013"/>
                  <a:gd name="connsiteY81" fmla="*/ 3518862 h 5162844"/>
                  <a:gd name="connsiteX82" fmla="*/ 5131080 w 6783013"/>
                  <a:gd name="connsiteY82" fmla="*/ 3435901 h 5162844"/>
                  <a:gd name="connsiteX83" fmla="*/ 5351356 w 6783013"/>
                  <a:gd name="connsiteY83" fmla="*/ 3276163 h 5162844"/>
                  <a:gd name="connsiteX84" fmla="*/ 5811244 w 6783013"/>
                  <a:gd name="connsiteY84" fmla="*/ 2779434 h 5162844"/>
                  <a:gd name="connsiteX85" fmla="*/ 5914835 w 6783013"/>
                  <a:gd name="connsiteY85" fmla="*/ 2623878 h 5162844"/>
                  <a:gd name="connsiteX86" fmla="*/ 6046181 w 6783013"/>
                  <a:gd name="connsiteY86" fmla="*/ 2233334 h 5162844"/>
                  <a:gd name="connsiteX87" fmla="*/ 6068078 w 6783013"/>
                  <a:gd name="connsiteY87" fmla="*/ 1915834 h 5162844"/>
                  <a:gd name="connsiteX88" fmla="*/ 6032517 w 6783013"/>
                  <a:gd name="connsiteY88" fmla="*/ 1598334 h 5162844"/>
                  <a:gd name="connsiteX89" fmla="*/ 5462130 w 6783013"/>
                  <a:gd name="connsiteY89" fmla="*/ 922362 h 5162844"/>
                  <a:gd name="connsiteX90" fmla="*/ 4499926 w 6783013"/>
                  <a:gd name="connsiteY90" fmla="*/ 543373 h 5162844"/>
                  <a:gd name="connsiteX91" fmla="*/ 4377151 w 6783013"/>
                  <a:gd name="connsiteY91" fmla="*/ 520628 h 5162844"/>
                  <a:gd name="connsiteX92" fmla="*/ 4120175 w 6783013"/>
                  <a:gd name="connsiteY92" fmla="*/ 486612 h 5162844"/>
                  <a:gd name="connsiteX93" fmla="*/ 3656698 w 6783013"/>
                  <a:gd name="connsiteY93" fmla="*/ 473803 h 5162844"/>
                  <a:gd name="connsiteX94" fmla="*/ 3265996 w 6783013"/>
                  <a:gd name="connsiteY94" fmla="*/ 520358 h 5162844"/>
                  <a:gd name="connsiteX95" fmla="*/ 2942146 w 6783013"/>
                  <a:gd name="connsiteY95" fmla="*/ 577737 h 5162844"/>
                  <a:gd name="connsiteX96" fmla="*/ 2342248 w 6783013"/>
                  <a:gd name="connsiteY96" fmla="*/ 734184 h 5162844"/>
                  <a:gd name="connsiteX97" fmla="*/ 1633131 w 6783013"/>
                  <a:gd name="connsiteY97" fmla="*/ 1025157 h 5162844"/>
                  <a:gd name="connsiteX98" fmla="*/ 1488240 w 6783013"/>
                  <a:gd name="connsiteY98" fmla="*/ 1096684 h 5162844"/>
                  <a:gd name="connsiteX99" fmla="*/ 1378208 w 6783013"/>
                  <a:gd name="connsiteY99" fmla="*/ 1047488 h 5162844"/>
                  <a:gd name="connsiteX100" fmla="*/ 1127262 w 6783013"/>
                  <a:gd name="connsiteY100" fmla="*/ 963271 h 5162844"/>
                  <a:gd name="connsiteX101" fmla="*/ 1059548 w 6783013"/>
                  <a:gd name="connsiteY101" fmla="*/ 936600 h 5162844"/>
                  <a:gd name="connsiteX102" fmla="*/ 1332338 w 6783013"/>
                  <a:gd name="connsiteY102" fmla="*/ 741084 h 5162844"/>
                  <a:gd name="connsiteX103" fmla="*/ 1398165 w 6783013"/>
                  <a:gd name="connsiteY103" fmla="*/ 690015 h 5162844"/>
                  <a:gd name="connsiteX104" fmla="*/ 2075548 w 6783013"/>
                  <a:gd name="connsiteY104" fmla="*/ 346838 h 5162844"/>
                  <a:gd name="connsiteX105" fmla="*/ 2386698 w 6783013"/>
                  <a:gd name="connsiteY105" fmla="*/ 233165 h 5162844"/>
                  <a:gd name="connsiteX106" fmla="*/ 2475598 w 6783013"/>
                  <a:gd name="connsiteY106" fmla="*/ 208052 h 5162844"/>
                  <a:gd name="connsiteX107" fmla="*/ 2551798 w 6783013"/>
                  <a:gd name="connsiteY107" fmla="*/ 182631 h 5162844"/>
                  <a:gd name="connsiteX108" fmla="*/ 3186798 w 6783013"/>
                  <a:gd name="connsiteY108" fmla="*/ 40593 h 5162844"/>
                  <a:gd name="connsiteX109" fmla="*/ 3453498 w 6783013"/>
                  <a:gd name="connsiteY109" fmla="*/ 12184 h 5162844"/>
                  <a:gd name="connsiteX110" fmla="*/ 3754737 w 6783013"/>
                  <a:gd name="connsiteY110" fmla="*/ 7 h 516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6783013" h="5162844">
                    <a:moveTo>
                      <a:pt x="339417" y="1676636"/>
                    </a:moveTo>
                    <a:cubicBezTo>
                      <a:pt x="344415" y="1675346"/>
                      <a:pt x="349231" y="1676044"/>
                      <a:pt x="354562" y="1678045"/>
                    </a:cubicBezTo>
                    <a:cubicBezTo>
                      <a:pt x="372662" y="1684840"/>
                      <a:pt x="382180" y="1703981"/>
                      <a:pt x="388125" y="1745542"/>
                    </a:cubicBezTo>
                    <a:cubicBezTo>
                      <a:pt x="396525" y="1804264"/>
                      <a:pt x="438834" y="1901116"/>
                      <a:pt x="462466" y="1915722"/>
                    </a:cubicBezTo>
                    <a:cubicBezTo>
                      <a:pt x="487510" y="1931200"/>
                      <a:pt x="474679" y="1972833"/>
                      <a:pt x="416627" y="2064456"/>
                    </a:cubicBezTo>
                    <a:cubicBezTo>
                      <a:pt x="301045" y="2246877"/>
                      <a:pt x="233879" y="2483820"/>
                      <a:pt x="231802" y="2716462"/>
                    </a:cubicBezTo>
                    <a:cubicBezTo>
                      <a:pt x="228782" y="3054680"/>
                      <a:pt x="282515" y="3236513"/>
                      <a:pt x="461645" y="3494257"/>
                    </a:cubicBezTo>
                    <a:cubicBezTo>
                      <a:pt x="587508" y="3675358"/>
                      <a:pt x="860542" y="3907843"/>
                      <a:pt x="1068007" y="4010565"/>
                    </a:cubicBezTo>
                    <a:cubicBezTo>
                      <a:pt x="1301929" y="4126387"/>
                      <a:pt x="1408402" y="4188395"/>
                      <a:pt x="1392022" y="4199263"/>
                    </a:cubicBezTo>
                    <a:cubicBezTo>
                      <a:pt x="1360664" y="4220068"/>
                      <a:pt x="1039357" y="4086469"/>
                      <a:pt x="809897" y="3957216"/>
                    </a:cubicBezTo>
                    <a:cubicBezTo>
                      <a:pt x="495762" y="3780267"/>
                      <a:pt x="183392" y="3432110"/>
                      <a:pt x="96412" y="3161991"/>
                    </a:cubicBezTo>
                    <a:cubicBezTo>
                      <a:pt x="10193" y="2894234"/>
                      <a:pt x="330" y="2840157"/>
                      <a:pt x="8" y="2633384"/>
                    </a:cubicBezTo>
                    <a:cubicBezTo>
                      <a:pt x="-300" y="2435510"/>
                      <a:pt x="7340" y="2380496"/>
                      <a:pt x="58213" y="2214284"/>
                    </a:cubicBezTo>
                    <a:cubicBezTo>
                      <a:pt x="101072" y="2074256"/>
                      <a:pt x="185334" y="1894279"/>
                      <a:pt x="270692" y="1760447"/>
                    </a:cubicBezTo>
                    <a:cubicBezTo>
                      <a:pt x="307792" y="1702279"/>
                      <a:pt x="324424" y="1680508"/>
                      <a:pt x="339417" y="1676636"/>
                    </a:cubicBezTo>
                    <a:close/>
                    <a:moveTo>
                      <a:pt x="3754737" y="7"/>
                    </a:moveTo>
                    <a:cubicBezTo>
                      <a:pt x="3872742" y="-181"/>
                      <a:pt x="4015443" y="3492"/>
                      <a:pt x="4204155" y="10991"/>
                    </a:cubicBezTo>
                    <a:cubicBezTo>
                      <a:pt x="4367399" y="17479"/>
                      <a:pt x="4473081" y="29436"/>
                      <a:pt x="4653648" y="61847"/>
                    </a:cubicBezTo>
                    <a:cubicBezTo>
                      <a:pt x="4706036" y="71251"/>
                      <a:pt x="4766043" y="81625"/>
                      <a:pt x="4786998" y="84901"/>
                    </a:cubicBezTo>
                    <a:cubicBezTo>
                      <a:pt x="4916080" y="105080"/>
                      <a:pt x="5521768" y="304784"/>
                      <a:pt x="5668977" y="375704"/>
                    </a:cubicBezTo>
                    <a:cubicBezTo>
                      <a:pt x="5915000" y="494226"/>
                      <a:pt x="6185065" y="701636"/>
                      <a:pt x="6351440" y="899834"/>
                    </a:cubicBezTo>
                    <a:cubicBezTo>
                      <a:pt x="6599970" y="1195901"/>
                      <a:pt x="6698052" y="1429354"/>
                      <a:pt x="6769120" y="1893976"/>
                    </a:cubicBezTo>
                    <a:cubicBezTo>
                      <a:pt x="6805530" y="2132011"/>
                      <a:pt x="6768885" y="2427488"/>
                      <a:pt x="6676677" y="2639358"/>
                    </a:cubicBezTo>
                    <a:cubicBezTo>
                      <a:pt x="6588009" y="2843096"/>
                      <a:pt x="6480300" y="3055773"/>
                      <a:pt x="6412782" y="3160434"/>
                    </a:cubicBezTo>
                    <a:cubicBezTo>
                      <a:pt x="6368350" y="3229310"/>
                      <a:pt x="6221293" y="3425890"/>
                      <a:pt x="6165769" y="3490634"/>
                    </a:cubicBezTo>
                    <a:cubicBezTo>
                      <a:pt x="5964533" y="3725285"/>
                      <a:pt x="5882095" y="3811770"/>
                      <a:pt x="5798917" y="3875497"/>
                    </a:cubicBezTo>
                    <a:cubicBezTo>
                      <a:pt x="5506991" y="4099153"/>
                      <a:pt x="5448921" y="4142121"/>
                      <a:pt x="5333098" y="4220168"/>
                    </a:cubicBezTo>
                    <a:cubicBezTo>
                      <a:pt x="5216860" y="4298494"/>
                      <a:pt x="5142500" y="4342869"/>
                      <a:pt x="4926698" y="4462690"/>
                    </a:cubicBezTo>
                    <a:cubicBezTo>
                      <a:pt x="4804751" y="4530400"/>
                      <a:pt x="4634103" y="4610840"/>
                      <a:pt x="4463148" y="4681198"/>
                    </a:cubicBezTo>
                    <a:cubicBezTo>
                      <a:pt x="4321656" y="4739431"/>
                      <a:pt x="4057548" y="4834533"/>
                      <a:pt x="3961498" y="4861836"/>
                    </a:cubicBezTo>
                    <a:cubicBezTo>
                      <a:pt x="3919588" y="4873750"/>
                      <a:pt x="3851008" y="4893894"/>
                      <a:pt x="3809098" y="4906602"/>
                    </a:cubicBezTo>
                    <a:cubicBezTo>
                      <a:pt x="3767188" y="4919309"/>
                      <a:pt x="3704323" y="4936140"/>
                      <a:pt x="3669398" y="4944004"/>
                    </a:cubicBezTo>
                    <a:cubicBezTo>
                      <a:pt x="3634473" y="4951868"/>
                      <a:pt x="3577323" y="4966366"/>
                      <a:pt x="3542398" y="4976221"/>
                    </a:cubicBezTo>
                    <a:cubicBezTo>
                      <a:pt x="3451349" y="5001914"/>
                      <a:pt x="3177807" y="5053063"/>
                      <a:pt x="2970898" y="5083086"/>
                    </a:cubicBezTo>
                    <a:cubicBezTo>
                      <a:pt x="2873108" y="5097275"/>
                      <a:pt x="2744228" y="5117670"/>
                      <a:pt x="2684498" y="5128407"/>
                    </a:cubicBezTo>
                    <a:cubicBezTo>
                      <a:pt x="2578199" y="5147517"/>
                      <a:pt x="2141366" y="5164719"/>
                      <a:pt x="1814222" y="5162680"/>
                    </a:cubicBezTo>
                    <a:cubicBezTo>
                      <a:pt x="1574340" y="5161184"/>
                      <a:pt x="1398403" y="5112836"/>
                      <a:pt x="1248007" y="5007082"/>
                    </a:cubicBezTo>
                    <a:cubicBezTo>
                      <a:pt x="1229422" y="4994014"/>
                      <a:pt x="1204272" y="4957286"/>
                      <a:pt x="1192120" y="4925464"/>
                    </a:cubicBezTo>
                    <a:cubicBezTo>
                      <a:pt x="1173045" y="4875517"/>
                      <a:pt x="1172116" y="4858261"/>
                      <a:pt x="1185327" y="4799228"/>
                    </a:cubicBezTo>
                    <a:cubicBezTo>
                      <a:pt x="1193744" y="4761618"/>
                      <a:pt x="1208892" y="4723991"/>
                      <a:pt x="1218989" y="4715610"/>
                    </a:cubicBezTo>
                    <a:cubicBezTo>
                      <a:pt x="1229086" y="4707230"/>
                      <a:pt x="1237348" y="4694892"/>
                      <a:pt x="1237348" y="4688191"/>
                    </a:cubicBezTo>
                    <a:cubicBezTo>
                      <a:pt x="1237348" y="4674728"/>
                      <a:pt x="1307797" y="4560231"/>
                      <a:pt x="1341019" y="4519701"/>
                    </a:cubicBezTo>
                    <a:cubicBezTo>
                      <a:pt x="1458410" y="4376487"/>
                      <a:pt x="1549424" y="4278412"/>
                      <a:pt x="1563324" y="4280151"/>
                    </a:cubicBezTo>
                    <a:cubicBezTo>
                      <a:pt x="1572632" y="4281315"/>
                      <a:pt x="1580248" y="4276756"/>
                      <a:pt x="1580248" y="4270019"/>
                    </a:cubicBezTo>
                    <a:cubicBezTo>
                      <a:pt x="1580248" y="4240480"/>
                      <a:pt x="1671187" y="4131476"/>
                      <a:pt x="2023164" y="3739117"/>
                    </a:cubicBezTo>
                    <a:cubicBezTo>
                      <a:pt x="2095636" y="3658332"/>
                      <a:pt x="2172808" y="3572231"/>
                      <a:pt x="2194659" y="3547784"/>
                    </a:cubicBezTo>
                    <a:cubicBezTo>
                      <a:pt x="2216509" y="3523337"/>
                      <a:pt x="2294199" y="3437612"/>
                      <a:pt x="2367304" y="3357284"/>
                    </a:cubicBezTo>
                    <a:cubicBezTo>
                      <a:pt x="2440408" y="3276956"/>
                      <a:pt x="2506110" y="3204653"/>
                      <a:pt x="2513309" y="3196609"/>
                    </a:cubicBezTo>
                    <a:cubicBezTo>
                      <a:pt x="2520508" y="3188565"/>
                      <a:pt x="2552115" y="3154093"/>
                      <a:pt x="2583548" y="3120004"/>
                    </a:cubicBezTo>
                    <a:cubicBezTo>
                      <a:pt x="2825184" y="2857947"/>
                      <a:pt x="2897985" y="2777722"/>
                      <a:pt x="2920269" y="2748951"/>
                    </a:cubicBezTo>
                    <a:cubicBezTo>
                      <a:pt x="2934332" y="2730792"/>
                      <a:pt x="2971497" y="2690217"/>
                      <a:pt x="3002855" y="2658784"/>
                    </a:cubicBezTo>
                    <a:cubicBezTo>
                      <a:pt x="3062950" y="2598549"/>
                      <a:pt x="3306758" y="2335981"/>
                      <a:pt x="3391098" y="2240669"/>
                    </a:cubicBezTo>
                    <a:cubicBezTo>
                      <a:pt x="3418433" y="2209778"/>
                      <a:pt x="3463658" y="2160683"/>
                      <a:pt x="3491598" y="2131569"/>
                    </a:cubicBezTo>
                    <a:cubicBezTo>
                      <a:pt x="3547254" y="2073572"/>
                      <a:pt x="3768555" y="1833913"/>
                      <a:pt x="3809098" y="1787729"/>
                    </a:cubicBezTo>
                    <a:cubicBezTo>
                      <a:pt x="3823068" y="1771815"/>
                      <a:pt x="3905936" y="1681375"/>
                      <a:pt x="3993248" y="1586749"/>
                    </a:cubicBezTo>
                    <a:lnTo>
                      <a:pt x="4151998" y="1414703"/>
                    </a:lnTo>
                    <a:lnTo>
                      <a:pt x="4700523" y="1420794"/>
                    </a:lnTo>
                    <a:cubicBezTo>
                      <a:pt x="5022089" y="1424364"/>
                      <a:pt x="5252102" y="1431824"/>
                      <a:pt x="5256428" y="1438824"/>
                    </a:cubicBezTo>
                    <a:cubicBezTo>
                      <a:pt x="5260487" y="1445391"/>
                      <a:pt x="5242410" y="1469679"/>
                      <a:pt x="5216258" y="1492799"/>
                    </a:cubicBezTo>
                    <a:cubicBezTo>
                      <a:pt x="5190105" y="1515918"/>
                      <a:pt x="5111409" y="1600556"/>
                      <a:pt x="5041376" y="1680884"/>
                    </a:cubicBezTo>
                    <a:cubicBezTo>
                      <a:pt x="4971344" y="1761212"/>
                      <a:pt x="4910844" y="1829792"/>
                      <a:pt x="4906933" y="1833284"/>
                    </a:cubicBezTo>
                    <a:cubicBezTo>
                      <a:pt x="4903021" y="1836776"/>
                      <a:pt x="4869205" y="1882257"/>
                      <a:pt x="4831788" y="1934351"/>
                    </a:cubicBezTo>
                    <a:cubicBezTo>
                      <a:pt x="4794370" y="1986446"/>
                      <a:pt x="4743267" y="2046245"/>
                      <a:pt x="4718226" y="2067238"/>
                    </a:cubicBezTo>
                    <a:cubicBezTo>
                      <a:pt x="4670037" y="2107638"/>
                      <a:pt x="4605862" y="2176848"/>
                      <a:pt x="4481826" y="2322184"/>
                    </a:cubicBezTo>
                    <a:cubicBezTo>
                      <a:pt x="4385718" y="2434795"/>
                      <a:pt x="4338049" y="2489065"/>
                      <a:pt x="4298048" y="2531410"/>
                    </a:cubicBezTo>
                    <a:cubicBezTo>
                      <a:pt x="4280586" y="2549895"/>
                      <a:pt x="4234865" y="2601123"/>
                      <a:pt x="4196448" y="2645250"/>
                    </a:cubicBezTo>
                    <a:cubicBezTo>
                      <a:pt x="4158031" y="2689376"/>
                      <a:pt x="4120860" y="2731904"/>
                      <a:pt x="4113848" y="2739757"/>
                    </a:cubicBezTo>
                    <a:cubicBezTo>
                      <a:pt x="4000734" y="2866421"/>
                      <a:pt x="3846994" y="3049086"/>
                      <a:pt x="3845180" y="3058973"/>
                    </a:cubicBezTo>
                    <a:cubicBezTo>
                      <a:pt x="3843885" y="3066034"/>
                      <a:pt x="3820949" y="3092459"/>
                      <a:pt x="3794211" y="3117696"/>
                    </a:cubicBezTo>
                    <a:cubicBezTo>
                      <a:pt x="3767474" y="3142932"/>
                      <a:pt x="3671650" y="3248597"/>
                      <a:pt x="3581270" y="3352507"/>
                    </a:cubicBezTo>
                    <a:cubicBezTo>
                      <a:pt x="3490889" y="3456417"/>
                      <a:pt x="3413503" y="3544292"/>
                      <a:pt x="3409300" y="3547784"/>
                    </a:cubicBezTo>
                    <a:cubicBezTo>
                      <a:pt x="3405097" y="3551276"/>
                      <a:pt x="3345440" y="3619856"/>
                      <a:pt x="3276727" y="3700184"/>
                    </a:cubicBezTo>
                    <a:cubicBezTo>
                      <a:pt x="3208015" y="3780512"/>
                      <a:pt x="3128230" y="3871952"/>
                      <a:pt x="3099428" y="3903384"/>
                    </a:cubicBezTo>
                    <a:cubicBezTo>
                      <a:pt x="3034018" y="3974767"/>
                      <a:pt x="2837548" y="4227243"/>
                      <a:pt x="2837548" y="4239917"/>
                    </a:cubicBezTo>
                    <a:cubicBezTo>
                      <a:pt x="2837548" y="4248885"/>
                      <a:pt x="2919051" y="4240116"/>
                      <a:pt x="3199498" y="4200975"/>
                    </a:cubicBezTo>
                    <a:cubicBezTo>
                      <a:pt x="3269348" y="4191226"/>
                      <a:pt x="3374877" y="4177291"/>
                      <a:pt x="3434007" y="4170007"/>
                    </a:cubicBezTo>
                    <a:cubicBezTo>
                      <a:pt x="3493137" y="4162724"/>
                      <a:pt x="3561717" y="4148002"/>
                      <a:pt x="3586407" y="4137293"/>
                    </a:cubicBezTo>
                    <a:cubicBezTo>
                      <a:pt x="3611097" y="4126583"/>
                      <a:pt x="3659873" y="4110145"/>
                      <a:pt x="3694798" y="4100763"/>
                    </a:cubicBezTo>
                    <a:cubicBezTo>
                      <a:pt x="3801134" y="4072200"/>
                      <a:pt x="3979002" y="4030384"/>
                      <a:pt x="3994164" y="4030384"/>
                    </a:cubicBezTo>
                    <a:cubicBezTo>
                      <a:pt x="4002027" y="4030384"/>
                      <a:pt x="4023610" y="4019774"/>
                      <a:pt x="4042129" y="4006806"/>
                    </a:cubicBezTo>
                    <a:cubicBezTo>
                      <a:pt x="4060647" y="3993837"/>
                      <a:pt x="4147236" y="3955641"/>
                      <a:pt x="4234548" y="3921925"/>
                    </a:cubicBezTo>
                    <a:cubicBezTo>
                      <a:pt x="4593607" y="3783273"/>
                      <a:pt x="4809211" y="3670171"/>
                      <a:pt x="5002898" y="3518862"/>
                    </a:cubicBezTo>
                    <a:cubicBezTo>
                      <a:pt x="5009883" y="3513405"/>
                      <a:pt x="5067565" y="3476073"/>
                      <a:pt x="5131080" y="3435901"/>
                    </a:cubicBezTo>
                    <a:cubicBezTo>
                      <a:pt x="5194596" y="3395729"/>
                      <a:pt x="5293720" y="3323847"/>
                      <a:pt x="5351356" y="3276163"/>
                    </a:cubicBezTo>
                    <a:cubicBezTo>
                      <a:pt x="5483879" y="3166524"/>
                      <a:pt x="5734547" y="2895775"/>
                      <a:pt x="5811244" y="2779434"/>
                    </a:cubicBezTo>
                    <a:cubicBezTo>
                      <a:pt x="5843478" y="2730539"/>
                      <a:pt x="5890093" y="2660539"/>
                      <a:pt x="5914835" y="2623878"/>
                    </a:cubicBezTo>
                    <a:cubicBezTo>
                      <a:pt x="5960330" y="2556465"/>
                      <a:pt x="6004362" y="2425544"/>
                      <a:pt x="6046181" y="2233334"/>
                    </a:cubicBezTo>
                    <a:cubicBezTo>
                      <a:pt x="6062404" y="2158771"/>
                      <a:pt x="6068231" y="2074281"/>
                      <a:pt x="6068078" y="1915834"/>
                    </a:cubicBezTo>
                    <a:cubicBezTo>
                      <a:pt x="6067882" y="1712760"/>
                      <a:pt x="6065770" y="1693898"/>
                      <a:pt x="6032517" y="1598334"/>
                    </a:cubicBezTo>
                    <a:cubicBezTo>
                      <a:pt x="5940450" y="1333733"/>
                      <a:pt x="5761130" y="1121219"/>
                      <a:pt x="5462130" y="922362"/>
                    </a:cubicBezTo>
                    <a:cubicBezTo>
                      <a:pt x="5152083" y="716158"/>
                      <a:pt x="4843840" y="594748"/>
                      <a:pt x="4499926" y="543373"/>
                    </a:cubicBezTo>
                    <a:cubicBezTo>
                      <a:pt x="4437569" y="534058"/>
                      <a:pt x="4382320" y="523822"/>
                      <a:pt x="4377151" y="520628"/>
                    </a:cubicBezTo>
                    <a:cubicBezTo>
                      <a:pt x="4371981" y="517433"/>
                      <a:pt x="4256343" y="502126"/>
                      <a:pt x="4120175" y="486612"/>
                    </a:cubicBezTo>
                    <a:cubicBezTo>
                      <a:pt x="3890892" y="460488"/>
                      <a:pt x="3856645" y="459542"/>
                      <a:pt x="3656698" y="473803"/>
                    </a:cubicBezTo>
                    <a:cubicBezTo>
                      <a:pt x="3537953" y="482273"/>
                      <a:pt x="3362137" y="503222"/>
                      <a:pt x="3265996" y="520358"/>
                    </a:cubicBezTo>
                    <a:cubicBezTo>
                      <a:pt x="3169855" y="537493"/>
                      <a:pt x="3024122" y="563314"/>
                      <a:pt x="2942146" y="577737"/>
                    </a:cubicBezTo>
                    <a:cubicBezTo>
                      <a:pt x="2680417" y="623787"/>
                      <a:pt x="2668790" y="626819"/>
                      <a:pt x="2342248" y="734184"/>
                    </a:cubicBezTo>
                    <a:cubicBezTo>
                      <a:pt x="2061159" y="826604"/>
                      <a:pt x="1803457" y="932347"/>
                      <a:pt x="1633131" y="1025157"/>
                    </a:cubicBezTo>
                    <a:cubicBezTo>
                      <a:pt x="1560934" y="1064497"/>
                      <a:pt x="1495733" y="1096684"/>
                      <a:pt x="1488240" y="1096684"/>
                    </a:cubicBezTo>
                    <a:cubicBezTo>
                      <a:pt x="1480747" y="1096684"/>
                      <a:pt x="1431233" y="1074546"/>
                      <a:pt x="1378208" y="1047488"/>
                    </a:cubicBezTo>
                    <a:cubicBezTo>
                      <a:pt x="1259606" y="986968"/>
                      <a:pt x="1163705" y="954784"/>
                      <a:pt x="1127262" y="963271"/>
                    </a:cubicBezTo>
                    <a:cubicBezTo>
                      <a:pt x="1091558" y="971586"/>
                      <a:pt x="1059548" y="958978"/>
                      <a:pt x="1059548" y="936600"/>
                    </a:cubicBezTo>
                    <a:cubicBezTo>
                      <a:pt x="1059548" y="922884"/>
                      <a:pt x="1313201" y="741084"/>
                      <a:pt x="1332338" y="741084"/>
                    </a:cubicBezTo>
                    <a:cubicBezTo>
                      <a:pt x="1334754" y="741084"/>
                      <a:pt x="1364376" y="718103"/>
                      <a:pt x="1398165" y="690015"/>
                    </a:cubicBezTo>
                    <a:cubicBezTo>
                      <a:pt x="1471005" y="629464"/>
                      <a:pt x="1876028" y="424271"/>
                      <a:pt x="2075548" y="346838"/>
                    </a:cubicBezTo>
                    <a:cubicBezTo>
                      <a:pt x="2202695" y="297493"/>
                      <a:pt x="2350783" y="243392"/>
                      <a:pt x="2386698" y="233165"/>
                    </a:cubicBezTo>
                    <a:cubicBezTo>
                      <a:pt x="2407653" y="227199"/>
                      <a:pt x="2447658" y="215897"/>
                      <a:pt x="2475598" y="208052"/>
                    </a:cubicBezTo>
                    <a:cubicBezTo>
                      <a:pt x="2503538" y="200206"/>
                      <a:pt x="2537828" y="188767"/>
                      <a:pt x="2551798" y="182631"/>
                    </a:cubicBezTo>
                    <a:cubicBezTo>
                      <a:pt x="2605227" y="159167"/>
                      <a:pt x="3026120" y="65020"/>
                      <a:pt x="3186798" y="40593"/>
                    </a:cubicBezTo>
                    <a:cubicBezTo>
                      <a:pt x="3228708" y="34221"/>
                      <a:pt x="3348723" y="21437"/>
                      <a:pt x="3453498" y="12184"/>
                    </a:cubicBezTo>
                    <a:cubicBezTo>
                      <a:pt x="3543424" y="4242"/>
                      <a:pt x="3636732" y="194"/>
                      <a:pt x="375473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4C019F95-318E-4366-9CB8-8450A6A9572B}"/>
                  </a:ext>
                </a:extLst>
              </p:cNvPr>
              <p:cNvSpPr/>
              <p:nvPr/>
            </p:nvSpPr>
            <p:spPr>
              <a:xfrm>
                <a:off x="6416812" y="-606664"/>
                <a:ext cx="3582312" cy="1310397"/>
              </a:xfrm>
              <a:custGeom>
                <a:avLst/>
                <a:gdLst/>
                <a:ahLst/>
                <a:cxnLst/>
                <a:rect l="0" t="0" r="0" b="0"/>
                <a:pathLst>
                  <a:path w="3582312" h="1310397">
                    <a:moveTo>
                      <a:pt x="29855" y="5319"/>
                    </a:moveTo>
                    <a:cubicBezTo>
                      <a:pt x="8900" y="10781"/>
                      <a:pt x="0" y="144214"/>
                      <a:pt x="14395" y="237094"/>
                    </a:cubicBezTo>
                    <a:cubicBezTo>
                      <a:pt x="41882" y="414442"/>
                      <a:pt x="185104" y="614437"/>
                      <a:pt x="374899" y="740503"/>
                    </a:cubicBezTo>
                    <a:cubicBezTo>
                      <a:pt x="468032" y="802363"/>
                      <a:pt x="638400" y="885490"/>
                      <a:pt x="796186" y="946060"/>
                    </a:cubicBezTo>
                    <a:cubicBezTo>
                      <a:pt x="1026656" y="1034531"/>
                      <a:pt x="1428615" y="1153440"/>
                      <a:pt x="1535481" y="1164761"/>
                    </a:cubicBezTo>
                    <a:cubicBezTo>
                      <a:pt x="1568924" y="1168304"/>
                      <a:pt x="1662547" y="1185264"/>
                      <a:pt x="1743534" y="1202449"/>
                    </a:cubicBezTo>
                    <a:cubicBezTo>
                      <a:pt x="1824521" y="1219635"/>
                      <a:pt x="1953108" y="1239304"/>
                      <a:pt x="2029284" y="1246158"/>
                    </a:cubicBezTo>
                    <a:cubicBezTo>
                      <a:pt x="2354350" y="1275407"/>
                      <a:pt x="2499611" y="1285979"/>
                      <a:pt x="2739286" y="1297833"/>
                    </a:cubicBezTo>
                    <a:lnTo>
                      <a:pt x="2993286" y="1310396"/>
                    </a:lnTo>
                    <a:lnTo>
                      <a:pt x="3281586" y="1021395"/>
                    </a:lnTo>
                    <a:cubicBezTo>
                      <a:pt x="3440151" y="862444"/>
                      <a:pt x="3573025" y="725250"/>
                      <a:pt x="3576861" y="716519"/>
                    </a:cubicBezTo>
                    <a:cubicBezTo>
                      <a:pt x="3582311" y="704117"/>
                      <a:pt x="3503969" y="699067"/>
                      <a:pt x="3218711" y="693437"/>
                    </a:cubicBezTo>
                    <a:cubicBezTo>
                      <a:pt x="3017892" y="689473"/>
                      <a:pt x="2836441" y="684319"/>
                      <a:pt x="2815486" y="681984"/>
                    </a:cubicBezTo>
                    <a:cubicBezTo>
                      <a:pt x="2794531" y="679648"/>
                      <a:pt x="2703091" y="674196"/>
                      <a:pt x="2612286" y="669868"/>
                    </a:cubicBezTo>
                    <a:cubicBezTo>
                      <a:pt x="1611176" y="622147"/>
                      <a:pt x="707600" y="398662"/>
                      <a:pt x="143663" y="59294"/>
                    </a:cubicBezTo>
                    <a:cubicBezTo>
                      <a:pt x="132056" y="52309"/>
                      <a:pt x="107508" y="36593"/>
                      <a:pt x="89112" y="24369"/>
                    </a:cubicBezTo>
                    <a:cubicBezTo>
                      <a:pt x="54481" y="1358"/>
                      <a:pt x="50259" y="0"/>
                      <a:pt x="29855" y="53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5EA45702-C62F-40AD-BAE0-4935F842B4AE}"/>
                  </a:ext>
                </a:extLst>
              </p:cNvPr>
              <p:cNvSpPr/>
              <p:nvPr/>
            </p:nvSpPr>
            <p:spPr>
              <a:xfrm>
                <a:off x="6474523" y="43180"/>
                <a:ext cx="2824627" cy="1372491"/>
              </a:xfrm>
              <a:custGeom>
                <a:avLst/>
                <a:gdLst/>
                <a:ahLst/>
                <a:cxnLst/>
                <a:rect l="0" t="0" r="0" b="0"/>
                <a:pathLst>
                  <a:path w="2824627" h="1372491">
                    <a:moveTo>
                      <a:pt x="60949" y="34925"/>
                    </a:moveTo>
                    <a:cubicBezTo>
                      <a:pt x="0" y="191407"/>
                      <a:pt x="63022" y="424046"/>
                      <a:pt x="208462" y="579453"/>
                    </a:cubicBezTo>
                    <a:cubicBezTo>
                      <a:pt x="350888" y="731640"/>
                      <a:pt x="577290" y="871490"/>
                      <a:pt x="913515" y="1014971"/>
                    </a:cubicBezTo>
                    <a:cubicBezTo>
                      <a:pt x="1212069" y="1142376"/>
                      <a:pt x="1686135" y="1263541"/>
                      <a:pt x="2257658" y="1358517"/>
                    </a:cubicBezTo>
                    <a:lnTo>
                      <a:pt x="2341741" y="1372490"/>
                    </a:lnTo>
                    <a:lnTo>
                      <a:pt x="2403708" y="1286363"/>
                    </a:lnTo>
                    <a:cubicBezTo>
                      <a:pt x="2437790" y="1238993"/>
                      <a:pt x="2483581" y="1180214"/>
                      <a:pt x="2505466" y="1155743"/>
                    </a:cubicBezTo>
                    <a:cubicBezTo>
                      <a:pt x="2536030" y="1121566"/>
                      <a:pt x="2784555" y="840421"/>
                      <a:pt x="2820960" y="798837"/>
                    </a:cubicBezTo>
                    <a:cubicBezTo>
                      <a:pt x="2824626" y="794650"/>
                      <a:pt x="2686179" y="784788"/>
                      <a:pt x="2513300" y="776922"/>
                    </a:cubicBezTo>
                    <a:cubicBezTo>
                      <a:pt x="2056693" y="756145"/>
                      <a:pt x="1854310" y="740505"/>
                      <a:pt x="1747438" y="717737"/>
                    </a:cubicBezTo>
                    <a:cubicBezTo>
                      <a:pt x="1695428" y="706657"/>
                      <a:pt x="1592867" y="686191"/>
                      <a:pt x="1519525" y="672259"/>
                    </a:cubicBezTo>
                    <a:cubicBezTo>
                      <a:pt x="1288738" y="628415"/>
                      <a:pt x="1120401" y="585457"/>
                      <a:pt x="1003720" y="540629"/>
                    </a:cubicBezTo>
                    <a:cubicBezTo>
                      <a:pt x="588036" y="380926"/>
                      <a:pt x="354113" y="251333"/>
                      <a:pt x="172820" y="80311"/>
                    </a:cubicBezTo>
                    <a:cubicBezTo>
                      <a:pt x="125996" y="36140"/>
                      <a:pt x="84731" y="0"/>
                      <a:pt x="81119" y="0"/>
                    </a:cubicBezTo>
                    <a:cubicBezTo>
                      <a:pt x="77507" y="0"/>
                      <a:pt x="68430" y="15716"/>
                      <a:pt x="60949" y="349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9B27B5A6-BB1D-4663-A903-2405EACDEC40}"/>
                  </a:ext>
                </a:extLst>
              </p:cNvPr>
              <p:cNvSpPr/>
              <p:nvPr/>
            </p:nvSpPr>
            <p:spPr>
              <a:xfrm>
                <a:off x="6667968" y="741680"/>
                <a:ext cx="2024581" cy="1243420"/>
              </a:xfrm>
              <a:custGeom>
                <a:avLst/>
                <a:gdLst/>
                <a:ahLst/>
                <a:cxnLst/>
                <a:rect l="0" t="0" r="0" b="0"/>
                <a:pathLst>
                  <a:path w="2024581" h="1243420">
                    <a:moveTo>
                      <a:pt x="11712" y="75492"/>
                    </a:moveTo>
                    <a:cubicBezTo>
                      <a:pt x="0" y="176400"/>
                      <a:pt x="3068" y="210626"/>
                      <a:pt x="30558" y="285750"/>
                    </a:cubicBezTo>
                    <a:cubicBezTo>
                      <a:pt x="95469" y="463138"/>
                      <a:pt x="262474" y="669025"/>
                      <a:pt x="437080" y="786919"/>
                    </a:cubicBezTo>
                    <a:cubicBezTo>
                      <a:pt x="680653" y="951380"/>
                      <a:pt x="1057538" y="1105276"/>
                      <a:pt x="1427680" y="1191419"/>
                    </a:cubicBezTo>
                    <a:cubicBezTo>
                      <a:pt x="1487052" y="1205237"/>
                      <a:pt x="1557118" y="1222724"/>
                      <a:pt x="1583382" y="1230279"/>
                    </a:cubicBezTo>
                    <a:cubicBezTo>
                      <a:pt x="1629058" y="1243419"/>
                      <a:pt x="1632486" y="1242234"/>
                      <a:pt x="1662258" y="1203033"/>
                    </a:cubicBezTo>
                    <a:cubicBezTo>
                      <a:pt x="1679377" y="1180492"/>
                      <a:pt x="1767902" y="1082588"/>
                      <a:pt x="1858982" y="985467"/>
                    </a:cubicBezTo>
                    <a:cubicBezTo>
                      <a:pt x="1950061" y="888347"/>
                      <a:pt x="2024580" y="803871"/>
                      <a:pt x="2024580" y="797744"/>
                    </a:cubicBezTo>
                    <a:cubicBezTo>
                      <a:pt x="2024580" y="776602"/>
                      <a:pt x="1979565" y="764975"/>
                      <a:pt x="1815030" y="743619"/>
                    </a:cubicBezTo>
                    <a:cubicBezTo>
                      <a:pt x="1299818" y="676743"/>
                      <a:pt x="940342" y="579252"/>
                      <a:pt x="593463" y="412326"/>
                    </a:cubicBezTo>
                    <a:cubicBezTo>
                      <a:pt x="439123" y="338054"/>
                      <a:pt x="290142" y="233237"/>
                      <a:pt x="156434" y="104850"/>
                    </a:cubicBezTo>
                    <a:cubicBezTo>
                      <a:pt x="96377" y="47182"/>
                      <a:pt x="41217" y="0"/>
                      <a:pt x="33856" y="0"/>
                    </a:cubicBezTo>
                    <a:cubicBezTo>
                      <a:pt x="26496" y="0"/>
                      <a:pt x="16531" y="33971"/>
                      <a:pt x="11712" y="754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DCBC9A0-720A-43D1-B3B5-32C497C053FB}"/>
              </a:ext>
            </a:extLst>
          </p:cNvPr>
          <p:cNvCxnSpPr/>
          <p:nvPr userDrawn="1"/>
        </p:nvCxnSpPr>
        <p:spPr>
          <a:xfrm>
            <a:off x="6528987" y="6416675"/>
            <a:ext cx="45708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C81F5C3-C8EC-48E3-9024-F0698DEC945E}"/>
              </a:ext>
            </a:extLst>
          </p:cNvPr>
          <p:cNvCxnSpPr/>
          <p:nvPr userDrawn="1"/>
        </p:nvCxnSpPr>
        <p:spPr>
          <a:xfrm>
            <a:off x="1019175" y="6416675"/>
            <a:ext cx="45708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EA916833-FA72-4A45-A9F6-9A3242A77969}"/>
              </a:ext>
            </a:extLst>
          </p:cNvPr>
          <p:cNvSpPr/>
          <p:nvPr userDrawn="1"/>
        </p:nvSpPr>
        <p:spPr>
          <a:xfrm>
            <a:off x="1087541" y="6480855"/>
            <a:ext cx="1339464" cy="115281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pic>
        <p:nvPicPr>
          <p:cNvPr id="53" name="图片 52" descr="图片包含 游戏机&#10;&#10;描述已自动生成">
            <a:extLst>
              <a:ext uri="{FF2B5EF4-FFF2-40B4-BE49-F238E27FC236}">
                <a16:creationId xmlns:a16="http://schemas.microsoft.com/office/drawing/2014/main" id="{6EB3757F-8C02-45D1-A2E2-5CB763443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8579" y="6200775"/>
            <a:ext cx="1199719" cy="203317"/>
          </a:xfrm>
          <a:prstGeom prst="rect">
            <a:avLst/>
          </a:prstGeom>
        </p:spPr>
      </p:pic>
      <p:sp>
        <p:nvSpPr>
          <p:cNvPr id="54" name="PA-任意多边形 46">
            <a:extLst>
              <a:ext uri="{FF2B5EF4-FFF2-40B4-BE49-F238E27FC236}">
                <a16:creationId xmlns:a16="http://schemas.microsoft.com/office/drawing/2014/main" id="{3CFDE19A-3444-409B-949A-2E14FBEB5C9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9826561" y="6492512"/>
            <a:ext cx="1273239" cy="56619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6F46283-26F5-4F01-AB5D-08202946AD3F}"/>
              </a:ext>
            </a:extLst>
          </p:cNvPr>
          <p:cNvSpPr/>
          <p:nvPr userDrawn="1"/>
        </p:nvSpPr>
        <p:spPr>
          <a:xfrm>
            <a:off x="1019175" y="1268413"/>
            <a:ext cx="10080625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7A43CA-A085-4BCE-A1BE-EB232DAB76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7000" y="2002644"/>
            <a:ext cx="7141249" cy="1529098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spc="0">
                <a:solidFill>
                  <a:srgbClr val="336ED2"/>
                </a:solidFill>
                <a:latin typeface="+mj-ea"/>
                <a:ea typeface="+mj-ea"/>
                <a:sym typeface="Century Gothic" panose="020B0502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点击此处添加标题文本</a:t>
            </a:r>
          </a:p>
          <a:p>
            <a:pPr lvl="0"/>
            <a:r>
              <a:rPr lang="zh-CN" altLang="en-US" dirty="0"/>
              <a:t>写清楚相关答辩课程的标题</a:t>
            </a:r>
          </a:p>
        </p:txBody>
      </p:sp>
    </p:spTree>
    <p:extLst>
      <p:ext uri="{BB962C8B-B14F-4D97-AF65-F5344CB8AC3E}">
        <p14:creationId xmlns:p14="http://schemas.microsoft.com/office/powerpoint/2010/main" val="229057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导页_版式3-1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CD01DF-F099-4740-B65B-87DC75875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5"/>
          <a:stretch/>
        </p:blipFill>
        <p:spPr>
          <a:xfrm>
            <a:off x="0" y="5862"/>
            <a:ext cx="3903785" cy="6858000"/>
          </a:xfrm>
          <a:prstGeom prst="rect">
            <a:avLst/>
          </a:prstGeom>
        </p:spPr>
      </p:pic>
      <p:sp>
        <p:nvSpPr>
          <p:cNvPr id="3" name="Line 34">
            <a:extLst>
              <a:ext uri="{FF2B5EF4-FFF2-40B4-BE49-F238E27FC236}">
                <a16:creationId xmlns:a16="http://schemas.microsoft.com/office/drawing/2014/main" id="{F1E3A081-DB42-44AC-A679-4644BECD8CA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854119" y="1304925"/>
            <a:ext cx="724568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6677A9-049C-44D2-BB32-DB56DA03DC36}"/>
              </a:ext>
            </a:extLst>
          </p:cNvPr>
          <p:cNvSpPr/>
          <p:nvPr userDrawn="1"/>
        </p:nvSpPr>
        <p:spPr>
          <a:xfrm>
            <a:off x="11099800" y="1166425"/>
            <a:ext cx="1029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+mj-lt"/>
              </a:rPr>
              <a:t>CONTENTS</a:t>
            </a:r>
            <a:endParaRPr lang="zh-CN" alt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8E8D36-E7E0-463D-8C50-C5ECAEA62A04}"/>
              </a:ext>
            </a:extLst>
          </p:cNvPr>
          <p:cNvSpPr txBox="1"/>
          <p:nvPr userDrawn="1"/>
        </p:nvSpPr>
        <p:spPr>
          <a:xfrm>
            <a:off x="8803910" y="535484"/>
            <a:ext cx="337697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4400" spc="500" dirty="0">
                <a:solidFill>
                  <a:schemeClr val="bg1"/>
                </a:solidFill>
                <a:latin typeface="+mj-ea"/>
                <a:ea typeface="+mj-ea"/>
              </a:rPr>
              <a:t>汇报提纲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E010C3-2B03-494F-93B4-2856E4D3E795}"/>
              </a:ext>
            </a:extLst>
          </p:cNvPr>
          <p:cNvSpPr/>
          <p:nvPr userDrawn="1"/>
        </p:nvSpPr>
        <p:spPr>
          <a:xfrm>
            <a:off x="2040672" y="1828800"/>
            <a:ext cx="4979300" cy="222363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03200" dist="139700" dir="5400000" sx="104000" sy="104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F2450A-F4B4-4E3A-BDC1-617C509DE629}"/>
              </a:ext>
            </a:extLst>
          </p:cNvPr>
          <p:cNvSpPr/>
          <p:nvPr userDrawn="1"/>
        </p:nvSpPr>
        <p:spPr>
          <a:xfrm>
            <a:off x="7172155" y="2020448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A614A0-1755-4B71-AE89-144CD302A4E0}"/>
              </a:ext>
            </a:extLst>
          </p:cNvPr>
          <p:cNvSpPr/>
          <p:nvPr userDrawn="1"/>
        </p:nvSpPr>
        <p:spPr>
          <a:xfrm>
            <a:off x="2192215" y="4192233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B68353-4001-46CC-A7BA-A10C02CB3385}"/>
              </a:ext>
            </a:extLst>
          </p:cNvPr>
          <p:cNvSpPr/>
          <p:nvPr userDrawn="1"/>
        </p:nvSpPr>
        <p:spPr>
          <a:xfrm>
            <a:off x="7172155" y="4192233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59E26F5-EEB2-4DB2-9B84-7EC7CD04F369}"/>
              </a:ext>
            </a:extLst>
          </p:cNvPr>
          <p:cNvCxnSpPr>
            <a:cxnSpLocks/>
          </p:cNvCxnSpPr>
          <p:nvPr userDrawn="1"/>
        </p:nvCxnSpPr>
        <p:spPr>
          <a:xfrm>
            <a:off x="7432431" y="2920101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1027863-07CC-4AD3-B817-C5579006079D}"/>
              </a:ext>
            </a:extLst>
          </p:cNvPr>
          <p:cNvCxnSpPr>
            <a:cxnSpLocks/>
          </p:cNvCxnSpPr>
          <p:nvPr userDrawn="1"/>
        </p:nvCxnSpPr>
        <p:spPr>
          <a:xfrm>
            <a:off x="2555631" y="4983362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8F0A172-608B-4707-837E-9372A1698517}"/>
              </a:ext>
            </a:extLst>
          </p:cNvPr>
          <p:cNvCxnSpPr>
            <a:cxnSpLocks/>
          </p:cNvCxnSpPr>
          <p:nvPr userDrawn="1"/>
        </p:nvCxnSpPr>
        <p:spPr>
          <a:xfrm>
            <a:off x="7444154" y="5018532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7527969-7A6C-4EFC-81AB-B7DF0DC5E20E}"/>
              </a:ext>
            </a:extLst>
          </p:cNvPr>
          <p:cNvSpPr/>
          <p:nvPr userDrawn="1"/>
        </p:nvSpPr>
        <p:spPr>
          <a:xfrm>
            <a:off x="10056909" y="6466513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CF2E24E-A8A8-435E-854D-897FE737F282}"/>
              </a:ext>
            </a:extLst>
          </p:cNvPr>
          <p:cNvSpPr/>
          <p:nvPr userDrawn="1"/>
        </p:nvSpPr>
        <p:spPr>
          <a:xfrm>
            <a:off x="2040672" y="3952074"/>
            <a:ext cx="4978800" cy="106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235E035-34A4-4C7A-8873-119AC4234C81}"/>
              </a:ext>
            </a:extLst>
          </p:cNvPr>
          <p:cNvCxnSpPr>
            <a:cxnSpLocks/>
          </p:cNvCxnSpPr>
          <p:nvPr userDrawn="1"/>
        </p:nvCxnSpPr>
        <p:spPr>
          <a:xfrm>
            <a:off x="2543908" y="2884931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308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导页_版式3-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98E87A-2D86-4118-B035-93DDF0A3C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5"/>
          <a:stretch/>
        </p:blipFill>
        <p:spPr>
          <a:xfrm>
            <a:off x="0" y="5862"/>
            <a:ext cx="3903785" cy="6858000"/>
          </a:xfrm>
          <a:prstGeom prst="rect">
            <a:avLst/>
          </a:prstGeom>
        </p:spPr>
      </p:pic>
      <p:sp>
        <p:nvSpPr>
          <p:cNvPr id="3" name="Line 34">
            <a:extLst>
              <a:ext uri="{FF2B5EF4-FFF2-40B4-BE49-F238E27FC236}">
                <a16:creationId xmlns:a16="http://schemas.microsoft.com/office/drawing/2014/main" id="{C45F8ED4-4569-4211-99F7-688135F1D0A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854119" y="1304925"/>
            <a:ext cx="724568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5A3760-E65A-45AA-A61E-55068A5EC432}"/>
              </a:ext>
            </a:extLst>
          </p:cNvPr>
          <p:cNvSpPr/>
          <p:nvPr userDrawn="1"/>
        </p:nvSpPr>
        <p:spPr>
          <a:xfrm>
            <a:off x="11099800" y="1166425"/>
            <a:ext cx="1029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+mj-lt"/>
              </a:rPr>
              <a:t>CONTENTS</a:t>
            </a:r>
            <a:endParaRPr lang="zh-CN" alt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87D269-3938-42C3-B6CD-DCAC6772A438}"/>
              </a:ext>
            </a:extLst>
          </p:cNvPr>
          <p:cNvSpPr txBox="1"/>
          <p:nvPr userDrawn="1"/>
        </p:nvSpPr>
        <p:spPr>
          <a:xfrm>
            <a:off x="8803910" y="535484"/>
            <a:ext cx="337697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4400" spc="500" dirty="0">
                <a:solidFill>
                  <a:schemeClr val="bg1"/>
                </a:solidFill>
                <a:latin typeface="+mj-ea"/>
                <a:ea typeface="+mj-ea"/>
              </a:rPr>
              <a:t>汇报提纲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097A52-393E-4C0C-9D92-4817774A2B8C}"/>
              </a:ext>
            </a:extLst>
          </p:cNvPr>
          <p:cNvSpPr/>
          <p:nvPr userDrawn="1"/>
        </p:nvSpPr>
        <p:spPr>
          <a:xfrm>
            <a:off x="2047251" y="4192233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9A61B-F5F7-40CC-BEDA-EEAE6D1CC6F9}"/>
              </a:ext>
            </a:extLst>
          </p:cNvPr>
          <p:cNvSpPr/>
          <p:nvPr userDrawn="1"/>
        </p:nvSpPr>
        <p:spPr>
          <a:xfrm>
            <a:off x="7027191" y="4192233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F53CA10-8A9B-45E0-900C-024DC479444D}"/>
              </a:ext>
            </a:extLst>
          </p:cNvPr>
          <p:cNvCxnSpPr>
            <a:cxnSpLocks/>
          </p:cNvCxnSpPr>
          <p:nvPr userDrawn="1"/>
        </p:nvCxnSpPr>
        <p:spPr>
          <a:xfrm>
            <a:off x="2410667" y="4983362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3D4568-A0E4-4CDA-B493-A18A108261F1}"/>
              </a:ext>
            </a:extLst>
          </p:cNvPr>
          <p:cNvCxnSpPr>
            <a:cxnSpLocks/>
          </p:cNvCxnSpPr>
          <p:nvPr userDrawn="1"/>
        </p:nvCxnSpPr>
        <p:spPr>
          <a:xfrm>
            <a:off x="7299190" y="5018532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9249293-CEFA-4E77-8B0E-D93E40B31308}"/>
              </a:ext>
            </a:extLst>
          </p:cNvPr>
          <p:cNvSpPr/>
          <p:nvPr userDrawn="1"/>
        </p:nvSpPr>
        <p:spPr>
          <a:xfrm>
            <a:off x="7018326" y="1828800"/>
            <a:ext cx="4979300" cy="222363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03200" dist="139700" dir="5400000" sx="104000" sy="104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23FF080-90D8-44CF-BFB6-2B3A48449A66}"/>
              </a:ext>
            </a:extLst>
          </p:cNvPr>
          <p:cNvCxnSpPr>
            <a:cxnSpLocks/>
          </p:cNvCxnSpPr>
          <p:nvPr userDrawn="1"/>
        </p:nvCxnSpPr>
        <p:spPr>
          <a:xfrm>
            <a:off x="7354373" y="2920101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89B809D-C22D-480E-9B43-1AB14BF7AD99}"/>
              </a:ext>
            </a:extLst>
          </p:cNvPr>
          <p:cNvSpPr/>
          <p:nvPr userDrawn="1"/>
        </p:nvSpPr>
        <p:spPr>
          <a:xfrm>
            <a:off x="7018826" y="3952074"/>
            <a:ext cx="4978800" cy="106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F06A2E-819D-4F6E-B564-8C9E5D573048}"/>
              </a:ext>
            </a:extLst>
          </p:cNvPr>
          <p:cNvSpPr/>
          <p:nvPr userDrawn="1"/>
        </p:nvSpPr>
        <p:spPr>
          <a:xfrm>
            <a:off x="2047251" y="2020448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0AC7A41-C78D-4936-8F8F-0327C58965C7}"/>
              </a:ext>
            </a:extLst>
          </p:cNvPr>
          <p:cNvCxnSpPr>
            <a:cxnSpLocks/>
          </p:cNvCxnSpPr>
          <p:nvPr userDrawn="1"/>
        </p:nvCxnSpPr>
        <p:spPr>
          <a:xfrm>
            <a:off x="2398944" y="2884931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A866EB5B-2E57-414F-A646-59B1E14307F7}"/>
              </a:ext>
            </a:extLst>
          </p:cNvPr>
          <p:cNvSpPr/>
          <p:nvPr userDrawn="1"/>
        </p:nvSpPr>
        <p:spPr>
          <a:xfrm>
            <a:off x="10056909" y="6466513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6072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导页_版式3-3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68702B-80D9-4B4D-8F8F-F1FB97BEE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5"/>
          <a:stretch/>
        </p:blipFill>
        <p:spPr>
          <a:xfrm>
            <a:off x="0" y="5862"/>
            <a:ext cx="3903785" cy="6858000"/>
          </a:xfrm>
          <a:prstGeom prst="rect">
            <a:avLst/>
          </a:prstGeom>
        </p:spPr>
      </p:pic>
      <p:sp>
        <p:nvSpPr>
          <p:cNvPr id="3" name="Line 34">
            <a:extLst>
              <a:ext uri="{FF2B5EF4-FFF2-40B4-BE49-F238E27FC236}">
                <a16:creationId xmlns:a16="http://schemas.microsoft.com/office/drawing/2014/main" id="{3F955788-7D9A-46E8-872C-C6A40639F12E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854119" y="1304925"/>
            <a:ext cx="724568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5DB189-751B-4F1C-8D74-EA3305D6C48A}"/>
              </a:ext>
            </a:extLst>
          </p:cNvPr>
          <p:cNvSpPr/>
          <p:nvPr userDrawn="1"/>
        </p:nvSpPr>
        <p:spPr>
          <a:xfrm>
            <a:off x="11099800" y="1166425"/>
            <a:ext cx="1029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+mj-lt"/>
              </a:rPr>
              <a:t>CONTENTS</a:t>
            </a:r>
            <a:endParaRPr lang="zh-CN" alt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D44BA1-C832-4BA8-A412-10FF5F7A8F50}"/>
              </a:ext>
            </a:extLst>
          </p:cNvPr>
          <p:cNvSpPr txBox="1"/>
          <p:nvPr userDrawn="1"/>
        </p:nvSpPr>
        <p:spPr>
          <a:xfrm>
            <a:off x="8803910" y="535484"/>
            <a:ext cx="337697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4400" spc="500" dirty="0">
                <a:solidFill>
                  <a:schemeClr val="bg1"/>
                </a:solidFill>
                <a:latin typeface="+mj-ea"/>
                <a:ea typeface="+mj-ea"/>
              </a:rPr>
              <a:t>汇报提纲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8AF262-DFF1-4576-89FA-E83672BC4515}"/>
              </a:ext>
            </a:extLst>
          </p:cNvPr>
          <p:cNvSpPr/>
          <p:nvPr userDrawn="1"/>
        </p:nvSpPr>
        <p:spPr>
          <a:xfrm>
            <a:off x="2038385" y="4193039"/>
            <a:ext cx="4979300" cy="222363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03200" dist="139700" dir="5400000" sx="104000" sy="104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5417A6-345D-4F96-9F15-7203E25DF3F5}"/>
              </a:ext>
            </a:extLst>
          </p:cNvPr>
          <p:cNvSpPr/>
          <p:nvPr userDrawn="1"/>
        </p:nvSpPr>
        <p:spPr>
          <a:xfrm>
            <a:off x="7172155" y="4192233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49CD29D-59CF-4CA5-B22D-96353679BBBC}"/>
              </a:ext>
            </a:extLst>
          </p:cNvPr>
          <p:cNvCxnSpPr>
            <a:cxnSpLocks/>
          </p:cNvCxnSpPr>
          <p:nvPr userDrawn="1"/>
        </p:nvCxnSpPr>
        <p:spPr>
          <a:xfrm>
            <a:off x="2555631" y="4983362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372EC49-DC7D-402C-9615-A4CAD176E089}"/>
              </a:ext>
            </a:extLst>
          </p:cNvPr>
          <p:cNvCxnSpPr>
            <a:cxnSpLocks/>
          </p:cNvCxnSpPr>
          <p:nvPr userDrawn="1"/>
        </p:nvCxnSpPr>
        <p:spPr>
          <a:xfrm>
            <a:off x="7444154" y="5018532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4D4F79B-FBD2-422C-A764-5301A87EC91C}"/>
              </a:ext>
            </a:extLst>
          </p:cNvPr>
          <p:cNvSpPr/>
          <p:nvPr userDrawn="1"/>
        </p:nvSpPr>
        <p:spPr>
          <a:xfrm>
            <a:off x="10056909" y="6466513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5811D0-597C-4F2A-8505-40C8344D2548}"/>
              </a:ext>
            </a:extLst>
          </p:cNvPr>
          <p:cNvSpPr/>
          <p:nvPr userDrawn="1"/>
        </p:nvSpPr>
        <p:spPr>
          <a:xfrm>
            <a:off x="2192215" y="2020448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76DED56-62C8-4F3A-B7FD-29BB2FBB0980}"/>
              </a:ext>
            </a:extLst>
          </p:cNvPr>
          <p:cNvCxnSpPr>
            <a:cxnSpLocks/>
          </p:cNvCxnSpPr>
          <p:nvPr userDrawn="1"/>
        </p:nvCxnSpPr>
        <p:spPr>
          <a:xfrm>
            <a:off x="2543908" y="2884931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D6EAA19-B86F-4DF0-BC01-416255307F60}"/>
              </a:ext>
            </a:extLst>
          </p:cNvPr>
          <p:cNvSpPr/>
          <p:nvPr userDrawn="1"/>
        </p:nvSpPr>
        <p:spPr>
          <a:xfrm>
            <a:off x="2030513" y="6309706"/>
            <a:ext cx="4978800" cy="106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4725C3-14A0-4D8C-918A-7E3DC9FD560F}"/>
              </a:ext>
            </a:extLst>
          </p:cNvPr>
          <p:cNvSpPr/>
          <p:nvPr userDrawn="1"/>
        </p:nvSpPr>
        <p:spPr>
          <a:xfrm>
            <a:off x="7172155" y="2020448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98961A6-CFF9-4D9A-B76A-FC64935401D2}"/>
              </a:ext>
            </a:extLst>
          </p:cNvPr>
          <p:cNvCxnSpPr>
            <a:cxnSpLocks/>
          </p:cNvCxnSpPr>
          <p:nvPr userDrawn="1"/>
        </p:nvCxnSpPr>
        <p:spPr>
          <a:xfrm>
            <a:off x="7432431" y="2920101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142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导页_版式3-4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E01857-8383-4137-9C3B-0D70D2FCD4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5"/>
          <a:stretch/>
        </p:blipFill>
        <p:spPr>
          <a:xfrm>
            <a:off x="0" y="5862"/>
            <a:ext cx="3903785" cy="6858000"/>
          </a:xfrm>
          <a:prstGeom prst="rect">
            <a:avLst/>
          </a:prstGeom>
        </p:spPr>
      </p:pic>
      <p:sp>
        <p:nvSpPr>
          <p:cNvPr id="3" name="Line 34">
            <a:extLst>
              <a:ext uri="{FF2B5EF4-FFF2-40B4-BE49-F238E27FC236}">
                <a16:creationId xmlns:a16="http://schemas.microsoft.com/office/drawing/2014/main" id="{2761B04B-5EBA-48AC-B6BF-AB8B67B18CEF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854119" y="1304925"/>
            <a:ext cx="724568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DE63FF-68FF-4843-A182-A2B813AF3C85}"/>
              </a:ext>
            </a:extLst>
          </p:cNvPr>
          <p:cNvSpPr/>
          <p:nvPr userDrawn="1"/>
        </p:nvSpPr>
        <p:spPr>
          <a:xfrm>
            <a:off x="11099800" y="1166425"/>
            <a:ext cx="1029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+mj-lt"/>
              </a:rPr>
              <a:t>CONTENTS</a:t>
            </a:r>
            <a:endParaRPr lang="zh-CN" alt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B0B6D2-F62F-4991-A8DD-223F9F68C2A7}"/>
              </a:ext>
            </a:extLst>
          </p:cNvPr>
          <p:cNvSpPr txBox="1"/>
          <p:nvPr userDrawn="1"/>
        </p:nvSpPr>
        <p:spPr>
          <a:xfrm>
            <a:off x="8803910" y="535484"/>
            <a:ext cx="337697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4400" spc="500" dirty="0">
                <a:solidFill>
                  <a:schemeClr val="bg1"/>
                </a:solidFill>
                <a:latin typeface="+mj-ea"/>
                <a:ea typeface="+mj-ea"/>
              </a:rPr>
              <a:t>汇报提纲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4AA4D-3B12-4856-87FD-7E52718B2B53}"/>
              </a:ext>
            </a:extLst>
          </p:cNvPr>
          <p:cNvSpPr/>
          <p:nvPr userDrawn="1"/>
        </p:nvSpPr>
        <p:spPr>
          <a:xfrm>
            <a:off x="2047252" y="4192233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16E42A-7D61-4E5F-AE87-6E6D7FAA2351}"/>
              </a:ext>
            </a:extLst>
          </p:cNvPr>
          <p:cNvSpPr/>
          <p:nvPr userDrawn="1"/>
        </p:nvSpPr>
        <p:spPr>
          <a:xfrm>
            <a:off x="7018327" y="4193039"/>
            <a:ext cx="4979300" cy="222363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203200" dist="139700" dir="5400000" sx="104000" sy="104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F467F3B-77F4-48DC-B78E-529E89C09D6A}"/>
              </a:ext>
            </a:extLst>
          </p:cNvPr>
          <p:cNvCxnSpPr>
            <a:cxnSpLocks/>
          </p:cNvCxnSpPr>
          <p:nvPr userDrawn="1"/>
        </p:nvCxnSpPr>
        <p:spPr>
          <a:xfrm>
            <a:off x="2410668" y="4983362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5AB895E-E04E-47C4-85B0-72AB2F714E9C}"/>
              </a:ext>
            </a:extLst>
          </p:cNvPr>
          <p:cNvCxnSpPr>
            <a:cxnSpLocks/>
          </p:cNvCxnSpPr>
          <p:nvPr userDrawn="1"/>
        </p:nvCxnSpPr>
        <p:spPr>
          <a:xfrm>
            <a:off x="7366097" y="5018532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221E885-AD87-4A85-B93E-28DFDBC307E0}"/>
              </a:ext>
            </a:extLst>
          </p:cNvPr>
          <p:cNvSpPr/>
          <p:nvPr userDrawn="1"/>
        </p:nvSpPr>
        <p:spPr>
          <a:xfrm>
            <a:off x="10056909" y="6466513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92230E-E105-4EA9-94C1-52851CA5EA04}"/>
              </a:ext>
            </a:extLst>
          </p:cNvPr>
          <p:cNvSpPr/>
          <p:nvPr userDrawn="1"/>
        </p:nvSpPr>
        <p:spPr>
          <a:xfrm>
            <a:off x="7018327" y="6309706"/>
            <a:ext cx="4978800" cy="1069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020D3B-C847-4BA3-92A2-02FF3DEE50FA}"/>
              </a:ext>
            </a:extLst>
          </p:cNvPr>
          <p:cNvSpPr/>
          <p:nvPr userDrawn="1"/>
        </p:nvSpPr>
        <p:spPr>
          <a:xfrm>
            <a:off x="2047252" y="2020448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8F3C0E2-36B6-4E20-A923-B9443F72C496}"/>
              </a:ext>
            </a:extLst>
          </p:cNvPr>
          <p:cNvCxnSpPr>
            <a:cxnSpLocks/>
          </p:cNvCxnSpPr>
          <p:nvPr userDrawn="1"/>
        </p:nvCxnSpPr>
        <p:spPr>
          <a:xfrm>
            <a:off x="2398945" y="2884931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B4390C7-CDFF-4E38-8818-79CE22E345FB}"/>
              </a:ext>
            </a:extLst>
          </p:cNvPr>
          <p:cNvSpPr/>
          <p:nvPr userDrawn="1"/>
        </p:nvSpPr>
        <p:spPr>
          <a:xfrm>
            <a:off x="7027192" y="2020448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F88A617-67C6-4028-AF80-A701E06C4BEF}"/>
              </a:ext>
            </a:extLst>
          </p:cNvPr>
          <p:cNvCxnSpPr>
            <a:cxnSpLocks/>
          </p:cNvCxnSpPr>
          <p:nvPr userDrawn="1"/>
        </p:nvCxnSpPr>
        <p:spPr>
          <a:xfrm>
            <a:off x="7287468" y="2920101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231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23" userDrawn="1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导页_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469330-7286-4D7C-8CB4-8930727EE8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24D7063-3F14-4AD2-884A-DF7622E1BF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48F723CC-2C23-42B5-B307-CA0C700F8EB2}"/>
              </a:ext>
            </a:extLst>
          </p:cNvPr>
          <p:cNvSpPr/>
          <p:nvPr userDrawn="1"/>
        </p:nvSpPr>
        <p:spPr>
          <a:xfrm rot="5400000">
            <a:off x="3444080" y="-2139155"/>
            <a:ext cx="4211638" cy="11099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A8CB1C4-891E-4D0D-849C-A2BD87A2259E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5699" y="2932424"/>
            <a:ext cx="90033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553A167-1A73-4325-8A88-DE88F9FCF662}"/>
              </a:ext>
            </a:extLst>
          </p:cNvPr>
          <p:cNvSpPr/>
          <p:nvPr userDrawn="1"/>
        </p:nvSpPr>
        <p:spPr>
          <a:xfrm>
            <a:off x="-1" y="1304925"/>
            <a:ext cx="108000" cy="421163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42B06E6-6E7B-4ACB-A652-EDEE5D38B64F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D2681137-D3F0-48EF-8611-B5BB578883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9338" y="6352618"/>
            <a:ext cx="1453300" cy="246291"/>
          </a:xfrm>
          <a:prstGeom prst="rect">
            <a:avLst/>
          </a:prstGeom>
        </p:spPr>
      </p:pic>
      <p:sp>
        <p:nvSpPr>
          <p:cNvPr id="10" name="PA-任意多边形 46">
            <a:extLst>
              <a:ext uri="{FF2B5EF4-FFF2-40B4-BE49-F238E27FC236}">
                <a16:creationId xmlns:a16="http://schemas.microsoft.com/office/drawing/2014/main" id="{7501D175-3092-43EB-ADF8-A5920AF36A0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724075" y="6627517"/>
            <a:ext cx="1235722" cy="54951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78FE14E8-5971-4E15-90E1-61A6D5B7A8A6}"/>
              </a:ext>
            </a:extLst>
          </p:cNvPr>
          <p:cNvSpPr/>
          <p:nvPr userDrawn="1"/>
        </p:nvSpPr>
        <p:spPr>
          <a:xfrm>
            <a:off x="10221294" y="6382048"/>
            <a:ext cx="313636" cy="313636"/>
          </a:xfrm>
          <a:prstGeom prst="donut">
            <a:avLst>
              <a:gd name="adj" fmla="val 12736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59DE7A2A-DC85-4365-9573-2532436AF55E}"/>
              </a:ext>
            </a:extLst>
          </p:cNvPr>
          <p:cNvSpPr/>
          <p:nvPr userDrawn="1"/>
        </p:nvSpPr>
        <p:spPr>
          <a:xfrm>
            <a:off x="10216667" y="6377421"/>
            <a:ext cx="322890" cy="322890"/>
          </a:xfrm>
          <a:prstGeom prst="donut">
            <a:avLst>
              <a:gd name="adj" fmla="val 1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BF843CC-83F0-43D2-BDF2-8B64963968E2}"/>
              </a:ext>
            </a:extLst>
          </p:cNvPr>
          <p:cNvSpPr/>
          <p:nvPr userDrawn="1"/>
        </p:nvSpPr>
        <p:spPr>
          <a:xfrm>
            <a:off x="10257325" y="6613205"/>
            <a:ext cx="235538" cy="74844"/>
          </a:xfrm>
          <a:custGeom>
            <a:avLst/>
            <a:gdLst>
              <a:gd name="connsiteX0" fmla="*/ 3876060 w 9552493"/>
              <a:gd name="connsiteY0" fmla="*/ 2343674 h 3035383"/>
              <a:gd name="connsiteX1" fmla="*/ 3876060 w 9552493"/>
              <a:gd name="connsiteY1" fmla="*/ 2398707 h 3035383"/>
              <a:gd name="connsiteX2" fmla="*/ 3905693 w 9552493"/>
              <a:gd name="connsiteY2" fmla="*/ 2398707 h 3035383"/>
              <a:gd name="connsiteX3" fmla="*/ 3931093 w 9552493"/>
              <a:gd name="connsiteY3" fmla="*/ 2356374 h 3035383"/>
              <a:gd name="connsiteX4" fmla="*/ 3876060 w 9552493"/>
              <a:gd name="connsiteY4" fmla="*/ 2343674 h 3035383"/>
              <a:gd name="connsiteX5" fmla="*/ 4181919 w 9552493"/>
              <a:gd name="connsiteY5" fmla="*/ 2288924 h 3035383"/>
              <a:gd name="connsiteX6" fmla="*/ 4165597 w 9552493"/>
              <a:gd name="connsiteY6" fmla="*/ 2320479 h 3035383"/>
              <a:gd name="connsiteX7" fmla="*/ 4206248 w 9552493"/>
              <a:gd name="connsiteY7" fmla="*/ 2331814 h 3035383"/>
              <a:gd name="connsiteX8" fmla="*/ 4208588 w 9552493"/>
              <a:gd name="connsiteY8" fmla="*/ 2300258 h 3035383"/>
              <a:gd name="connsiteX9" fmla="*/ 4181919 w 9552493"/>
              <a:gd name="connsiteY9" fmla="*/ 2288924 h 3035383"/>
              <a:gd name="connsiteX10" fmla="*/ 3969603 w 9552493"/>
              <a:gd name="connsiteY10" fmla="*/ 2180779 h 3035383"/>
              <a:gd name="connsiteX11" fmla="*/ 3943043 w 9552493"/>
              <a:gd name="connsiteY11" fmla="*/ 2207136 h 3035383"/>
              <a:gd name="connsiteX12" fmla="*/ 3968199 w 9552493"/>
              <a:gd name="connsiteY12" fmla="*/ 2239897 h 3035383"/>
              <a:gd name="connsiteX13" fmla="*/ 3969603 w 9552493"/>
              <a:gd name="connsiteY13" fmla="*/ 2180779 h 3035383"/>
              <a:gd name="connsiteX14" fmla="*/ 5996753 w 9552493"/>
              <a:gd name="connsiteY14" fmla="*/ 2117898 h 3035383"/>
              <a:gd name="connsiteX15" fmla="*/ 6029957 w 9552493"/>
              <a:gd name="connsiteY15" fmla="*/ 2132519 h 3035383"/>
              <a:gd name="connsiteX16" fmla="*/ 5974561 w 9552493"/>
              <a:gd name="connsiteY16" fmla="*/ 2302868 h 3035383"/>
              <a:gd name="connsiteX17" fmla="*/ 5901536 w 9552493"/>
              <a:gd name="connsiteY17" fmla="*/ 2424416 h 3035383"/>
              <a:gd name="connsiteX18" fmla="*/ 5899147 w 9552493"/>
              <a:gd name="connsiteY18" fmla="*/ 2465509 h 3035383"/>
              <a:gd name="connsiteX19" fmla="*/ 5968997 w 9552493"/>
              <a:gd name="connsiteY19" fmla="*/ 2462244 h 3035383"/>
              <a:gd name="connsiteX20" fmla="*/ 6103648 w 9552493"/>
              <a:gd name="connsiteY20" fmla="*/ 2446481 h 3035383"/>
              <a:gd name="connsiteX21" fmla="*/ 6247299 w 9552493"/>
              <a:gd name="connsiteY21" fmla="*/ 2477906 h 3035383"/>
              <a:gd name="connsiteX22" fmla="*/ 6281702 w 9552493"/>
              <a:gd name="connsiteY22" fmla="*/ 2498279 h 3035383"/>
              <a:gd name="connsiteX23" fmla="*/ 6280796 w 9552493"/>
              <a:gd name="connsiteY23" fmla="*/ 2598624 h 3035383"/>
              <a:gd name="connsiteX24" fmla="*/ 6216854 w 9552493"/>
              <a:gd name="connsiteY24" fmla="*/ 2674194 h 3035383"/>
              <a:gd name="connsiteX25" fmla="*/ 6073330 w 9552493"/>
              <a:gd name="connsiteY25" fmla="*/ 2707713 h 3035383"/>
              <a:gd name="connsiteX26" fmla="*/ 5568947 w 9552493"/>
              <a:gd name="connsiteY26" fmla="*/ 2812484 h 3035383"/>
              <a:gd name="connsiteX27" fmla="*/ 5390463 w 9552493"/>
              <a:gd name="connsiteY27" fmla="*/ 2929611 h 3035383"/>
              <a:gd name="connsiteX28" fmla="*/ 5196977 w 9552493"/>
              <a:gd name="connsiteY28" fmla="*/ 2936855 h 3035383"/>
              <a:gd name="connsiteX29" fmla="*/ 5130797 w 9552493"/>
              <a:gd name="connsiteY29" fmla="*/ 2835056 h 3035383"/>
              <a:gd name="connsiteX30" fmla="*/ 5193072 w 9552493"/>
              <a:gd name="connsiteY30" fmla="*/ 2726879 h 3035383"/>
              <a:gd name="connsiteX31" fmla="*/ 5262188 w 9552493"/>
              <a:gd name="connsiteY31" fmla="*/ 2707829 h 3035383"/>
              <a:gd name="connsiteX32" fmla="*/ 5330414 w 9552493"/>
              <a:gd name="connsiteY32" fmla="*/ 2682348 h 3035383"/>
              <a:gd name="connsiteX33" fmla="*/ 5602735 w 9552493"/>
              <a:gd name="connsiteY33" fmla="*/ 2547665 h 3035383"/>
              <a:gd name="connsiteX34" fmla="*/ 5565099 w 9552493"/>
              <a:gd name="connsiteY34" fmla="*/ 2424416 h 3035383"/>
              <a:gd name="connsiteX35" fmla="*/ 5551355 w 9552493"/>
              <a:gd name="connsiteY35" fmla="*/ 2278117 h 3035383"/>
              <a:gd name="connsiteX36" fmla="*/ 5821284 w 9552493"/>
              <a:gd name="connsiteY36" fmla="*/ 2160641 h 3035383"/>
              <a:gd name="connsiteX37" fmla="*/ 5966275 w 9552493"/>
              <a:gd name="connsiteY37" fmla="*/ 2124234 h 3035383"/>
              <a:gd name="connsiteX38" fmla="*/ 5996753 w 9552493"/>
              <a:gd name="connsiteY38" fmla="*/ 2117898 h 3035383"/>
              <a:gd name="connsiteX39" fmla="*/ 3681704 w 9552493"/>
              <a:gd name="connsiteY39" fmla="*/ 1899897 h 3035383"/>
              <a:gd name="connsiteX40" fmla="*/ 3751477 w 9552493"/>
              <a:gd name="connsiteY40" fmla="*/ 1962174 h 3035383"/>
              <a:gd name="connsiteX41" fmla="*/ 3695059 w 9552493"/>
              <a:gd name="connsiteY41" fmla="*/ 2104579 h 3035383"/>
              <a:gd name="connsiteX42" fmla="*/ 3616411 w 9552493"/>
              <a:gd name="connsiteY42" fmla="*/ 2250629 h 3035383"/>
              <a:gd name="connsiteX43" fmla="*/ 3539740 w 9552493"/>
              <a:gd name="connsiteY43" fmla="*/ 2431062 h 3035383"/>
              <a:gd name="connsiteX44" fmla="*/ 3492497 w 9552493"/>
              <a:gd name="connsiteY44" fmla="*/ 2524343 h 3035383"/>
              <a:gd name="connsiteX45" fmla="*/ 3548733 w 9552493"/>
              <a:gd name="connsiteY45" fmla="*/ 2505836 h 3035383"/>
              <a:gd name="connsiteX46" fmla="*/ 3624933 w 9552493"/>
              <a:gd name="connsiteY46" fmla="*/ 2472879 h 3035383"/>
              <a:gd name="connsiteX47" fmla="*/ 3644897 w 9552493"/>
              <a:gd name="connsiteY47" fmla="*/ 2446376 h 3035383"/>
              <a:gd name="connsiteX48" fmla="*/ 3682997 w 9552493"/>
              <a:gd name="connsiteY48" fmla="*/ 2405491 h 3035383"/>
              <a:gd name="connsiteX49" fmla="*/ 3721097 w 9552493"/>
              <a:gd name="connsiteY49" fmla="*/ 2306068 h 3035383"/>
              <a:gd name="connsiteX50" fmla="*/ 3763444 w 9552493"/>
              <a:gd name="connsiteY50" fmla="*/ 2141148 h 3035383"/>
              <a:gd name="connsiteX51" fmla="*/ 3906581 w 9552493"/>
              <a:gd name="connsiteY51" fmla="*/ 2018887 h 3035383"/>
              <a:gd name="connsiteX52" fmla="*/ 4112764 w 9552493"/>
              <a:gd name="connsiteY52" fmla="*/ 2017915 h 3035383"/>
              <a:gd name="connsiteX53" fmla="*/ 4287504 w 9552493"/>
              <a:gd name="connsiteY53" fmla="*/ 2023127 h 3035383"/>
              <a:gd name="connsiteX54" fmla="*/ 4237076 w 9552493"/>
              <a:gd name="connsiteY54" fmla="*/ 2134794 h 3035383"/>
              <a:gd name="connsiteX55" fmla="*/ 4207494 w 9552493"/>
              <a:gd name="connsiteY55" fmla="*/ 2182652 h 3035383"/>
              <a:gd name="connsiteX56" fmla="*/ 4311594 w 9552493"/>
              <a:gd name="connsiteY56" fmla="*/ 2120771 h 3035383"/>
              <a:gd name="connsiteX57" fmla="*/ 4337000 w 9552493"/>
              <a:gd name="connsiteY57" fmla="*/ 2057401 h 3035383"/>
              <a:gd name="connsiteX58" fmla="*/ 4423623 w 9552493"/>
              <a:gd name="connsiteY58" fmla="*/ 2029131 h 3035383"/>
              <a:gd name="connsiteX59" fmla="*/ 4521197 w 9552493"/>
              <a:gd name="connsiteY59" fmla="*/ 2134295 h 3035383"/>
              <a:gd name="connsiteX60" fmla="*/ 4494222 w 9552493"/>
              <a:gd name="connsiteY60" fmla="*/ 2203082 h 3035383"/>
              <a:gd name="connsiteX61" fmla="*/ 4433897 w 9552493"/>
              <a:gd name="connsiteY61" fmla="*/ 2262785 h 3035383"/>
              <a:gd name="connsiteX62" fmla="*/ 4312517 w 9552493"/>
              <a:gd name="connsiteY62" fmla="*/ 2403029 h 3035383"/>
              <a:gd name="connsiteX63" fmla="*/ 4156058 w 9552493"/>
              <a:gd name="connsiteY63" fmla="*/ 2549793 h 3035383"/>
              <a:gd name="connsiteX64" fmla="*/ 4051297 w 9552493"/>
              <a:gd name="connsiteY64" fmla="*/ 2587626 h 3035383"/>
              <a:gd name="connsiteX65" fmla="*/ 4079872 w 9552493"/>
              <a:gd name="connsiteY65" fmla="*/ 2593609 h 3035383"/>
              <a:gd name="connsiteX66" fmla="*/ 4137308 w 9552493"/>
              <a:gd name="connsiteY66" fmla="*/ 2633238 h 3035383"/>
              <a:gd name="connsiteX67" fmla="*/ 4077017 w 9552493"/>
              <a:gd name="connsiteY67" fmla="*/ 2719288 h 3035383"/>
              <a:gd name="connsiteX68" fmla="*/ 3975097 w 9552493"/>
              <a:gd name="connsiteY68" fmla="*/ 2784936 h 3035383"/>
              <a:gd name="connsiteX69" fmla="*/ 4035771 w 9552493"/>
              <a:gd name="connsiteY69" fmla="*/ 2803079 h 3035383"/>
              <a:gd name="connsiteX70" fmla="*/ 4186473 w 9552493"/>
              <a:gd name="connsiteY70" fmla="*/ 2878364 h 3035383"/>
              <a:gd name="connsiteX71" fmla="*/ 4197732 w 9552493"/>
              <a:gd name="connsiteY71" fmla="*/ 3005917 h 3035383"/>
              <a:gd name="connsiteX72" fmla="*/ 4166367 w 9552493"/>
              <a:gd name="connsiteY72" fmla="*/ 3035383 h 3035383"/>
              <a:gd name="connsiteX73" fmla="*/ 4080257 w 9552493"/>
              <a:gd name="connsiteY73" fmla="*/ 3007414 h 3035383"/>
              <a:gd name="connsiteX74" fmla="*/ 3676647 w 9552493"/>
              <a:gd name="connsiteY74" fmla="*/ 2947407 h 3035383"/>
              <a:gd name="connsiteX75" fmla="*/ 3509799 w 9552493"/>
              <a:gd name="connsiteY75" fmla="*/ 2945513 h 3035383"/>
              <a:gd name="connsiteX76" fmla="*/ 3467097 w 9552493"/>
              <a:gd name="connsiteY76" fmla="*/ 2826928 h 3035383"/>
              <a:gd name="connsiteX77" fmla="*/ 3498097 w 9552493"/>
              <a:gd name="connsiteY77" fmla="*/ 2803079 h 3035383"/>
              <a:gd name="connsiteX78" fmla="*/ 3536678 w 9552493"/>
              <a:gd name="connsiteY78" fmla="*/ 2790814 h 3035383"/>
              <a:gd name="connsiteX79" fmla="*/ 3645378 w 9552493"/>
              <a:gd name="connsiteY79" fmla="*/ 2786346 h 3035383"/>
              <a:gd name="connsiteX80" fmla="*/ 3746497 w 9552493"/>
              <a:gd name="connsiteY80" fmla="*/ 2778148 h 3035383"/>
              <a:gd name="connsiteX81" fmla="*/ 3703245 w 9552493"/>
              <a:gd name="connsiteY81" fmla="*/ 2770266 h 3035383"/>
              <a:gd name="connsiteX82" fmla="*/ 3632830 w 9552493"/>
              <a:gd name="connsiteY82" fmla="*/ 2743849 h 3035383"/>
              <a:gd name="connsiteX83" fmla="*/ 3603057 w 9552493"/>
              <a:gd name="connsiteY83" fmla="*/ 2676888 h 3035383"/>
              <a:gd name="connsiteX84" fmla="*/ 3704933 w 9552493"/>
              <a:gd name="connsiteY84" fmla="*/ 2637275 h 3035383"/>
              <a:gd name="connsiteX85" fmla="*/ 3807988 w 9552493"/>
              <a:gd name="connsiteY85" fmla="*/ 2618159 h 3035383"/>
              <a:gd name="connsiteX86" fmla="*/ 3827773 w 9552493"/>
              <a:gd name="connsiteY86" fmla="*/ 2584004 h 3035383"/>
              <a:gd name="connsiteX87" fmla="*/ 3784437 w 9552493"/>
              <a:gd name="connsiteY87" fmla="*/ 2561779 h 3035383"/>
              <a:gd name="connsiteX88" fmla="*/ 3687723 w 9552493"/>
              <a:gd name="connsiteY88" fmla="*/ 2527076 h 3035383"/>
              <a:gd name="connsiteX89" fmla="*/ 3642821 w 9552493"/>
              <a:gd name="connsiteY89" fmla="*/ 2515140 h 3035383"/>
              <a:gd name="connsiteX90" fmla="*/ 3487426 w 9552493"/>
              <a:gd name="connsiteY90" fmla="*/ 2691067 h 3035383"/>
              <a:gd name="connsiteX91" fmla="*/ 3416297 w 9552493"/>
              <a:gd name="connsiteY91" fmla="*/ 2780955 h 3035383"/>
              <a:gd name="connsiteX92" fmla="*/ 3308347 w 9552493"/>
              <a:gd name="connsiteY92" fmla="*/ 2839683 h 3035383"/>
              <a:gd name="connsiteX93" fmla="*/ 3235543 w 9552493"/>
              <a:gd name="connsiteY93" fmla="*/ 2879529 h 3035383"/>
              <a:gd name="connsiteX94" fmla="*/ 3152121 w 9552493"/>
              <a:gd name="connsiteY94" fmla="*/ 2736703 h 3035383"/>
              <a:gd name="connsiteX95" fmla="*/ 3256000 w 9552493"/>
              <a:gd name="connsiteY95" fmla="*/ 2590382 h 3035383"/>
              <a:gd name="connsiteX96" fmla="*/ 3293994 w 9552493"/>
              <a:gd name="connsiteY96" fmla="*/ 2561836 h 3035383"/>
              <a:gd name="connsiteX97" fmla="*/ 3266246 w 9552493"/>
              <a:gd name="connsiteY97" fmla="*/ 2494887 h 3035383"/>
              <a:gd name="connsiteX98" fmla="*/ 3277054 w 9552493"/>
              <a:gd name="connsiteY98" fmla="*/ 2332467 h 3035383"/>
              <a:gd name="connsiteX99" fmla="*/ 3411867 w 9552493"/>
              <a:gd name="connsiteY99" fmla="*/ 2230955 h 3035383"/>
              <a:gd name="connsiteX100" fmla="*/ 3476622 w 9552493"/>
              <a:gd name="connsiteY100" fmla="*/ 2112527 h 3035383"/>
              <a:gd name="connsiteX101" fmla="*/ 3441811 w 9552493"/>
              <a:gd name="connsiteY101" fmla="*/ 1983792 h 3035383"/>
              <a:gd name="connsiteX102" fmla="*/ 3598442 w 9552493"/>
              <a:gd name="connsiteY102" fmla="*/ 1926779 h 3035383"/>
              <a:gd name="connsiteX103" fmla="*/ 3663947 w 9552493"/>
              <a:gd name="connsiteY103" fmla="*/ 1914079 h 3035383"/>
              <a:gd name="connsiteX104" fmla="*/ 3681704 w 9552493"/>
              <a:gd name="connsiteY104" fmla="*/ 1899897 h 3035383"/>
              <a:gd name="connsiteX105" fmla="*/ 2193737 w 9552493"/>
              <a:gd name="connsiteY105" fmla="*/ 1742762 h 3035383"/>
              <a:gd name="connsiteX106" fmla="*/ 2571703 w 9552493"/>
              <a:gd name="connsiteY106" fmla="*/ 1825141 h 3035383"/>
              <a:gd name="connsiteX107" fmla="*/ 2590798 w 9552493"/>
              <a:gd name="connsiteY107" fmla="*/ 1875979 h 3035383"/>
              <a:gd name="connsiteX108" fmla="*/ 2495549 w 9552493"/>
              <a:gd name="connsiteY108" fmla="*/ 1933690 h 3035383"/>
              <a:gd name="connsiteX109" fmla="*/ 2358086 w 9552493"/>
              <a:gd name="connsiteY109" fmla="*/ 2039976 h 3035383"/>
              <a:gd name="connsiteX110" fmla="*/ 2355849 w 9552493"/>
              <a:gd name="connsiteY110" fmla="*/ 2153005 h 3035383"/>
              <a:gd name="connsiteX111" fmla="*/ 2380827 w 9552493"/>
              <a:gd name="connsiteY111" fmla="*/ 2190220 h 3035383"/>
              <a:gd name="connsiteX112" fmla="*/ 2358078 w 9552493"/>
              <a:gd name="connsiteY112" fmla="*/ 2232889 h 3035383"/>
              <a:gd name="connsiteX113" fmla="*/ 2160115 w 9552493"/>
              <a:gd name="connsiteY113" fmla="*/ 2258316 h 3035383"/>
              <a:gd name="connsiteX114" fmla="*/ 1923739 w 9552493"/>
              <a:gd name="connsiteY114" fmla="*/ 2180779 h 3035383"/>
              <a:gd name="connsiteX115" fmla="*/ 1838163 w 9552493"/>
              <a:gd name="connsiteY115" fmla="*/ 2129979 h 3035383"/>
              <a:gd name="connsiteX116" fmla="*/ 1647212 w 9552493"/>
              <a:gd name="connsiteY116" fmla="*/ 2122331 h 3035383"/>
              <a:gd name="connsiteX117" fmla="*/ 1501775 w 9552493"/>
              <a:gd name="connsiteY117" fmla="*/ 2172801 h 3035383"/>
              <a:gd name="connsiteX118" fmla="*/ 1451377 w 9552493"/>
              <a:gd name="connsiteY118" fmla="*/ 2131080 h 3035383"/>
              <a:gd name="connsiteX119" fmla="*/ 1470484 w 9552493"/>
              <a:gd name="connsiteY119" fmla="*/ 1977777 h 3035383"/>
              <a:gd name="connsiteX120" fmla="*/ 1658494 w 9552493"/>
              <a:gd name="connsiteY120" fmla="*/ 1920982 h 3035383"/>
              <a:gd name="connsiteX121" fmla="*/ 1829945 w 9552493"/>
              <a:gd name="connsiteY121" fmla="*/ 1882566 h 3035383"/>
              <a:gd name="connsiteX122" fmla="*/ 1966399 w 9552493"/>
              <a:gd name="connsiteY122" fmla="*/ 1852014 h 3035383"/>
              <a:gd name="connsiteX123" fmla="*/ 1980270 w 9552493"/>
              <a:gd name="connsiteY123" fmla="*/ 1893051 h 3035383"/>
              <a:gd name="connsiteX124" fmla="*/ 1963318 w 9552493"/>
              <a:gd name="connsiteY124" fmla="*/ 1952179 h 3035383"/>
              <a:gd name="connsiteX125" fmla="*/ 2078766 w 9552493"/>
              <a:gd name="connsiteY125" fmla="*/ 1957622 h 3035383"/>
              <a:gd name="connsiteX126" fmla="*/ 2114596 w 9552493"/>
              <a:gd name="connsiteY126" fmla="*/ 1872158 h 3035383"/>
              <a:gd name="connsiteX127" fmla="*/ 2139811 w 9552493"/>
              <a:gd name="connsiteY127" fmla="*/ 1783904 h 3035383"/>
              <a:gd name="connsiteX128" fmla="*/ 2193737 w 9552493"/>
              <a:gd name="connsiteY128" fmla="*/ 1742762 h 3035383"/>
              <a:gd name="connsiteX129" fmla="*/ 1818351 w 9552493"/>
              <a:gd name="connsiteY129" fmla="*/ 1527237 h 3035383"/>
              <a:gd name="connsiteX130" fmla="*/ 1892298 w 9552493"/>
              <a:gd name="connsiteY130" fmla="*/ 1629651 h 3035383"/>
              <a:gd name="connsiteX131" fmla="*/ 1918715 w 9552493"/>
              <a:gd name="connsiteY131" fmla="*/ 1709979 h 3035383"/>
              <a:gd name="connsiteX132" fmla="*/ 1888169 w 9552493"/>
              <a:gd name="connsiteY132" fmla="*/ 1822647 h 3035383"/>
              <a:gd name="connsiteX133" fmla="*/ 1748723 w 9552493"/>
              <a:gd name="connsiteY133" fmla="*/ 1819045 h 3035383"/>
              <a:gd name="connsiteX134" fmla="*/ 1688944 w 9552493"/>
              <a:gd name="connsiteY134" fmla="*/ 1693900 h 3035383"/>
              <a:gd name="connsiteX135" fmla="*/ 1770143 w 9552493"/>
              <a:gd name="connsiteY135" fmla="*/ 1545818 h 3035383"/>
              <a:gd name="connsiteX136" fmla="*/ 1818351 w 9552493"/>
              <a:gd name="connsiteY136" fmla="*/ 1527237 h 3035383"/>
              <a:gd name="connsiteX137" fmla="*/ 7227688 w 9552493"/>
              <a:gd name="connsiteY137" fmla="*/ 1342579 h 3035383"/>
              <a:gd name="connsiteX138" fmla="*/ 7317717 w 9552493"/>
              <a:gd name="connsiteY138" fmla="*/ 1442123 h 3035383"/>
              <a:gd name="connsiteX139" fmla="*/ 7348926 w 9552493"/>
              <a:gd name="connsiteY139" fmla="*/ 1526541 h 3035383"/>
              <a:gd name="connsiteX140" fmla="*/ 7378697 w 9552493"/>
              <a:gd name="connsiteY140" fmla="*/ 1630718 h 3035383"/>
              <a:gd name="connsiteX141" fmla="*/ 7418681 w 9552493"/>
              <a:gd name="connsiteY141" fmla="*/ 1748979 h 3035383"/>
              <a:gd name="connsiteX142" fmla="*/ 7470618 w 9552493"/>
              <a:gd name="connsiteY142" fmla="*/ 1689927 h 3035383"/>
              <a:gd name="connsiteX143" fmla="*/ 7628631 w 9552493"/>
              <a:gd name="connsiteY143" fmla="*/ 1588140 h 3035383"/>
              <a:gd name="connsiteX144" fmla="*/ 7702143 w 9552493"/>
              <a:gd name="connsiteY144" fmla="*/ 1657410 h 3035383"/>
              <a:gd name="connsiteX145" fmla="*/ 7564549 w 9552493"/>
              <a:gd name="connsiteY145" fmla="*/ 1873517 h 3035383"/>
              <a:gd name="connsiteX146" fmla="*/ 7505783 w 9552493"/>
              <a:gd name="connsiteY146" fmla="*/ 1977632 h 3035383"/>
              <a:gd name="connsiteX147" fmla="*/ 7640707 w 9552493"/>
              <a:gd name="connsiteY147" fmla="*/ 2009954 h 3035383"/>
              <a:gd name="connsiteX148" fmla="*/ 7806124 w 9552493"/>
              <a:gd name="connsiteY148" fmla="*/ 2011106 h 3035383"/>
              <a:gd name="connsiteX149" fmla="*/ 8179228 w 9552493"/>
              <a:gd name="connsiteY149" fmla="*/ 1901379 h 3035383"/>
              <a:gd name="connsiteX150" fmla="*/ 8193967 w 9552493"/>
              <a:gd name="connsiteY150" fmla="*/ 1957003 h 3035383"/>
              <a:gd name="connsiteX151" fmla="*/ 8148178 w 9552493"/>
              <a:gd name="connsiteY151" fmla="*/ 2033606 h 3035383"/>
              <a:gd name="connsiteX152" fmla="*/ 8040933 w 9552493"/>
              <a:gd name="connsiteY152" fmla="*/ 2140268 h 3035383"/>
              <a:gd name="connsiteX153" fmla="*/ 7876108 w 9552493"/>
              <a:gd name="connsiteY153" fmla="*/ 2237340 h 3035383"/>
              <a:gd name="connsiteX154" fmla="*/ 7768793 w 9552493"/>
              <a:gd name="connsiteY154" fmla="*/ 2283856 h 3035383"/>
              <a:gd name="connsiteX155" fmla="*/ 7695212 w 9552493"/>
              <a:gd name="connsiteY155" fmla="*/ 2269679 h 3035383"/>
              <a:gd name="connsiteX156" fmla="*/ 7621107 w 9552493"/>
              <a:gd name="connsiteY156" fmla="*/ 2251967 h 3035383"/>
              <a:gd name="connsiteX157" fmla="*/ 7561130 w 9552493"/>
              <a:gd name="connsiteY157" fmla="*/ 2228968 h 3035383"/>
              <a:gd name="connsiteX158" fmla="*/ 7522863 w 9552493"/>
              <a:gd name="connsiteY158" fmla="*/ 2266881 h 3035383"/>
              <a:gd name="connsiteX159" fmla="*/ 7503434 w 9552493"/>
              <a:gd name="connsiteY159" fmla="*/ 2394655 h 3035383"/>
              <a:gd name="connsiteX160" fmla="*/ 7292768 w 9552493"/>
              <a:gd name="connsiteY160" fmla="*/ 2645801 h 3035383"/>
              <a:gd name="connsiteX161" fmla="*/ 7225761 w 9552493"/>
              <a:gd name="connsiteY161" fmla="*/ 2627770 h 3035383"/>
              <a:gd name="connsiteX162" fmla="*/ 7171344 w 9552493"/>
              <a:gd name="connsiteY162" fmla="*/ 2592946 h 3035383"/>
              <a:gd name="connsiteX163" fmla="*/ 7184043 w 9552493"/>
              <a:gd name="connsiteY163" fmla="*/ 2485670 h 3035383"/>
              <a:gd name="connsiteX164" fmla="*/ 7287440 w 9552493"/>
              <a:gd name="connsiteY164" fmla="*/ 2399251 h 3035383"/>
              <a:gd name="connsiteX165" fmla="*/ 7346644 w 9552493"/>
              <a:gd name="connsiteY165" fmla="*/ 2190304 h 3035383"/>
              <a:gd name="connsiteX166" fmla="*/ 7331072 w 9552493"/>
              <a:gd name="connsiteY166" fmla="*/ 2098313 h 3035383"/>
              <a:gd name="connsiteX167" fmla="*/ 7270747 w 9552493"/>
              <a:gd name="connsiteY167" fmla="*/ 2117279 h 3035383"/>
              <a:gd name="connsiteX168" fmla="*/ 7138135 w 9552493"/>
              <a:gd name="connsiteY168" fmla="*/ 2131359 h 3035383"/>
              <a:gd name="connsiteX169" fmla="*/ 7162243 w 9552493"/>
              <a:gd name="connsiteY169" fmla="*/ 2060827 h 3035383"/>
              <a:gd name="connsiteX170" fmla="*/ 7229192 w 9552493"/>
              <a:gd name="connsiteY170" fmla="*/ 1990727 h 3035383"/>
              <a:gd name="connsiteX171" fmla="*/ 7282139 w 9552493"/>
              <a:gd name="connsiteY171" fmla="*/ 1924507 h 3035383"/>
              <a:gd name="connsiteX172" fmla="*/ 7264661 w 9552493"/>
              <a:gd name="connsiteY172" fmla="*/ 1793202 h 3035383"/>
              <a:gd name="connsiteX173" fmla="*/ 7156510 w 9552493"/>
              <a:gd name="connsiteY173" fmla="*/ 1445179 h 3035383"/>
              <a:gd name="connsiteX174" fmla="*/ 7183815 w 9552493"/>
              <a:gd name="connsiteY174" fmla="*/ 1365804 h 3035383"/>
              <a:gd name="connsiteX175" fmla="*/ 7227688 w 9552493"/>
              <a:gd name="connsiteY175" fmla="*/ 1342579 h 3035383"/>
              <a:gd name="connsiteX176" fmla="*/ 2094165 w 9552493"/>
              <a:gd name="connsiteY176" fmla="*/ 1319681 h 3035383"/>
              <a:gd name="connsiteX177" fmla="*/ 2177153 w 9552493"/>
              <a:gd name="connsiteY177" fmla="*/ 1408429 h 3035383"/>
              <a:gd name="connsiteX178" fmla="*/ 2160687 w 9552493"/>
              <a:gd name="connsiteY178" fmla="*/ 1586130 h 3035383"/>
              <a:gd name="connsiteX179" fmla="*/ 2058524 w 9552493"/>
              <a:gd name="connsiteY179" fmla="*/ 1625889 h 3035383"/>
              <a:gd name="connsiteX180" fmla="*/ 1967935 w 9552493"/>
              <a:gd name="connsiteY180" fmla="*/ 1602420 h 3035383"/>
              <a:gd name="connsiteX181" fmla="*/ 2015583 w 9552493"/>
              <a:gd name="connsiteY181" fmla="*/ 1354669 h 3035383"/>
              <a:gd name="connsiteX182" fmla="*/ 2094165 w 9552493"/>
              <a:gd name="connsiteY182" fmla="*/ 1319681 h 3035383"/>
              <a:gd name="connsiteX183" fmla="*/ 771530 w 9552493"/>
              <a:gd name="connsiteY183" fmla="*/ 954178 h 3035383"/>
              <a:gd name="connsiteX184" fmla="*/ 725641 w 9552493"/>
              <a:gd name="connsiteY184" fmla="*/ 985351 h 3035383"/>
              <a:gd name="connsiteX185" fmla="*/ 725447 w 9552493"/>
              <a:gd name="connsiteY185" fmla="*/ 1002176 h 3035383"/>
              <a:gd name="connsiteX186" fmla="*/ 771530 w 9552493"/>
              <a:gd name="connsiteY186" fmla="*/ 954178 h 3035383"/>
              <a:gd name="connsiteX187" fmla="*/ 9332972 w 9552493"/>
              <a:gd name="connsiteY187" fmla="*/ 790995 h 3035383"/>
              <a:gd name="connsiteX188" fmla="*/ 9309631 w 9552493"/>
              <a:gd name="connsiteY188" fmla="*/ 807401 h 3035383"/>
              <a:gd name="connsiteX189" fmla="*/ 9276381 w 9552493"/>
              <a:gd name="connsiteY189" fmla="*/ 995392 h 3035383"/>
              <a:gd name="connsiteX190" fmla="*/ 9311760 w 9552493"/>
              <a:gd name="connsiteY190" fmla="*/ 984801 h 3035383"/>
              <a:gd name="connsiteX191" fmla="*/ 9376968 w 9552493"/>
              <a:gd name="connsiteY191" fmla="*/ 927670 h 3035383"/>
              <a:gd name="connsiteX192" fmla="*/ 9402090 w 9552493"/>
              <a:gd name="connsiteY192" fmla="*/ 851016 h 3035383"/>
              <a:gd name="connsiteX193" fmla="*/ 9332972 w 9552493"/>
              <a:gd name="connsiteY193" fmla="*/ 790995 h 3035383"/>
              <a:gd name="connsiteX194" fmla="*/ 848170 w 9552493"/>
              <a:gd name="connsiteY194" fmla="*/ 717280 h 3035383"/>
              <a:gd name="connsiteX195" fmla="*/ 773028 w 9552493"/>
              <a:gd name="connsiteY195" fmla="*/ 735007 h 3035383"/>
              <a:gd name="connsiteX196" fmla="*/ 531728 w 9552493"/>
              <a:gd name="connsiteY196" fmla="*/ 942440 h 3035383"/>
              <a:gd name="connsiteX197" fmla="*/ 557128 w 9552493"/>
              <a:gd name="connsiteY197" fmla="*/ 972074 h 3035383"/>
              <a:gd name="connsiteX198" fmla="*/ 857696 w 9552493"/>
              <a:gd name="connsiteY198" fmla="*/ 751940 h 3035383"/>
              <a:gd name="connsiteX199" fmla="*/ 848170 w 9552493"/>
              <a:gd name="connsiteY199" fmla="*/ 717280 h 3035383"/>
              <a:gd name="connsiteX200" fmla="*/ 170710 w 9552493"/>
              <a:gd name="connsiteY200" fmla="*/ 630703 h 3035383"/>
              <a:gd name="connsiteX201" fmla="*/ 245834 w 9552493"/>
              <a:gd name="connsiteY201" fmla="*/ 763833 h 3035383"/>
              <a:gd name="connsiteX202" fmla="*/ 87436 w 9552493"/>
              <a:gd name="connsiteY202" fmla="*/ 955182 h 3035383"/>
              <a:gd name="connsiteX203" fmla="*/ 0 w 9552493"/>
              <a:gd name="connsiteY203" fmla="*/ 870056 h 3035383"/>
              <a:gd name="connsiteX204" fmla="*/ 77720 w 9552493"/>
              <a:gd name="connsiteY204" fmla="*/ 682112 h 3035383"/>
              <a:gd name="connsiteX205" fmla="*/ 170710 w 9552493"/>
              <a:gd name="connsiteY205" fmla="*/ 630703 h 3035383"/>
              <a:gd name="connsiteX206" fmla="*/ 8920500 w 9552493"/>
              <a:gd name="connsiteY206" fmla="*/ 597847 h 3035383"/>
              <a:gd name="connsiteX207" fmla="*/ 8869700 w 9552493"/>
              <a:gd name="connsiteY207" fmla="*/ 666427 h 3035383"/>
              <a:gd name="connsiteX208" fmla="*/ 8940820 w 9552493"/>
              <a:gd name="connsiteY208" fmla="*/ 679127 h 3035383"/>
              <a:gd name="connsiteX209" fmla="*/ 8958600 w 9552493"/>
              <a:gd name="connsiteY209" fmla="*/ 633407 h 3035383"/>
              <a:gd name="connsiteX210" fmla="*/ 8920500 w 9552493"/>
              <a:gd name="connsiteY210" fmla="*/ 597847 h 3035383"/>
              <a:gd name="connsiteX211" fmla="*/ 8676991 w 9552493"/>
              <a:gd name="connsiteY211" fmla="*/ 587805 h 3035383"/>
              <a:gd name="connsiteX212" fmla="*/ 8686797 w 9552493"/>
              <a:gd name="connsiteY212" fmla="*/ 612329 h 3035383"/>
              <a:gd name="connsiteX213" fmla="*/ 8722530 w 9552493"/>
              <a:gd name="connsiteY213" fmla="*/ 631379 h 3035383"/>
              <a:gd name="connsiteX214" fmla="*/ 8711449 w 9552493"/>
              <a:gd name="connsiteY214" fmla="*/ 606383 h 3035383"/>
              <a:gd name="connsiteX215" fmla="*/ 8676991 w 9552493"/>
              <a:gd name="connsiteY215" fmla="*/ 587805 h 3035383"/>
              <a:gd name="connsiteX216" fmla="*/ 8919308 w 9552493"/>
              <a:gd name="connsiteY216" fmla="*/ 449469 h 3035383"/>
              <a:gd name="connsiteX217" fmla="*/ 8894365 w 9552493"/>
              <a:gd name="connsiteY217" fmla="*/ 453977 h 3035383"/>
              <a:gd name="connsiteX218" fmla="*/ 8872348 w 9552493"/>
              <a:gd name="connsiteY218" fmla="*/ 529253 h 3035383"/>
              <a:gd name="connsiteX219" fmla="*/ 8932897 w 9552493"/>
              <a:gd name="connsiteY219" fmla="*/ 460250 h 3035383"/>
              <a:gd name="connsiteX220" fmla="*/ 8919308 w 9552493"/>
              <a:gd name="connsiteY220" fmla="*/ 449469 h 3035383"/>
              <a:gd name="connsiteX221" fmla="*/ 8723227 w 9552493"/>
              <a:gd name="connsiteY221" fmla="*/ 404807 h 3035383"/>
              <a:gd name="connsiteX222" fmla="*/ 8702060 w 9552493"/>
              <a:gd name="connsiteY222" fmla="*/ 455607 h 3035383"/>
              <a:gd name="connsiteX223" fmla="*/ 8786727 w 9552493"/>
              <a:gd name="connsiteY223" fmla="*/ 565674 h 3035383"/>
              <a:gd name="connsiteX224" fmla="*/ 8824827 w 9552493"/>
              <a:gd name="connsiteY224" fmla="*/ 569907 h 3035383"/>
              <a:gd name="connsiteX225" fmla="*/ 8782493 w 9552493"/>
              <a:gd name="connsiteY225" fmla="*/ 489474 h 3035383"/>
              <a:gd name="connsiteX226" fmla="*/ 8723227 w 9552493"/>
              <a:gd name="connsiteY226" fmla="*/ 404807 h 3035383"/>
              <a:gd name="connsiteX227" fmla="*/ 389010 w 9552493"/>
              <a:gd name="connsiteY227" fmla="*/ 298100 h 3035383"/>
              <a:gd name="connsiteX228" fmla="*/ 453881 w 9552493"/>
              <a:gd name="connsiteY228" fmla="*/ 445133 h 3035383"/>
              <a:gd name="connsiteX229" fmla="*/ 390895 w 9552493"/>
              <a:gd name="connsiteY229" fmla="*/ 601079 h 3035383"/>
              <a:gd name="connsiteX230" fmla="*/ 309836 w 9552493"/>
              <a:gd name="connsiteY230" fmla="*/ 599811 h 3035383"/>
              <a:gd name="connsiteX231" fmla="*/ 247821 w 9552493"/>
              <a:gd name="connsiteY231" fmla="*/ 459580 h 3035383"/>
              <a:gd name="connsiteX232" fmla="*/ 349248 w 9552493"/>
              <a:gd name="connsiteY232" fmla="*/ 299270 h 3035383"/>
              <a:gd name="connsiteX233" fmla="*/ 389010 w 9552493"/>
              <a:gd name="connsiteY233" fmla="*/ 298100 h 3035383"/>
              <a:gd name="connsiteX234" fmla="*/ 9165875 w 9552493"/>
              <a:gd name="connsiteY234" fmla="*/ 246587 h 3035383"/>
              <a:gd name="connsiteX235" fmla="*/ 9121160 w 9552493"/>
              <a:gd name="connsiteY235" fmla="*/ 265107 h 3035383"/>
              <a:gd name="connsiteX236" fmla="*/ 9108956 w 9552493"/>
              <a:gd name="connsiteY236" fmla="*/ 289416 h 3035383"/>
              <a:gd name="connsiteX237" fmla="*/ 9108202 w 9552493"/>
              <a:gd name="connsiteY237" fmla="*/ 292618 h 3035383"/>
              <a:gd name="connsiteX238" fmla="*/ 9107104 w 9552493"/>
              <a:gd name="connsiteY238" fmla="*/ 293711 h 3035383"/>
              <a:gd name="connsiteX239" fmla="*/ 9096839 w 9552493"/>
              <a:gd name="connsiteY239" fmla="*/ 332669 h 3035383"/>
              <a:gd name="connsiteX240" fmla="*/ 9095851 w 9552493"/>
              <a:gd name="connsiteY240" fmla="*/ 348397 h 3035383"/>
              <a:gd name="connsiteX241" fmla="*/ 9093279 w 9552493"/>
              <a:gd name="connsiteY241" fmla="*/ 361052 h 3035383"/>
              <a:gd name="connsiteX242" fmla="*/ 9083060 w 9552493"/>
              <a:gd name="connsiteY242" fmla="*/ 392107 h 3035383"/>
              <a:gd name="connsiteX243" fmla="*/ 9019560 w 9552493"/>
              <a:gd name="connsiteY243" fmla="*/ 468307 h 3035383"/>
              <a:gd name="connsiteX244" fmla="*/ 8998393 w 9552493"/>
              <a:gd name="connsiteY244" fmla="*/ 459840 h 3035383"/>
              <a:gd name="connsiteX245" fmla="*/ 8981460 w 9552493"/>
              <a:gd name="connsiteY245" fmla="*/ 481007 h 3035383"/>
              <a:gd name="connsiteX246" fmla="*/ 9036493 w 9552493"/>
              <a:gd name="connsiteY246" fmla="*/ 548740 h 3035383"/>
              <a:gd name="connsiteX247" fmla="*/ 9125393 w 9552493"/>
              <a:gd name="connsiteY247" fmla="*/ 438674 h 3035383"/>
              <a:gd name="connsiteX248" fmla="*/ 9205827 w 9552493"/>
              <a:gd name="connsiteY248" fmla="*/ 396340 h 3035383"/>
              <a:gd name="connsiteX249" fmla="*/ 9205827 w 9552493"/>
              <a:gd name="connsiteY249" fmla="*/ 260874 h 3035383"/>
              <a:gd name="connsiteX250" fmla="*/ 9165875 w 9552493"/>
              <a:gd name="connsiteY250" fmla="*/ 246587 h 3035383"/>
              <a:gd name="connsiteX251" fmla="*/ 1130699 w 9552493"/>
              <a:gd name="connsiteY251" fmla="*/ 212279 h 3035383"/>
              <a:gd name="connsiteX252" fmla="*/ 1200102 w 9552493"/>
              <a:gd name="connsiteY252" fmla="*/ 293367 h 3035383"/>
              <a:gd name="connsiteX253" fmla="*/ 1062598 w 9552493"/>
              <a:gd name="connsiteY253" fmla="*/ 472629 h 3035383"/>
              <a:gd name="connsiteX254" fmla="*/ 984426 w 9552493"/>
              <a:gd name="connsiteY254" fmla="*/ 581958 h 3035383"/>
              <a:gd name="connsiteX255" fmla="*/ 1084072 w 9552493"/>
              <a:gd name="connsiteY255" fmla="*/ 582856 h 3035383"/>
              <a:gd name="connsiteX256" fmla="*/ 1217583 w 9552493"/>
              <a:gd name="connsiteY256" fmla="*/ 579910 h 3035383"/>
              <a:gd name="connsiteX257" fmla="*/ 1251434 w 9552493"/>
              <a:gd name="connsiteY257" fmla="*/ 681643 h 3035383"/>
              <a:gd name="connsiteX258" fmla="*/ 968126 w 9552493"/>
              <a:gd name="connsiteY258" fmla="*/ 741670 h 3035383"/>
              <a:gd name="connsiteX259" fmla="*/ 900443 w 9552493"/>
              <a:gd name="connsiteY259" fmla="*/ 734684 h 3035383"/>
              <a:gd name="connsiteX260" fmla="*/ 934138 w 9552493"/>
              <a:gd name="connsiteY260" fmla="*/ 761189 h 3035383"/>
              <a:gd name="connsiteX261" fmla="*/ 1033191 w 9552493"/>
              <a:gd name="connsiteY261" fmla="*/ 785307 h 3035383"/>
              <a:gd name="connsiteX262" fmla="*/ 1174359 w 9552493"/>
              <a:gd name="connsiteY262" fmla="*/ 856602 h 3035383"/>
              <a:gd name="connsiteX263" fmla="*/ 1114762 w 9552493"/>
              <a:gd name="connsiteY263" fmla="*/ 946807 h 3035383"/>
              <a:gd name="connsiteX264" fmla="*/ 856942 w 9552493"/>
              <a:gd name="connsiteY264" fmla="*/ 1120893 h 3035383"/>
              <a:gd name="connsiteX265" fmla="*/ 603248 w 9552493"/>
              <a:gd name="connsiteY265" fmla="*/ 1255826 h 3035383"/>
              <a:gd name="connsiteX266" fmla="*/ 565149 w 9552493"/>
              <a:gd name="connsiteY266" fmla="*/ 1244940 h 3035383"/>
              <a:gd name="connsiteX267" fmla="*/ 574639 w 9552493"/>
              <a:gd name="connsiteY267" fmla="*/ 1171764 h 3035383"/>
              <a:gd name="connsiteX268" fmla="*/ 555587 w 9552493"/>
              <a:gd name="connsiteY268" fmla="*/ 1101257 h 3035383"/>
              <a:gd name="connsiteX269" fmla="*/ 496851 w 9552493"/>
              <a:gd name="connsiteY269" fmla="*/ 1121230 h 3035383"/>
              <a:gd name="connsiteX270" fmla="*/ 419098 w 9552493"/>
              <a:gd name="connsiteY270" fmla="*/ 1084250 h 3035383"/>
              <a:gd name="connsiteX271" fmla="*/ 387350 w 9552493"/>
              <a:gd name="connsiteY271" fmla="*/ 1012379 h 3035383"/>
              <a:gd name="connsiteX272" fmla="*/ 355598 w 9552493"/>
              <a:gd name="connsiteY272" fmla="*/ 945156 h 3035383"/>
              <a:gd name="connsiteX273" fmla="*/ 335126 w 9552493"/>
              <a:gd name="connsiteY273" fmla="*/ 877824 h 3035383"/>
              <a:gd name="connsiteX274" fmla="*/ 352616 w 9552493"/>
              <a:gd name="connsiteY274" fmla="*/ 729186 h 3035383"/>
              <a:gd name="connsiteX275" fmla="*/ 575609 w 9552493"/>
              <a:gd name="connsiteY275" fmla="*/ 656162 h 3035383"/>
              <a:gd name="connsiteX276" fmla="*/ 567272 w 9552493"/>
              <a:gd name="connsiteY276" fmla="*/ 622785 h 3035383"/>
              <a:gd name="connsiteX277" fmla="*/ 600691 w 9552493"/>
              <a:gd name="connsiteY277" fmla="*/ 480930 h 3035383"/>
              <a:gd name="connsiteX278" fmla="*/ 713987 w 9552493"/>
              <a:gd name="connsiteY278" fmla="*/ 482223 h 3035383"/>
              <a:gd name="connsiteX279" fmla="*/ 824667 w 9552493"/>
              <a:gd name="connsiteY279" fmla="*/ 489501 h 3035383"/>
              <a:gd name="connsiteX280" fmla="*/ 981129 w 9552493"/>
              <a:gd name="connsiteY280" fmla="*/ 345333 h 3035383"/>
              <a:gd name="connsiteX281" fmla="*/ 1130699 w 9552493"/>
              <a:gd name="connsiteY281" fmla="*/ 212279 h 3035383"/>
              <a:gd name="connsiteX282" fmla="*/ 8852607 w 9552493"/>
              <a:gd name="connsiteY282" fmla="*/ 148162 h 3035383"/>
              <a:gd name="connsiteX283" fmla="*/ 8833293 w 9552493"/>
              <a:gd name="connsiteY283" fmla="*/ 159274 h 3035383"/>
              <a:gd name="connsiteX284" fmla="*/ 8799427 w 9552493"/>
              <a:gd name="connsiteY284" fmla="*/ 260874 h 3035383"/>
              <a:gd name="connsiteX285" fmla="*/ 8815401 w 9552493"/>
              <a:gd name="connsiteY285" fmla="*/ 290838 h 3035383"/>
              <a:gd name="connsiteX286" fmla="*/ 8837011 w 9552493"/>
              <a:gd name="connsiteY286" fmla="*/ 312829 h 3035383"/>
              <a:gd name="connsiteX287" fmla="*/ 8837210 w 9552493"/>
              <a:gd name="connsiteY287" fmla="*/ 313595 h 3035383"/>
              <a:gd name="connsiteX288" fmla="*/ 8867287 w 9552493"/>
              <a:gd name="connsiteY288" fmla="*/ 339279 h 3035383"/>
              <a:gd name="connsiteX289" fmla="*/ 8868107 w 9552493"/>
              <a:gd name="connsiteY289" fmla="*/ 337945 h 3035383"/>
              <a:gd name="connsiteX290" fmla="*/ 8880687 w 9552493"/>
              <a:gd name="connsiteY290" fmla="*/ 346798 h 3035383"/>
              <a:gd name="connsiteX291" fmla="*/ 8901027 w 9552493"/>
              <a:gd name="connsiteY291" fmla="*/ 349774 h 3035383"/>
              <a:gd name="connsiteX292" fmla="*/ 8871393 w 9552493"/>
              <a:gd name="connsiteY292" fmla="*/ 171974 h 3035383"/>
              <a:gd name="connsiteX293" fmla="*/ 8852607 w 9552493"/>
              <a:gd name="connsiteY293" fmla="*/ 148162 h 3035383"/>
              <a:gd name="connsiteX294" fmla="*/ 668046 w 9552493"/>
              <a:gd name="connsiteY294" fmla="*/ 112959 h 3035383"/>
              <a:gd name="connsiteX295" fmla="*/ 710333 w 9552493"/>
              <a:gd name="connsiteY295" fmla="*/ 147564 h 3035383"/>
              <a:gd name="connsiteX296" fmla="*/ 736599 w 9552493"/>
              <a:gd name="connsiteY296" fmla="*/ 256145 h 3035383"/>
              <a:gd name="connsiteX297" fmla="*/ 671223 w 9552493"/>
              <a:gd name="connsiteY297" fmla="*/ 411344 h 3035383"/>
              <a:gd name="connsiteX298" fmla="*/ 614599 w 9552493"/>
              <a:gd name="connsiteY298" fmla="*/ 440808 h 3035383"/>
              <a:gd name="connsiteX299" fmla="*/ 546098 w 9552493"/>
              <a:gd name="connsiteY299" fmla="*/ 331187 h 3035383"/>
              <a:gd name="connsiteX300" fmla="*/ 607263 w 9552493"/>
              <a:gd name="connsiteY300" fmla="*/ 145604 h 3035383"/>
              <a:gd name="connsiteX301" fmla="*/ 668046 w 9552493"/>
              <a:gd name="connsiteY301" fmla="*/ 112959 h 3035383"/>
              <a:gd name="connsiteX302" fmla="*/ 8819243 w 9552493"/>
              <a:gd name="connsiteY302" fmla="*/ 417 h 3035383"/>
              <a:gd name="connsiteX303" fmla="*/ 8865928 w 9552493"/>
              <a:gd name="connsiteY303" fmla="*/ 26868 h 3035383"/>
              <a:gd name="connsiteX304" fmla="*/ 8934697 w 9552493"/>
              <a:gd name="connsiteY304" fmla="*/ 99846 h 3035383"/>
              <a:gd name="connsiteX305" fmla="*/ 8982394 w 9552493"/>
              <a:gd name="connsiteY305" fmla="*/ 170378 h 3035383"/>
              <a:gd name="connsiteX306" fmla="*/ 9036954 w 9552493"/>
              <a:gd name="connsiteY306" fmla="*/ 178767 h 3035383"/>
              <a:gd name="connsiteX307" fmla="*/ 9074187 w 9552493"/>
              <a:gd name="connsiteY307" fmla="*/ 135954 h 3035383"/>
              <a:gd name="connsiteX308" fmla="*/ 9226318 w 9552493"/>
              <a:gd name="connsiteY308" fmla="*/ 72579 h 3035383"/>
              <a:gd name="connsiteX309" fmla="*/ 9346794 w 9552493"/>
              <a:gd name="connsiteY309" fmla="*/ 204143 h 3035383"/>
              <a:gd name="connsiteX310" fmla="*/ 9297161 w 9552493"/>
              <a:gd name="connsiteY310" fmla="*/ 452153 h 3035383"/>
              <a:gd name="connsiteX311" fmla="*/ 9309018 w 9552493"/>
              <a:gd name="connsiteY311" fmla="*/ 485400 h 3035383"/>
              <a:gd name="connsiteX312" fmla="*/ 9452538 w 9552493"/>
              <a:gd name="connsiteY312" fmla="*/ 469151 h 3035383"/>
              <a:gd name="connsiteX313" fmla="*/ 9482305 w 9552493"/>
              <a:gd name="connsiteY313" fmla="*/ 531803 h 3035383"/>
              <a:gd name="connsiteX314" fmla="*/ 9456615 w 9552493"/>
              <a:gd name="connsiteY314" fmla="*/ 607077 h 3035383"/>
              <a:gd name="connsiteX315" fmla="*/ 9480950 w 9552493"/>
              <a:gd name="connsiteY315" fmla="*/ 696402 h 3035383"/>
              <a:gd name="connsiteX316" fmla="*/ 9546692 w 9552493"/>
              <a:gd name="connsiteY316" fmla="*/ 744092 h 3035383"/>
              <a:gd name="connsiteX317" fmla="*/ 9552005 w 9552493"/>
              <a:gd name="connsiteY317" fmla="*/ 866329 h 3035383"/>
              <a:gd name="connsiteX318" fmla="*/ 9442447 w 9552493"/>
              <a:gd name="connsiteY318" fmla="*/ 1077604 h 3035383"/>
              <a:gd name="connsiteX319" fmla="*/ 9347197 w 9552493"/>
              <a:gd name="connsiteY319" fmla="*/ 1128196 h 3035383"/>
              <a:gd name="connsiteX320" fmla="*/ 9111875 w 9552493"/>
              <a:gd name="connsiteY320" fmla="*/ 1057621 h 3035383"/>
              <a:gd name="connsiteX321" fmla="*/ 9110877 w 9552493"/>
              <a:gd name="connsiteY321" fmla="*/ 972382 h 3035383"/>
              <a:gd name="connsiteX322" fmla="*/ 9109658 w 9552493"/>
              <a:gd name="connsiteY322" fmla="*/ 802506 h 3035383"/>
              <a:gd name="connsiteX323" fmla="*/ 9058513 w 9552493"/>
              <a:gd name="connsiteY323" fmla="*/ 800127 h 3035383"/>
              <a:gd name="connsiteX324" fmla="*/ 9014113 w 9552493"/>
              <a:gd name="connsiteY324" fmla="*/ 798675 h 3035383"/>
              <a:gd name="connsiteX325" fmla="*/ 8925270 w 9552493"/>
              <a:gd name="connsiteY325" fmla="*/ 793304 h 3035383"/>
              <a:gd name="connsiteX326" fmla="*/ 8891964 w 9552493"/>
              <a:gd name="connsiteY326" fmla="*/ 962325 h 3035383"/>
              <a:gd name="connsiteX327" fmla="*/ 8908474 w 9552493"/>
              <a:gd name="connsiteY327" fmla="*/ 1026886 h 3035383"/>
              <a:gd name="connsiteX328" fmla="*/ 9086940 w 9552493"/>
              <a:gd name="connsiteY328" fmla="*/ 1202879 h 3035383"/>
              <a:gd name="connsiteX329" fmla="*/ 9121858 w 9552493"/>
              <a:gd name="connsiteY329" fmla="*/ 1267980 h 3035383"/>
              <a:gd name="connsiteX330" fmla="*/ 9063193 w 9552493"/>
              <a:gd name="connsiteY330" fmla="*/ 1297856 h 3035383"/>
              <a:gd name="connsiteX331" fmla="*/ 8993858 w 9552493"/>
              <a:gd name="connsiteY331" fmla="*/ 1310758 h 3035383"/>
              <a:gd name="connsiteX332" fmla="*/ 8859619 w 9552493"/>
              <a:gd name="connsiteY332" fmla="*/ 1222875 h 3035383"/>
              <a:gd name="connsiteX333" fmla="*/ 8734422 w 9552493"/>
              <a:gd name="connsiteY333" fmla="*/ 1093987 h 3035383"/>
              <a:gd name="connsiteX334" fmla="*/ 8758122 w 9552493"/>
              <a:gd name="connsiteY334" fmla="*/ 1047496 h 3035383"/>
              <a:gd name="connsiteX335" fmla="*/ 8785499 w 9552493"/>
              <a:gd name="connsiteY335" fmla="*/ 931338 h 3035383"/>
              <a:gd name="connsiteX336" fmla="*/ 8656738 w 9552493"/>
              <a:gd name="connsiteY336" fmla="*/ 726629 h 3035383"/>
              <a:gd name="connsiteX337" fmla="*/ 8607000 w 9552493"/>
              <a:gd name="connsiteY337" fmla="*/ 638618 h 3035383"/>
              <a:gd name="connsiteX338" fmla="*/ 8631931 w 9552493"/>
              <a:gd name="connsiteY338" fmla="*/ 581468 h 3035383"/>
              <a:gd name="connsiteX339" fmla="*/ 8644468 w 9552493"/>
              <a:gd name="connsiteY339" fmla="*/ 555179 h 3035383"/>
              <a:gd name="connsiteX340" fmla="*/ 8591383 w 9552493"/>
              <a:gd name="connsiteY340" fmla="*/ 514813 h 3035383"/>
              <a:gd name="connsiteX341" fmla="*/ 8584289 w 9552493"/>
              <a:gd name="connsiteY341" fmla="*/ 400899 h 3035383"/>
              <a:gd name="connsiteX342" fmla="*/ 8579185 w 9552493"/>
              <a:gd name="connsiteY342" fmla="*/ 286565 h 3035383"/>
              <a:gd name="connsiteX343" fmla="*/ 8534590 w 9552493"/>
              <a:gd name="connsiteY343" fmla="*/ 129496 h 3035383"/>
              <a:gd name="connsiteX344" fmla="*/ 8571405 w 9552493"/>
              <a:gd name="connsiteY344" fmla="*/ 105769 h 3035383"/>
              <a:gd name="connsiteX345" fmla="*/ 8632446 w 9552493"/>
              <a:gd name="connsiteY345" fmla="*/ 91838 h 3035383"/>
              <a:gd name="connsiteX346" fmla="*/ 8704941 w 9552493"/>
              <a:gd name="connsiteY346" fmla="*/ 154231 h 3035383"/>
              <a:gd name="connsiteX347" fmla="*/ 8731397 w 9552493"/>
              <a:gd name="connsiteY347" fmla="*/ 250379 h 3035383"/>
              <a:gd name="connsiteX348" fmla="*/ 8736947 w 9552493"/>
              <a:gd name="connsiteY348" fmla="*/ 190054 h 3035383"/>
              <a:gd name="connsiteX349" fmla="*/ 8723518 w 9552493"/>
              <a:gd name="connsiteY349" fmla="*/ 106159 h 3035383"/>
              <a:gd name="connsiteX350" fmla="*/ 8784909 w 9552493"/>
              <a:gd name="connsiteY350" fmla="*/ 11733 h 3035383"/>
              <a:gd name="connsiteX351" fmla="*/ 8819243 w 9552493"/>
              <a:gd name="connsiteY351" fmla="*/ 417 h 303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9552493" h="3035383">
                <a:moveTo>
                  <a:pt x="3876060" y="2343674"/>
                </a:moveTo>
                <a:cubicBezTo>
                  <a:pt x="3866888" y="2350729"/>
                  <a:pt x="3870416" y="2392357"/>
                  <a:pt x="3876060" y="2398707"/>
                </a:cubicBezTo>
                <a:cubicBezTo>
                  <a:pt x="3881704" y="2405057"/>
                  <a:pt x="3896521" y="2405762"/>
                  <a:pt x="3905693" y="2398707"/>
                </a:cubicBezTo>
                <a:cubicBezTo>
                  <a:pt x="3914865" y="2391652"/>
                  <a:pt x="3936032" y="2365546"/>
                  <a:pt x="3931093" y="2356374"/>
                </a:cubicBezTo>
                <a:cubicBezTo>
                  <a:pt x="3926154" y="2347202"/>
                  <a:pt x="3885232" y="2336619"/>
                  <a:pt x="3876060" y="2343674"/>
                </a:cubicBezTo>
                <a:close/>
                <a:moveTo>
                  <a:pt x="4181919" y="2288924"/>
                </a:moveTo>
                <a:cubicBezTo>
                  <a:pt x="4180418" y="2292309"/>
                  <a:pt x="4173074" y="2306509"/>
                  <a:pt x="4165597" y="2320479"/>
                </a:cubicBezTo>
                <a:cubicBezTo>
                  <a:pt x="4149802" y="2349993"/>
                  <a:pt x="4164581" y="2354113"/>
                  <a:pt x="4206248" y="2331814"/>
                </a:cubicBezTo>
                <a:cubicBezTo>
                  <a:pt x="4231819" y="2318129"/>
                  <a:pt x="4231882" y="2317276"/>
                  <a:pt x="4208588" y="2300258"/>
                </a:cubicBezTo>
                <a:cubicBezTo>
                  <a:pt x="4195420" y="2290639"/>
                  <a:pt x="4183419" y="2285538"/>
                  <a:pt x="4181919" y="2288924"/>
                </a:cubicBezTo>
                <a:close/>
                <a:moveTo>
                  <a:pt x="3969603" y="2180779"/>
                </a:moveTo>
                <a:cubicBezTo>
                  <a:pt x="3959596" y="2180779"/>
                  <a:pt x="3947644" y="2192640"/>
                  <a:pt x="3943043" y="2207136"/>
                </a:cubicBezTo>
                <a:cubicBezTo>
                  <a:pt x="3932996" y="2238791"/>
                  <a:pt x="3941665" y="2250079"/>
                  <a:pt x="3968199" y="2239897"/>
                </a:cubicBezTo>
                <a:cubicBezTo>
                  <a:pt x="3992901" y="2230417"/>
                  <a:pt x="3994080" y="2180779"/>
                  <a:pt x="3969603" y="2180779"/>
                </a:cubicBezTo>
                <a:close/>
                <a:moveTo>
                  <a:pt x="5996753" y="2117898"/>
                </a:moveTo>
                <a:cubicBezTo>
                  <a:pt x="6009180" y="2119515"/>
                  <a:pt x="6022062" y="2124625"/>
                  <a:pt x="6029957" y="2132519"/>
                </a:cubicBezTo>
                <a:cubicBezTo>
                  <a:pt x="6064335" y="2166898"/>
                  <a:pt x="6046922" y="2220448"/>
                  <a:pt x="5974561" y="2302868"/>
                </a:cubicBezTo>
                <a:cubicBezTo>
                  <a:pt x="5923311" y="2361241"/>
                  <a:pt x="5903269" y="2394602"/>
                  <a:pt x="5901536" y="2424416"/>
                </a:cubicBezTo>
                <a:lnTo>
                  <a:pt x="5899147" y="2465509"/>
                </a:lnTo>
                <a:lnTo>
                  <a:pt x="5968997" y="2462244"/>
                </a:lnTo>
                <a:cubicBezTo>
                  <a:pt x="6007415" y="2460449"/>
                  <a:pt x="6068007" y="2453356"/>
                  <a:pt x="6103648" y="2446481"/>
                </a:cubicBezTo>
                <a:cubicBezTo>
                  <a:pt x="6173130" y="2433080"/>
                  <a:pt x="6218297" y="2442960"/>
                  <a:pt x="6247299" y="2477906"/>
                </a:cubicBezTo>
                <a:cubicBezTo>
                  <a:pt x="6256599" y="2489111"/>
                  <a:pt x="6272080" y="2498279"/>
                  <a:pt x="6281702" y="2498279"/>
                </a:cubicBezTo>
                <a:cubicBezTo>
                  <a:pt x="6304786" y="2498279"/>
                  <a:pt x="6304290" y="2553192"/>
                  <a:pt x="6280796" y="2598624"/>
                </a:cubicBezTo>
                <a:cubicBezTo>
                  <a:pt x="6270675" y="2618196"/>
                  <a:pt x="6241901" y="2652202"/>
                  <a:pt x="6216854" y="2674194"/>
                </a:cubicBezTo>
                <a:cubicBezTo>
                  <a:pt x="6172339" y="2713279"/>
                  <a:pt x="6169107" y="2714033"/>
                  <a:pt x="6073330" y="2707713"/>
                </a:cubicBezTo>
                <a:cubicBezTo>
                  <a:pt x="5919986" y="2697592"/>
                  <a:pt x="5712503" y="2740691"/>
                  <a:pt x="5568947" y="2812484"/>
                </a:cubicBezTo>
                <a:cubicBezTo>
                  <a:pt x="5506082" y="2843923"/>
                  <a:pt x="5425764" y="2896630"/>
                  <a:pt x="5390463" y="2929611"/>
                </a:cubicBezTo>
                <a:cubicBezTo>
                  <a:pt x="5295158" y="3018649"/>
                  <a:pt x="5276601" y="3019344"/>
                  <a:pt x="5196977" y="2936855"/>
                </a:cubicBezTo>
                <a:cubicBezTo>
                  <a:pt x="5151527" y="2889769"/>
                  <a:pt x="5130797" y="2857883"/>
                  <a:pt x="5130797" y="2835056"/>
                </a:cubicBezTo>
                <a:cubicBezTo>
                  <a:pt x="5130797" y="2787140"/>
                  <a:pt x="5165488" y="2726879"/>
                  <a:pt x="5193072" y="2726879"/>
                </a:cubicBezTo>
                <a:cubicBezTo>
                  <a:pt x="5206009" y="2726879"/>
                  <a:pt x="5237112" y="2718306"/>
                  <a:pt x="5262188" y="2707829"/>
                </a:cubicBezTo>
                <a:cubicBezTo>
                  <a:pt x="5287264" y="2697352"/>
                  <a:pt x="5317966" y="2685885"/>
                  <a:pt x="5330414" y="2682348"/>
                </a:cubicBezTo>
                <a:cubicBezTo>
                  <a:pt x="5353274" y="2675853"/>
                  <a:pt x="5563733" y="2571765"/>
                  <a:pt x="5602735" y="2547665"/>
                </a:cubicBezTo>
                <a:cubicBezTo>
                  <a:pt x="5631899" y="2529644"/>
                  <a:pt x="5613602" y="2469724"/>
                  <a:pt x="5565099" y="2424416"/>
                </a:cubicBezTo>
                <a:cubicBezTo>
                  <a:pt x="5504370" y="2367687"/>
                  <a:pt x="5501377" y="2335820"/>
                  <a:pt x="5551355" y="2278117"/>
                </a:cubicBezTo>
                <a:cubicBezTo>
                  <a:pt x="5604936" y="2216255"/>
                  <a:pt x="5647552" y="2197708"/>
                  <a:pt x="5821284" y="2160641"/>
                </a:cubicBezTo>
                <a:cubicBezTo>
                  <a:pt x="5897204" y="2144442"/>
                  <a:pt x="5962450" y="2128059"/>
                  <a:pt x="5966275" y="2124234"/>
                </a:cubicBezTo>
                <a:cubicBezTo>
                  <a:pt x="5972352" y="2118157"/>
                  <a:pt x="5984325" y="2116281"/>
                  <a:pt x="5996753" y="2117898"/>
                </a:cubicBezTo>
                <a:close/>
                <a:moveTo>
                  <a:pt x="3681704" y="1899897"/>
                </a:moveTo>
                <a:cubicBezTo>
                  <a:pt x="3702077" y="1895132"/>
                  <a:pt x="3729061" y="1917938"/>
                  <a:pt x="3751477" y="1962174"/>
                </a:cubicBezTo>
                <a:cubicBezTo>
                  <a:pt x="3785793" y="2029896"/>
                  <a:pt x="3790272" y="2018592"/>
                  <a:pt x="3695059" y="2104579"/>
                </a:cubicBezTo>
                <a:cubicBezTo>
                  <a:pt x="3654791" y="2140945"/>
                  <a:pt x="3640487" y="2167507"/>
                  <a:pt x="3616411" y="2250629"/>
                </a:cubicBezTo>
                <a:cubicBezTo>
                  <a:pt x="3600225" y="2306509"/>
                  <a:pt x="3565723" y="2387704"/>
                  <a:pt x="3539740" y="2431062"/>
                </a:cubicBezTo>
                <a:cubicBezTo>
                  <a:pt x="3513756" y="2474420"/>
                  <a:pt x="3492497" y="2516396"/>
                  <a:pt x="3492497" y="2524343"/>
                </a:cubicBezTo>
                <a:cubicBezTo>
                  <a:pt x="3492497" y="2532356"/>
                  <a:pt x="3517549" y="2524111"/>
                  <a:pt x="3548733" y="2505836"/>
                </a:cubicBezTo>
                <a:cubicBezTo>
                  <a:pt x="3579663" y="2487709"/>
                  <a:pt x="3613954" y="2472879"/>
                  <a:pt x="3624933" y="2472879"/>
                </a:cubicBezTo>
                <a:cubicBezTo>
                  <a:pt x="3636707" y="2472879"/>
                  <a:pt x="3644897" y="2462007"/>
                  <a:pt x="3644897" y="2446376"/>
                </a:cubicBezTo>
                <a:cubicBezTo>
                  <a:pt x="3644897" y="2428590"/>
                  <a:pt x="3657429" y="2415142"/>
                  <a:pt x="3682997" y="2405491"/>
                </a:cubicBezTo>
                <a:cubicBezTo>
                  <a:pt x="3720105" y="2391485"/>
                  <a:pt x="3721097" y="2388897"/>
                  <a:pt x="3721097" y="2306068"/>
                </a:cubicBezTo>
                <a:cubicBezTo>
                  <a:pt x="3721097" y="2234120"/>
                  <a:pt x="3727617" y="2208728"/>
                  <a:pt x="3763444" y="2141148"/>
                </a:cubicBezTo>
                <a:cubicBezTo>
                  <a:pt x="3813633" y="2046476"/>
                  <a:pt x="3854857" y="2011264"/>
                  <a:pt x="3906581" y="2018887"/>
                </a:cubicBezTo>
                <a:cubicBezTo>
                  <a:pt x="3926802" y="2021868"/>
                  <a:pt x="4019585" y="2021430"/>
                  <a:pt x="4112764" y="2017915"/>
                </a:cubicBezTo>
                <a:cubicBezTo>
                  <a:pt x="4209565" y="2014264"/>
                  <a:pt x="4284462" y="2016498"/>
                  <a:pt x="4287504" y="2023127"/>
                </a:cubicBezTo>
                <a:cubicBezTo>
                  <a:pt x="4302640" y="2056116"/>
                  <a:pt x="4282501" y="2100709"/>
                  <a:pt x="4237076" y="2134794"/>
                </a:cubicBezTo>
                <a:cubicBezTo>
                  <a:pt x="4197062" y="2164817"/>
                  <a:pt x="4191553" y="2173730"/>
                  <a:pt x="4207494" y="2182652"/>
                </a:cubicBezTo>
                <a:cubicBezTo>
                  <a:pt x="4241676" y="2201781"/>
                  <a:pt x="4291129" y="2172384"/>
                  <a:pt x="4311594" y="2120771"/>
                </a:cubicBezTo>
                <a:cubicBezTo>
                  <a:pt x="4322048" y="2094403"/>
                  <a:pt x="4333481" y="2065886"/>
                  <a:pt x="4337000" y="2057401"/>
                </a:cubicBezTo>
                <a:cubicBezTo>
                  <a:pt x="4349521" y="2027204"/>
                  <a:pt x="4393840" y="2012740"/>
                  <a:pt x="4423623" y="2029131"/>
                </a:cubicBezTo>
                <a:cubicBezTo>
                  <a:pt x="4457558" y="2047806"/>
                  <a:pt x="4521197" y="2116395"/>
                  <a:pt x="4521197" y="2134295"/>
                </a:cubicBezTo>
                <a:cubicBezTo>
                  <a:pt x="4521197" y="2141480"/>
                  <a:pt x="4509058" y="2172435"/>
                  <a:pt x="4494222" y="2203082"/>
                </a:cubicBezTo>
                <a:cubicBezTo>
                  <a:pt x="4473911" y="2245040"/>
                  <a:pt x="4459009" y="2259788"/>
                  <a:pt x="4433897" y="2262785"/>
                </a:cubicBezTo>
                <a:cubicBezTo>
                  <a:pt x="4392596" y="2267713"/>
                  <a:pt x="4373023" y="2290327"/>
                  <a:pt x="4312517" y="2403029"/>
                </a:cubicBezTo>
                <a:cubicBezTo>
                  <a:pt x="4244003" y="2530646"/>
                  <a:pt x="4221533" y="2551724"/>
                  <a:pt x="4156058" y="2549793"/>
                </a:cubicBezTo>
                <a:cubicBezTo>
                  <a:pt x="4100567" y="2548156"/>
                  <a:pt x="4051297" y="2565949"/>
                  <a:pt x="4051297" y="2587626"/>
                </a:cubicBezTo>
                <a:cubicBezTo>
                  <a:pt x="4051297" y="2594365"/>
                  <a:pt x="4064156" y="2597058"/>
                  <a:pt x="4079872" y="2593609"/>
                </a:cubicBezTo>
                <a:cubicBezTo>
                  <a:pt x="4102238" y="2588702"/>
                  <a:pt x="4114719" y="2597313"/>
                  <a:pt x="4137308" y="2633238"/>
                </a:cubicBezTo>
                <a:cubicBezTo>
                  <a:pt x="4173573" y="2690909"/>
                  <a:pt x="4161545" y="2708075"/>
                  <a:pt x="4077017" y="2719288"/>
                </a:cubicBezTo>
                <a:cubicBezTo>
                  <a:pt x="4013157" y="2727759"/>
                  <a:pt x="3975097" y="2752274"/>
                  <a:pt x="3975097" y="2784936"/>
                </a:cubicBezTo>
                <a:cubicBezTo>
                  <a:pt x="3975097" y="2798128"/>
                  <a:pt x="3991654" y="2803079"/>
                  <a:pt x="4035771" y="2803079"/>
                </a:cubicBezTo>
                <a:cubicBezTo>
                  <a:pt x="4099299" y="2803079"/>
                  <a:pt x="4135277" y="2821052"/>
                  <a:pt x="4186473" y="2878364"/>
                </a:cubicBezTo>
                <a:cubicBezTo>
                  <a:pt x="4231195" y="2928428"/>
                  <a:pt x="4234949" y="2970954"/>
                  <a:pt x="4197732" y="3005917"/>
                </a:cubicBezTo>
                <a:lnTo>
                  <a:pt x="4166367" y="3035383"/>
                </a:lnTo>
                <a:lnTo>
                  <a:pt x="4080257" y="3007414"/>
                </a:lnTo>
                <a:cubicBezTo>
                  <a:pt x="3901272" y="2949279"/>
                  <a:pt x="3837609" y="2939814"/>
                  <a:pt x="3676647" y="2947407"/>
                </a:cubicBezTo>
                <a:cubicBezTo>
                  <a:pt x="3592827" y="2951361"/>
                  <a:pt x="3517745" y="2950509"/>
                  <a:pt x="3509799" y="2945513"/>
                </a:cubicBezTo>
                <a:cubicBezTo>
                  <a:pt x="3493278" y="2935125"/>
                  <a:pt x="3467097" y="2862421"/>
                  <a:pt x="3467097" y="2826928"/>
                </a:cubicBezTo>
                <a:cubicBezTo>
                  <a:pt x="3467097" y="2810110"/>
                  <a:pt x="3476236" y="2803079"/>
                  <a:pt x="3498097" y="2803079"/>
                </a:cubicBezTo>
                <a:cubicBezTo>
                  <a:pt x="3515148" y="2803079"/>
                  <a:pt x="3532509" y="2797560"/>
                  <a:pt x="3536678" y="2790814"/>
                </a:cubicBezTo>
                <a:cubicBezTo>
                  <a:pt x="3541196" y="2783504"/>
                  <a:pt x="3585117" y="2781699"/>
                  <a:pt x="3645378" y="2786346"/>
                </a:cubicBezTo>
                <a:cubicBezTo>
                  <a:pt x="3722341" y="2792281"/>
                  <a:pt x="3746497" y="2790323"/>
                  <a:pt x="3746497" y="2778148"/>
                </a:cubicBezTo>
                <a:cubicBezTo>
                  <a:pt x="3746497" y="2766830"/>
                  <a:pt x="3733849" y="2764525"/>
                  <a:pt x="3703245" y="2770266"/>
                </a:cubicBezTo>
                <a:cubicBezTo>
                  <a:pt x="3666264" y="2777204"/>
                  <a:pt x="3656054" y="2773374"/>
                  <a:pt x="3632830" y="2743849"/>
                </a:cubicBezTo>
                <a:cubicBezTo>
                  <a:pt x="3617891" y="2724857"/>
                  <a:pt x="3604493" y="2694724"/>
                  <a:pt x="3603057" y="2676888"/>
                </a:cubicBezTo>
                <a:cubicBezTo>
                  <a:pt x="3600495" y="2645051"/>
                  <a:pt x="3602355" y="2644328"/>
                  <a:pt x="3704933" y="2637275"/>
                </a:cubicBezTo>
                <a:cubicBezTo>
                  <a:pt x="3762401" y="2633323"/>
                  <a:pt x="3808775" y="2624721"/>
                  <a:pt x="3807988" y="2618159"/>
                </a:cubicBezTo>
                <a:cubicBezTo>
                  <a:pt x="3807201" y="2611598"/>
                  <a:pt x="3816104" y="2596228"/>
                  <a:pt x="3827773" y="2584004"/>
                </a:cubicBezTo>
                <a:cubicBezTo>
                  <a:pt x="3847854" y="2562969"/>
                  <a:pt x="3845533" y="2561779"/>
                  <a:pt x="3784437" y="2561779"/>
                </a:cubicBezTo>
                <a:cubicBezTo>
                  <a:pt x="3730429" y="2561779"/>
                  <a:pt x="3714630" y="2556110"/>
                  <a:pt x="3687723" y="2527076"/>
                </a:cubicBezTo>
                <a:cubicBezTo>
                  <a:pt x="3658021" y="2495027"/>
                  <a:pt x="3654587" y="2494115"/>
                  <a:pt x="3642821" y="2515140"/>
                </a:cubicBezTo>
                <a:cubicBezTo>
                  <a:pt x="3626164" y="2544904"/>
                  <a:pt x="3575296" y="2602493"/>
                  <a:pt x="3487426" y="2691067"/>
                </a:cubicBezTo>
                <a:cubicBezTo>
                  <a:pt x="3448305" y="2730502"/>
                  <a:pt x="3416297" y="2770951"/>
                  <a:pt x="3416297" y="2780955"/>
                </a:cubicBezTo>
                <a:cubicBezTo>
                  <a:pt x="3416297" y="2801524"/>
                  <a:pt x="3382613" y="2819849"/>
                  <a:pt x="3308347" y="2839683"/>
                </a:cubicBezTo>
                <a:cubicBezTo>
                  <a:pt x="3280407" y="2847144"/>
                  <a:pt x="3247645" y="2865075"/>
                  <a:pt x="3235543" y="2879529"/>
                </a:cubicBezTo>
                <a:cubicBezTo>
                  <a:pt x="3190279" y="2933590"/>
                  <a:pt x="3144135" y="2854586"/>
                  <a:pt x="3152121" y="2736703"/>
                </a:cubicBezTo>
                <a:cubicBezTo>
                  <a:pt x="3154576" y="2700466"/>
                  <a:pt x="3206126" y="2627854"/>
                  <a:pt x="3256000" y="2590382"/>
                </a:cubicBezTo>
                <a:lnTo>
                  <a:pt x="3293994" y="2561836"/>
                </a:lnTo>
                <a:lnTo>
                  <a:pt x="3266246" y="2494887"/>
                </a:lnTo>
                <a:cubicBezTo>
                  <a:pt x="3230715" y="2409162"/>
                  <a:pt x="3231047" y="2404161"/>
                  <a:pt x="3277054" y="2332467"/>
                </a:cubicBezTo>
                <a:cubicBezTo>
                  <a:pt x="3323914" y="2259441"/>
                  <a:pt x="3359122" y="2232930"/>
                  <a:pt x="3411867" y="2230955"/>
                </a:cubicBezTo>
                <a:cubicBezTo>
                  <a:pt x="3490675" y="2228002"/>
                  <a:pt x="3533758" y="2149210"/>
                  <a:pt x="3476622" y="2112527"/>
                </a:cubicBezTo>
                <a:cubicBezTo>
                  <a:pt x="3443083" y="2090994"/>
                  <a:pt x="3420905" y="2008981"/>
                  <a:pt x="3441811" y="1983792"/>
                </a:cubicBezTo>
                <a:cubicBezTo>
                  <a:pt x="3467045" y="1953386"/>
                  <a:pt x="3540144" y="1926779"/>
                  <a:pt x="3598442" y="1926779"/>
                </a:cubicBezTo>
                <a:cubicBezTo>
                  <a:pt x="3630153" y="1926779"/>
                  <a:pt x="3659630" y="1921064"/>
                  <a:pt x="3663947" y="1914079"/>
                </a:cubicBezTo>
                <a:cubicBezTo>
                  <a:pt x="3668856" y="1906137"/>
                  <a:pt x="3674913" y="1901485"/>
                  <a:pt x="3681704" y="1899897"/>
                </a:cubicBezTo>
                <a:close/>
                <a:moveTo>
                  <a:pt x="2193737" y="1742762"/>
                </a:moveTo>
                <a:cubicBezTo>
                  <a:pt x="2223689" y="1734453"/>
                  <a:pt x="2547460" y="1805020"/>
                  <a:pt x="2571703" y="1825141"/>
                </a:cubicBezTo>
                <a:cubicBezTo>
                  <a:pt x="2582206" y="1833858"/>
                  <a:pt x="2590798" y="1856735"/>
                  <a:pt x="2590798" y="1875979"/>
                </a:cubicBezTo>
                <a:cubicBezTo>
                  <a:pt x="2590798" y="1913157"/>
                  <a:pt x="2583005" y="1917879"/>
                  <a:pt x="2495549" y="1933690"/>
                </a:cubicBezTo>
                <a:cubicBezTo>
                  <a:pt x="2436664" y="1944335"/>
                  <a:pt x="2405362" y="1968537"/>
                  <a:pt x="2358086" y="2039976"/>
                </a:cubicBezTo>
                <a:cubicBezTo>
                  <a:pt x="2316071" y="2103464"/>
                  <a:pt x="2315782" y="2118166"/>
                  <a:pt x="2355849" y="2153005"/>
                </a:cubicBezTo>
                <a:cubicBezTo>
                  <a:pt x="2373314" y="2168188"/>
                  <a:pt x="2384553" y="2184935"/>
                  <a:pt x="2380827" y="2190220"/>
                </a:cubicBezTo>
                <a:cubicBezTo>
                  <a:pt x="2377102" y="2195505"/>
                  <a:pt x="2366865" y="2214706"/>
                  <a:pt x="2358078" y="2232889"/>
                </a:cubicBezTo>
                <a:cubicBezTo>
                  <a:pt x="2323864" y="2303676"/>
                  <a:pt x="2247541" y="2313479"/>
                  <a:pt x="2160115" y="2258316"/>
                </a:cubicBezTo>
                <a:cubicBezTo>
                  <a:pt x="2102267" y="2221817"/>
                  <a:pt x="1977161" y="2180779"/>
                  <a:pt x="1923739" y="2180779"/>
                </a:cubicBezTo>
                <a:cubicBezTo>
                  <a:pt x="1908413" y="2180779"/>
                  <a:pt x="1869905" y="2157919"/>
                  <a:pt x="1838163" y="2129979"/>
                </a:cubicBezTo>
                <a:cubicBezTo>
                  <a:pt x="1764713" y="2065326"/>
                  <a:pt x="1724027" y="2063696"/>
                  <a:pt x="1647212" y="2122331"/>
                </a:cubicBezTo>
                <a:cubicBezTo>
                  <a:pt x="1554721" y="2192932"/>
                  <a:pt x="1541689" y="2197454"/>
                  <a:pt x="1501775" y="2172801"/>
                </a:cubicBezTo>
                <a:cubicBezTo>
                  <a:pt x="1482564" y="2160937"/>
                  <a:pt x="1459887" y="2142162"/>
                  <a:pt x="1451377" y="2131080"/>
                </a:cubicBezTo>
                <a:cubicBezTo>
                  <a:pt x="1430581" y="2103993"/>
                  <a:pt x="1441915" y="2013059"/>
                  <a:pt x="1470484" y="1977777"/>
                </a:cubicBezTo>
                <a:cubicBezTo>
                  <a:pt x="1502582" y="1938137"/>
                  <a:pt x="1582062" y="1914128"/>
                  <a:pt x="1658494" y="1920982"/>
                </a:cubicBezTo>
                <a:cubicBezTo>
                  <a:pt x="1711657" y="1925749"/>
                  <a:pt x="1742114" y="1918924"/>
                  <a:pt x="1829945" y="1882566"/>
                </a:cubicBezTo>
                <a:cubicBezTo>
                  <a:pt x="1917829" y="1846185"/>
                  <a:pt x="1942002" y="1840773"/>
                  <a:pt x="1966399" y="1852014"/>
                </a:cubicBezTo>
                <a:cubicBezTo>
                  <a:pt x="1992518" y="1864046"/>
                  <a:pt x="1994171" y="1868936"/>
                  <a:pt x="1980270" y="1893051"/>
                </a:cubicBezTo>
                <a:cubicBezTo>
                  <a:pt x="1971591" y="1908109"/>
                  <a:pt x="1963961" y="1934717"/>
                  <a:pt x="1963318" y="1952179"/>
                </a:cubicBezTo>
                <a:cubicBezTo>
                  <a:pt x="1961636" y="1997868"/>
                  <a:pt x="2022255" y="2000725"/>
                  <a:pt x="2078766" y="1957622"/>
                </a:cubicBezTo>
                <a:cubicBezTo>
                  <a:pt x="2117278" y="1928248"/>
                  <a:pt x="2120357" y="1920903"/>
                  <a:pt x="2114596" y="1872158"/>
                </a:cubicBezTo>
                <a:cubicBezTo>
                  <a:pt x="2109378" y="1828006"/>
                  <a:pt x="2113717" y="1812819"/>
                  <a:pt x="2139811" y="1783904"/>
                </a:cubicBezTo>
                <a:cubicBezTo>
                  <a:pt x="2157145" y="1764695"/>
                  <a:pt x="2181410" y="1746181"/>
                  <a:pt x="2193737" y="1742762"/>
                </a:cubicBezTo>
                <a:close/>
                <a:moveTo>
                  <a:pt x="1818351" y="1527237"/>
                </a:moveTo>
                <a:cubicBezTo>
                  <a:pt x="1849329" y="1535732"/>
                  <a:pt x="1892298" y="1595242"/>
                  <a:pt x="1892298" y="1629651"/>
                </a:cubicBezTo>
                <a:cubicBezTo>
                  <a:pt x="1892298" y="1645956"/>
                  <a:pt x="1904186" y="1682104"/>
                  <a:pt x="1918715" y="1709979"/>
                </a:cubicBezTo>
                <a:cubicBezTo>
                  <a:pt x="1951235" y="1772370"/>
                  <a:pt x="1942977" y="1802828"/>
                  <a:pt x="1888169" y="1822647"/>
                </a:cubicBezTo>
                <a:cubicBezTo>
                  <a:pt x="1832918" y="1842625"/>
                  <a:pt x="1803331" y="1841861"/>
                  <a:pt x="1748723" y="1819045"/>
                </a:cubicBezTo>
                <a:cubicBezTo>
                  <a:pt x="1698345" y="1797996"/>
                  <a:pt x="1685634" y="1771385"/>
                  <a:pt x="1688944" y="1693900"/>
                </a:cubicBezTo>
                <a:cubicBezTo>
                  <a:pt x="1691190" y="1641311"/>
                  <a:pt x="1717202" y="1593873"/>
                  <a:pt x="1770143" y="1545818"/>
                </a:cubicBezTo>
                <a:cubicBezTo>
                  <a:pt x="1784941" y="1532386"/>
                  <a:pt x="1806635" y="1524025"/>
                  <a:pt x="1818351" y="1527237"/>
                </a:cubicBezTo>
                <a:close/>
                <a:moveTo>
                  <a:pt x="7227688" y="1342579"/>
                </a:moveTo>
                <a:cubicBezTo>
                  <a:pt x="7261292" y="1342579"/>
                  <a:pt x="7316059" y="1403134"/>
                  <a:pt x="7317717" y="1442123"/>
                </a:cubicBezTo>
                <a:cubicBezTo>
                  <a:pt x="7318508" y="1460716"/>
                  <a:pt x="7332552" y="1498704"/>
                  <a:pt x="7348926" y="1526541"/>
                </a:cubicBezTo>
                <a:cubicBezTo>
                  <a:pt x="7367449" y="1558030"/>
                  <a:pt x="7378697" y="1597391"/>
                  <a:pt x="7378697" y="1630718"/>
                </a:cubicBezTo>
                <a:cubicBezTo>
                  <a:pt x="7378697" y="1685799"/>
                  <a:pt x="7400058" y="1748979"/>
                  <a:pt x="7418681" y="1748979"/>
                </a:cubicBezTo>
                <a:cubicBezTo>
                  <a:pt x="7424461" y="1748979"/>
                  <a:pt x="7447832" y="1722405"/>
                  <a:pt x="7470618" y="1689927"/>
                </a:cubicBezTo>
                <a:cubicBezTo>
                  <a:pt x="7528441" y="1607507"/>
                  <a:pt x="7572618" y="1579050"/>
                  <a:pt x="7628631" y="1588140"/>
                </a:cubicBezTo>
                <a:cubicBezTo>
                  <a:pt x="7676039" y="1595833"/>
                  <a:pt x="7691148" y="1610071"/>
                  <a:pt x="7702143" y="1657410"/>
                </a:cubicBezTo>
                <a:cubicBezTo>
                  <a:pt x="7709709" y="1689987"/>
                  <a:pt x="7685671" y="1727743"/>
                  <a:pt x="7564549" y="1873517"/>
                </a:cubicBezTo>
                <a:cubicBezTo>
                  <a:pt x="7503060" y="1947522"/>
                  <a:pt x="7491164" y="1968597"/>
                  <a:pt x="7505783" y="1977632"/>
                </a:cubicBezTo>
                <a:cubicBezTo>
                  <a:pt x="7515865" y="1983863"/>
                  <a:pt x="7576580" y="1998407"/>
                  <a:pt x="7640707" y="2009954"/>
                </a:cubicBezTo>
                <a:cubicBezTo>
                  <a:pt x="7746910" y="2029076"/>
                  <a:pt x="7761653" y="2029179"/>
                  <a:pt x="7806124" y="2011106"/>
                </a:cubicBezTo>
                <a:cubicBezTo>
                  <a:pt x="7925543" y="1962575"/>
                  <a:pt x="8133629" y="1901379"/>
                  <a:pt x="8179228" y="1901379"/>
                </a:cubicBezTo>
                <a:cubicBezTo>
                  <a:pt x="8204269" y="1901379"/>
                  <a:pt x="8215485" y="1943704"/>
                  <a:pt x="8193967" y="1957003"/>
                </a:cubicBezTo>
                <a:cubicBezTo>
                  <a:pt x="8188340" y="1960480"/>
                  <a:pt x="8167735" y="1994952"/>
                  <a:pt x="8148178" y="2033606"/>
                </a:cubicBezTo>
                <a:cubicBezTo>
                  <a:pt x="8117964" y="2093322"/>
                  <a:pt x="8101842" y="2109356"/>
                  <a:pt x="8040933" y="2140268"/>
                </a:cubicBezTo>
                <a:cubicBezTo>
                  <a:pt x="8001505" y="2160277"/>
                  <a:pt x="7927335" y="2203960"/>
                  <a:pt x="7876108" y="2237340"/>
                </a:cubicBezTo>
                <a:cubicBezTo>
                  <a:pt x="7807549" y="2282016"/>
                  <a:pt x="7779229" y="2294291"/>
                  <a:pt x="7768793" y="2283856"/>
                </a:cubicBezTo>
                <a:cubicBezTo>
                  <a:pt x="7760996" y="2276058"/>
                  <a:pt x="7727885" y="2269679"/>
                  <a:pt x="7695212" y="2269679"/>
                </a:cubicBezTo>
                <a:cubicBezTo>
                  <a:pt x="7659895" y="2269679"/>
                  <a:pt x="7629847" y="2262497"/>
                  <a:pt x="7621107" y="2251967"/>
                </a:cubicBezTo>
                <a:cubicBezTo>
                  <a:pt x="7613022" y="2242225"/>
                  <a:pt x="7586032" y="2231875"/>
                  <a:pt x="7561130" y="2228968"/>
                </a:cubicBezTo>
                <a:cubicBezTo>
                  <a:pt x="7515980" y="2223697"/>
                  <a:pt x="7515872" y="2223803"/>
                  <a:pt x="7522863" y="2266881"/>
                </a:cubicBezTo>
                <a:cubicBezTo>
                  <a:pt x="7527175" y="2293450"/>
                  <a:pt x="7519695" y="2342640"/>
                  <a:pt x="7503434" y="2394655"/>
                </a:cubicBezTo>
                <a:cubicBezTo>
                  <a:pt x="7468826" y="2505356"/>
                  <a:pt x="7361896" y="2632832"/>
                  <a:pt x="7292768" y="2645801"/>
                </a:cubicBezTo>
                <a:cubicBezTo>
                  <a:pt x="7255635" y="2652767"/>
                  <a:pt x="7243318" y="2649453"/>
                  <a:pt x="7225761" y="2627770"/>
                </a:cubicBezTo>
                <a:cubicBezTo>
                  <a:pt x="7213929" y="2613159"/>
                  <a:pt x="7189441" y="2597488"/>
                  <a:pt x="7171344" y="2592946"/>
                </a:cubicBezTo>
                <a:cubicBezTo>
                  <a:pt x="7102523" y="2575673"/>
                  <a:pt x="7104983" y="2554895"/>
                  <a:pt x="7184043" y="2485670"/>
                </a:cubicBezTo>
                <a:cubicBezTo>
                  <a:pt x="7224745" y="2450031"/>
                  <a:pt x="7271273" y="2411143"/>
                  <a:pt x="7287440" y="2399251"/>
                </a:cubicBezTo>
                <a:cubicBezTo>
                  <a:pt x="7320445" y="2374972"/>
                  <a:pt x="7336789" y="2317288"/>
                  <a:pt x="7346644" y="2190304"/>
                </a:cubicBezTo>
                <a:cubicBezTo>
                  <a:pt x="7352402" y="2116103"/>
                  <a:pt x="7350310" y="2103737"/>
                  <a:pt x="7331072" y="2098313"/>
                </a:cubicBezTo>
                <a:cubicBezTo>
                  <a:pt x="7318848" y="2094866"/>
                  <a:pt x="7291702" y="2103401"/>
                  <a:pt x="7270747" y="2117279"/>
                </a:cubicBezTo>
                <a:cubicBezTo>
                  <a:pt x="7214126" y="2154777"/>
                  <a:pt x="7154080" y="2161152"/>
                  <a:pt x="7138135" y="2131359"/>
                </a:cubicBezTo>
                <a:cubicBezTo>
                  <a:pt x="7127928" y="2112286"/>
                  <a:pt x="7132893" y="2097758"/>
                  <a:pt x="7162243" y="2060827"/>
                </a:cubicBezTo>
                <a:cubicBezTo>
                  <a:pt x="7182572" y="2035246"/>
                  <a:pt x="7212699" y="2003701"/>
                  <a:pt x="7229192" y="1990727"/>
                </a:cubicBezTo>
                <a:cubicBezTo>
                  <a:pt x="7245686" y="1977754"/>
                  <a:pt x="7269511" y="1947955"/>
                  <a:pt x="7282139" y="1924507"/>
                </a:cubicBezTo>
                <a:cubicBezTo>
                  <a:pt x="7305059" y="1881948"/>
                  <a:pt x="7305029" y="1881723"/>
                  <a:pt x="7264661" y="1793202"/>
                </a:cubicBezTo>
                <a:cubicBezTo>
                  <a:pt x="7184888" y="1618274"/>
                  <a:pt x="7149778" y="1505294"/>
                  <a:pt x="7156510" y="1445179"/>
                </a:cubicBezTo>
                <a:cubicBezTo>
                  <a:pt x="7159968" y="1414297"/>
                  <a:pt x="7172255" y="1378578"/>
                  <a:pt x="7183815" y="1365804"/>
                </a:cubicBezTo>
                <a:cubicBezTo>
                  <a:pt x="7195376" y="1353030"/>
                  <a:pt x="7215118" y="1342579"/>
                  <a:pt x="7227688" y="1342579"/>
                </a:cubicBezTo>
                <a:close/>
                <a:moveTo>
                  <a:pt x="2094165" y="1319681"/>
                </a:moveTo>
                <a:cubicBezTo>
                  <a:pt x="2134805" y="1319618"/>
                  <a:pt x="2167438" y="1350854"/>
                  <a:pt x="2177153" y="1408429"/>
                </a:cubicBezTo>
                <a:cubicBezTo>
                  <a:pt x="2199069" y="1538315"/>
                  <a:pt x="2198568" y="1543734"/>
                  <a:pt x="2160687" y="1586130"/>
                </a:cubicBezTo>
                <a:cubicBezTo>
                  <a:pt x="2128251" y="1622433"/>
                  <a:pt x="2117099" y="1626773"/>
                  <a:pt x="2058524" y="1625889"/>
                </a:cubicBezTo>
                <a:cubicBezTo>
                  <a:pt x="2014546" y="1625226"/>
                  <a:pt x="1984547" y="1617454"/>
                  <a:pt x="1967935" y="1602420"/>
                </a:cubicBezTo>
                <a:cubicBezTo>
                  <a:pt x="1918532" y="1557710"/>
                  <a:pt x="1945797" y="1415943"/>
                  <a:pt x="2015583" y="1354669"/>
                </a:cubicBezTo>
                <a:cubicBezTo>
                  <a:pt x="2042513" y="1331024"/>
                  <a:pt x="2069780" y="1319719"/>
                  <a:pt x="2094165" y="1319681"/>
                </a:cubicBezTo>
                <a:close/>
                <a:moveTo>
                  <a:pt x="771530" y="954178"/>
                </a:moveTo>
                <a:cubicBezTo>
                  <a:pt x="768206" y="950853"/>
                  <a:pt x="747556" y="964880"/>
                  <a:pt x="725641" y="985351"/>
                </a:cubicBezTo>
                <a:cubicBezTo>
                  <a:pt x="666274" y="1040809"/>
                  <a:pt x="666168" y="1049883"/>
                  <a:pt x="725447" y="1002176"/>
                </a:cubicBezTo>
                <a:cubicBezTo>
                  <a:pt x="754118" y="979103"/>
                  <a:pt x="774856" y="957503"/>
                  <a:pt x="771530" y="954178"/>
                </a:cubicBezTo>
                <a:close/>
                <a:moveTo>
                  <a:pt x="9332972" y="790995"/>
                </a:moveTo>
                <a:cubicBezTo>
                  <a:pt x="9324127" y="792915"/>
                  <a:pt x="9315983" y="798212"/>
                  <a:pt x="9309631" y="807401"/>
                </a:cubicBezTo>
                <a:cubicBezTo>
                  <a:pt x="9292275" y="832508"/>
                  <a:pt x="9267541" y="972354"/>
                  <a:pt x="9276381" y="995392"/>
                </a:cubicBezTo>
                <a:cubicBezTo>
                  <a:pt x="9280982" y="1007383"/>
                  <a:pt x="9290485" y="1004538"/>
                  <a:pt x="9311760" y="984801"/>
                </a:cubicBezTo>
                <a:cubicBezTo>
                  <a:pt x="9327758" y="969959"/>
                  <a:pt x="9357101" y="944250"/>
                  <a:pt x="9376968" y="927670"/>
                </a:cubicBezTo>
                <a:cubicBezTo>
                  <a:pt x="9409655" y="900389"/>
                  <a:pt x="9412043" y="893103"/>
                  <a:pt x="9402090" y="851016"/>
                </a:cubicBezTo>
                <a:cubicBezTo>
                  <a:pt x="9392359" y="809870"/>
                  <a:pt x="9359508" y="785234"/>
                  <a:pt x="9332972" y="790995"/>
                </a:cubicBezTo>
                <a:close/>
                <a:moveTo>
                  <a:pt x="848170" y="717280"/>
                </a:moveTo>
                <a:cubicBezTo>
                  <a:pt x="828943" y="714193"/>
                  <a:pt x="798781" y="719838"/>
                  <a:pt x="773028" y="735007"/>
                </a:cubicBezTo>
                <a:cubicBezTo>
                  <a:pt x="721523" y="765346"/>
                  <a:pt x="567712" y="902929"/>
                  <a:pt x="531728" y="942440"/>
                </a:cubicBezTo>
                <a:cubicBezTo>
                  <a:pt x="495745" y="981951"/>
                  <a:pt x="502800" y="1003824"/>
                  <a:pt x="557128" y="972074"/>
                </a:cubicBezTo>
                <a:cubicBezTo>
                  <a:pt x="611456" y="940324"/>
                  <a:pt x="821711" y="791451"/>
                  <a:pt x="857696" y="751940"/>
                </a:cubicBezTo>
                <a:cubicBezTo>
                  <a:pt x="875686" y="732185"/>
                  <a:pt x="867396" y="720367"/>
                  <a:pt x="848170" y="717280"/>
                </a:cubicBezTo>
                <a:close/>
                <a:moveTo>
                  <a:pt x="170710" y="630703"/>
                </a:moveTo>
                <a:cubicBezTo>
                  <a:pt x="216003" y="631250"/>
                  <a:pt x="247067" y="678554"/>
                  <a:pt x="245834" y="763833"/>
                </a:cubicBezTo>
                <a:cubicBezTo>
                  <a:pt x="244222" y="875327"/>
                  <a:pt x="209680" y="917056"/>
                  <a:pt x="87436" y="955182"/>
                </a:cubicBezTo>
                <a:cubicBezTo>
                  <a:pt x="53118" y="965885"/>
                  <a:pt x="0" y="914169"/>
                  <a:pt x="0" y="870056"/>
                </a:cubicBezTo>
                <a:cubicBezTo>
                  <a:pt x="0" y="802078"/>
                  <a:pt x="27990" y="734389"/>
                  <a:pt x="77720" y="682112"/>
                </a:cubicBezTo>
                <a:cubicBezTo>
                  <a:pt x="111237" y="646878"/>
                  <a:pt x="143535" y="630374"/>
                  <a:pt x="170710" y="630703"/>
                </a:cubicBezTo>
                <a:close/>
                <a:moveTo>
                  <a:pt x="8920500" y="597847"/>
                </a:moveTo>
                <a:cubicBezTo>
                  <a:pt x="8905683" y="603350"/>
                  <a:pt x="8866313" y="652880"/>
                  <a:pt x="8869700" y="666427"/>
                </a:cubicBezTo>
                <a:cubicBezTo>
                  <a:pt x="8873087" y="679974"/>
                  <a:pt x="8926003" y="684630"/>
                  <a:pt x="8940820" y="679127"/>
                </a:cubicBezTo>
                <a:cubicBezTo>
                  <a:pt x="8955637" y="673624"/>
                  <a:pt x="8960293" y="645260"/>
                  <a:pt x="8958600" y="633407"/>
                </a:cubicBezTo>
                <a:cubicBezTo>
                  <a:pt x="8956907" y="621554"/>
                  <a:pt x="8935317" y="592344"/>
                  <a:pt x="8920500" y="597847"/>
                </a:cubicBezTo>
                <a:close/>
                <a:moveTo>
                  <a:pt x="8676991" y="587805"/>
                </a:moveTo>
                <a:cubicBezTo>
                  <a:pt x="8672007" y="589007"/>
                  <a:pt x="8674401" y="597393"/>
                  <a:pt x="8686797" y="612329"/>
                </a:cubicBezTo>
                <a:cubicBezTo>
                  <a:pt x="8695493" y="622806"/>
                  <a:pt x="8711572" y="631379"/>
                  <a:pt x="8722530" y="631379"/>
                </a:cubicBezTo>
                <a:cubicBezTo>
                  <a:pt x="8736873" y="631379"/>
                  <a:pt x="8733770" y="624379"/>
                  <a:pt x="8711449" y="606383"/>
                </a:cubicBezTo>
                <a:cubicBezTo>
                  <a:pt x="8694335" y="592585"/>
                  <a:pt x="8681974" y="586603"/>
                  <a:pt x="8676991" y="587805"/>
                </a:cubicBezTo>
                <a:close/>
                <a:moveTo>
                  <a:pt x="8919308" y="449469"/>
                </a:moveTo>
                <a:cubicBezTo>
                  <a:pt x="8910650" y="448489"/>
                  <a:pt x="8900099" y="450057"/>
                  <a:pt x="8894365" y="453977"/>
                </a:cubicBezTo>
                <a:cubicBezTo>
                  <a:pt x="8882898" y="461819"/>
                  <a:pt x="8865925" y="528207"/>
                  <a:pt x="8872348" y="529253"/>
                </a:cubicBezTo>
                <a:cubicBezTo>
                  <a:pt x="8878770" y="530298"/>
                  <a:pt x="8929227" y="472796"/>
                  <a:pt x="8932897" y="460250"/>
                </a:cubicBezTo>
                <a:cubicBezTo>
                  <a:pt x="8934732" y="453978"/>
                  <a:pt x="8927966" y="450449"/>
                  <a:pt x="8919308" y="449469"/>
                </a:cubicBezTo>
                <a:close/>
                <a:moveTo>
                  <a:pt x="8723227" y="404807"/>
                </a:moveTo>
                <a:cubicBezTo>
                  <a:pt x="8709822" y="399163"/>
                  <a:pt x="8690771" y="432324"/>
                  <a:pt x="8702060" y="455607"/>
                </a:cubicBezTo>
                <a:cubicBezTo>
                  <a:pt x="8713349" y="478890"/>
                  <a:pt x="8766266" y="546624"/>
                  <a:pt x="8786727" y="565674"/>
                </a:cubicBezTo>
                <a:cubicBezTo>
                  <a:pt x="8807188" y="584724"/>
                  <a:pt x="8825533" y="582607"/>
                  <a:pt x="8824827" y="569907"/>
                </a:cubicBezTo>
                <a:cubicBezTo>
                  <a:pt x="8824121" y="557207"/>
                  <a:pt x="8799426" y="516991"/>
                  <a:pt x="8782493" y="489474"/>
                </a:cubicBezTo>
                <a:cubicBezTo>
                  <a:pt x="8765560" y="461957"/>
                  <a:pt x="8736632" y="410451"/>
                  <a:pt x="8723227" y="404807"/>
                </a:cubicBezTo>
                <a:close/>
                <a:moveTo>
                  <a:pt x="389010" y="298100"/>
                </a:moveTo>
                <a:cubicBezTo>
                  <a:pt x="424537" y="309893"/>
                  <a:pt x="447060" y="360158"/>
                  <a:pt x="453881" y="445133"/>
                </a:cubicBezTo>
                <a:cubicBezTo>
                  <a:pt x="461394" y="538729"/>
                  <a:pt x="448175" y="571458"/>
                  <a:pt x="390895" y="601079"/>
                </a:cubicBezTo>
                <a:cubicBezTo>
                  <a:pt x="353502" y="620415"/>
                  <a:pt x="347935" y="620328"/>
                  <a:pt x="309836" y="599811"/>
                </a:cubicBezTo>
                <a:cubicBezTo>
                  <a:pt x="259838" y="572885"/>
                  <a:pt x="239651" y="527237"/>
                  <a:pt x="247821" y="459580"/>
                </a:cubicBezTo>
                <a:cubicBezTo>
                  <a:pt x="259659" y="361564"/>
                  <a:pt x="286074" y="319812"/>
                  <a:pt x="349248" y="299270"/>
                </a:cubicBezTo>
                <a:cubicBezTo>
                  <a:pt x="363880" y="294512"/>
                  <a:pt x="377167" y="294169"/>
                  <a:pt x="389010" y="298100"/>
                </a:cubicBezTo>
                <a:close/>
                <a:moveTo>
                  <a:pt x="9165875" y="246587"/>
                </a:moveTo>
                <a:cubicBezTo>
                  <a:pt x="9149030" y="247645"/>
                  <a:pt x="9131391" y="254171"/>
                  <a:pt x="9121160" y="265107"/>
                </a:cubicBezTo>
                <a:cubicBezTo>
                  <a:pt x="9116045" y="270575"/>
                  <a:pt x="9112164" y="279130"/>
                  <a:pt x="9108956" y="289416"/>
                </a:cubicBezTo>
                <a:lnTo>
                  <a:pt x="9108202" y="292618"/>
                </a:lnTo>
                <a:lnTo>
                  <a:pt x="9107104" y="293711"/>
                </a:lnTo>
                <a:cubicBezTo>
                  <a:pt x="9102221" y="301717"/>
                  <a:pt x="9098831" y="314585"/>
                  <a:pt x="9096839" y="332669"/>
                </a:cubicBezTo>
                <a:lnTo>
                  <a:pt x="9095851" y="348397"/>
                </a:lnTo>
                <a:lnTo>
                  <a:pt x="9093279" y="361052"/>
                </a:lnTo>
                <a:cubicBezTo>
                  <a:pt x="9090512" y="372837"/>
                  <a:pt x="9087293" y="383640"/>
                  <a:pt x="9083060" y="392107"/>
                </a:cubicBezTo>
                <a:cubicBezTo>
                  <a:pt x="9066127" y="425974"/>
                  <a:pt x="9033671" y="457018"/>
                  <a:pt x="9019560" y="468307"/>
                </a:cubicBezTo>
                <a:cubicBezTo>
                  <a:pt x="9005449" y="479596"/>
                  <a:pt x="9004743" y="457723"/>
                  <a:pt x="8998393" y="459840"/>
                </a:cubicBezTo>
                <a:cubicBezTo>
                  <a:pt x="8992043" y="461957"/>
                  <a:pt x="8976521" y="462662"/>
                  <a:pt x="8981460" y="481007"/>
                </a:cubicBezTo>
                <a:cubicBezTo>
                  <a:pt x="8986399" y="499351"/>
                  <a:pt x="9012504" y="555795"/>
                  <a:pt x="9036493" y="548740"/>
                </a:cubicBezTo>
                <a:cubicBezTo>
                  <a:pt x="9060482" y="541685"/>
                  <a:pt x="9097171" y="464074"/>
                  <a:pt x="9125393" y="438674"/>
                </a:cubicBezTo>
                <a:cubicBezTo>
                  <a:pt x="9153615" y="413274"/>
                  <a:pt x="9192421" y="425973"/>
                  <a:pt x="9205827" y="396340"/>
                </a:cubicBezTo>
                <a:cubicBezTo>
                  <a:pt x="9219233" y="366707"/>
                  <a:pt x="9219938" y="282746"/>
                  <a:pt x="9205827" y="260874"/>
                </a:cubicBezTo>
                <a:cubicBezTo>
                  <a:pt x="9198772" y="249938"/>
                  <a:pt x="9182720" y="245528"/>
                  <a:pt x="9165875" y="246587"/>
                </a:cubicBezTo>
                <a:close/>
                <a:moveTo>
                  <a:pt x="1130699" y="212279"/>
                </a:moveTo>
                <a:cubicBezTo>
                  <a:pt x="1157757" y="212279"/>
                  <a:pt x="1209448" y="272675"/>
                  <a:pt x="1200102" y="293367"/>
                </a:cubicBezTo>
                <a:cubicBezTo>
                  <a:pt x="1179616" y="338715"/>
                  <a:pt x="1137264" y="393930"/>
                  <a:pt x="1062598" y="472629"/>
                </a:cubicBezTo>
                <a:cubicBezTo>
                  <a:pt x="1009081" y="529039"/>
                  <a:pt x="980512" y="568995"/>
                  <a:pt x="984426" y="581958"/>
                </a:cubicBezTo>
                <a:cubicBezTo>
                  <a:pt x="990068" y="600631"/>
                  <a:pt x="998637" y="600708"/>
                  <a:pt x="1084072" y="582856"/>
                </a:cubicBezTo>
                <a:cubicBezTo>
                  <a:pt x="1162396" y="566490"/>
                  <a:pt x="1184033" y="566012"/>
                  <a:pt x="1217583" y="579910"/>
                </a:cubicBezTo>
                <a:cubicBezTo>
                  <a:pt x="1266776" y="600286"/>
                  <a:pt x="1282445" y="647376"/>
                  <a:pt x="1251434" y="681643"/>
                </a:cubicBezTo>
                <a:cubicBezTo>
                  <a:pt x="1221356" y="714879"/>
                  <a:pt x="1053380" y="750469"/>
                  <a:pt x="968126" y="741670"/>
                </a:cubicBezTo>
                <a:lnTo>
                  <a:pt x="900443" y="734684"/>
                </a:lnTo>
                <a:lnTo>
                  <a:pt x="934138" y="761189"/>
                </a:lnTo>
                <a:cubicBezTo>
                  <a:pt x="959679" y="781280"/>
                  <a:pt x="983648" y="787116"/>
                  <a:pt x="1033191" y="785307"/>
                </a:cubicBezTo>
                <a:cubicBezTo>
                  <a:pt x="1109453" y="782524"/>
                  <a:pt x="1162490" y="809309"/>
                  <a:pt x="1174359" y="856602"/>
                </a:cubicBezTo>
                <a:cubicBezTo>
                  <a:pt x="1184743" y="897968"/>
                  <a:pt x="1152349" y="946996"/>
                  <a:pt x="1114762" y="946807"/>
                </a:cubicBezTo>
                <a:cubicBezTo>
                  <a:pt x="1052188" y="946491"/>
                  <a:pt x="1002299" y="980178"/>
                  <a:pt x="856942" y="1120893"/>
                </a:cubicBezTo>
                <a:cubicBezTo>
                  <a:pt x="698885" y="1273900"/>
                  <a:pt x="687568" y="1279920"/>
                  <a:pt x="603248" y="1255826"/>
                </a:cubicBezTo>
                <a:lnTo>
                  <a:pt x="565149" y="1244940"/>
                </a:lnTo>
                <a:lnTo>
                  <a:pt x="574639" y="1171764"/>
                </a:lnTo>
                <a:cubicBezTo>
                  <a:pt x="583803" y="1101092"/>
                  <a:pt x="583151" y="1098680"/>
                  <a:pt x="555587" y="1101257"/>
                </a:cubicBezTo>
                <a:cubicBezTo>
                  <a:pt x="539892" y="1102724"/>
                  <a:pt x="513459" y="1111712"/>
                  <a:pt x="496851" y="1121230"/>
                </a:cubicBezTo>
                <a:cubicBezTo>
                  <a:pt x="458358" y="1143291"/>
                  <a:pt x="419098" y="1124618"/>
                  <a:pt x="419098" y="1084250"/>
                </a:cubicBezTo>
                <a:cubicBezTo>
                  <a:pt x="419098" y="1068390"/>
                  <a:pt x="404811" y="1036048"/>
                  <a:pt x="387350" y="1012379"/>
                </a:cubicBezTo>
                <a:cubicBezTo>
                  <a:pt x="369886" y="988710"/>
                  <a:pt x="355598" y="958460"/>
                  <a:pt x="355598" y="945156"/>
                </a:cubicBezTo>
                <a:cubicBezTo>
                  <a:pt x="355598" y="931852"/>
                  <a:pt x="346386" y="901553"/>
                  <a:pt x="335126" y="877824"/>
                </a:cubicBezTo>
                <a:cubicBezTo>
                  <a:pt x="311245" y="827497"/>
                  <a:pt x="319134" y="760461"/>
                  <a:pt x="352616" y="729186"/>
                </a:cubicBezTo>
                <a:cubicBezTo>
                  <a:pt x="373956" y="709254"/>
                  <a:pt x="554464" y="650142"/>
                  <a:pt x="575609" y="656162"/>
                </a:cubicBezTo>
                <a:cubicBezTo>
                  <a:pt x="581365" y="657799"/>
                  <a:pt x="577612" y="642780"/>
                  <a:pt x="567272" y="622785"/>
                </a:cubicBezTo>
                <a:cubicBezTo>
                  <a:pt x="541257" y="572477"/>
                  <a:pt x="557497" y="503542"/>
                  <a:pt x="600691" y="480930"/>
                </a:cubicBezTo>
                <a:cubicBezTo>
                  <a:pt x="628233" y="466511"/>
                  <a:pt x="645996" y="466714"/>
                  <a:pt x="713987" y="482223"/>
                </a:cubicBezTo>
                <a:cubicBezTo>
                  <a:pt x="765917" y="494068"/>
                  <a:pt x="805318" y="496659"/>
                  <a:pt x="824667" y="489501"/>
                </a:cubicBezTo>
                <a:cubicBezTo>
                  <a:pt x="841194" y="483388"/>
                  <a:pt x="911600" y="418512"/>
                  <a:pt x="981129" y="345333"/>
                </a:cubicBezTo>
                <a:cubicBezTo>
                  <a:pt x="1051497" y="271268"/>
                  <a:pt x="1117810" y="212279"/>
                  <a:pt x="1130699" y="212279"/>
                </a:cubicBezTo>
                <a:close/>
                <a:moveTo>
                  <a:pt x="8852607" y="148162"/>
                </a:moveTo>
                <a:cubicBezTo>
                  <a:pt x="8845993" y="147103"/>
                  <a:pt x="8839290" y="151866"/>
                  <a:pt x="8833293" y="159274"/>
                </a:cubicBezTo>
                <a:cubicBezTo>
                  <a:pt x="8821299" y="174091"/>
                  <a:pt x="8795194" y="227713"/>
                  <a:pt x="8799427" y="260874"/>
                </a:cubicBezTo>
                <a:cubicBezTo>
                  <a:pt x="8800485" y="269164"/>
                  <a:pt x="8806615" y="279792"/>
                  <a:pt x="8815401" y="290838"/>
                </a:cubicBezTo>
                <a:lnTo>
                  <a:pt x="8837011" y="312829"/>
                </a:lnTo>
                <a:lnTo>
                  <a:pt x="8837210" y="313595"/>
                </a:lnTo>
                <a:cubicBezTo>
                  <a:pt x="8844180" y="330306"/>
                  <a:pt x="8854378" y="339279"/>
                  <a:pt x="8867287" y="339279"/>
                </a:cubicBezTo>
                <a:lnTo>
                  <a:pt x="8868107" y="337945"/>
                </a:lnTo>
                <a:lnTo>
                  <a:pt x="8880687" y="346798"/>
                </a:lnTo>
                <a:cubicBezTo>
                  <a:pt x="8890444" y="351847"/>
                  <a:pt x="8898029" y="353478"/>
                  <a:pt x="8901027" y="349774"/>
                </a:cubicBezTo>
                <a:cubicBezTo>
                  <a:pt x="8913021" y="334957"/>
                  <a:pt x="8882682" y="203724"/>
                  <a:pt x="8871393" y="171974"/>
                </a:cubicBezTo>
                <a:cubicBezTo>
                  <a:pt x="8865748" y="156099"/>
                  <a:pt x="8859222" y="149220"/>
                  <a:pt x="8852607" y="148162"/>
                </a:cubicBezTo>
                <a:close/>
                <a:moveTo>
                  <a:pt x="668046" y="112959"/>
                </a:moveTo>
                <a:cubicBezTo>
                  <a:pt x="682598" y="113236"/>
                  <a:pt x="694067" y="124721"/>
                  <a:pt x="710333" y="147564"/>
                </a:cubicBezTo>
                <a:cubicBezTo>
                  <a:pt x="729429" y="174382"/>
                  <a:pt x="736599" y="204020"/>
                  <a:pt x="736599" y="256145"/>
                </a:cubicBezTo>
                <a:cubicBezTo>
                  <a:pt x="736599" y="337691"/>
                  <a:pt x="714674" y="389738"/>
                  <a:pt x="671223" y="411344"/>
                </a:cubicBezTo>
                <a:cubicBezTo>
                  <a:pt x="654792" y="419515"/>
                  <a:pt x="629311" y="432774"/>
                  <a:pt x="614599" y="440808"/>
                </a:cubicBezTo>
                <a:cubicBezTo>
                  <a:pt x="569220" y="465590"/>
                  <a:pt x="546098" y="428589"/>
                  <a:pt x="546098" y="331187"/>
                </a:cubicBezTo>
                <a:cubicBezTo>
                  <a:pt x="546098" y="214457"/>
                  <a:pt x="555730" y="185232"/>
                  <a:pt x="607263" y="145604"/>
                </a:cubicBezTo>
                <a:cubicBezTo>
                  <a:pt x="635860" y="123614"/>
                  <a:pt x="653494" y="112683"/>
                  <a:pt x="668046" y="112959"/>
                </a:cubicBezTo>
                <a:close/>
                <a:moveTo>
                  <a:pt x="8819243" y="417"/>
                </a:moveTo>
                <a:cubicBezTo>
                  <a:pt x="8829169" y="2271"/>
                  <a:pt x="8841153" y="10420"/>
                  <a:pt x="8865928" y="26868"/>
                </a:cubicBezTo>
                <a:cubicBezTo>
                  <a:pt x="8891107" y="43585"/>
                  <a:pt x="8922053" y="76425"/>
                  <a:pt x="8934697" y="99846"/>
                </a:cubicBezTo>
                <a:cubicBezTo>
                  <a:pt x="8947341" y="123267"/>
                  <a:pt x="8968805" y="155006"/>
                  <a:pt x="8982394" y="170378"/>
                </a:cubicBezTo>
                <a:cubicBezTo>
                  <a:pt x="9005343" y="196339"/>
                  <a:pt x="9009225" y="196936"/>
                  <a:pt x="9036954" y="178767"/>
                </a:cubicBezTo>
                <a:cubicBezTo>
                  <a:pt x="9053373" y="168009"/>
                  <a:pt x="9070128" y="148743"/>
                  <a:pt x="9074187" y="135954"/>
                </a:cubicBezTo>
                <a:cubicBezTo>
                  <a:pt x="9081745" y="112139"/>
                  <a:pt x="9176708" y="72579"/>
                  <a:pt x="9226318" y="72579"/>
                </a:cubicBezTo>
                <a:cubicBezTo>
                  <a:pt x="9264098" y="72579"/>
                  <a:pt x="9334448" y="149404"/>
                  <a:pt x="9346794" y="204143"/>
                </a:cubicBezTo>
                <a:cubicBezTo>
                  <a:pt x="9357097" y="249825"/>
                  <a:pt x="9328220" y="394117"/>
                  <a:pt x="9297161" y="452153"/>
                </a:cubicBezTo>
                <a:cubicBezTo>
                  <a:pt x="9274936" y="493681"/>
                  <a:pt x="9281020" y="510739"/>
                  <a:pt x="9309018" y="485400"/>
                </a:cubicBezTo>
                <a:cubicBezTo>
                  <a:pt x="9340630" y="456792"/>
                  <a:pt x="9422898" y="447477"/>
                  <a:pt x="9452538" y="469151"/>
                </a:cubicBezTo>
                <a:cubicBezTo>
                  <a:pt x="9464770" y="478095"/>
                  <a:pt x="9478165" y="506288"/>
                  <a:pt x="9482305" y="531803"/>
                </a:cubicBezTo>
                <a:cubicBezTo>
                  <a:pt x="9488683" y="571106"/>
                  <a:pt x="9484758" y="582607"/>
                  <a:pt x="9456615" y="607077"/>
                </a:cubicBezTo>
                <a:cubicBezTo>
                  <a:pt x="9410033" y="647580"/>
                  <a:pt x="9414871" y="665341"/>
                  <a:pt x="9480950" y="696402"/>
                </a:cubicBezTo>
                <a:cubicBezTo>
                  <a:pt x="9512604" y="711281"/>
                  <a:pt x="9542188" y="732742"/>
                  <a:pt x="9546692" y="744092"/>
                </a:cubicBezTo>
                <a:cubicBezTo>
                  <a:pt x="9551195" y="755442"/>
                  <a:pt x="9553587" y="810449"/>
                  <a:pt x="9552005" y="866329"/>
                </a:cubicBezTo>
                <a:cubicBezTo>
                  <a:pt x="9548624" y="985860"/>
                  <a:pt x="9523060" y="1035158"/>
                  <a:pt x="9442447" y="1077604"/>
                </a:cubicBezTo>
                <a:cubicBezTo>
                  <a:pt x="9414507" y="1092315"/>
                  <a:pt x="9371644" y="1115082"/>
                  <a:pt x="9347197" y="1128196"/>
                </a:cubicBezTo>
                <a:cubicBezTo>
                  <a:pt x="9234790" y="1188493"/>
                  <a:pt x="9152421" y="1163789"/>
                  <a:pt x="9111875" y="1057621"/>
                </a:cubicBezTo>
                <a:cubicBezTo>
                  <a:pt x="9092153" y="1005981"/>
                  <a:pt x="9092074" y="999227"/>
                  <a:pt x="9110877" y="972382"/>
                </a:cubicBezTo>
                <a:cubicBezTo>
                  <a:pt x="9139134" y="932039"/>
                  <a:pt x="9138355" y="823490"/>
                  <a:pt x="9109658" y="802506"/>
                </a:cubicBezTo>
                <a:cubicBezTo>
                  <a:pt x="9093747" y="790871"/>
                  <a:pt x="9080209" y="790242"/>
                  <a:pt x="9058513" y="800127"/>
                </a:cubicBezTo>
                <a:cubicBezTo>
                  <a:pt x="9037078" y="809893"/>
                  <a:pt x="9024934" y="809496"/>
                  <a:pt x="9014113" y="798675"/>
                </a:cubicBezTo>
                <a:cubicBezTo>
                  <a:pt x="8997221" y="781784"/>
                  <a:pt x="8953037" y="779113"/>
                  <a:pt x="8925270" y="793304"/>
                </a:cubicBezTo>
                <a:cubicBezTo>
                  <a:pt x="8901915" y="805240"/>
                  <a:pt x="8879136" y="920839"/>
                  <a:pt x="8891964" y="962325"/>
                </a:cubicBezTo>
                <a:cubicBezTo>
                  <a:pt x="8897238" y="979377"/>
                  <a:pt x="8904667" y="1008430"/>
                  <a:pt x="8908474" y="1026886"/>
                </a:cubicBezTo>
                <a:cubicBezTo>
                  <a:pt x="8915975" y="1063244"/>
                  <a:pt x="9057571" y="1202879"/>
                  <a:pt x="9086940" y="1202879"/>
                </a:cubicBezTo>
                <a:cubicBezTo>
                  <a:pt x="9110331" y="1202879"/>
                  <a:pt x="9129525" y="1238663"/>
                  <a:pt x="9121858" y="1267980"/>
                </a:cubicBezTo>
                <a:cubicBezTo>
                  <a:pt x="9117556" y="1284430"/>
                  <a:pt x="9100143" y="1293298"/>
                  <a:pt x="9063193" y="1297856"/>
                </a:cubicBezTo>
                <a:cubicBezTo>
                  <a:pt x="9034293" y="1301420"/>
                  <a:pt x="9003092" y="1307227"/>
                  <a:pt x="8993858" y="1310758"/>
                </a:cubicBezTo>
                <a:cubicBezTo>
                  <a:pt x="8967043" y="1321014"/>
                  <a:pt x="8867972" y="1256153"/>
                  <a:pt x="8859619" y="1222875"/>
                </a:cubicBezTo>
                <a:cubicBezTo>
                  <a:pt x="8853597" y="1198881"/>
                  <a:pt x="8784320" y="1127561"/>
                  <a:pt x="8734422" y="1093987"/>
                </a:cubicBezTo>
                <a:cubicBezTo>
                  <a:pt x="8715726" y="1081407"/>
                  <a:pt x="8725416" y="1062398"/>
                  <a:pt x="8758122" y="1047496"/>
                </a:cubicBezTo>
                <a:cubicBezTo>
                  <a:pt x="8790701" y="1032652"/>
                  <a:pt x="8791233" y="1030394"/>
                  <a:pt x="8785499" y="931338"/>
                </a:cubicBezTo>
                <a:cubicBezTo>
                  <a:pt x="8779118" y="821129"/>
                  <a:pt x="8785200" y="830798"/>
                  <a:pt x="8656738" y="726629"/>
                </a:cubicBezTo>
                <a:cubicBezTo>
                  <a:pt x="8618552" y="695664"/>
                  <a:pt x="8609237" y="679182"/>
                  <a:pt x="8607000" y="638618"/>
                </a:cubicBezTo>
                <a:cubicBezTo>
                  <a:pt x="8604694" y="596815"/>
                  <a:pt x="8608745" y="587530"/>
                  <a:pt x="8631931" y="581468"/>
                </a:cubicBezTo>
                <a:cubicBezTo>
                  <a:pt x="8654558" y="575551"/>
                  <a:pt x="8656848" y="570749"/>
                  <a:pt x="8644468" y="555179"/>
                </a:cubicBezTo>
                <a:cubicBezTo>
                  <a:pt x="8636137" y="544702"/>
                  <a:pt x="8612249" y="526537"/>
                  <a:pt x="8591383" y="514813"/>
                </a:cubicBezTo>
                <a:cubicBezTo>
                  <a:pt x="8546089" y="489362"/>
                  <a:pt x="8542976" y="439388"/>
                  <a:pt x="8584289" y="400899"/>
                </a:cubicBezTo>
                <a:cubicBezTo>
                  <a:pt x="8619125" y="368444"/>
                  <a:pt x="8617503" y="332103"/>
                  <a:pt x="8579185" y="286565"/>
                </a:cubicBezTo>
                <a:cubicBezTo>
                  <a:pt x="8534946" y="233989"/>
                  <a:pt x="8512749" y="155812"/>
                  <a:pt x="8534590" y="129496"/>
                </a:cubicBezTo>
                <a:cubicBezTo>
                  <a:pt x="8543760" y="118447"/>
                  <a:pt x="8560326" y="107770"/>
                  <a:pt x="8571405" y="105769"/>
                </a:cubicBezTo>
                <a:cubicBezTo>
                  <a:pt x="8582483" y="103768"/>
                  <a:pt x="8609951" y="97499"/>
                  <a:pt x="8632446" y="91838"/>
                </a:cubicBezTo>
                <a:cubicBezTo>
                  <a:pt x="8689052" y="77592"/>
                  <a:pt x="8717058" y="101695"/>
                  <a:pt x="8704941" y="154231"/>
                </a:cubicBezTo>
                <a:cubicBezTo>
                  <a:pt x="8693559" y="203578"/>
                  <a:pt x="8706438" y="250379"/>
                  <a:pt x="8731397" y="250379"/>
                </a:cubicBezTo>
                <a:cubicBezTo>
                  <a:pt x="8747751" y="250379"/>
                  <a:pt x="8748574" y="241438"/>
                  <a:pt x="8736947" y="190054"/>
                </a:cubicBezTo>
                <a:cubicBezTo>
                  <a:pt x="8729440" y="156875"/>
                  <a:pt x="8723396" y="119123"/>
                  <a:pt x="8723518" y="106159"/>
                </a:cubicBezTo>
                <a:cubicBezTo>
                  <a:pt x="8723798" y="76182"/>
                  <a:pt x="8755665" y="27167"/>
                  <a:pt x="8784909" y="11733"/>
                </a:cubicBezTo>
                <a:cubicBezTo>
                  <a:pt x="8801451" y="3003"/>
                  <a:pt x="8809318" y="-1437"/>
                  <a:pt x="8819243" y="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8735AAEF-65AF-4B0F-AE57-103A3DE0E0E0}"/>
              </a:ext>
            </a:extLst>
          </p:cNvPr>
          <p:cNvSpPr/>
          <p:nvPr userDrawn="1"/>
        </p:nvSpPr>
        <p:spPr>
          <a:xfrm rot="21241552">
            <a:off x="10237763" y="6394314"/>
            <a:ext cx="274618" cy="135105"/>
          </a:xfrm>
          <a:custGeom>
            <a:avLst/>
            <a:gdLst>
              <a:gd name="connsiteX0" fmla="*/ 8271273 w 8356279"/>
              <a:gd name="connsiteY0" fmla="*/ 3747098 h 4209915"/>
              <a:gd name="connsiteX1" fmla="*/ 8292509 w 8356279"/>
              <a:gd name="connsiteY1" fmla="*/ 3762240 h 4209915"/>
              <a:gd name="connsiteX2" fmla="*/ 8305192 w 8356279"/>
              <a:gd name="connsiteY2" fmla="*/ 3824704 h 4209915"/>
              <a:gd name="connsiteX3" fmla="*/ 8319263 w 8356279"/>
              <a:gd name="connsiteY3" fmla="*/ 3877644 h 4209915"/>
              <a:gd name="connsiteX4" fmla="*/ 8241665 w 8356279"/>
              <a:gd name="connsiteY4" fmla="*/ 3937353 h 4209915"/>
              <a:gd name="connsiteX5" fmla="*/ 8168259 w 8356279"/>
              <a:gd name="connsiteY5" fmla="*/ 3999909 h 4209915"/>
              <a:gd name="connsiteX6" fmla="*/ 8252263 w 8356279"/>
              <a:gd name="connsiteY6" fmla="*/ 4038138 h 4209915"/>
              <a:gd name="connsiteX7" fmla="*/ 8344338 w 8356279"/>
              <a:gd name="connsiteY7" fmla="*/ 4096433 h 4209915"/>
              <a:gd name="connsiteX8" fmla="*/ 8345039 w 8356279"/>
              <a:gd name="connsiteY8" fmla="*/ 4209915 h 4209915"/>
              <a:gd name="connsiteX9" fmla="*/ 8191685 w 8356279"/>
              <a:gd name="connsiteY9" fmla="*/ 4145940 h 4209915"/>
              <a:gd name="connsiteX10" fmla="*/ 8049893 w 8356279"/>
              <a:gd name="connsiteY10" fmla="*/ 4081965 h 4209915"/>
              <a:gd name="connsiteX11" fmla="*/ 7947917 w 8356279"/>
              <a:gd name="connsiteY11" fmla="*/ 4095927 h 4209915"/>
              <a:gd name="connsiteX12" fmla="*/ 7840299 w 8356279"/>
              <a:gd name="connsiteY12" fmla="*/ 4104247 h 4209915"/>
              <a:gd name="connsiteX13" fmla="*/ 7825753 w 8356279"/>
              <a:gd name="connsiteY13" fmla="*/ 4036811 h 4209915"/>
              <a:gd name="connsiteX14" fmla="*/ 7816850 w 8356279"/>
              <a:gd name="connsiteY14" fmla="*/ 3975018 h 4209915"/>
              <a:gd name="connsiteX15" fmla="*/ 8035042 w 8356279"/>
              <a:gd name="connsiteY15" fmla="*/ 3952690 h 4209915"/>
              <a:gd name="connsiteX16" fmla="*/ 8141846 w 8356279"/>
              <a:gd name="connsiteY16" fmla="*/ 3847085 h 4209915"/>
              <a:gd name="connsiteX17" fmla="*/ 8271273 w 8356279"/>
              <a:gd name="connsiteY17" fmla="*/ 3747098 h 4209915"/>
              <a:gd name="connsiteX18" fmla="*/ 8172269 w 8356279"/>
              <a:gd name="connsiteY18" fmla="*/ 3328595 h 4209915"/>
              <a:gd name="connsiteX19" fmla="*/ 8199294 w 8356279"/>
              <a:gd name="connsiteY19" fmla="*/ 3348653 h 4209915"/>
              <a:gd name="connsiteX20" fmla="*/ 8284388 w 8356279"/>
              <a:gd name="connsiteY20" fmla="*/ 3722537 h 4209915"/>
              <a:gd name="connsiteX21" fmla="*/ 8239652 w 8356279"/>
              <a:gd name="connsiteY21" fmla="*/ 3746946 h 4209915"/>
              <a:gd name="connsiteX22" fmla="*/ 8164296 w 8356279"/>
              <a:gd name="connsiteY22" fmla="*/ 3665913 h 4209915"/>
              <a:gd name="connsiteX23" fmla="*/ 8110329 w 8356279"/>
              <a:gd name="connsiteY23" fmla="*/ 3625491 h 4209915"/>
              <a:gd name="connsiteX24" fmla="*/ 7927968 w 8356279"/>
              <a:gd name="connsiteY24" fmla="*/ 3666023 h 4209915"/>
              <a:gd name="connsiteX25" fmla="*/ 7779444 w 8356279"/>
              <a:gd name="connsiteY25" fmla="*/ 3697589 h 4209915"/>
              <a:gd name="connsiteX26" fmla="*/ 7748583 w 8356279"/>
              <a:gd name="connsiteY26" fmla="*/ 3582344 h 4209915"/>
              <a:gd name="connsiteX27" fmla="*/ 7941392 w 8356279"/>
              <a:gd name="connsiteY27" fmla="*/ 3529867 h 4209915"/>
              <a:gd name="connsiteX28" fmla="*/ 8129435 w 8356279"/>
              <a:gd name="connsiteY28" fmla="*/ 3493464 h 4209915"/>
              <a:gd name="connsiteX29" fmla="*/ 8113845 w 8356279"/>
              <a:gd name="connsiteY29" fmla="*/ 3454815 h 4209915"/>
              <a:gd name="connsiteX30" fmla="*/ 8097252 w 8356279"/>
              <a:gd name="connsiteY30" fmla="*/ 3378782 h 4209915"/>
              <a:gd name="connsiteX31" fmla="*/ 8127999 w 8356279"/>
              <a:gd name="connsiteY31" fmla="*/ 3332423 h 4209915"/>
              <a:gd name="connsiteX32" fmla="*/ 8172269 w 8356279"/>
              <a:gd name="connsiteY32" fmla="*/ 3328595 h 4209915"/>
              <a:gd name="connsiteX33" fmla="*/ 8129442 w 8356279"/>
              <a:gd name="connsiteY33" fmla="*/ 3154532 h 4209915"/>
              <a:gd name="connsiteX34" fmla="*/ 8158011 w 8356279"/>
              <a:gd name="connsiteY34" fmla="*/ 3211670 h 4209915"/>
              <a:gd name="connsiteX35" fmla="*/ 8111604 w 8356279"/>
              <a:gd name="connsiteY35" fmla="*/ 3294902 h 4209915"/>
              <a:gd name="connsiteX36" fmla="*/ 7895118 w 8356279"/>
              <a:gd name="connsiteY36" fmla="*/ 3360582 h 4209915"/>
              <a:gd name="connsiteX37" fmla="*/ 7702144 w 8356279"/>
              <a:gd name="connsiteY37" fmla="*/ 3417766 h 4209915"/>
              <a:gd name="connsiteX38" fmla="*/ 7679213 w 8356279"/>
              <a:gd name="connsiteY38" fmla="*/ 3307422 h 4209915"/>
              <a:gd name="connsiteX39" fmla="*/ 7906230 w 8356279"/>
              <a:gd name="connsiteY39" fmla="*/ 3221363 h 4209915"/>
              <a:gd name="connsiteX40" fmla="*/ 8129442 w 8356279"/>
              <a:gd name="connsiteY40" fmla="*/ 3154532 h 4209915"/>
              <a:gd name="connsiteX41" fmla="*/ 7900669 w 8356279"/>
              <a:gd name="connsiteY41" fmla="*/ 2749415 h 4209915"/>
              <a:gd name="connsiteX42" fmla="*/ 8009643 w 8356279"/>
              <a:gd name="connsiteY42" fmla="*/ 3103787 h 4209915"/>
              <a:gd name="connsiteX43" fmla="*/ 7937178 w 8356279"/>
              <a:gd name="connsiteY43" fmla="*/ 3059592 h 4209915"/>
              <a:gd name="connsiteX44" fmla="*/ 7944106 w 8356279"/>
              <a:gd name="connsiteY44" fmla="*/ 2990431 h 4209915"/>
              <a:gd name="connsiteX45" fmla="*/ 7930106 w 8356279"/>
              <a:gd name="connsiteY45" fmla="*/ 2883536 h 4209915"/>
              <a:gd name="connsiteX46" fmla="*/ 7893363 w 8356279"/>
              <a:gd name="connsiteY46" fmla="*/ 2983789 h 4209915"/>
              <a:gd name="connsiteX47" fmla="*/ 7813058 w 8356279"/>
              <a:gd name="connsiteY47" fmla="*/ 3188079 h 4209915"/>
              <a:gd name="connsiteX48" fmla="*/ 7599517 w 8356279"/>
              <a:gd name="connsiteY48" fmla="*/ 3136361 h 4209915"/>
              <a:gd name="connsiteX49" fmla="*/ 7552519 w 8356279"/>
              <a:gd name="connsiteY49" fmla="*/ 2937588 h 4209915"/>
              <a:gd name="connsiteX50" fmla="*/ 7656036 w 8356279"/>
              <a:gd name="connsiteY50" fmla="*/ 2809909 h 4209915"/>
              <a:gd name="connsiteX51" fmla="*/ 7696006 w 8356279"/>
              <a:gd name="connsiteY51" fmla="*/ 2860850 h 4209915"/>
              <a:gd name="connsiteX52" fmla="*/ 7727564 w 8356279"/>
              <a:gd name="connsiteY52" fmla="*/ 2913420 h 4209915"/>
              <a:gd name="connsiteX53" fmla="*/ 7699181 w 8356279"/>
              <a:gd name="connsiteY53" fmla="*/ 2939862 h 4209915"/>
              <a:gd name="connsiteX54" fmla="*/ 7690569 w 8356279"/>
              <a:gd name="connsiteY54" fmla="*/ 3064089 h 4209915"/>
              <a:gd name="connsiteX55" fmla="*/ 7756995 w 8356279"/>
              <a:gd name="connsiteY55" fmla="*/ 3070090 h 4209915"/>
              <a:gd name="connsiteX56" fmla="*/ 7820281 w 8356279"/>
              <a:gd name="connsiteY56" fmla="*/ 2774385 h 4209915"/>
              <a:gd name="connsiteX57" fmla="*/ 7900669 w 8356279"/>
              <a:gd name="connsiteY57" fmla="*/ 2749415 h 4209915"/>
              <a:gd name="connsiteX58" fmla="*/ 145176 w 8356279"/>
              <a:gd name="connsiteY58" fmla="*/ 2496711 h 4209915"/>
              <a:gd name="connsiteX59" fmla="*/ 186392 w 8356279"/>
              <a:gd name="connsiteY59" fmla="*/ 2508586 h 4209915"/>
              <a:gd name="connsiteX60" fmla="*/ 304328 w 8356279"/>
              <a:gd name="connsiteY60" fmla="*/ 2683211 h 4209915"/>
              <a:gd name="connsiteX61" fmla="*/ 395173 w 8356279"/>
              <a:gd name="connsiteY61" fmla="*/ 2856038 h 4209915"/>
              <a:gd name="connsiteX62" fmla="*/ 456350 w 8356279"/>
              <a:gd name="connsiteY62" fmla="*/ 2757613 h 4209915"/>
              <a:gd name="connsiteX63" fmla="*/ 519521 w 8356279"/>
              <a:gd name="connsiteY63" fmla="*/ 2647815 h 4209915"/>
              <a:gd name="connsiteX64" fmla="*/ 596900 w 8356279"/>
              <a:gd name="connsiteY64" fmla="*/ 2693178 h 4209915"/>
              <a:gd name="connsiteX65" fmla="*/ 547663 w 8356279"/>
              <a:gd name="connsiteY65" fmla="*/ 2802265 h 4209915"/>
              <a:gd name="connsiteX66" fmla="*/ 471091 w 8356279"/>
              <a:gd name="connsiteY66" fmla="*/ 2974840 h 4209915"/>
              <a:gd name="connsiteX67" fmla="*/ 433323 w 8356279"/>
              <a:gd name="connsiteY67" fmla="*/ 3054215 h 4209915"/>
              <a:gd name="connsiteX68" fmla="*/ 383270 w 8356279"/>
              <a:gd name="connsiteY68" fmla="*/ 3040403 h 4209915"/>
              <a:gd name="connsiteX69" fmla="*/ 259563 w 8356279"/>
              <a:gd name="connsiteY69" fmla="*/ 2861226 h 4209915"/>
              <a:gd name="connsiteX70" fmla="*/ 159664 w 8356279"/>
              <a:gd name="connsiteY70" fmla="*/ 2700412 h 4209915"/>
              <a:gd name="connsiteX71" fmla="*/ 114782 w 8356279"/>
              <a:gd name="connsiteY71" fmla="*/ 2774815 h 4209915"/>
              <a:gd name="connsiteX72" fmla="*/ 78532 w 8356279"/>
              <a:gd name="connsiteY72" fmla="*/ 2859613 h 4209915"/>
              <a:gd name="connsiteX73" fmla="*/ 0 w 8356279"/>
              <a:gd name="connsiteY73" fmla="*/ 2820577 h 4209915"/>
              <a:gd name="connsiteX74" fmla="*/ 122370 w 8356279"/>
              <a:gd name="connsiteY74" fmla="*/ 2511290 h 4209915"/>
              <a:gd name="connsiteX75" fmla="*/ 145176 w 8356279"/>
              <a:gd name="connsiteY75" fmla="*/ 2496711 h 4209915"/>
              <a:gd name="connsiteX76" fmla="*/ 7678926 w 8356279"/>
              <a:gd name="connsiteY76" fmla="*/ 2414221 h 4209915"/>
              <a:gd name="connsiteX77" fmla="*/ 7654401 w 8356279"/>
              <a:gd name="connsiteY77" fmla="*/ 2428599 h 4209915"/>
              <a:gd name="connsiteX78" fmla="*/ 7677047 w 8356279"/>
              <a:gd name="connsiteY78" fmla="*/ 2533351 h 4209915"/>
              <a:gd name="connsiteX79" fmla="*/ 7724080 w 8356279"/>
              <a:gd name="connsiteY79" fmla="*/ 2575593 h 4209915"/>
              <a:gd name="connsiteX80" fmla="*/ 7756529 w 8356279"/>
              <a:gd name="connsiteY80" fmla="*/ 2552156 h 4209915"/>
              <a:gd name="connsiteX81" fmla="*/ 7746967 w 8356279"/>
              <a:gd name="connsiteY81" fmla="*/ 2479131 h 4209915"/>
              <a:gd name="connsiteX82" fmla="*/ 7678926 w 8356279"/>
              <a:gd name="connsiteY82" fmla="*/ 2414221 h 4209915"/>
              <a:gd name="connsiteX83" fmla="*/ 7753948 w 8356279"/>
              <a:gd name="connsiteY83" fmla="*/ 2262452 h 4209915"/>
              <a:gd name="connsiteX84" fmla="*/ 7835812 w 8356279"/>
              <a:gd name="connsiteY84" fmla="*/ 2407513 h 4209915"/>
              <a:gd name="connsiteX85" fmla="*/ 7888272 w 8356279"/>
              <a:gd name="connsiteY85" fmla="*/ 2596776 h 4209915"/>
              <a:gd name="connsiteX86" fmla="*/ 7689703 w 8356279"/>
              <a:gd name="connsiteY86" fmla="*/ 2693022 h 4209915"/>
              <a:gd name="connsiteX87" fmla="*/ 7633549 w 8356279"/>
              <a:gd name="connsiteY87" fmla="*/ 2669873 h 4209915"/>
              <a:gd name="connsiteX88" fmla="*/ 7610446 w 8356279"/>
              <a:gd name="connsiteY88" fmla="*/ 2720541 h 4209915"/>
              <a:gd name="connsiteX89" fmla="*/ 7519495 w 8356279"/>
              <a:gd name="connsiteY89" fmla="*/ 2876415 h 4209915"/>
              <a:gd name="connsiteX90" fmla="*/ 7454900 w 8356279"/>
              <a:gd name="connsiteY90" fmla="*/ 2768876 h 4209915"/>
              <a:gd name="connsiteX91" fmla="*/ 7506722 w 8356279"/>
              <a:gd name="connsiteY91" fmla="*/ 2660238 h 4209915"/>
              <a:gd name="connsiteX92" fmla="*/ 7550930 w 8356279"/>
              <a:gd name="connsiteY92" fmla="*/ 2538451 h 4209915"/>
              <a:gd name="connsiteX93" fmla="*/ 7450506 w 8356279"/>
              <a:gd name="connsiteY93" fmla="*/ 2546215 h 4209915"/>
              <a:gd name="connsiteX94" fmla="*/ 7368474 w 8356279"/>
              <a:gd name="connsiteY94" fmla="*/ 2584315 h 4209915"/>
              <a:gd name="connsiteX95" fmla="*/ 7315200 w 8356279"/>
              <a:gd name="connsiteY95" fmla="*/ 2490942 h 4209915"/>
              <a:gd name="connsiteX96" fmla="*/ 7527327 w 8356279"/>
              <a:gd name="connsiteY96" fmla="*/ 2364699 h 4209915"/>
              <a:gd name="connsiteX97" fmla="*/ 7753948 w 8356279"/>
              <a:gd name="connsiteY97" fmla="*/ 2262452 h 4209915"/>
              <a:gd name="connsiteX98" fmla="*/ 387434 w 8356279"/>
              <a:gd name="connsiteY98" fmla="*/ 2063615 h 4209915"/>
              <a:gd name="connsiteX99" fmla="*/ 571501 w 8356279"/>
              <a:gd name="connsiteY99" fmla="*/ 2158999 h 4209915"/>
              <a:gd name="connsiteX100" fmla="*/ 692151 w 8356279"/>
              <a:gd name="connsiteY100" fmla="*/ 2228191 h 4209915"/>
              <a:gd name="connsiteX101" fmla="*/ 791719 w 8356279"/>
              <a:gd name="connsiteY101" fmla="*/ 2292114 h 4209915"/>
              <a:gd name="connsiteX102" fmla="*/ 794984 w 8356279"/>
              <a:gd name="connsiteY102" fmla="*/ 2353331 h 4209915"/>
              <a:gd name="connsiteX103" fmla="*/ 761735 w 8356279"/>
              <a:gd name="connsiteY103" fmla="*/ 2400329 h 4209915"/>
              <a:gd name="connsiteX104" fmla="*/ 664874 w 8356279"/>
              <a:gd name="connsiteY104" fmla="*/ 2362439 h 4209915"/>
              <a:gd name="connsiteX105" fmla="*/ 571328 w 8356279"/>
              <a:gd name="connsiteY105" fmla="*/ 2313844 h 4209915"/>
              <a:gd name="connsiteX106" fmla="*/ 530422 w 8356279"/>
              <a:gd name="connsiteY106" fmla="*/ 2381418 h 4209915"/>
              <a:gd name="connsiteX107" fmla="*/ 499347 w 8356279"/>
              <a:gd name="connsiteY107" fmla="*/ 2451571 h 4209915"/>
              <a:gd name="connsiteX108" fmla="*/ 586224 w 8356279"/>
              <a:gd name="connsiteY108" fmla="*/ 2501106 h 4209915"/>
              <a:gd name="connsiteX109" fmla="*/ 673101 w 8356279"/>
              <a:gd name="connsiteY109" fmla="*/ 2560402 h 4209915"/>
              <a:gd name="connsiteX110" fmla="*/ 646024 w 8356279"/>
              <a:gd name="connsiteY110" fmla="*/ 2616055 h 4209915"/>
              <a:gd name="connsiteX111" fmla="*/ 598399 w 8356279"/>
              <a:gd name="connsiteY111" fmla="*/ 2650107 h 4209915"/>
              <a:gd name="connsiteX112" fmla="*/ 208231 w 8356279"/>
              <a:gd name="connsiteY112" fmla="*/ 2424040 h 4209915"/>
              <a:gd name="connsiteX113" fmla="*/ 206207 w 8356279"/>
              <a:gd name="connsiteY113" fmla="*/ 2363715 h 4209915"/>
              <a:gd name="connsiteX114" fmla="*/ 237921 w 8356279"/>
              <a:gd name="connsiteY114" fmla="*/ 2311495 h 4209915"/>
              <a:gd name="connsiteX115" fmla="*/ 323035 w 8356279"/>
              <a:gd name="connsiteY115" fmla="*/ 2349776 h 4209915"/>
              <a:gd name="connsiteX116" fmla="*/ 400722 w 8356279"/>
              <a:gd name="connsiteY116" fmla="*/ 2378121 h 4209915"/>
              <a:gd name="connsiteX117" fmla="*/ 443344 w 8356279"/>
              <a:gd name="connsiteY117" fmla="*/ 2309242 h 4209915"/>
              <a:gd name="connsiteX118" fmla="*/ 483664 w 8356279"/>
              <a:gd name="connsiteY118" fmla="*/ 2256419 h 4209915"/>
              <a:gd name="connsiteX119" fmla="*/ 406933 w 8356279"/>
              <a:gd name="connsiteY119" fmla="*/ 2214235 h 4209915"/>
              <a:gd name="connsiteX120" fmla="*/ 330201 w 8356279"/>
              <a:gd name="connsiteY120" fmla="*/ 2154719 h 4209915"/>
              <a:gd name="connsiteX121" fmla="*/ 356466 w 8356279"/>
              <a:gd name="connsiteY121" fmla="*/ 2100501 h 4209915"/>
              <a:gd name="connsiteX122" fmla="*/ 387434 w 8356279"/>
              <a:gd name="connsiteY122" fmla="*/ 2063615 h 4209915"/>
              <a:gd name="connsiteX123" fmla="*/ 7469711 w 8356279"/>
              <a:gd name="connsiteY123" fmla="*/ 1838862 h 4209915"/>
              <a:gd name="connsiteX124" fmla="*/ 7587203 w 8356279"/>
              <a:gd name="connsiteY124" fmla="*/ 1987415 h 4209915"/>
              <a:gd name="connsiteX125" fmla="*/ 7683534 w 8356279"/>
              <a:gd name="connsiteY125" fmla="*/ 2133465 h 4209915"/>
              <a:gd name="connsiteX126" fmla="*/ 7657409 w 8356279"/>
              <a:gd name="connsiteY126" fmla="*/ 2168390 h 4209915"/>
              <a:gd name="connsiteX127" fmla="*/ 7614586 w 8356279"/>
              <a:gd name="connsiteY127" fmla="*/ 2203315 h 4209915"/>
              <a:gd name="connsiteX128" fmla="*/ 7532001 w 8356279"/>
              <a:gd name="connsiteY128" fmla="*/ 2101909 h 4209915"/>
              <a:gd name="connsiteX129" fmla="*/ 7466116 w 8356279"/>
              <a:gd name="connsiteY129" fmla="*/ 2000502 h 4209915"/>
              <a:gd name="connsiteX130" fmla="*/ 7434755 w 8356279"/>
              <a:gd name="connsiteY130" fmla="*/ 2021050 h 4209915"/>
              <a:gd name="connsiteX131" fmla="*/ 7476401 w 8356279"/>
              <a:gd name="connsiteY131" fmla="*/ 2158865 h 4209915"/>
              <a:gd name="connsiteX132" fmla="*/ 7519123 w 8356279"/>
              <a:gd name="connsiteY132" fmla="*/ 2222365 h 4209915"/>
              <a:gd name="connsiteX133" fmla="*/ 7492654 w 8356279"/>
              <a:gd name="connsiteY133" fmla="*/ 2257290 h 4209915"/>
              <a:gd name="connsiteX134" fmla="*/ 7448814 w 8356279"/>
              <a:gd name="connsiteY134" fmla="*/ 2292215 h 4209915"/>
              <a:gd name="connsiteX135" fmla="*/ 7371569 w 8356279"/>
              <a:gd name="connsiteY135" fmla="*/ 2197698 h 4209915"/>
              <a:gd name="connsiteX136" fmla="*/ 7311696 w 8356279"/>
              <a:gd name="connsiteY136" fmla="*/ 2103181 h 4209915"/>
              <a:gd name="connsiteX137" fmla="*/ 7227274 w 8356279"/>
              <a:gd name="connsiteY137" fmla="*/ 2160546 h 4209915"/>
              <a:gd name="connsiteX138" fmla="*/ 7296637 w 8356279"/>
              <a:gd name="connsiteY138" fmla="*/ 2264149 h 4209915"/>
              <a:gd name="connsiteX139" fmla="*/ 7366000 w 8356279"/>
              <a:gd name="connsiteY139" fmla="*/ 2378784 h 4209915"/>
              <a:gd name="connsiteX140" fmla="*/ 7266465 w 8356279"/>
              <a:gd name="connsiteY140" fmla="*/ 2425008 h 4209915"/>
              <a:gd name="connsiteX141" fmla="*/ 7069983 w 8356279"/>
              <a:gd name="connsiteY141" fmla="*/ 2108441 h 4209915"/>
              <a:gd name="connsiteX142" fmla="*/ 7258050 w 8356279"/>
              <a:gd name="connsiteY142" fmla="*/ 1964013 h 4209915"/>
              <a:gd name="connsiteX143" fmla="*/ 7469711 w 8356279"/>
              <a:gd name="connsiteY143" fmla="*/ 1838862 h 4209915"/>
              <a:gd name="connsiteX144" fmla="*/ 666667 w 8356279"/>
              <a:gd name="connsiteY144" fmla="*/ 1663847 h 4209915"/>
              <a:gd name="connsiteX145" fmla="*/ 716383 w 8356279"/>
              <a:gd name="connsiteY145" fmla="*/ 1687642 h 4209915"/>
              <a:gd name="connsiteX146" fmla="*/ 753315 w 8356279"/>
              <a:gd name="connsiteY146" fmla="*/ 1717503 h 4209915"/>
              <a:gd name="connsiteX147" fmla="*/ 605587 w 8356279"/>
              <a:gd name="connsiteY147" fmla="*/ 1927128 h 4209915"/>
              <a:gd name="connsiteX148" fmla="*/ 665534 w 8356279"/>
              <a:gd name="connsiteY148" fmla="*/ 1972346 h 4209915"/>
              <a:gd name="connsiteX149" fmla="*/ 727065 w 8356279"/>
              <a:gd name="connsiteY149" fmla="*/ 1885011 h 4209915"/>
              <a:gd name="connsiteX150" fmla="*/ 800785 w 8356279"/>
              <a:gd name="connsiteY150" fmla="*/ 1790142 h 4209915"/>
              <a:gd name="connsiteX151" fmla="*/ 889001 w 8356279"/>
              <a:gd name="connsiteY151" fmla="*/ 1846686 h 4209915"/>
              <a:gd name="connsiteX152" fmla="*/ 825501 w 8356279"/>
              <a:gd name="connsiteY152" fmla="*/ 1940509 h 4209915"/>
              <a:gd name="connsiteX153" fmla="*/ 762001 w 8356279"/>
              <a:gd name="connsiteY153" fmla="*/ 2032443 h 4209915"/>
              <a:gd name="connsiteX154" fmla="*/ 819151 w 8356279"/>
              <a:gd name="connsiteY154" fmla="*/ 2075103 h 4209915"/>
              <a:gd name="connsiteX155" fmla="*/ 911320 w 8356279"/>
              <a:gd name="connsiteY155" fmla="*/ 1979997 h 4209915"/>
              <a:gd name="connsiteX156" fmla="*/ 990789 w 8356279"/>
              <a:gd name="connsiteY156" fmla="*/ 1885260 h 4209915"/>
              <a:gd name="connsiteX157" fmla="*/ 1030086 w 8356279"/>
              <a:gd name="connsiteY157" fmla="*/ 1905582 h 4209915"/>
              <a:gd name="connsiteX158" fmla="*/ 951616 w 8356279"/>
              <a:gd name="connsiteY158" fmla="*/ 2098021 h 4209915"/>
              <a:gd name="connsiteX159" fmla="*/ 849149 w 8356279"/>
              <a:gd name="connsiteY159" fmla="*/ 2239951 h 4209915"/>
              <a:gd name="connsiteX160" fmla="*/ 451404 w 8356279"/>
              <a:gd name="connsiteY160" fmla="*/ 1954354 h 4209915"/>
              <a:gd name="connsiteX161" fmla="*/ 555542 w 8356279"/>
              <a:gd name="connsiteY161" fmla="*/ 1805129 h 4209915"/>
              <a:gd name="connsiteX162" fmla="*/ 666667 w 8356279"/>
              <a:gd name="connsiteY162" fmla="*/ 1663847 h 4209915"/>
              <a:gd name="connsiteX163" fmla="*/ 7154666 w 8356279"/>
              <a:gd name="connsiteY163" fmla="*/ 1428616 h 4209915"/>
              <a:gd name="connsiteX164" fmla="*/ 7226300 w 8356279"/>
              <a:gd name="connsiteY164" fmla="*/ 1520714 h 4209915"/>
              <a:gd name="connsiteX165" fmla="*/ 7148713 w 8356279"/>
              <a:gd name="connsiteY165" fmla="*/ 1661658 h 4209915"/>
              <a:gd name="connsiteX166" fmla="*/ 7076964 w 8356279"/>
              <a:gd name="connsiteY166" fmla="*/ 1791513 h 4209915"/>
              <a:gd name="connsiteX167" fmla="*/ 7211507 w 8356279"/>
              <a:gd name="connsiteY167" fmla="*/ 1746334 h 4209915"/>
              <a:gd name="connsiteX168" fmla="*/ 7364941 w 8356279"/>
              <a:gd name="connsiteY168" fmla="*/ 1695316 h 4209915"/>
              <a:gd name="connsiteX169" fmla="*/ 7442200 w 8356279"/>
              <a:gd name="connsiteY169" fmla="*/ 1781184 h 4209915"/>
              <a:gd name="connsiteX170" fmla="*/ 7223125 w 8356279"/>
              <a:gd name="connsiteY170" fmla="*/ 1863428 h 4209915"/>
              <a:gd name="connsiteX171" fmla="*/ 6980633 w 8356279"/>
              <a:gd name="connsiteY171" fmla="*/ 1949029 h 4209915"/>
              <a:gd name="connsiteX172" fmla="*/ 6920308 w 8356279"/>
              <a:gd name="connsiteY172" fmla="*/ 1929124 h 4209915"/>
              <a:gd name="connsiteX173" fmla="*/ 6883400 w 8356279"/>
              <a:gd name="connsiteY173" fmla="*/ 1874230 h 4209915"/>
              <a:gd name="connsiteX174" fmla="*/ 7011005 w 8356279"/>
              <a:gd name="connsiteY174" fmla="*/ 1641656 h 4209915"/>
              <a:gd name="connsiteX175" fmla="*/ 7154666 w 8356279"/>
              <a:gd name="connsiteY175" fmla="*/ 1428616 h 4209915"/>
              <a:gd name="connsiteX176" fmla="*/ 931667 w 8356279"/>
              <a:gd name="connsiteY176" fmla="*/ 1365116 h 4209915"/>
              <a:gd name="connsiteX177" fmla="*/ 1163167 w 8356279"/>
              <a:gd name="connsiteY177" fmla="*/ 1561762 h 4209915"/>
              <a:gd name="connsiteX178" fmla="*/ 1236687 w 8356279"/>
              <a:gd name="connsiteY178" fmla="*/ 1766668 h 4209915"/>
              <a:gd name="connsiteX179" fmla="*/ 1109723 w 8356279"/>
              <a:gd name="connsiteY179" fmla="*/ 1880984 h 4209915"/>
              <a:gd name="connsiteX180" fmla="*/ 974054 w 8356279"/>
              <a:gd name="connsiteY180" fmla="*/ 1833512 h 4209915"/>
              <a:gd name="connsiteX181" fmla="*/ 989985 w 8356279"/>
              <a:gd name="connsiteY181" fmla="*/ 1772381 h 4209915"/>
              <a:gd name="connsiteX182" fmla="*/ 1033315 w 8356279"/>
              <a:gd name="connsiteY182" fmla="*/ 1734326 h 4209915"/>
              <a:gd name="connsiteX183" fmla="*/ 1109587 w 8356279"/>
              <a:gd name="connsiteY183" fmla="*/ 1716808 h 4209915"/>
              <a:gd name="connsiteX184" fmla="*/ 1028843 w 8356279"/>
              <a:gd name="connsiteY184" fmla="*/ 1608858 h 4209915"/>
              <a:gd name="connsiteX185" fmla="*/ 882793 w 8356279"/>
              <a:gd name="connsiteY185" fmla="*/ 1477116 h 4209915"/>
              <a:gd name="connsiteX186" fmla="*/ 831851 w 8356279"/>
              <a:gd name="connsiteY186" fmla="*/ 1430366 h 4209915"/>
              <a:gd name="connsiteX187" fmla="*/ 875502 w 8356279"/>
              <a:gd name="connsiteY187" fmla="*/ 1397741 h 4209915"/>
              <a:gd name="connsiteX188" fmla="*/ 931667 w 8356279"/>
              <a:gd name="connsiteY188" fmla="*/ 1365116 h 4209915"/>
              <a:gd name="connsiteX189" fmla="*/ 7029735 w 8356279"/>
              <a:gd name="connsiteY189" fmla="*/ 1301616 h 4209915"/>
              <a:gd name="connsiteX190" fmla="*/ 7080539 w 8356279"/>
              <a:gd name="connsiteY190" fmla="*/ 1342377 h 4209915"/>
              <a:gd name="connsiteX191" fmla="*/ 7114838 w 8356279"/>
              <a:gd name="connsiteY191" fmla="*/ 1383138 h 4209915"/>
              <a:gd name="connsiteX192" fmla="*/ 6932443 w 8356279"/>
              <a:gd name="connsiteY192" fmla="*/ 1545002 h 4209915"/>
              <a:gd name="connsiteX193" fmla="*/ 6741653 w 8356279"/>
              <a:gd name="connsiteY193" fmla="*/ 1713791 h 4209915"/>
              <a:gd name="connsiteX194" fmla="*/ 6698616 w 8356279"/>
              <a:gd name="connsiteY194" fmla="*/ 1679548 h 4209915"/>
              <a:gd name="connsiteX195" fmla="*/ 6663976 w 8356279"/>
              <a:gd name="connsiteY195" fmla="*/ 1638380 h 4209915"/>
              <a:gd name="connsiteX196" fmla="*/ 6838603 w 8356279"/>
              <a:gd name="connsiteY196" fmla="*/ 1469998 h 4209915"/>
              <a:gd name="connsiteX197" fmla="*/ 7029735 w 8356279"/>
              <a:gd name="connsiteY197" fmla="*/ 1301616 h 4209915"/>
              <a:gd name="connsiteX198" fmla="*/ 1078471 w 8356279"/>
              <a:gd name="connsiteY198" fmla="*/ 1212716 h 4209915"/>
              <a:gd name="connsiteX199" fmla="*/ 1269683 w 8356279"/>
              <a:gd name="connsiteY199" fmla="*/ 1383848 h 4209915"/>
              <a:gd name="connsiteX200" fmla="*/ 1440463 w 8356279"/>
              <a:gd name="connsiteY200" fmla="*/ 1554980 h 4209915"/>
              <a:gd name="connsiteX201" fmla="*/ 1403656 w 8356279"/>
              <a:gd name="connsiteY201" fmla="*/ 1593398 h 4209915"/>
              <a:gd name="connsiteX202" fmla="*/ 1353174 w 8356279"/>
              <a:gd name="connsiteY202" fmla="*/ 1631816 h 4209915"/>
              <a:gd name="connsiteX203" fmla="*/ 1169790 w 8356279"/>
              <a:gd name="connsiteY203" fmla="*/ 1461758 h 4209915"/>
              <a:gd name="connsiteX204" fmla="*/ 1032601 w 8356279"/>
              <a:gd name="connsiteY204" fmla="*/ 1228591 h 4209915"/>
              <a:gd name="connsiteX205" fmla="*/ 1078471 w 8356279"/>
              <a:gd name="connsiteY205" fmla="*/ 1212716 h 4209915"/>
              <a:gd name="connsiteX206" fmla="*/ 1430077 w 8356279"/>
              <a:gd name="connsiteY206" fmla="*/ 1138502 h 4209915"/>
              <a:gd name="connsiteX207" fmla="*/ 1429443 w 8356279"/>
              <a:gd name="connsiteY207" fmla="*/ 1165091 h 4209915"/>
              <a:gd name="connsiteX208" fmla="*/ 1447950 w 8356279"/>
              <a:gd name="connsiteY208" fmla="*/ 1216334 h 4209915"/>
              <a:gd name="connsiteX209" fmla="*/ 1492024 w 8356279"/>
              <a:gd name="connsiteY209" fmla="*/ 1218048 h 4209915"/>
              <a:gd name="connsiteX210" fmla="*/ 1479121 w 8356279"/>
              <a:gd name="connsiteY210" fmla="*/ 1157918 h 4209915"/>
              <a:gd name="connsiteX211" fmla="*/ 1430077 w 8356279"/>
              <a:gd name="connsiteY211" fmla="*/ 1138502 h 4209915"/>
              <a:gd name="connsiteX212" fmla="*/ 6659760 w 8356279"/>
              <a:gd name="connsiteY212" fmla="*/ 958716 h 4209915"/>
              <a:gd name="connsiteX213" fmla="*/ 6737157 w 8356279"/>
              <a:gd name="connsiteY213" fmla="*/ 1025905 h 4209915"/>
              <a:gd name="connsiteX214" fmla="*/ 6697751 w 8356279"/>
              <a:gd name="connsiteY214" fmla="*/ 1323400 h 4209915"/>
              <a:gd name="connsiteX215" fmla="*/ 6782144 w 8356279"/>
              <a:gd name="connsiteY215" fmla="*/ 1238728 h 4209915"/>
              <a:gd name="connsiteX216" fmla="*/ 6874905 w 8356279"/>
              <a:gd name="connsiteY216" fmla="*/ 1149216 h 4209915"/>
              <a:gd name="connsiteX217" fmla="*/ 6946900 w 8356279"/>
              <a:gd name="connsiteY217" fmla="*/ 1222412 h 4209915"/>
              <a:gd name="connsiteX218" fmla="*/ 6621801 w 8356279"/>
              <a:gd name="connsiteY218" fmla="*/ 1581016 h 4209915"/>
              <a:gd name="connsiteX219" fmla="*/ 6570597 w 8356279"/>
              <a:gd name="connsiteY219" fmla="*/ 1551066 h 4209915"/>
              <a:gd name="connsiteX220" fmla="*/ 6535779 w 8356279"/>
              <a:gd name="connsiteY220" fmla="*/ 1521116 h 4209915"/>
              <a:gd name="connsiteX221" fmla="*/ 6551885 w 8356279"/>
              <a:gd name="connsiteY221" fmla="*/ 1382791 h 4209915"/>
              <a:gd name="connsiteX222" fmla="*/ 6570121 w 8356279"/>
              <a:gd name="connsiteY222" fmla="*/ 1220382 h 4209915"/>
              <a:gd name="connsiteX223" fmla="*/ 6497376 w 8356279"/>
              <a:gd name="connsiteY223" fmla="*/ 1293407 h 4209915"/>
              <a:gd name="connsiteX224" fmla="*/ 6409294 w 8356279"/>
              <a:gd name="connsiteY224" fmla="*/ 1390516 h 4209915"/>
              <a:gd name="connsiteX225" fmla="*/ 6337300 w 8356279"/>
              <a:gd name="connsiteY225" fmla="*/ 1319188 h 4209915"/>
              <a:gd name="connsiteX226" fmla="*/ 6491355 w 8356279"/>
              <a:gd name="connsiteY226" fmla="*/ 1130902 h 4209915"/>
              <a:gd name="connsiteX227" fmla="*/ 6659760 w 8356279"/>
              <a:gd name="connsiteY227" fmla="*/ 958716 h 4209915"/>
              <a:gd name="connsiteX228" fmla="*/ 6236676 w 8356279"/>
              <a:gd name="connsiteY228" fmla="*/ 641217 h 4209915"/>
              <a:gd name="connsiteX229" fmla="*/ 6288938 w 8356279"/>
              <a:gd name="connsiteY229" fmla="*/ 677793 h 4209915"/>
              <a:gd name="connsiteX230" fmla="*/ 6329876 w 8356279"/>
              <a:gd name="connsiteY230" fmla="*/ 714372 h 4209915"/>
              <a:gd name="connsiteX231" fmla="*/ 6258992 w 8356279"/>
              <a:gd name="connsiteY231" fmla="*/ 801620 h 4209915"/>
              <a:gd name="connsiteX232" fmla="*/ 6162326 w 8356279"/>
              <a:gd name="connsiteY232" fmla="*/ 1078646 h 4209915"/>
              <a:gd name="connsiteX233" fmla="*/ 6275659 w 8356279"/>
              <a:gd name="connsiteY233" fmla="*/ 1050096 h 4209915"/>
              <a:gd name="connsiteX234" fmla="*/ 6467755 w 8356279"/>
              <a:gd name="connsiteY234" fmla="*/ 806317 h 4209915"/>
              <a:gd name="connsiteX235" fmla="*/ 6553200 w 8356279"/>
              <a:gd name="connsiteY235" fmla="*/ 879359 h 4209915"/>
              <a:gd name="connsiteX236" fmla="*/ 6341798 w 8356279"/>
              <a:gd name="connsiteY236" fmla="*/ 1179355 h 4209915"/>
              <a:gd name="connsiteX237" fmla="*/ 6102725 w 8356279"/>
              <a:gd name="connsiteY237" fmla="*/ 1174874 h 4209915"/>
              <a:gd name="connsiteX238" fmla="*/ 6007100 w 8356279"/>
              <a:gd name="connsiteY238" fmla="*/ 1014025 h 4209915"/>
              <a:gd name="connsiteX239" fmla="*/ 6116226 w 8356279"/>
              <a:gd name="connsiteY239" fmla="*/ 803846 h 4209915"/>
              <a:gd name="connsiteX240" fmla="*/ 6236676 w 8356279"/>
              <a:gd name="connsiteY240" fmla="*/ 641217 h 4209915"/>
              <a:gd name="connsiteX241" fmla="*/ 1860553 w 8356279"/>
              <a:gd name="connsiteY241" fmla="*/ 581923 h 4209915"/>
              <a:gd name="connsiteX242" fmla="*/ 2133266 w 8356279"/>
              <a:gd name="connsiteY242" fmla="*/ 990466 h 4209915"/>
              <a:gd name="connsiteX243" fmla="*/ 2095164 w 8356279"/>
              <a:gd name="connsiteY243" fmla="*/ 1038326 h 4209915"/>
              <a:gd name="connsiteX244" fmla="*/ 2057041 w 8356279"/>
              <a:gd name="connsiteY244" fmla="*/ 1073486 h 4209915"/>
              <a:gd name="connsiteX245" fmla="*/ 1990546 w 8356279"/>
              <a:gd name="connsiteY245" fmla="*/ 1039641 h 4209915"/>
              <a:gd name="connsiteX246" fmla="*/ 1778002 w 8356279"/>
              <a:gd name="connsiteY246" fmla="*/ 953191 h 4209915"/>
              <a:gd name="connsiteX247" fmla="*/ 1841502 w 8356279"/>
              <a:gd name="connsiteY247" fmla="*/ 1055192 h 4209915"/>
              <a:gd name="connsiteX248" fmla="*/ 1905002 w 8356279"/>
              <a:gd name="connsiteY248" fmla="*/ 1161733 h 4209915"/>
              <a:gd name="connsiteX249" fmla="*/ 1820488 w 8356279"/>
              <a:gd name="connsiteY249" fmla="*/ 1232694 h 4209915"/>
              <a:gd name="connsiteX250" fmla="*/ 1735975 w 8356279"/>
              <a:gd name="connsiteY250" fmla="*/ 1293002 h 4209915"/>
              <a:gd name="connsiteX251" fmla="*/ 1690313 w 8356279"/>
              <a:gd name="connsiteY251" fmla="*/ 1270820 h 4209915"/>
              <a:gd name="connsiteX252" fmla="*/ 1556996 w 8356279"/>
              <a:gd name="connsiteY252" fmla="*/ 1295666 h 4209915"/>
              <a:gd name="connsiteX253" fmla="*/ 1523139 w 8356279"/>
              <a:gd name="connsiteY253" fmla="*/ 1405343 h 4209915"/>
              <a:gd name="connsiteX254" fmla="*/ 1500806 w 8356279"/>
              <a:gd name="connsiteY254" fmla="*/ 1495774 h 4209915"/>
              <a:gd name="connsiteX255" fmla="*/ 1333502 w 8356279"/>
              <a:gd name="connsiteY255" fmla="*/ 1264019 h 4209915"/>
              <a:gd name="connsiteX256" fmla="*/ 1250953 w 8356279"/>
              <a:gd name="connsiteY256" fmla="*/ 1020075 h 4209915"/>
              <a:gd name="connsiteX257" fmla="*/ 1301273 w 8356279"/>
              <a:gd name="connsiteY257" fmla="*/ 989396 h 4209915"/>
              <a:gd name="connsiteX258" fmla="*/ 1359005 w 8356279"/>
              <a:gd name="connsiteY258" fmla="*/ 958716 h 4209915"/>
              <a:gd name="connsiteX259" fmla="*/ 1560440 w 8356279"/>
              <a:gd name="connsiteY259" fmla="*/ 1061502 h 4209915"/>
              <a:gd name="connsiteX260" fmla="*/ 1759490 w 8356279"/>
              <a:gd name="connsiteY260" fmla="*/ 1159262 h 4209915"/>
              <a:gd name="connsiteX261" fmla="*/ 1656204 w 8356279"/>
              <a:gd name="connsiteY261" fmla="*/ 992064 h 4209915"/>
              <a:gd name="connsiteX262" fmla="*/ 1545471 w 8356279"/>
              <a:gd name="connsiteY262" fmla="*/ 804806 h 4209915"/>
              <a:gd name="connsiteX263" fmla="*/ 1587872 w 8356279"/>
              <a:gd name="connsiteY263" fmla="*/ 761797 h 4209915"/>
              <a:gd name="connsiteX264" fmla="*/ 1769956 w 8356279"/>
              <a:gd name="connsiteY264" fmla="*/ 807854 h 4209915"/>
              <a:gd name="connsiteX265" fmla="*/ 1913546 w 8356279"/>
              <a:gd name="connsiteY265" fmla="*/ 865505 h 4209915"/>
              <a:gd name="connsiteX266" fmla="*/ 1855286 w 8356279"/>
              <a:gd name="connsiteY266" fmla="*/ 763471 h 4209915"/>
              <a:gd name="connsiteX267" fmla="*/ 1790702 w 8356279"/>
              <a:gd name="connsiteY267" fmla="*/ 655548 h 4209915"/>
              <a:gd name="connsiteX268" fmla="*/ 1819277 w 8356279"/>
              <a:gd name="connsiteY268" fmla="*/ 610953 h 4209915"/>
              <a:gd name="connsiteX269" fmla="*/ 1860553 w 8356279"/>
              <a:gd name="connsiteY269" fmla="*/ 581923 h 4209915"/>
              <a:gd name="connsiteX270" fmla="*/ 2247902 w 8356279"/>
              <a:gd name="connsiteY270" fmla="*/ 374757 h 4209915"/>
              <a:gd name="connsiteX271" fmla="*/ 2445299 w 8356279"/>
              <a:gd name="connsiteY271" fmla="*/ 450370 h 4209915"/>
              <a:gd name="connsiteX272" fmla="*/ 2410619 w 8356279"/>
              <a:gd name="connsiteY272" fmla="*/ 491858 h 4209915"/>
              <a:gd name="connsiteX273" fmla="*/ 2330451 w 8356279"/>
              <a:gd name="connsiteY273" fmla="*/ 514215 h 4209915"/>
              <a:gd name="connsiteX274" fmla="*/ 2210776 w 8356279"/>
              <a:gd name="connsiteY274" fmla="*/ 534396 h 4209915"/>
              <a:gd name="connsiteX275" fmla="*/ 2196932 w 8356279"/>
              <a:gd name="connsiteY275" fmla="*/ 704384 h 4209915"/>
              <a:gd name="connsiteX276" fmla="*/ 2375156 w 8356279"/>
              <a:gd name="connsiteY276" fmla="*/ 774435 h 4209915"/>
              <a:gd name="connsiteX277" fmla="*/ 2428337 w 8356279"/>
              <a:gd name="connsiteY277" fmla="*/ 689573 h 4209915"/>
              <a:gd name="connsiteX278" fmla="*/ 2376991 w 8356279"/>
              <a:gd name="connsiteY278" fmla="*/ 697284 h 4209915"/>
              <a:gd name="connsiteX279" fmla="*/ 2331408 w 8356279"/>
              <a:gd name="connsiteY279" fmla="*/ 717417 h 4209915"/>
              <a:gd name="connsiteX280" fmla="*/ 2286002 w 8356279"/>
              <a:gd name="connsiteY280" fmla="*/ 631182 h 4209915"/>
              <a:gd name="connsiteX281" fmla="*/ 2490179 w 8356279"/>
              <a:gd name="connsiteY281" fmla="*/ 533871 h 4209915"/>
              <a:gd name="connsiteX282" fmla="*/ 2578101 w 8356279"/>
              <a:gd name="connsiteY282" fmla="*/ 714769 h 4209915"/>
              <a:gd name="connsiteX283" fmla="*/ 2425893 w 8356279"/>
              <a:gd name="connsiteY283" fmla="*/ 874835 h 4209915"/>
              <a:gd name="connsiteX284" fmla="*/ 2284641 w 8356279"/>
              <a:gd name="connsiteY284" fmla="*/ 905358 h 4209915"/>
              <a:gd name="connsiteX285" fmla="*/ 2168355 w 8356279"/>
              <a:gd name="connsiteY285" fmla="*/ 868078 h 4209915"/>
              <a:gd name="connsiteX286" fmla="*/ 2056108 w 8356279"/>
              <a:gd name="connsiteY286" fmla="*/ 564325 h 4209915"/>
              <a:gd name="connsiteX287" fmla="*/ 2247902 w 8356279"/>
              <a:gd name="connsiteY287" fmla="*/ 374757 h 4209915"/>
              <a:gd name="connsiteX288" fmla="*/ 5588696 w 8356279"/>
              <a:gd name="connsiteY288" fmla="*/ 311015 h 4209915"/>
              <a:gd name="connsiteX289" fmla="*/ 5680822 w 8356279"/>
              <a:gd name="connsiteY289" fmla="*/ 349361 h 4209915"/>
              <a:gd name="connsiteX290" fmla="*/ 5653880 w 8356279"/>
              <a:gd name="connsiteY290" fmla="*/ 441151 h 4209915"/>
              <a:gd name="connsiteX291" fmla="*/ 5616666 w 8356279"/>
              <a:gd name="connsiteY291" fmla="*/ 523225 h 4209915"/>
              <a:gd name="connsiteX292" fmla="*/ 5685164 w 8356279"/>
              <a:gd name="connsiteY292" fmla="*/ 556820 h 4209915"/>
              <a:gd name="connsiteX293" fmla="*/ 5758352 w 8356279"/>
              <a:gd name="connsiteY293" fmla="*/ 590417 h 4209915"/>
              <a:gd name="connsiteX294" fmla="*/ 5778043 w 8356279"/>
              <a:gd name="connsiteY294" fmla="*/ 530090 h 4209915"/>
              <a:gd name="connsiteX295" fmla="*/ 5879249 w 8356279"/>
              <a:gd name="connsiteY295" fmla="*/ 439623 h 4209915"/>
              <a:gd name="connsiteX296" fmla="*/ 5847842 w 8356279"/>
              <a:gd name="connsiteY296" fmla="*/ 682048 h 4209915"/>
              <a:gd name="connsiteX297" fmla="*/ 5739778 w 8356279"/>
              <a:gd name="connsiteY297" fmla="*/ 900037 h 4209915"/>
              <a:gd name="connsiteX298" fmla="*/ 5693850 w 8356279"/>
              <a:gd name="connsiteY298" fmla="*/ 910113 h 4209915"/>
              <a:gd name="connsiteX299" fmla="*/ 5662833 w 8356279"/>
              <a:gd name="connsiteY299" fmla="*/ 796325 h 4209915"/>
              <a:gd name="connsiteX300" fmla="*/ 5702300 w 8356279"/>
              <a:gd name="connsiteY300" fmla="*/ 705293 h 4209915"/>
              <a:gd name="connsiteX301" fmla="*/ 5570369 w 8356279"/>
              <a:gd name="connsiteY301" fmla="*/ 628515 h 4209915"/>
              <a:gd name="connsiteX302" fmla="*/ 5523616 w 8356279"/>
              <a:gd name="connsiteY302" fmla="*/ 717417 h 4209915"/>
              <a:gd name="connsiteX303" fmla="*/ 5472251 w 8356279"/>
              <a:gd name="connsiteY303" fmla="*/ 806317 h 4209915"/>
              <a:gd name="connsiteX304" fmla="*/ 5416279 w 8356279"/>
              <a:gd name="connsiteY304" fmla="*/ 784580 h 4209915"/>
              <a:gd name="connsiteX305" fmla="*/ 5377229 w 8356279"/>
              <a:gd name="connsiteY305" fmla="*/ 736807 h 4209915"/>
              <a:gd name="connsiteX306" fmla="*/ 5479597 w 8356279"/>
              <a:gd name="connsiteY306" fmla="*/ 510894 h 4209915"/>
              <a:gd name="connsiteX307" fmla="*/ 5588696 w 8356279"/>
              <a:gd name="connsiteY307" fmla="*/ 311015 h 4209915"/>
              <a:gd name="connsiteX308" fmla="*/ 3966200 w 8356279"/>
              <a:gd name="connsiteY308" fmla="*/ 241013 h 4209915"/>
              <a:gd name="connsiteX309" fmla="*/ 4088712 w 8356279"/>
              <a:gd name="connsiteY309" fmla="*/ 265735 h 4209915"/>
              <a:gd name="connsiteX310" fmla="*/ 4093442 w 8356279"/>
              <a:gd name="connsiteY310" fmla="*/ 319711 h 4209915"/>
              <a:gd name="connsiteX311" fmla="*/ 3981450 w 8356279"/>
              <a:gd name="connsiteY311" fmla="*/ 355465 h 4209915"/>
              <a:gd name="connsiteX312" fmla="*/ 3879850 w 8356279"/>
              <a:gd name="connsiteY312" fmla="*/ 355465 h 4209915"/>
              <a:gd name="connsiteX313" fmla="*/ 3879850 w 8356279"/>
              <a:gd name="connsiteY313" fmla="*/ 304792 h 4209915"/>
              <a:gd name="connsiteX314" fmla="*/ 3917950 w 8356279"/>
              <a:gd name="connsiteY314" fmla="*/ 245969 h 4209915"/>
              <a:gd name="connsiteX315" fmla="*/ 3966200 w 8356279"/>
              <a:gd name="connsiteY315" fmla="*/ 241013 h 4209915"/>
              <a:gd name="connsiteX316" fmla="*/ 5168652 w 8356279"/>
              <a:gd name="connsiteY316" fmla="*/ 175857 h 4209915"/>
              <a:gd name="connsiteX317" fmla="*/ 5206165 w 8356279"/>
              <a:gd name="connsiteY317" fmla="*/ 177957 h 4209915"/>
              <a:gd name="connsiteX318" fmla="*/ 5423150 w 8356279"/>
              <a:gd name="connsiteY318" fmla="*/ 336415 h 4209915"/>
              <a:gd name="connsiteX319" fmla="*/ 5430656 w 8356279"/>
              <a:gd name="connsiteY319" fmla="*/ 390392 h 4209915"/>
              <a:gd name="connsiteX320" fmla="*/ 5396665 w 8356279"/>
              <a:gd name="connsiteY320" fmla="*/ 412615 h 4209915"/>
              <a:gd name="connsiteX321" fmla="*/ 5308600 w 8356279"/>
              <a:gd name="connsiteY321" fmla="*/ 363337 h 4209915"/>
              <a:gd name="connsiteX322" fmla="*/ 5157120 w 8356279"/>
              <a:gd name="connsiteY322" fmla="*/ 316532 h 4209915"/>
              <a:gd name="connsiteX323" fmla="*/ 5092700 w 8356279"/>
              <a:gd name="connsiteY323" fmla="*/ 491079 h 4209915"/>
              <a:gd name="connsiteX324" fmla="*/ 5251450 w 8356279"/>
              <a:gd name="connsiteY324" fmla="*/ 552315 h 4209915"/>
              <a:gd name="connsiteX325" fmla="*/ 5351054 w 8356279"/>
              <a:gd name="connsiteY325" fmla="*/ 560152 h 4209915"/>
              <a:gd name="connsiteX326" fmla="*/ 5386899 w 8356279"/>
              <a:gd name="connsiteY326" fmla="*/ 593390 h 4209915"/>
              <a:gd name="connsiteX327" fmla="*/ 5345490 w 8356279"/>
              <a:gd name="connsiteY327" fmla="*/ 636113 h 4209915"/>
              <a:gd name="connsiteX328" fmla="*/ 5065345 w 8356279"/>
              <a:gd name="connsiteY328" fmla="*/ 653150 h 4209915"/>
              <a:gd name="connsiteX329" fmla="*/ 4977602 w 8356279"/>
              <a:gd name="connsiteY329" fmla="*/ 364578 h 4209915"/>
              <a:gd name="connsiteX330" fmla="*/ 5098686 w 8356279"/>
              <a:gd name="connsiteY330" fmla="*/ 204247 h 4209915"/>
              <a:gd name="connsiteX331" fmla="*/ 5168652 w 8356279"/>
              <a:gd name="connsiteY331" fmla="*/ 175857 h 4209915"/>
              <a:gd name="connsiteX332" fmla="*/ 2918370 w 8356279"/>
              <a:gd name="connsiteY332" fmla="*/ 128456 h 4209915"/>
              <a:gd name="connsiteX333" fmla="*/ 3085425 w 8356279"/>
              <a:gd name="connsiteY333" fmla="*/ 205089 h 4209915"/>
              <a:gd name="connsiteX334" fmla="*/ 3089721 w 8356279"/>
              <a:gd name="connsiteY334" fmla="*/ 248126 h 4209915"/>
              <a:gd name="connsiteX335" fmla="*/ 3033169 w 8356279"/>
              <a:gd name="connsiteY335" fmla="*/ 276575 h 4209915"/>
              <a:gd name="connsiteX336" fmla="*/ 2977226 w 8356279"/>
              <a:gd name="connsiteY336" fmla="*/ 271893 h 4209915"/>
              <a:gd name="connsiteX337" fmla="*/ 2862083 w 8356279"/>
              <a:gd name="connsiteY337" fmla="*/ 266307 h 4209915"/>
              <a:gd name="connsiteX338" fmla="*/ 2966749 w 8356279"/>
              <a:gd name="connsiteY338" fmla="*/ 317171 h 4209915"/>
              <a:gd name="connsiteX339" fmla="*/ 3165803 w 8356279"/>
              <a:gd name="connsiteY339" fmla="*/ 424600 h 4209915"/>
              <a:gd name="connsiteX340" fmla="*/ 3127008 w 8356279"/>
              <a:gd name="connsiteY340" fmla="*/ 580714 h 4209915"/>
              <a:gd name="connsiteX341" fmla="*/ 3056212 w 8356279"/>
              <a:gd name="connsiteY341" fmla="*/ 628038 h 4209915"/>
              <a:gd name="connsiteX342" fmla="*/ 2849604 w 8356279"/>
              <a:gd name="connsiteY342" fmla="*/ 635682 h 4209915"/>
              <a:gd name="connsiteX343" fmla="*/ 2781112 w 8356279"/>
              <a:gd name="connsiteY343" fmla="*/ 520794 h 4209915"/>
              <a:gd name="connsiteX344" fmla="*/ 2900635 w 8356279"/>
              <a:gd name="connsiteY344" fmla="*/ 512978 h 4209915"/>
              <a:gd name="connsiteX345" fmla="*/ 3027906 w 8356279"/>
              <a:gd name="connsiteY345" fmla="*/ 522903 h 4209915"/>
              <a:gd name="connsiteX346" fmla="*/ 3039736 w 8356279"/>
              <a:gd name="connsiteY346" fmla="*/ 475276 h 4209915"/>
              <a:gd name="connsiteX347" fmla="*/ 2927230 w 8356279"/>
              <a:gd name="connsiteY347" fmla="*/ 437331 h 4209915"/>
              <a:gd name="connsiteX348" fmla="*/ 2798458 w 8356279"/>
              <a:gd name="connsiteY348" fmla="*/ 422255 h 4209915"/>
              <a:gd name="connsiteX349" fmla="*/ 2730501 w 8356279"/>
              <a:gd name="connsiteY349" fmla="*/ 300164 h 4209915"/>
              <a:gd name="connsiteX350" fmla="*/ 2774374 w 8356279"/>
              <a:gd name="connsiteY350" fmla="*/ 202790 h 4209915"/>
              <a:gd name="connsiteX351" fmla="*/ 2860099 w 8356279"/>
              <a:gd name="connsiteY351" fmla="*/ 142276 h 4209915"/>
              <a:gd name="connsiteX352" fmla="*/ 2918370 w 8356279"/>
              <a:gd name="connsiteY352" fmla="*/ 128456 h 4209915"/>
              <a:gd name="connsiteX353" fmla="*/ 4635562 w 8356279"/>
              <a:gd name="connsiteY353" fmla="*/ 37626 h 4209915"/>
              <a:gd name="connsiteX354" fmla="*/ 4938457 w 8356279"/>
              <a:gd name="connsiteY354" fmla="*/ 96742 h 4209915"/>
              <a:gd name="connsiteX355" fmla="*/ 4960444 w 8356279"/>
              <a:gd name="connsiteY355" fmla="*/ 149973 h 4209915"/>
              <a:gd name="connsiteX356" fmla="*/ 4942449 w 8356279"/>
              <a:gd name="connsiteY356" fmla="*/ 199646 h 4209915"/>
              <a:gd name="connsiteX357" fmla="*/ 4816126 w 8356279"/>
              <a:gd name="connsiteY357" fmla="*/ 186564 h 4209915"/>
              <a:gd name="connsiteX358" fmla="*/ 4686300 w 8356279"/>
              <a:gd name="connsiteY358" fmla="*/ 220865 h 4209915"/>
              <a:gd name="connsiteX359" fmla="*/ 4785894 w 8356279"/>
              <a:gd name="connsiteY359" fmla="*/ 259115 h 4209915"/>
              <a:gd name="connsiteX360" fmla="*/ 4900343 w 8356279"/>
              <a:gd name="connsiteY360" fmla="*/ 284469 h 4209915"/>
              <a:gd name="connsiteX361" fmla="*/ 4884079 w 8356279"/>
              <a:gd name="connsiteY361" fmla="*/ 382269 h 4209915"/>
              <a:gd name="connsiteX362" fmla="*/ 4769294 w 8356279"/>
              <a:gd name="connsiteY362" fmla="*/ 368651 h 4209915"/>
              <a:gd name="connsiteX363" fmla="*/ 4664416 w 8356279"/>
              <a:gd name="connsiteY363" fmla="*/ 354065 h 4209915"/>
              <a:gd name="connsiteX364" fmla="*/ 4652633 w 8356279"/>
              <a:gd name="connsiteY364" fmla="*/ 402917 h 4209915"/>
              <a:gd name="connsiteX365" fmla="*/ 4645454 w 8356279"/>
              <a:gd name="connsiteY365" fmla="*/ 447162 h 4209915"/>
              <a:gd name="connsiteX366" fmla="*/ 4883150 w 8356279"/>
              <a:gd name="connsiteY366" fmla="*/ 482468 h 4209915"/>
              <a:gd name="connsiteX367" fmla="*/ 4885870 w 8356279"/>
              <a:gd name="connsiteY367" fmla="*/ 533084 h 4209915"/>
              <a:gd name="connsiteX368" fmla="*/ 4877372 w 8356279"/>
              <a:gd name="connsiteY368" fmla="*/ 594922 h 4209915"/>
              <a:gd name="connsiteX369" fmla="*/ 4798452 w 8356279"/>
              <a:gd name="connsiteY369" fmla="*/ 586155 h 4209915"/>
              <a:gd name="connsiteX370" fmla="*/ 4616450 w 8356279"/>
              <a:gd name="connsiteY370" fmla="*/ 544717 h 4209915"/>
              <a:gd name="connsiteX371" fmla="*/ 4500612 w 8356279"/>
              <a:gd name="connsiteY371" fmla="*/ 517467 h 4209915"/>
              <a:gd name="connsiteX372" fmla="*/ 4546843 w 8356279"/>
              <a:gd name="connsiteY372" fmla="*/ 225293 h 4209915"/>
              <a:gd name="connsiteX373" fmla="*/ 4614801 w 8356279"/>
              <a:gd name="connsiteY373" fmla="*/ 38006 h 4209915"/>
              <a:gd name="connsiteX374" fmla="*/ 4635562 w 8356279"/>
              <a:gd name="connsiteY374" fmla="*/ 37626 h 4209915"/>
              <a:gd name="connsiteX375" fmla="*/ 3416005 w 8356279"/>
              <a:gd name="connsiteY375" fmla="*/ 24996 h 4209915"/>
              <a:gd name="connsiteX376" fmla="*/ 3452171 w 8356279"/>
              <a:gd name="connsiteY376" fmla="*/ 29716 h 4209915"/>
              <a:gd name="connsiteX377" fmla="*/ 3600112 w 8356279"/>
              <a:gd name="connsiteY377" fmla="*/ 117854 h 4209915"/>
              <a:gd name="connsiteX378" fmla="*/ 3566278 w 8356279"/>
              <a:gd name="connsiteY378" fmla="*/ 189545 h 4209915"/>
              <a:gd name="connsiteX379" fmla="*/ 3486901 w 8356279"/>
              <a:gd name="connsiteY379" fmla="*/ 177248 h 4209915"/>
              <a:gd name="connsiteX380" fmla="*/ 3346023 w 8356279"/>
              <a:gd name="connsiteY380" fmla="*/ 174493 h 4209915"/>
              <a:gd name="connsiteX381" fmla="*/ 3325022 w 8356279"/>
              <a:gd name="connsiteY381" fmla="*/ 284384 h 4209915"/>
              <a:gd name="connsiteX382" fmla="*/ 3421560 w 8356279"/>
              <a:gd name="connsiteY382" fmla="*/ 429360 h 4209915"/>
              <a:gd name="connsiteX383" fmla="*/ 3524606 w 8356279"/>
              <a:gd name="connsiteY383" fmla="*/ 365355 h 4209915"/>
              <a:gd name="connsiteX384" fmla="*/ 3584197 w 8356279"/>
              <a:gd name="connsiteY384" fmla="*/ 324737 h 4209915"/>
              <a:gd name="connsiteX385" fmla="*/ 3644253 w 8356279"/>
              <a:gd name="connsiteY385" fmla="*/ 385252 h 4209915"/>
              <a:gd name="connsiteX386" fmla="*/ 3416509 w 8356279"/>
              <a:gd name="connsiteY386" fmla="*/ 549871 h 4209915"/>
              <a:gd name="connsiteX387" fmla="*/ 3232065 w 8356279"/>
              <a:gd name="connsiteY387" fmla="*/ 420370 h 4209915"/>
              <a:gd name="connsiteX388" fmla="*/ 3211464 w 8356279"/>
              <a:gd name="connsiteY388" fmla="*/ 161383 h 4209915"/>
              <a:gd name="connsiteX389" fmla="*/ 3342073 w 8356279"/>
              <a:gd name="connsiteY389" fmla="*/ 43104 h 4209915"/>
              <a:gd name="connsiteX390" fmla="*/ 3416005 w 8356279"/>
              <a:gd name="connsiteY390" fmla="*/ 24996 h 4209915"/>
              <a:gd name="connsiteX391" fmla="*/ 3752821 w 8356279"/>
              <a:gd name="connsiteY391" fmla="*/ 6215 h 4209915"/>
              <a:gd name="connsiteX392" fmla="*/ 3809533 w 8356279"/>
              <a:gd name="connsiteY392" fmla="*/ 53840 h 4209915"/>
              <a:gd name="connsiteX393" fmla="*/ 3813486 w 8356279"/>
              <a:gd name="connsiteY393" fmla="*/ 298318 h 4209915"/>
              <a:gd name="connsiteX394" fmla="*/ 3816350 w 8356279"/>
              <a:gd name="connsiteY394" fmla="*/ 495165 h 4209915"/>
              <a:gd name="connsiteX395" fmla="*/ 3775150 w 8356279"/>
              <a:gd name="connsiteY395" fmla="*/ 505455 h 4209915"/>
              <a:gd name="connsiteX396" fmla="*/ 3715383 w 8356279"/>
              <a:gd name="connsiteY396" fmla="*/ 480052 h 4209915"/>
              <a:gd name="connsiteX397" fmla="*/ 3685328 w 8356279"/>
              <a:gd name="connsiteY397" fmla="*/ 9392 h 4209915"/>
              <a:gd name="connsiteX398" fmla="*/ 3752821 w 8356279"/>
              <a:gd name="connsiteY398" fmla="*/ 6215 h 4209915"/>
              <a:gd name="connsiteX399" fmla="*/ 4275117 w 8356279"/>
              <a:gd name="connsiteY399" fmla="*/ 94 h 4209915"/>
              <a:gd name="connsiteX400" fmla="*/ 4419600 w 8356279"/>
              <a:gd name="connsiteY400" fmla="*/ 4524 h 4209915"/>
              <a:gd name="connsiteX401" fmla="*/ 4502150 w 8356279"/>
              <a:gd name="connsiteY401" fmla="*/ 12565 h 4209915"/>
              <a:gd name="connsiteX402" fmla="*/ 4512617 w 8356279"/>
              <a:gd name="connsiteY402" fmla="*/ 62033 h 4209915"/>
              <a:gd name="connsiteX403" fmla="*/ 4431836 w 8356279"/>
              <a:gd name="connsiteY403" fmla="*/ 124443 h 4209915"/>
              <a:gd name="connsiteX404" fmla="*/ 4372835 w 8356279"/>
              <a:gd name="connsiteY404" fmla="*/ 117458 h 4209915"/>
              <a:gd name="connsiteX405" fmla="*/ 4364308 w 8356279"/>
              <a:gd name="connsiteY405" fmla="*/ 276941 h 4209915"/>
              <a:gd name="connsiteX406" fmla="*/ 4292567 w 8356279"/>
              <a:gd name="connsiteY406" fmla="*/ 514215 h 4209915"/>
              <a:gd name="connsiteX407" fmla="*/ 4222732 w 8356279"/>
              <a:gd name="connsiteY407" fmla="*/ 291968 h 4209915"/>
              <a:gd name="connsiteX408" fmla="*/ 4230870 w 8356279"/>
              <a:gd name="connsiteY408" fmla="*/ 105444 h 4209915"/>
              <a:gd name="connsiteX409" fmla="*/ 4165600 w 8356279"/>
              <a:gd name="connsiteY409" fmla="*/ 92742 h 4209915"/>
              <a:gd name="connsiteX410" fmla="*/ 4110858 w 8356279"/>
              <a:gd name="connsiteY410" fmla="*/ 47490 h 4209915"/>
              <a:gd name="connsiteX411" fmla="*/ 4113267 w 8356279"/>
              <a:gd name="connsiteY411" fmla="*/ 6215 h 4209915"/>
              <a:gd name="connsiteX412" fmla="*/ 4225158 w 8356279"/>
              <a:gd name="connsiteY412" fmla="*/ 1352 h 4209915"/>
              <a:gd name="connsiteX413" fmla="*/ 4275117 w 8356279"/>
              <a:gd name="connsiteY413" fmla="*/ 94 h 42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8356279" h="4209915">
                <a:moveTo>
                  <a:pt x="8271273" y="3747098"/>
                </a:moveTo>
                <a:cubicBezTo>
                  <a:pt x="8283717" y="3750187"/>
                  <a:pt x="8293273" y="3757001"/>
                  <a:pt x="8292509" y="3762240"/>
                </a:cubicBezTo>
                <a:cubicBezTo>
                  <a:pt x="8291746" y="3767479"/>
                  <a:pt x="8297452" y="3795588"/>
                  <a:pt x="8305192" y="3824704"/>
                </a:cubicBezTo>
                <a:lnTo>
                  <a:pt x="8319263" y="3877644"/>
                </a:lnTo>
                <a:lnTo>
                  <a:pt x="8241665" y="3937353"/>
                </a:lnTo>
                <a:cubicBezTo>
                  <a:pt x="8198987" y="3970194"/>
                  <a:pt x="8165954" y="3998344"/>
                  <a:pt x="8168259" y="3999909"/>
                </a:cubicBezTo>
                <a:cubicBezTo>
                  <a:pt x="8170564" y="4001474"/>
                  <a:pt x="8208366" y="4018677"/>
                  <a:pt x="8252263" y="4038138"/>
                </a:cubicBezTo>
                <a:cubicBezTo>
                  <a:pt x="8296160" y="4057598"/>
                  <a:pt x="8337593" y="4083831"/>
                  <a:pt x="8344338" y="4096433"/>
                </a:cubicBezTo>
                <a:cubicBezTo>
                  <a:pt x="8359877" y="4125468"/>
                  <a:pt x="8360398" y="4209915"/>
                  <a:pt x="8345039" y="4209915"/>
                </a:cubicBezTo>
                <a:cubicBezTo>
                  <a:pt x="8338679" y="4209915"/>
                  <a:pt x="8269670" y="4181126"/>
                  <a:pt x="8191685" y="4145940"/>
                </a:cubicBezTo>
                <a:lnTo>
                  <a:pt x="8049893" y="4081965"/>
                </a:lnTo>
                <a:lnTo>
                  <a:pt x="7947917" y="4095927"/>
                </a:lnTo>
                <a:cubicBezTo>
                  <a:pt x="7891831" y="4103607"/>
                  <a:pt x="7843403" y="4107351"/>
                  <a:pt x="7840299" y="4104247"/>
                </a:cubicBezTo>
                <a:cubicBezTo>
                  <a:pt x="7837195" y="4101143"/>
                  <a:pt x="7830649" y="4070797"/>
                  <a:pt x="7825753" y="4036811"/>
                </a:cubicBezTo>
                <a:lnTo>
                  <a:pt x="7816850" y="3975018"/>
                </a:lnTo>
                <a:lnTo>
                  <a:pt x="8035042" y="3952690"/>
                </a:lnTo>
                <a:lnTo>
                  <a:pt x="8141846" y="3847085"/>
                </a:lnTo>
                <a:cubicBezTo>
                  <a:pt x="8214849" y="3774902"/>
                  <a:pt x="8255810" y="3743258"/>
                  <a:pt x="8271273" y="3747098"/>
                </a:cubicBezTo>
                <a:close/>
                <a:moveTo>
                  <a:pt x="8172269" y="3328595"/>
                </a:moveTo>
                <a:cubicBezTo>
                  <a:pt x="8183885" y="3331239"/>
                  <a:pt x="8192626" y="3337864"/>
                  <a:pt x="8199294" y="3348653"/>
                </a:cubicBezTo>
                <a:cubicBezTo>
                  <a:pt x="8215427" y="3374757"/>
                  <a:pt x="8290786" y="3705866"/>
                  <a:pt x="8284388" y="3722537"/>
                </a:cubicBezTo>
                <a:cubicBezTo>
                  <a:pt x="8281027" y="3731297"/>
                  <a:pt x="8260896" y="3742280"/>
                  <a:pt x="8239652" y="3746946"/>
                </a:cubicBezTo>
                <a:cubicBezTo>
                  <a:pt x="8192723" y="3757254"/>
                  <a:pt x="8166983" y="3729574"/>
                  <a:pt x="8164296" y="3665913"/>
                </a:cubicBezTo>
                <a:cubicBezTo>
                  <a:pt x="8162558" y="3624736"/>
                  <a:pt x="8161061" y="3623615"/>
                  <a:pt x="8110329" y="3625491"/>
                </a:cubicBezTo>
                <a:cubicBezTo>
                  <a:pt x="8081630" y="3626551"/>
                  <a:pt x="7999567" y="3644791"/>
                  <a:pt x="7927968" y="3666023"/>
                </a:cubicBezTo>
                <a:cubicBezTo>
                  <a:pt x="7856368" y="3687256"/>
                  <a:pt x="7789532" y="3701460"/>
                  <a:pt x="7779444" y="3697589"/>
                </a:cubicBezTo>
                <a:cubicBezTo>
                  <a:pt x="7760869" y="3690461"/>
                  <a:pt x="7739825" y="3611876"/>
                  <a:pt x="7748583" y="3582344"/>
                </a:cubicBezTo>
                <a:cubicBezTo>
                  <a:pt x="7751463" y="3572629"/>
                  <a:pt x="7827738" y="3551870"/>
                  <a:pt x="7941392" y="3529867"/>
                </a:cubicBezTo>
                <a:lnTo>
                  <a:pt x="8129435" y="3493464"/>
                </a:lnTo>
                <a:lnTo>
                  <a:pt x="8113845" y="3454815"/>
                </a:lnTo>
                <a:cubicBezTo>
                  <a:pt x="8105270" y="3433557"/>
                  <a:pt x="8097803" y="3399343"/>
                  <a:pt x="8097252" y="3378782"/>
                </a:cubicBezTo>
                <a:cubicBezTo>
                  <a:pt x="8096462" y="3349346"/>
                  <a:pt x="8102997" y="3339492"/>
                  <a:pt x="8127999" y="3332423"/>
                </a:cubicBezTo>
                <a:cubicBezTo>
                  <a:pt x="8146164" y="3327287"/>
                  <a:pt x="8160654" y="3325951"/>
                  <a:pt x="8172269" y="3328595"/>
                </a:cubicBezTo>
                <a:close/>
                <a:moveTo>
                  <a:pt x="8129442" y="3154532"/>
                </a:moveTo>
                <a:cubicBezTo>
                  <a:pt x="8133727" y="3158730"/>
                  <a:pt x="8146583" y="3184442"/>
                  <a:pt x="8158011" y="3211670"/>
                </a:cubicBezTo>
                <a:cubicBezTo>
                  <a:pt x="8182893" y="3270951"/>
                  <a:pt x="8171066" y="3292161"/>
                  <a:pt x="8111604" y="3294902"/>
                </a:cubicBezTo>
                <a:cubicBezTo>
                  <a:pt x="8089189" y="3295935"/>
                  <a:pt x="7991770" y="3325491"/>
                  <a:pt x="7895118" y="3360582"/>
                </a:cubicBezTo>
                <a:cubicBezTo>
                  <a:pt x="7798466" y="3395672"/>
                  <a:pt x="7711627" y="3421406"/>
                  <a:pt x="7702144" y="3417766"/>
                </a:cubicBezTo>
                <a:cubicBezTo>
                  <a:pt x="7681057" y="3409675"/>
                  <a:pt x="7663146" y="3323488"/>
                  <a:pt x="7679213" y="3307422"/>
                </a:cubicBezTo>
                <a:cubicBezTo>
                  <a:pt x="7685591" y="3301044"/>
                  <a:pt x="7787748" y="3262317"/>
                  <a:pt x="7906230" y="3221363"/>
                </a:cubicBezTo>
                <a:cubicBezTo>
                  <a:pt x="8024711" y="3180408"/>
                  <a:pt x="8125156" y="3150334"/>
                  <a:pt x="8129442" y="3154532"/>
                </a:cubicBezTo>
                <a:close/>
                <a:moveTo>
                  <a:pt x="7900669" y="2749415"/>
                </a:moveTo>
                <a:cubicBezTo>
                  <a:pt x="8055065" y="2749415"/>
                  <a:pt x="8142220" y="3032834"/>
                  <a:pt x="8009643" y="3103787"/>
                </a:cubicBezTo>
                <a:cubicBezTo>
                  <a:pt x="7970019" y="3124994"/>
                  <a:pt x="7955926" y="3116399"/>
                  <a:pt x="7937178" y="3059592"/>
                </a:cubicBezTo>
                <a:cubicBezTo>
                  <a:pt x="7924491" y="3021151"/>
                  <a:pt x="7925511" y="3010979"/>
                  <a:pt x="7944106" y="2990431"/>
                </a:cubicBezTo>
                <a:cubicBezTo>
                  <a:pt x="7968738" y="2963213"/>
                  <a:pt x="7962553" y="2915983"/>
                  <a:pt x="7930106" y="2883536"/>
                </a:cubicBezTo>
                <a:cubicBezTo>
                  <a:pt x="7893928" y="2847358"/>
                  <a:pt x="7884208" y="2873879"/>
                  <a:pt x="7893363" y="2983789"/>
                </a:cubicBezTo>
                <a:cubicBezTo>
                  <a:pt x="7904032" y="3111868"/>
                  <a:pt x="7885198" y="3159779"/>
                  <a:pt x="7813058" y="3188079"/>
                </a:cubicBezTo>
                <a:cubicBezTo>
                  <a:pt x="7723569" y="3223185"/>
                  <a:pt x="7643737" y="3203850"/>
                  <a:pt x="7599517" y="3136361"/>
                </a:cubicBezTo>
                <a:cubicBezTo>
                  <a:pt x="7568439" y="3088932"/>
                  <a:pt x="7543417" y="2983100"/>
                  <a:pt x="7552519" y="2937588"/>
                </a:cubicBezTo>
                <a:cubicBezTo>
                  <a:pt x="7559217" y="2904101"/>
                  <a:pt x="7631773" y="2814609"/>
                  <a:pt x="7656036" y="2809909"/>
                </a:cubicBezTo>
                <a:cubicBezTo>
                  <a:pt x="7660663" y="2809013"/>
                  <a:pt x="7678650" y="2831936"/>
                  <a:pt x="7696006" y="2860850"/>
                </a:cubicBezTo>
                <a:lnTo>
                  <a:pt x="7727564" y="2913420"/>
                </a:lnTo>
                <a:lnTo>
                  <a:pt x="7699181" y="2939862"/>
                </a:lnTo>
                <a:cubicBezTo>
                  <a:pt x="7665991" y="2970784"/>
                  <a:pt x="7662318" y="3023755"/>
                  <a:pt x="7690569" y="3064089"/>
                </a:cubicBezTo>
                <a:cubicBezTo>
                  <a:pt x="7714358" y="3098051"/>
                  <a:pt x="7757838" y="3101980"/>
                  <a:pt x="7756995" y="3070090"/>
                </a:cubicBezTo>
                <a:cubicBezTo>
                  <a:pt x="7751862" y="2875897"/>
                  <a:pt x="7764136" y="2818548"/>
                  <a:pt x="7820281" y="2774385"/>
                </a:cubicBezTo>
                <a:cubicBezTo>
                  <a:pt x="7839293" y="2759429"/>
                  <a:pt x="7871534" y="2749415"/>
                  <a:pt x="7900669" y="2749415"/>
                </a:cubicBezTo>
                <a:close/>
                <a:moveTo>
                  <a:pt x="145176" y="2496711"/>
                </a:moveTo>
                <a:cubicBezTo>
                  <a:pt x="152637" y="2496395"/>
                  <a:pt x="163166" y="2500489"/>
                  <a:pt x="186392" y="2508586"/>
                </a:cubicBezTo>
                <a:cubicBezTo>
                  <a:pt x="218214" y="2519679"/>
                  <a:pt x="236815" y="2547221"/>
                  <a:pt x="304328" y="2683211"/>
                </a:cubicBezTo>
                <a:cubicBezTo>
                  <a:pt x="348413" y="2772011"/>
                  <a:pt x="389293" y="2849783"/>
                  <a:pt x="395173" y="2856038"/>
                </a:cubicBezTo>
                <a:cubicBezTo>
                  <a:pt x="401162" y="2862410"/>
                  <a:pt x="428064" y="2819130"/>
                  <a:pt x="456350" y="2757613"/>
                </a:cubicBezTo>
                <a:cubicBezTo>
                  <a:pt x="484118" y="2697224"/>
                  <a:pt x="512545" y="2647815"/>
                  <a:pt x="519521" y="2647815"/>
                </a:cubicBezTo>
                <a:cubicBezTo>
                  <a:pt x="545627" y="2647815"/>
                  <a:pt x="596900" y="2677873"/>
                  <a:pt x="596900" y="2693178"/>
                </a:cubicBezTo>
                <a:cubicBezTo>
                  <a:pt x="596900" y="2701915"/>
                  <a:pt x="574744" y="2751004"/>
                  <a:pt x="547663" y="2802265"/>
                </a:cubicBezTo>
                <a:cubicBezTo>
                  <a:pt x="520583" y="2853525"/>
                  <a:pt x="486126" y="2931184"/>
                  <a:pt x="471091" y="2974840"/>
                </a:cubicBezTo>
                <a:cubicBezTo>
                  <a:pt x="456057" y="3018496"/>
                  <a:pt x="439061" y="3054215"/>
                  <a:pt x="433323" y="3054215"/>
                </a:cubicBezTo>
                <a:cubicBezTo>
                  <a:pt x="427585" y="3054215"/>
                  <a:pt x="405061" y="3048000"/>
                  <a:pt x="383270" y="3040403"/>
                </a:cubicBezTo>
                <a:cubicBezTo>
                  <a:pt x="349292" y="3028559"/>
                  <a:pt x="331676" y="3003043"/>
                  <a:pt x="259563" y="2861226"/>
                </a:cubicBezTo>
                <a:cubicBezTo>
                  <a:pt x="209367" y="2762510"/>
                  <a:pt x="169103" y="2697694"/>
                  <a:pt x="159664" y="2700412"/>
                </a:cubicBezTo>
                <a:cubicBezTo>
                  <a:pt x="150967" y="2702916"/>
                  <a:pt x="130770" y="2736398"/>
                  <a:pt x="114782" y="2774815"/>
                </a:cubicBezTo>
                <a:cubicBezTo>
                  <a:pt x="98793" y="2813232"/>
                  <a:pt x="82481" y="2851392"/>
                  <a:pt x="78532" y="2859613"/>
                </a:cubicBezTo>
                <a:cubicBezTo>
                  <a:pt x="69077" y="2879296"/>
                  <a:pt x="0" y="2844960"/>
                  <a:pt x="0" y="2820577"/>
                </a:cubicBezTo>
                <a:cubicBezTo>
                  <a:pt x="0" y="2789700"/>
                  <a:pt x="103728" y="2527529"/>
                  <a:pt x="122370" y="2511290"/>
                </a:cubicBezTo>
                <a:cubicBezTo>
                  <a:pt x="133322" y="2501750"/>
                  <a:pt x="137714" y="2497026"/>
                  <a:pt x="145176" y="2496711"/>
                </a:cubicBezTo>
                <a:close/>
                <a:moveTo>
                  <a:pt x="7678926" y="2414221"/>
                </a:moveTo>
                <a:cubicBezTo>
                  <a:pt x="7671080" y="2416108"/>
                  <a:pt x="7662964" y="2420933"/>
                  <a:pt x="7654401" y="2428599"/>
                </a:cubicBezTo>
                <a:cubicBezTo>
                  <a:pt x="7628755" y="2451557"/>
                  <a:pt x="7630496" y="2459611"/>
                  <a:pt x="7677047" y="2533351"/>
                </a:cubicBezTo>
                <a:cubicBezTo>
                  <a:pt x="7697867" y="2566333"/>
                  <a:pt x="7715392" y="2582073"/>
                  <a:pt x="7724080" y="2575593"/>
                </a:cubicBezTo>
                <a:cubicBezTo>
                  <a:pt x="7731696" y="2569913"/>
                  <a:pt x="7746298" y="2559366"/>
                  <a:pt x="7756529" y="2552156"/>
                </a:cubicBezTo>
                <a:cubicBezTo>
                  <a:pt x="7772564" y="2540855"/>
                  <a:pt x="7771246" y="2530782"/>
                  <a:pt x="7746967" y="2479131"/>
                </a:cubicBezTo>
                <a:cubicBezTo>
                  <a:pt x="7723557" y="2429330"/>
                  <a:pt x="7702461" y="2408558"/>
                  <a:pt x="7678926" y="2414221"/>
                </a:cubicBezTo>
                <a:close/>
                <a:moveTo>
                  <a:pt x="7753948" y="2262452"/>
                </a:moveTo>
                <a:cubicBezTo>
                  <a:pt x="7761919" y="2265511"/>
                  <a:pt x="7798758" y="2330788"/>
                  <a:pt x="7835812" y="2407513"/>
                </a:cubicBezTo>
                <a:cubicBezTo>
                  <a:pt x="7900257" y="2540958"/>
                  <a:pt x="7902534" y="2549173"/>
                  <a:pt x="7888272" y="2596776"/>
                </a:cubicBezTo>
                <a:cubicBezTo>
                  <a:pt x="7862260" y="2683595"/>
                  <a:pt x="7771929" y="2727378"/>
                  <a:pt x="7689703" y="2693022"/>
                </a:cubicBezTo>
                <a:cubicBezTo>
                  <a:pt x="7663192" y="2681945"/>
                  <a:pt x="7637922" y="2671528"/>
                  <a:pt x="7633549" y="2669873"/>
                </a:cubicBezTo>
                <a:cubicBezTo>
                  <a:pt x="7629175" y="2668219"/>
                  <a:pt x="7618779" y="2691019"/>
                  <a:pt x="7610446" y="2720541"/>
                </a:cubicBezTo>
                <a:cubicBezTo>
                  <a:pt x="7593774" y="2779611"/>
                  <a:pt x="7537289" y="2876415"/>
                  <a:pt x="7519495" y="2876415"/>
                </a:cubicBezTo>
                <a:cubicBezTo>
                  <a:pt x="7505458" y="2876415"/>
                  <a:pt x="7454900" y="2792245"/>
                  <a:pt x="7454900" y="2768876"/>
                </a:cubicBezTo>
                <a:cubicBezTo>
                  <a:pt x="7454900" y="2759423"/>
                  <a:pt x="7478220" y="2710536"/>
                  <a:pt x="7506722" y="2660238"/>
                </a:cubicBezTo>
                <a:cubicBezTo>
                  <a:pt x="7543710" y="2594964"/>
                  <a:pt x="7556364" y="2560104"/>
                  <a:pt x="7550930" y="2538451"/>
                </a:cubicBezTo>
                <a:cubicBezTo>
                  <a:pt x="7541157" y="2499512"/>
                  <a:pt x="7532005" y="2500220"/>
                  <a:pt x="7450506" y="2546215"/>
                </a:cubicBezTo>
                <a:cubicBezTo>
                  <a:pt x="7413375" y="2567170"/>
                  <a:pt x="7376461" y="2584315"/>
                  <a:pt x="7368474" y="2584315"/>
                </a:cubicBezTo>
                <a:cubicBezTo>
                  <a:pt x="7352223" y="2584315"/>
                  <a:pt x="7315200" y="2519426"/>
                  <a:pt x="7315200" y="2490942"/>
                </a:cubicBezTo>
                <a:cubicBezTo>
                  <a:pt x="7315200" y="2479868"/>
                  <a:pt x="7399901" y="2429460"/>
                  <a:pt x="7527327" y="2364699"/>
                </a:cubicBezTo>
                <a:cubicBezTo>
                  <a:pt x="7643997" y="2305404"/>
                  <a:pt x="7745976" y="2259393"/>
                  <a:pt x="7753948" y="2262452"/>
                </a:cubicBezTo>
                <a:close/>
                <a:moveTo>
                  <a:pt x="387434" y="2063615"/>
                </a:moveTo>
                <a:cubicBezTo>
                  <a:pt x="396281" y="2063615"/>
                  <a:pt x="526991" y="2131349"/>
                  <a:pt x="571501" y="2158999"/>
                </a:cubicBezTo>
                <a:cubicBezTo>
                  <a:pt x="595948" y="2174186"/>
                  <a:pt x="650241" y="2205322"/>
                  <a:pt x="692151" y="2228191"/>
                </a:cubicBezTo>
                <a:cubicBezTo>
                  <a:pt x="734061" y="2251060"/>
                  <a:pt x="778866" y="2279825"/>
                  <a:pt x="791719" y="2292114"/>
                </a:cubicBezTo>
                <a:cubicBezTo>
                  <a:pt x="813478" y="2312919"/>
                  <a:pt x="813703" y="2317133"/>
                  <a:pt x="794984" y="2353331"/>
                </a:cubicBezTo>
                <a:cubicBezTo>
                  <a:pt x="783928" y="2374711"/>
                  <a:pt x="768966" y="2395861"/>
                  <a:pt x="761735" y="2400329"/>
                </a:cubicBezTo>
                <a:cubicBezTo>
                  <a:pt x="754505" y="2404798"/>
                  <a:pt x="710917" y="2387747"/>
                  <a:pt x="664874" y="2362439"/>
                </a:cubicBezTo>
                <a:cubicBezTo>
                  <a:pt x="618831" y="2337130"/>
                  <a:pt x="576735" y="2315263"/>
                  <a:pt x="571328" y="2313844"/>
                </a:cubicBezTo>
                <a:cubicBezTo>
                  <a:pt x="565920" y="2312426"/>
                  <a:pt x="547513" y="2342834"/>
                  <a:pt x="530422" y="2381418"/>
                </a:cubicBezTo>
                <a:lnTo>
                  <a:pt x="499347" y="2451571"/>
                </a:lnTo>
                <a:lnTo>
                  <a:pt x="586224" y="2501106"/>
                </a:lnTo>
                <a:cubicBezTo>
                  <a:pt x="634006" y="2528350"/>
                  <a:pt x="673101" y="2555033"/>
                  <a:pt x="673101" y="2560402"/>
                </a:cubicBezTo>
                <a:cubicBezTo>
                  <a:pt x="673101" y="2565771"/>
                  <a:pt x="660917" y="2590814"/>
                  <a:pt x="646024" y="2616055"/>
                </a:cubicBezTo>
                <a:cubicBezTo>
                  <a:pt x="624741" y="2652127"/>
                  <a:pt x="614551" y="2659413"/>
                  <a:pt x="598399" y="2650107"/>
                </a:cubicBezTo>
                <a:cubicBezTo>
                  <a:pt x="520158" y="2605029"/>
                  <a:pt x="227756" y="2435608"/>
                  <a:pt x="208231" y="2424040"/>
                </a:cubicBezTo>
                <a:cubicBezTo>
                  <a:pt x="185149" y="2410363"/>
                  <a:pt x="185071" y="2408037"/>
                  <a:pt x="206207" y="2363715"/>
                </a:cubicBezTo>
                <a:cubicBezTo>
                  <a:pt x="218297" y="2338360"/>
                  <a:pt x="232569" y="2314861"/>
                  <a:pt x="237921" y="2311495"/>
                </a:cubicBezTo>
                <a:cubicBezTo>
                  <a:pt x="243272" y="2308129"/>
                  <a:pt x="281574" y="2325355"/>
                  <a:pt x="323035" y="2349776"/>
                </a:cubicBezTo>
                <a:cubicBezTo>
                  <a:pt x="371988" y="2378609"/>
                  <a:pt x="399227" y="2388547"/>
                  <a:pt x="400722" y="2378121"/>
                </a:cubicBezTo>
                <a:cubicBezTo>
                  <a:pt x="401988" y="2369290"/>
                  <a:pt x="421168" y="2338295"/>
                  <a:pt x="443344" y="2309242"/>
                </a:cubicBezTo>
                <a:lnTo>
                  <a:pt x="483664" y="2256419"/>
                </a:lnTo>
                <a:lnTo>
                  <a:pt x="406933" y="2214235"/>
                </a:lnTo>
                <a:cubicBezTo>
                  <a:pt x="364730" y="2191035"/>
                  <a:pt x="330201" y="2164252"/>
                  <a:pt x="330201" y="2154719"/>
                </a:cubicBezTo>
                <a:cubicBezTo>
                  <a:pt x="330201" y="2145186"/>
                  <a:pt x="342020" y="2120787"/>
                  <a:pt x="356466" y="2100501"/>
                </a:cubicBezTo>
                <a:cubicBezTo>
                  <a:pt x="370911" y="2080213"/>
                  <a:pt x="384847" y="2063615"/>
                  <a:pt x="387434" y="2063615"/>
                </a:cubicBezTo>
                <a:close/>
                <a:moveTo>
                  <a:pt x="7469711" y="1838862"/>
                </a:moveTo>
                <a:cubicBezTo>
                  <a:pt x="7481349" y="1840239"/>
                  <a:pt x="7534220" y="1907088"/>
                  <a:pt x="7587203" y="1987415"/>
                </a:cubicBezTo>
                <a:lnTo>
                  <a:pt x="7683534" y="2133465"/>
                </a:lnTo>
                <a:lnTo>
                  <a:pt x="7657409" y="2168390"/>
                </a:lnTo>
                <a:cubicBezTo>
                  <a:pt x="7643040" y="2187599"/>
                  <a:pt x="7623770" y="2203315"/>
                  <a:pt x="7614586" y="2203315"/>
                </a:cubicBezTo>
                <a:cubicBezTo>
                  <a:pt x="7605402" y="2203315"/>
                  <a:pt x="7568240" y="2157682"/>
                  <a:pt x="7532001" y="2101909"/>
                </a:cubicBezTo>
                <a:lnTo>
                  <a:pt x="7466116" y="2000502"/>
                </a:lnTo>
                <a:lnTo>
                  <a:pt x="7434755" y="2021050"/>
                </a:lnTo>
                <a:cubicBezTo>
                  <a:pt x="7399411" y="2044208"/>
                  <a:pt x="7399534" y="2044614"/>
                  <a:pt x="7476401" y="2158865"/>
                </a:cubicBezTo>
                <a:lnTo>
                  <a:pt x="7519123" y="2222365"/>
                </a:lnTo>
                <a:lnTo>
                  <a:pt x="7492654" y="2257290"/>
                </a:lnTo>
                <a:cubicBezTo>
                  <a:pt x="7478095" y="2276499"/>
                  <a:pt x="7458367" y="2292215"/>
                  <a:pt x="7448814" y="2292215"/>
                </a:cubicBezTo>
                <a:cubicBezTo>
                  <a:pt x="7439261" y="2292215"/>
                  <a:pt x="7404501" y="2249682"/>
                  <a:pt x="7371569" y="2197698"/>
                </a:cubicBezTo>
                <a:lnTo>
                  <a:pt x="7311696" y="2103181"/>
                </a:lnTo>
                <a:lnTo>
                  <a:pt x="7227274" y="2160546"/>
                </a:lnTo>
                <a:lnTo>
                  <a:pt x="7296637" y="2264149"/>
                </a:lnTo>
                <a:cubicBezTo>
                  <a:pt x="7334786" y="2321131"/>
                  <a:pt x="7366000" y="2372717"/>
                  <a:pt x="7366000" y="2378784"/>
                </a:cubicBezTo>
                <a:cubicBezTo>
                  <a:pt x="7366000" y="2397934"/>
                  <a:pt x="7279165" y="2438260"/>
                  <a:pt x="7266465" y="2425008"/>
                </a:cubicBezTo>
                <a:cubicBezTo>
                  <a:pt x="7244049" y="2401619"/>
                  <a:pt x="7072392" y="2125050"/>
                  <a:pt x="7069983" y="2108441"/>
                </a:cubicBezTo>
                <a:cubicBezTo>
                  <a:pt x="7068645" y="2099216"/>
                  <a:pt x="7153275" y="2034223"/>
                  <a:pt x="7258050" y="1964013"/>
                </a:cubicBezTo>
                <a:cubicBezTo>
                  <a:pt x="7362825" y="1893803"/>
                  <a:pt x="7458072" y="1837485"/>
                  <a:pt x="7469711" y="1838862"/>
                </a:cubicBezTo>
                <a:close/>
                <a:moveTo>
                  <a:pt x="666667" y="1663847"/>
                </a:moveTo>
                <a:cubicBezTo>
                  <a:pt x="673698" y="1660510"/>
                  <a:pt x="696070" y="1671217"/>
                  <a:pt x="716383" y="1687642"/>
                </a:cubicBezTo>
                <a:lnTo>
                  <a:pt x="753315" y="1717503"/>
                </a:lnTo>
                <a:lnTo>
                  <a:pt x="605587" y="1927128"/>
                </a:lnTo>
                <a:lnTo>
                  <a:pt x="665534" y="1972346"/>
                </a:lnTo>
                <a:lnTo>
                  <a:pt x="727065" y="1885011"/>
                </a:lnTo>
                <a:cubicBezTo>
                  <a:pt x="760908" y="1836976"/>
                  <a:pt x="794082" y="1794285"/>
                  <a:pt x="800785" y="1790142"/>
                </a:cubicBezTo>
                <a:cubicBezTo>
                  <a:pt x="813887" y="1782045"/>
                  <a:pt x="889001" y="1830192"/>
                  <a:pt x="889001" y="1846686"/>
                </a:cubicBezTo>
                <a:cubicBezTo>
                  <a:pt x="889001" y="1852154"/>
                  <a:pt x="860426" y="1894375"/>
                  <a:pt x="825501" y="1940509"/>
                </a:cubicBezTo>
                <a:cubicBezTo>
                  <a:pt x="790576" y="1986645"/>
                  <a:pt x="762001" y="2028013"/>
                  <a:pt x="762001" y="2032443"/>
                </a:cubicBezTo>
                <a:cubicBezTo>
                  <a:pt x="762001" y="2044058"/>
                  <a:pt x="804171" y="2075537"/>
                  <a:pt x="819151" y="2075103"/>
                </a:cubicBezTo>
                <a:cubicBezTo>
                  <a:pt x="826136" y="2074900"/>
                  <a:pt x="867612" y="2032104"/>
                  <a:pt x="911320" y="1979997"/>
                </a:cubicBezTo>
                <a:lnTo>
                  <a:pt x="990789" y="1885260"/>
                </a:lnTo>
                <a:lnTo>
                  <a:pt x="1030086" y="1905582"/>
                </a:lnTo>
                <a:cubicBezTo>
                  <a:pt x="1076862" y="1929770"/>
                  <a:pt x="1080418" y="1921050"/>
                  <a:pt x="951616" y="2098021"/>
                </a:cubicBezTo>
                <a:cubicBezTo>
                  <a:pt x="899715" y="2169331"/>
                  <a:pt x="853605" y="2233199"/>
                  <a:pt x="849149" y="2239951"/>
                </a:cubicBezTo>
                <a:cubicBezTo>
                  <a:pt x="838533" y="2256036"/>
                  <a:pt x="443841" y="1972631"/>
                  <a:pt x="451404" y="1954354"/>
                </a:cubicBezTo>
                <a:cubicBezTo>
                  <a:pt x="454592" y="1946647"/>
                  <a:pt x="501455" y="1879496"/>
                  <a:pt x="555542" y="1805129"/>
                </a:cubicBezTo>
                <a:cubicBezTo>
                  <a:pt x="609630" y="1730761"/>
                  <a:pt x="659636" y="1667185"/>
                  <a:pt x="666667" y="1663847"/>
                </a:cubicBezTo>
                <a:close/>
                <a:moveTo>
                  <a:pt x="7154666" y="1428616"/>
                </a:moveTo>
                <a:cubicBezTo>
                  <a:pt x="7173629" y="1428616"/>
                  <a:pt x="7226300" y="1496335"/>
                  <a:pt x="7226300" y="1520714"/>
                </a:cubicBezTo>
                <a:cubicBezTo>
                  <a:pt x="7226300" y="1530024"/>
                  <a:pt x="7191386" y="1593449"/>
                  <a:pt x="7148713" y="1661658"/>
                </a:cubicBezTo>
                <a:cubicBezTo>
                  <a:pt x="7106040" y="1729868"/>
                  <a:pt x="7073753" y="1788302"/>
                  <a:pt x="7076964" y="1791513"/>
                </a:cubicBezTo>
                <a:cubicBezTo>
                  <a:pt x="7080176" y="1794725"/>
                  <a:pt x="7140720" y="1774394"/>
                  <a:pt x="7211507" y="1746334"/>
                </a:cubicBezTo>
                <a:cubicBezTo>
                  <a:pt x="7282295" y="1718274"/>
                  <a:pt x="7351340" y="1695316"/>
                  <a:pt x="7364941" y="1695316"/>
                </a:cubicBezTo>
                <a:cubicBezTo>
                  <a:pt x="7388347" y="1695316"/>
                  <a:pt x="7442200" y="1755170"/>
                  <a:pt x="7442200" y="1781184"/>
                </a:cubicBezTo>
                <a:cubicBezTo>
                  <a:pt x="7442200" y="1787837"/>
                  <a:pt x="7343616" y="1824847"/>
                  <a:pt x="7223125" y="1863428"/>
                </a:cubicBezTo>
                <a:cubicBezTo>
                  <a:pt x="7102634" y="1902008"/>
                  <a:pt x="6993513" y="1940529"/>
                  <a:pt x="6980633" y="1949029"/>
                </a:cubicBezTo>
                <a:cubicBezTo>
                  <a:pt x="6960785" y="1962129"/>
                  <a:pt x="6951591" y="1959095"/>
                  <a:pt x="6920308" y="1929124"/>
                </a:cubicBezTo>
                <a:cubicBezTo>
                  <a:pt x="6900008" y="1909676"/>
                  <a:pt x="6883400" y="1884974"/>
                  <a:pt x="6883400" y="1874230"/>
                </a:cubicBezTo>
                <a:cubicBezTo>
                  <a:pt x="6883400" y="1863487"/>
                  <a:pt x="6940822" y="1758829"/>
                  <a:pt x="7011005" y="1641656"/>
                </a:cubicBezTo>
                <a:cubicBezTo>
                  <a:pt x="7081188" y="1524484"/>
                  <a:pt x="7145836" y="1428616"/>
                  <a:pt x="7154666" y="1428616"/>
                </a:cubicBezTo>
                <a:close/>
                <a:moveTo>
                  <a:pt x="931667" y="1365116"/>
                </a:moveTo>
                <a:cubicBezTo>
                  <a:pt x="949073" y="1365116"/>
                  <a:pt x="1070679" y="1468414"/>
                  <a:pt x="1163167" y="1561762"/>
                </a:cubicBezTo>
                <a:cubicBezTo>
                  <a:pt x="1252012" y="1651435"/>
                  <a:pt x="1268957" y="1698663"/>
                  <a:pt x="1236687" y="1766668"/>
                </a:cubicBezTo>
                <a:cubicBezTo>
                  <a:pt x="1212708" y="1817200"/>
                  <a:pt x="1154290" y="1869799"/>
                  <a:pt x="1109723" y="1880984"/>
                </a:cubicBezTo>
                <a:cubicBezTo>
                  <a:pt x="1072326" y="1890371"/>
                  <a:pt x="992244" y="1862349"/>
                  <a:pt x="974054" y="1833512"/>
                </a:cubicBezTo>
                <a:cubicBezTo>
                  <a:pt x="964322" y="1818083"/>
                  <a:pt x="968293" y="1802845"/>
                  <a:pt x="989985" y="1772381"/>
                </a:cubicBezTo>
                <a:cubicBezTo>
                  <a:pt x="1005877" y="1750063"/>
                  <a:pt x="1025375" y="1732939"/>
                  <a:pt x="1033315" y="1734326"/>
                </a:cubicBezTo>
                <a:cubicBezTo>
                  <a:pt x="1076974" y="1741958"/>
                  <a:pt x="1096685" y="1737431"/>
                  <a:pt x="1109587" y="1716808"/>
                </a:cubicBezTo>
                <a:cubicBezTo>
                  <a:pt x="1121998" y="1696971"/>
                  <a:pt x="1111020" y="1682294"/>
                  <a:pt x="1028843" y="1608858"/>
                </a:cubicBezTo>
                <a:cubicBezTo>
                  <a:pt x="976534" y="1562112"/>
                  <a:pt x="910811" y="1502828"/>
                  <a:pt x="882793" y="1477116"/>
                </a:cubicBezTo>
                <a:lnTo>
                  <a:pt x="831851" y="1430366"/>
                </a:lnTo>
                <a:lnTo>
                  <a:pt x="875502" y="1397741"/>
                </a:lnTo>
                <a:cubicBezTo>
                  <a:pt x="899510" y="1379797"/>
                  <a:pt x="924784" y="1365116"/>
                  <a:pt x="931667" y="1365116"/>
                </a:cubicBezTo>
                <a:close/>
                <a:moveTo>
                  <a:pt x="7029735" y="1301616"/>
                </a:moveTo>
                <a:cubicBezTo>
                  <a:pt x="7038814" y="1301616"/>
                  <a:pt x="7061675" y="1319958"/>
                  <a:pt x="7080539" y="1342377"/>
                </a:cubicBezTo>
                <a:lnTo>
                  <a:pt x="7114838" y="1383138"/>
                </a:lnTo>
                <a:lnTo>
                  <a:pt x="6932443" y="1545002"/>
                </a:lnTo>
                <a:cubicBezTo>
                  <a:pt x="6832126" y="1634027"/>
                  <a:pt x="6746271" y="1709982"/>
                  <a:pt x="6741653" y="1713791"/>
                </a:cubicBezTo>
                <a:cubicBezTo>
                  <a:pt x="6737035" y="1717600"/>
                  <a:pt x="6717669" y="1702190"/>
                  <a:pt x="6698616" y="1679548"/>
                </a:cubicBezTo>
                <a:lnTo>
                  <a:pt x="6663976" y="1638380"/>
                </a:lnTo>
                <a:lnTo>
                  <a:pt x="6838603" y="1469998"/>
                </a:lnTo>
                <a:cubicBezTo>
                  <a:pt x="6934648" y="1377388"/>
                  <a:pt x="7020657" y="1301616"/>
                  <a:pt x="7029735" y="1301616"/>
                </a:cubicBezTo>
                <a:close/>
                <a:moveTo>
                  <a:pt x="1078471" y="1212716"/>
                </a:moveTo>
                <a:cubicBezTo>
                  <a:pt x="1089709" y="1212716"/>
                  <a:pt x="1175755" y="1289725"/>
                  <a:pt x="1269683" y="1383848"/>
                </a:cubicBezTo>
                <a:lnTo>
                  <a:pt x="1440463" y="1554980"/>
                </a:lnTo>
                <a:lnTo>
                  <a:pt x="1403656" y="1593398"/>
                </a:lnTo>
                <a:cubicBezTo>
                  <a:pt x="1383412" y="1614528"/>
                  <a:pt x="1360695" y="1631816"/>
                  <a:pt x="1353174" y="1631816"/>
                </a:cubicBezTo>
                <a:cubicBezTo>
                  <a:pt x="1345652" y="1631816"/>
                  <a:pt x="1263129" y="1555290"/>
                  <a:pt x="1169790" y="1461758"/>
                </a:cubicBezTo>
                <a:cubicBezTo>
                  <a:pt x="995288" y="1286896"/>
                  <a:pt x="980218" y="1261283"/>
                  <a:pt x="1032601" y="1228591"/>
                </a:cubicBezTo>
                <a:cubicBezTo>
                  <a:pt x="1046591" y="1219860"/>
                  <a:pt x="1067233" y="1212716"/>
                  <a:pt x="1078471" y="1212716"/>
                </a:cubicBezTo>
                <a:close/>
                <a:moveTo>
                  <a:pt x="1430077" y="1138502"/>
                </a:moveTo>
                <a:cubicBezTo>
                  <a:pt x="1423806" y="1139408"/>
                  <a:pt x="1425605" y="1147981"/>
                  <a:pt x="1429443" y="1165091"/>
                </a:cubicBezTo>
                <a:cubicBezTo>
                  <a:pt x="1432971" y="1180807"/>
                  <a:pt x="1441298" y="1203866"/>
                  <a:pt x="1447950" y="1216334"/>
                </a:cubicBezTo>
                <a:cubicBezTo>
                  <a:pt x="1459283" y="1237575"/>
                  <a:pt x="1462057" y="1237683"/>
                  <a:pt x="1492024" y="1218048"/>
                </a:cubicBezTo>
                <a:cubicBezTo>
                  <a:pt x="1534052" y="1190510"/>
                  <a:pt x="1532523" y="1183384"/>
                  <a:pt x="1479121" y="1157918"/>
                </a:cubicBezTo>
                <a:cubicBezTo>
                  <a:pt x="1450687" y="1144359"/>
                  <a:pt x="1436347" y="1137597"/>
                  <a:pt x="1430077" y="1138502"/>
                </a:cubicBezTo>
                <a:close/>
                <a:moveTo>
                  <a:pt x="6659760" y="958716"/>
                </a:moveTo>
                <a:cubicBezTo>
                  <a:pt x="6675407" y="958716"/>
                  <a:pt x="6747813" y="1021571"/>
                  <a:pt x="6737157" y="1025905"/>
                </a:cubicBezTo>
                <a:cubicBezTo>
                  <a:pt x="6729099" y="1029183"/>
                  <a:pt x="6691018" y="1316667"/>
                  <a:pt x="6697751" y="1323400"/>
                </a:cubicBezTo>
                <a:cubicBezTo>
                  <a:pt x="6700413" y="1326062"/>
                  <a:pt x="6738390" y="1287960"/>
                  <a:pt x="6782144" y="1238728"/>
                </a:cubicBezTo>
                <a:cubicBezTo>
                  <a:pt x="6825899" y="1189496"/>
                  <a:pt x="6867641" y="1149216"/>
                  <a:pt x="6874905" y="1149216"/>
                </a:cubicBezTo>
                <a:cubicBezTo>
                  <a:pt x="6894955" y="1149216"/>
                  <a:pt x="6946900" y="1202028"/>
                  <a:pt x="6946900" y="1222412"/>
                </a:cubicBezTo>
                <a:cubicBezTo>
                  <a:pt x="6946900" y="1245934"/>
                  <a:pt x="6643126" y="1581016"/>
                  <a:pt x="6621801" y="1581016"/>
                </a:cubicBezTo>
                <a:cubicBezTo>
                  <a:pt x="6612789" y="1581016"/>
                  <a:pt x="6589748" y="1567539"/>
                  <a:pt x="6570597" y="1551066"/>
                </a:cubicBezTo>
                <a:lnTo>
                  <a:pt x="6535779" y="1521116"/>
                </a:lnTo>
                <a:lnTo>
                  <a:pt x="6551885" y="1382791"/>
                </a:lnTo>
                <a:cubicBezTo>
                  <a:pt x="6560744" y="1306712"/>
                  <a:pt x="6568950" y="1233628"/>
                  <a:pt x="6570121" y="1220382"/>
                </a:cubicBezTo>
                <a:cubicBezTo>
                  <a:pt x="6571314" y="1206888"/>
                  <a:pt x="6539328" y="1238997"/>
                  <a:pt x="6497376" y="1293407"/>
                </a:cubicBezTo>
                <a:cubicBezTo>
                  <a:pt x="6456195" y="1346817"/>
                  <a:pt x="6416559" y="1390516"/>
                  <a:pt x="6409294" y="1390516"/>
                </a:cubicBezTo>
                <a:cubicBezTo>
                  <a:pt x="6390179" y="1390516"/>
                  <a:pt x="6337300" y="1338127"/>
                  <a:pt x="6337300" y="1319188"/>
                </a:cubicBezTo>
                <a:cubicBezTo>
                  <a:pt x="6337300" y="1310333"/>
                  <a:pt x="6406625" y="1225604"/>
                  <a:pt x="6491355" y="1130902"/>
                </a:cubicBezTo>
                <a:cubicBezTo>
                  <a:pt x="6576085" y="1036200"/>
                  <a:pt x="6651868" y="958716"/>
                  <a:pt x="6659760" y="958716"/>
                </a:cubicBezTo>
                <a:close/>
                <a:moveTo>
                  <a:pt x="6236676" y="641217"/>
                </a:moveTo>
                <a:cubicBezTo>
                  <a:pt x="6242904" y="641217"/>
                  <a:pt x="6266421" y="657675"/>
                  <a:pt x="6288938" y="677793"/>
                </a:cubicBezTo>
                <a:lnTo>
                  <a:pt x="6329876" y="714372"/>
                </a:lnTo>
                <a:lnTo>
                  <a:pt x="6258992" y="801620"/>
                </a:lnTo>
                <a:cubicBezTo>
                  <a:pt x="6139685" y="948468"/>
                  <a:pt x="6107629" y="1040334"/>
                  <a:pt x="6162326" y="1078646"/>
                </a:cubicBezTo>
                <a:cubicBezTo>
                  <a:pt x="6209489" y="1111680"/>
                  <a:pt x="6242746" y="1103303"/>
                  <a:pt x="6275659" y="1050096"/>
                </a:cubicBezTo>
                <a:cubicBezTo>
                  <a:pt x="6319374" y="979428"/>
                  <a:pt x="6455784" y="806317"/>
                  <a:pt x="6467755" y="806317"/>
                </a:cubicBezTo>
                <a:cubicBezTo>
                  <a:pt x="6487848" y="806317"/>
                  <a:pt x="6553200" y="862182"/>
                  <a:pt x="6553200" y="879359"/>
                </a:cubicBezTo>
                <a:cubicBezTo>
                  <a:pt x="6553200" y="899931"/>
                  <a:pt x="6390882" y="1130270"/>
                  <a:pt x="6341798" y="1179355"/>
                </a:cubicBezTo>
                <a:cubicBezTo>
                  <a:pt x="6279511" y="1241641"/>
                  <a:pt x="6197534" y="1240104"/>
                  <a:pt x="6102725" y="1174874"/>
                </a:cubicBezTo>
                <a:cubicBezTo>
                  <a:pt x="6035783" y="1128817"/>
                  <a:pt x="6007100" y="1080569"/>
                  <a:pt x="6007100" y="1014025"/>
                </a:cubicBezTo>
                <a:cubicBezTo>
                  <a:pt x="6007100" y="975396"/>
                  <a:pt x="6027577" y="935956"/>
                  <a:pt x="6116226" y="803846"/>
                </a:cubicBezTo>
                <a:cubicBezTo>
                  <a:pt x="6176245" y="714400"/>
                  <a:pt x="6230448" y="641217"/>
                  <a:pt x="6236676" y="641217"/>
                </a:cubicBezTo>
                <a:close/>
                <a:moveTo>
                  <a:pt x="1860553" y="581923"/>
                </a:moveTo>
                <a:cubicBezTo>
                  <a:pt x="1875544" y="585874"/>
                  <a:pt x="2133232" y="971910"/>
                  <a:pt x="2133266" y="990466"/>
                </a:cubicBezTo>
                <a:cubicBezTo>
                  <a:pt x="2133277" y="997451"/>
                  <a:pt x="2116132" y="1018988"/>
                  <a:pt x="2095164" y="1038326"/>
                </a:cubicBezTo>
                <a:lnTo>
                  <a:pt x="2057041" y="1073486"/>
                </a:lnTo>
                <a:lnTo>
                  <a:pt x="1990546" y="1039641"/>
                </a:lnTo>
                <a:cubicBezTo>
                  <a:pt x="1909040" y="998155"/>
                  <a:pt x="1778002" y="944857"/>
                  <a:pt x="1778002" y="953191"/>
                </a:cubicBezTo>
                <a:cubicBezTo>
                  <a:pt x="1778002" y="956553"/>
                  <a:pt x="1806578" y="1002453"/>
                  <a:pt x="1841502" y="1055192"/>
                </a:cubicBezTo>
                <a:cubicBezTo>
                  <a:pt x="1876427" y="1107931"/>
                  <a:pt x="1905002" y="1155874"/>
                  <a:pt x="1905002" y="1161733"/>
                </a:cubicBezTo>
                <a:cubicBezTo>
                  <a:pt x="1905002" y="1167593"/>
                  <a:pt x="1866971" y="1199525"/>
                  <a:pt x="1820488" y="1232694"/>
                </a:cubicBezTo>
                <a:lnTo>
                  <a:pt x="1735975" y="1293002"/>
                </a:lnTo>
                <a:lnTo>
                  <a:pt x="1690313" y="1270820"/>
                </a:lnTo>
                <a:cubicBezTo>
                  <a:pt x="1615243" y="1234349"/>
                  <a:pt x="1609048" y="1235504"/>
                  <a:pt x="1556996" y="1295666"/>
                </a:cubicBezTo>
                <a:cubicBezTo>
                  <a:pt x="1508148" y="1352126"/>
                  <a:pt x="1507664" y="1353693"/>
                  <a:pt x="1523139" y="1405343"/>
                </a:cubicBezTo>
                <a:cubicBezTo>
                  <a:pt x="1538285" y="1455892"/>
                  <a:pt x="1537496" y="1459084"/>
                  <a:pt x="1500806" y="1495774"/>
                </a:cubicBezTo>
                <a:cubicBezTo>
                  <a:pt x="1439458" y="1557122"/>
                  <a:pt x="1426713" y="1539467"/>
                  <a:pt x="1333502" y="1264019"/>
                </a:cubicBezTo>
                <a:lnTo>
                  <a:pt x="1250953" y="1020075"/>
                </a:lnTo>
                <a:lnTo>
                  <a:pt x="1301273" y="989396"/>
                </a:lnTo>
                <a:cubicBezTo>
                  <a:pt x="1328948" y="972522"/>
                  <a:pt x="1354929" y="958716"/>
                  <a:pt x="1359005" y="958716"/>
                </a:cubicBezTo>
                <a:cubicBezTo>
                  <a:pt x="1363082" y="958716"/>
                  <a:pt x="1453728" y="1004970"/>
                  <a:pt x="1560440" y="1061502"/>
                </a:cubicBezTo>
                <a:cubicBezTo>
                  <a:pt x="1667154" y="1118035"/>
                  <a:pt x="1756725" y="1162027"/>
                  <a:pt x="1759490" y="1159262"/>
                </a:cubicBezTo>
                <a:cubicBezTo>
                  <a:pt x="1762254" y="1156498"/>
                  <a:pt x="1715774" y="1081259"/>
                  <a:pt x="1656204" y="992064"/>
                </a:cubicBezTo>
                <a:cubicBezTo>
                  <a:pt x="1596632" y="902869"/>
                  <a:pt x="1546802" y="818605"/>
                  <a:pt x="1545471" y="804806"/>
                </a:cubicBezTo>
                <a:cubicBezTo>
                  <a:pt x="1543744" y="786893"/>
                  <a:pt x="1555868" y="774595"/>
                  <a:pt x="1587872" y="761797"/>
                </a:cubicBezTo>
                <a:cubicBezTo>
                  <a:pt x="1631381" y="744399"/>
                  <a:pt x="1636702" y="745745"/>
                  <a:pt x="1769956" y="807854"/>
                </a:cubicBezTo>
                <a:cubicBezTo>
                  <a:pt x="1845452" y="843042"/>
                  <a:pt x="1910066" y="868986"/>
                  <a:pt x="1913546" y="865505"/>
                </a:cubicBezTo>
                <a:cubicBezTo>
                  <a:pt x="1917024" y="862027"/>
                  <a:pt x="1890807" y="816113"/>
                  <a:pt x="1855286" y="763471"/>
                </a:cubicBezTo>
                <a:cubicBezTo>
                  <a:pt x="1819765" y="710831"/>
                  <a:pt x="1790702" y="662268"/>
                  <a:pt x="1790702" y="655548"/>
                </a:cubicBezTo>
                <a:cubicBezTo>
                  <a:pt x="1790702" y="648832"/>
                  <a:pt x="1803562" y="628764"/>
                  <a:pt x="1819277" y="610953"/>
                </a:cubicBezTo>
                <a:cubicBezTo>
                  <a:pt x="1834994" y="593143"/>
                  <a:pt x="1853567" y="580079"/>
                  <a:pt x="1860553" y="581923"/>
                </a:cubicBezTo>
                <a:close/>
                <a:moveTo>
                  <a:pt x="2247902" y="374757"/>
                </a:moveTo>
                <a:cubicBezTo>
                  <a:pt x="2315146" y="362779"/>
                  <a:pt x="2428323" y="406134"/>
                  <a:pt x="2445299" y="450370"/>
                </a:cubicBezTo>
                <a:cubicBezTo>
                  <a:pt x="2450258" y="463295"/>
                  <a:pt x="2438861" y="476929"/>
                  <a:pt x="2410619" y="491858"/>
                </a:cubicBezTo>
                <a:cubicBezTo>
                  <a:pt x="2346326" y="525837"/>
                  <a:pt x="2338911" y="527905"/>
                  <a:pt x="2330451" y="514215"/>
                </a:cubicBezTo>
                <a:cubicBezTo>
                  <a:pt x="2315627" y="490228"/>
                  <a:pt x="2250141" y="501270"/>
                  <a:pt x="2210776" y="534396"/>
                </a:cubicBezTo>
                <a:cubicBezTo>
                  <a:pt x="2163484" y="574190"/>
                  <a:pt x="2158944" y="629923"/>
                  <a:pt x="2196932" y="704384"/>
                </a:cubicBezTo>
                <a:cubicBezTo>
                  <a:pt x="2240667" y="790109"/>
                  <a:pt x="2299855" y="813373"/>
                  <a:pt x="2375156" y="774435"/>
                </a:cubicBezTo>
                <a:cubicBezTo>
                  <a:pt x="2419104" y="751707"/>
                  <a:pt x="2446600" y="707833"/>
                  <a:pt x="2428337" y="689573"/>
                </a:cubicBezTo>
                <a:cubicBezTo>
                  <a:pt x="2420248" y="681483"/>
                  <a:pt x="2402354" y="684169"/>
                  <a:pt x="2376991" y="697284"/>
                </a:cubicBezTo>
                <a:cubicBezTo>
                  <a:pt x="2355581" y="708356"/>
                  <a:pt x="2335068" y="717417"/>
                  <a:pt x="2331408" y="717417"/>
                </a:cubicBezTo>
                <a:cubicBezTo>
                  <a:pt x="2323212" y="717417"/>
                  <a:pt x="2286002" y="646748"/>
                  <a:pt x="2286002" y="631182"/>
                </a:cubicBezTo>
                <a:cubicBezTo>
                  <a:pt x="2286002" y="615031"/>
                  <a:pt x="2475426" y="524753"/>
                  <a:pt x="2490179" y="533871"/>
                </a:cubicBezTo>
                <a:cubicBezTo>
                  <a:pt x="2508782" y="545368"/>
                  <a:pt x="2578101" y="687990"/>
                  <a:pt x="2578101" y="714769"/>
                </a:cubicBezTo>
                <a:cubicBezTo>
                  <a:pt x="2578101" y="751594"/>
                  <a:pt x="2498473" y="835332"/>
                  <a:pt x="2425893" y="874835"/>
                </a:cubicBezTo>
                <a:cubicBezTo>
                  <a:pt x="2369171" y="905709"/>
                  <a:pt x="2349182" y="910027"/>
                  <a:pt x="2284641" y="905358"/>
                </a:cubicBezTo>
                <a:cubicBezTo>
                  <a:pt x="2229438" y="901365"/>
                  <a:pt x="2198537" y="891458"/>
                  <a:pt x="2168355" y="868078"/>
                </a:cubicBezTo>
                <a:cubicBezTo>
                  <a:pt x="2075153" y="795880"/>
                  <a:pt x="2026323" y="663738"/>
                  <a:pt x="2056108" y="564325"/>
                </a:cubicBezTo>
                <a:cubicBezTo>
                  <a:pt x="2081784" y="478625"/>
                  <a:pt x="2173454" y="388020"/>
                  <a:pt x="2247902" y="374757"/>
                </a:cubicBezTo>
                <a:close/>
                <a:moveTo>
                  <a:pt x="5588696" y="311015"/>
                </a:moveTo>
                <a:cubicBezTo>
                  <a:pt x="5605726" y="311015"/>
                  <a:pt x="5667437" y="336701"/>
                  <a:pt x="5680822" y="349361"/>
                </a:cubicBezTo>
                <a:cubicBezTo>
                  <a:pt x="5686472" y="354704"/>
                  <a:pt x="5674348" y="396010"/>
                  <a:pt x="5653880" y="441151"/>
                </a:cubicBezTo>
                <a:lnTo>
                  <a:pt x="5616666" y="523225"/>
                </a:lnTo>
                <a:lnTo>
                  <a:pt x="5685164" y="556820"/>
                </a:lnTo>
                <a:cubicBezTo>
                  <a:pt x="5722838" y="575299"/>
                  <a:pt x="5755773" y="590417"/>
                  <a:pt x="5758352" y="590417"/>
                </a:cubicBezTo>
                <a:cubicBezTo>
                  <a:pt x="5760932" y="590417"/>
                  <a:pt x="5769792" y="563270"/>
                  <a:pt x="5778043" y="530090"/>
                </a:cubicBezTo>
                <a:cubicBezTo>
                  <a:pt x="5797948" y="450044"/>
                  <a:pt x="5829147" y="422156"/>
                  <a:pt x="5879249" y="439623"/>
                </a:cubicBezTo>
                <a:cubicBezTo>
                  <a:pt x="5954495" y="465853"/>
                  <a:pt x="5953583" y="472885"/>
                  <a:pt x="5847842" y="682048"/>
                </a:cubicBezTo>
                <a:cubicBezTo>
                  <a:pt x="5793868" y="788812"/>
                  <a:pt x="5745239" y="886907"/>
                  <a:pt x="5739778" y="900037"/>
                </a:cubicBezTo>
                <a:cubicBezTo>
                  <a:pt x="5731265" y="920506"/>
                  <a:pt x="5724717" y="921942"/>
                  <a:pt x="5693850" y="910113"/>
                </a:cubicBezTo>
                <a:cubicBezTo>
                  <a:pt x="5620500" y="882006"/>
                  <a:pt x="5620177" y="880823"/>
                  <a:pt x="5662833" y="796325"/>
                </a:cubicBezTo>
                <a:cubicBezTo>
                  <a:pt x="5684540" y="753322"/>
                  <a:pt x="5702300" y="712360"/>
                  <a:pt x="5702300" y="705293"/>
                </a:cubicBezTo>
                <a:cubicBezTo>
                  <a:pt x="5702300" y="694586"/>
                  <a:pt x="5588764" y="628515"/>
                  <a:pt x="5570369" y="628515"/>
                </a:cubicBezTo>
                <a:cubicBezTo>
                  <a:pt x="5567192" y="628515"/>
                  <a:pt x="5546154" y="668522"/>
                  <a:pt x="5523616" y="717417"/>
                </a:cubicBezTo>
                <a:cubicBezTo>
                  <a:pt x="5501079" y="766311"/>
                  <a:pt x="5477965" y="806317"/>
                  <a:pt x="5472251" y="806317"/>
                </a:cubicBezTo>
                <a:cubicBezTo>
                  <a:pt x="5466537" y="806317"/>
                  <a:pt x="5441349" y="796533"/>
                  <a:pt x="5416279" y="784580"/>
                </a:cubicBezTo>
                <a:cubicBezTo>
                  <a:pt x="5380718" y="767622"/>
                  <a:pt x="5372132" y="757116"/>
                  <a:pt x="5377229" y="736807"/>
                </a:cubicBezTo>
                <a:cubicBezTo>
                  <a:pt x="5380823" y="722491"/>
                  <a:pt x="5426889" y="620828"/>
                  <a:pt x="5479597" y="510894"/>
                </a:cubicBezTo>
                <a:cubicBezTo>
                  <a:pt x="5532305" y="400963"/>
                  <a:pt x="5581400" y="311015"/>
                  <a:pt x="5588696" y="311015"/>
                </a:cubicBezTo>
                <a:close/>
                <a:moveTo>
                  <a:pt x="3966200" y="241013"/>
                </a:moveTo>
                <a:cubicBezTo>
                  <a:pt x="4018190" y="240003"/>
                  <a:pt x="4075806" y="250187"/>
                  <a:pt x="4088712" y="265735"/>
                </a:cubicBezTo>
                <a:cubicBezTo>
                  <a:pt x="4098578" y="277626"/>
                  <a:pt x="4100222" y="296384"/>
                  <a:pt x="4093442" y="319711"/>
                </a:cubicBezTo>
                <a:cubicBezTo>
                  <a:pt x="4083164" y="355071"/>
                  <a:pt x="4081930" y="355465"/>
                  <a:pt x="3981450" y="355465"/>
                </a:cubicBezTo>
                <a:lnTo>
                  <a:pt x="3879850" y="355465"/>
                </a:lnTo>
                <a:lnTo>
                  <a:pt x="3879850" y="304792"/>
                </a:lnTo>
                <a:cubicBezTo>
                  <a:pt x="3879850" y="258763"/>
                  <a:pt x="3883344" y="253369"/>
                  <a:pt x="3917950" y="245969"/>
                </a:cubicBezTo>
                <a:cubicBezTo>
                  <a:pt x="3932165" y="242927"/>
                  <a:pt x="3948870" y="241347"/>
                  <a:pt x="3966200" y="241013"/>
                </a:cubicBezTo>
                <a:close/>
                <a:moveTo>
                  <a:pt x="5168652" y="175857"/>
                </a:moveTo>
                <a:cubicBezTo>
                  <a:pt x="5178930" y="175847"/>
                  <a:pt x="5191086" y="176635"/>
                  <a:pt x="5206165" y="177957"/>
                </a:cubicBezTo>
                <a:cubicBezTo>
                  <a:pt x="5333012" y="189092"/>
                  <a:pt x="5416162" y="249816"/>
                  <a:pt x="5423150" y="336415"/>
                </a:cubicBezTo>
                <a:cubicBezTo>
                  <a:pt x="5424559" y="353878"/>
                  <a:pt x="5427937" y="378166"/>
                  <a:pt x="5430656" y="390392"/>
                </a:cubicBezTo>
                <a:cubicBezTo>
                  <a:pt x="5434529" y="407801"/>
                  <a:pt x="5427163" y="412615"/>
                  <a:pt x="5396665" y="412615"/>
                </a:cubicBezTo>
                <a:cubicBezTo>
                  <a:pt x="5345546" y="412615"/>
                  <a:pt x="5308600" y="391943"/>
                  <a:pt x="5308600" y="363337"/>
                </a:cubicBezTo>
                <a:cubicBezTo>
                  <a:pt x="5308600" y="303618"/>
                  <a:pt x="5206313" y="272013"/>
                  <a:pt x="5157120" y="316532"/>
                </a:cubicBezTo>
                <a:cubicBezTo>
                  <a:pt x="5128324" y="342594"/>
                  <a:pt x="5092700" y="439117"/>
                  <a:pt x="5092700" y="491079"/>
                </a:cubicBezTo>
                <a:cubicBezTo>
                  <a:pt x="5092700" y="567680"/>
                  <a:pt x="5200066" y="609096"/>
                  <a:pt x="5251450" y="552315"/>
                </a:cubicBezTo>
                <a:cubicBezTo>
                  <a:pt x="5282245" y="518287"/>
                  <a:pt x="5308098" y="520323"/>
                  <a:pt x="5351054" y="560152"/>
                </a:cubicBezTo>
                <a:lnTo>
                  <a:pt x="5386899" y="593390"/>
                </a:lnTo>
                <a:lnTo>
                  <a:pt x="5345490" y="636113"/>
                </a:lnTo>
                <a:cubicBezTo>
                  <a:pt x="5269745" y="714265"/>
                  <a:pt x="5191296" y="719035"/>
                  <a:pt x="5065345" y="653150"/>
                </a:cubicBezTo>
                <a:cubicBezTo>
                  <a:pt x="4979235" y="608104"/>
                  <a:pt x="4930570" y="448055"/>
                  <a:pt x="4977602" y="364578"/>
                </a:cubicBezTo>
                <a:cubicBezTo>
                  <a:pt x="5019639" y="289970"/>
                  <a:pt x="5059473" y="237226"/>
                  <a:pt x="5098686" y="204247"/>
                </a:cubicBezTo>
                <a:cubicBezTo>
                  <a:pt x="5123898" y="183043"/>
                  <a:pt x="5137820" y="175878"/>
                  <a:pt x="5168652" y="175857"/>
                </a:cubicBezTo>
                <a:close/>
                <a:moveTo>
                  <a:pt x="2918370" y="128456"/>
                </a:moveTo>
                <a:cubicBezTo>
                  <a:pt x="2979334" y="125410"/>
                  <a:pt x="3045037" y="153747"/>
                  <a:pt x="3085425" y="205089"/>
                </a:cubicBezTo>
                <a:cubicBezTo>
                  <a:pt x="3110713" y="237240"/>
                  <a:pt x="3110980" y="239914"/>
                  <a:pt x="3089721" y="248126"/>
                </a:cubicBezTo>
                <a:cubicBezTo>
                  <a:pt x="3077252" y="252939"/>
                  <a:pt x="3051804" y="265743"/>
                  <a:pt x="3033169" y="276575"/>
                </a:cubicBezTo>
                <a:cubicBezTo>
                  <a:pt x="3001789" y="294814"/>
                  <a:pt x="2997654" y="294466"/>
                  <a:pt x="2977226" y="271893"/>
                </a:cubicBezTo>
                <a:cubicBezTo>
                  <a:pt x="2950805" y="242699"/>
                  <a:pt x="2911424" y="240787"/>
                  <a:pt x="2862083" y="266307"/>
                </a:cubicBezTo>
                <a:cubicBezTo>
                  <a:pt x="2809184" y="293670"/>
                  <a:pt x="2841102" y="309179"/>
                  <a:pt x="2966749" y="317171"/>
                </a:cubicBezTo>
                <a:cubicBezTo>
                  <a:pt x="3092152" y="325146"/>
                  <a:pt x="3134734" y="348128"/>
                  <a:pt x="3165803" y="424600"/>
                </a:cubicBezTo>
                <a:cubicBezTo>
                  <a:pt x="3193587" y="492989"/>
                  <a:pt x="3179063" y="551441"/>
                  <a:pt x="3127008" y="580714"/>
                </a:cubicBezTo>
                <a:cubicBezTo>
                  <a:pt x="3108002" y="591399"/>
                  <a:pt x="3076144" y="612697"/>
                  <a:pt x="3056212" y="628038"/>
                </a:cubicBezTo>
                <a:cubicBezTo>
                  <a:pt x="3008501" y="664756"/>
                  <a:pt x="2905290" y="668576"/>
                  <a:pt x="2849604" y="635682"/>
                </a:cubicBezTo>
                <a:cubicBezTo>
                  <a:pt x="2796873" y="604533"/>
                  <a:pt x="2761231" y="544747"/>
                  <a:pt x="2781112" y="520794"/>
                </a:cubicBezTo>
                <a:cubicBezTo>
                  <a:pt x="2808630" y="487636"/>
                  <a:pt x="2869429" y="483663"/>
                  <a:pt x="2900635" y="512978"/>
                </a:cubicBezTo>
                <a:cubicBezTo>
                  <a:pt x="2932749" y="543149"/>
                  <a:pt x="2993714" y="547902"/>
                  <a:pt x="3027906" y="522903"/>
                </a:cubicBezTo>
                <a:cubicBezTo>
                  <a:pt x="3045467" y="510061"/>
                  <a:pt x="3048208" y="499024"/>
                  <a:pt x="3039736" y="475276"/>
                </a:cubicBezTo>
                <a:cubicBezTo>
                  <a:pt x="3029624" y="446933"/>
                  <a:pt x="3020279" y="443780"/>
                  <a:pt x="2927230" y="437331"/>
                </a:cubicBezTo>
                <a:cubicBezTo>
                  <a:pt x="2871417" y="433459"/>
                  <a:pt x="2813469" y="426678"/>
                  <a:pt x="2798458" y="422255"/>
                </a:cubicBezTo>
                <a:cubicBezTo>
                  <a:pt x="2757024" y="410054"/>
                  <a:pt x="2730501" y="362405"/>
                  <a:pt x="2730501" y="300164"/>
                </a:cubicBezTo>
                <a:cubicBezTo>
                  <a:pt x="2730501" y="252757"/>
                  <a:pt x="2737233" y="237816"/>
                  <a:pt x="2774374" y="202790"/>
                </a:cubicBezTo>
                <a:cubicBezTo>
                  <a:pt x="2798502" y="180031"/>
                  <a:pt x="2837079" y="152803"/>
                  <a:pt x="2860099" y="142276"/>
                </a:cubicBezTo>
                <a:cubicBezTo>
                  <a:pt x="2878254" y="133978"/>
                  <a:pt x="2898049" y="129474"/>
                  <a:pt x="2918370" y="128456"/>
                </a:cubicBezTo>
                <a:close/>
                <a:moveTo>
                  <a:pt x="4635562" y="37626"/>
                </a:moveTo>
                <a:cubicBezTo>
                  <a:pt x="4703900" y="41739"/>
                  <a:pt x="4898176" y="78377"/>
                  <a:pt x="4938457" y="96742"/>
                </a:cubicBezTo>
                <a:cubicBezTo>
                  <a:pt x="4963594" y="108198"/>
                  <a:pt x="4967100" y="116688"/>
                  <a:pt x="4960444" y="149973"/>
                </a:cubicBezTo>
                <a:cubicBezTo>
                  <a:pt x="4956088" y="171751"/>
                  <a:pt x="4947990" y="194105"/>
                  <a:pt x="4942449" y="199646"/>
                </a:cubicBezTo>
                <a:cubicBezTo>
                  <a:pt x="4936908" y="205187"/>
                  <a:pt x="4880063" y="199303"/>
                  <a:pt x="4816126" y="186564"/>
                </a:cubicBezTo>
                <a:cubicBezTo>
                  <a:pt x="4693015" y="162041"/>
                  <a:pt x="4686300" y="163815"/>
                  <a:pt x="4686300" y="220865"/>
                </a:cubicBezTo>
                <a:cubicBezTo>
                  <a:pt x="4686300" y="238578"/>
                  <a:pt x="4705974" y="246137"/>
                  <a:pt x="4785894" y="259115"/>
                </a:cubicBezTo>
                <a:cubicBezTo>
                  <a:pt x="4840670" y="268008"/>
                  <a:pt x="4892172" y="279417"/>
                  <a:pt x="4900343" y="284469"/>
                </a:cubicBezTo>
                <a:cubicBezTo>
                  <a:pt x="4918435" y="295649"/>
                  <a:pt x="4905391" y="374088"/>
                  <a:pt x="4884079" y="382269"/>
                </a:cubicBezTo>
                <a:cubicBezTo>
                  <a:pt x="4876098" y="385328"/>
                  <a:pt x="4824445" y="379203"/>
                  <a:pt x="4769294" y="368651"/>
                </a:cubicBezTo>
                <a:cubicBezTo>
                  <a:pt x="4714143" y="358099"/>
                  <a:pt x="4666948" y="351534"/>
                  <a:pt x="4664416" y="354065"/>
                </a:cubicBezTo>
                <a:cubicBezTo>
                  <a:pt x="4661885" y="356600"/>
                  <a:pt x="4656583" y="378582"/>
                  <a:pt x="4652633" y="402917"/>
                </a:cubicBezTo>
                <a:lnTo>
                  <a:pt x="4645454" y="447162"/>
                </a:lnTo>
                <a:lnTo>
                  <a:pt x="4883150" y="482468"/>
                </a:lnTo>
                <a:lnTo>
                  <a:pt x="4885870" y="533084"/>
                </a:lnTo>
                <a:cubicBezTo>
                  <a:pt x="4887367" y="560927"/>
                  <a:pt x="4883543" y="588753"/>
                  <a:pt x="4877372" y="594922"/>
                </a:cubicBezTo>
                <a:cubicBezTo>
                  <a:pt x="4870881" y="601414"/>
                  <a:pt x="4837627" y="597720"/>
                  <a:pt x="4798452" y="586155"/>
                </a:cubicBezTo>
                <a:cubicBezTo>
                  <a:pt x="4761216" y="575158"/>
                  <a:pt x="4679315" y="556512"/>
                  <a:pt x="4616450" y="544717"/>
                </a:cubicBezTo>
                <a:cubicBezTo>
                  <a:pt x="4553585" y="532922"/>
                  <a:pt x="4501458" y="520662"/>
                  <a:pt x="4500612" y="517467"/>
                </a:cubicBezTo>
                <a:cubicBezTo>
                  <a:pt x="4494121" y="492973"/>
                  <a:pt x="4512288" y="378160"/>
                  <a:pt x="4546843" y="225293"/>
                </a:cubicBezTo>
                <a:cubicBezTo>
                  <a:pt x="4582323" y="68334"/>
                  <a:pt x="4591342" y="43477"/>
                  <a:pt x="4614801" y="38006"/>
                </a:cubicBezTo>
                <a:cubicBezTo>
                  <a:pt x="4618607" y="37117"/>
                  <a:pt x="4625799" y="37039"/>
                  <a:pt x="4635562" y="37626"/>
                </a:cubicBezTo>
                <a:close/>
                <a:moveTo>
                  <a:pt x="3416005" y="24996"/>
                </a:moveTo>
                <a:cubicBezTo>
                  <a:pt x="3426202" y="25780"/>
                  <a:pt x="3437957" y="27392"/>
                  <a:pt x="3452171" y="29716"/>
                </a:cubicBezTo>
                <a:cubicBezTo>
                  <a:pt x="3530632" y="42543"/>
                  <a:pt x="3565259" y="63174"/>
                  <a:pt x="3600112" y="117854"/>
                </a:cubicBezTo>
                <a:cubicBezTo>
                  <a:pt x="3628638" y="162613"/>
                  <a:pt x="3628123" y="163705"/>
                  <a:pt x="3566278" y="189545"/>
                </a:cubicBezTo>
                <a:cubicBezTo>
                  <a:pt x="3522594" y="207798"/>
                  <a:pt x="3519312" y="207289"/>
                  <a:pt x="3486901" y="177248"/>
                </a:cubicBezTo>
                <a:cubicBezTo>
                  <a:pt x="3444505" y="137957"/>
                  <a:pt x="3390773" y="136908"/>
                  <a:pt x="3346023" y="174493"/>
                </a:cubicBezTo>
                <a:cubicBezTo>
                  <a:pt x="3312672" y="202504"/>
                  <a:pt x="3312257" y="204670"/>
                  <a:pt x="3325022" y="284384"/>
                </a:cubicBezTo>
                <a:cubicBezTo>
                  <a:pt x="3341243" y="385674"/>
                  <a:pt x="3361534" y="416140"/>
                  <a:pt x="3421560" y="429360"/>
                </a:cubicBezTo>
                <a:cubicBezTo>
                  <a:pt x="3477096" y="441583"/>
                  <a:pt x="3498243" y="428452"/>
                  <a:pt x="3524606" y="365355"/>
                </a:cubicBezTo>
                <a:cubicBezTo>
                  <a:pt x="3540206" y="328020"/>
                  <a:pt x="3547974" y="322727"/>
                  <a:pt x="3584197" y="324737"/>
                </a:cubicBezTo>
                <a:cubicBezTo>
                  <a:pt x="3646413" y="328194"/>
                  <a:pt x="3662309" y="344213"/>
                  <a:pt x="3644253" y="385252"/>
                </a:cubicBezTo>
                <a:cubicBezTo>
                  <a:pt x="3581067" y="528861"/>
                  <a:pt x="3539676" y="558783"/>
                  <a:pt x="3416509" y="549871"/>
                </a:cubicBezTo>
                <a:cubicBezTo>
                  <a:pt x="3327738" y="543450"/>
                  <a:pt x="3274920" y="506368"/>
                  <a:pt x="3232065" y="420370"/>
                </a:cubicBezTo>
                <a:cubicBezTo>
                  <a:pt x="3198155" y="352323"/>
                  <a:pt x="3190190" y="252183"/>
                  <a:pt x="3211464" y="161383"/>
                </a:cubicBezTo>
                <a:cubicBezTo>
                  <a:pt x="3222467" y="114424"/>
                  <a:pt x="3230000" y="107601"/>
                  <a:pt x="3342073" y="43104"/>
                </a:cubicBezTo>
                <a:cubicBezTo>
                  <a:pt x="3368858" y="27691"/>
                  <a:pt x="3385416" y="22638"/>
                  <a:pt x="3416005" y="24996"/>
                </a:cubicBezTo>
                <a:close/>
                <a:moveTo>
                  <a:pt x="3752821" y="6215"/>
                </a:moveTo>
                <a:cubicBezTo>
                  <a:pt x="3808436" y="6215"/>
                  <a:pt x="3808444" y="6224"/>
                  <a:pt x="3809533" y="53840"/>
                </a:cubicBezTo>
                <a:cubicBezTo>
                  <a:pt x="3810132" y="80034"/>
                  <a:pt x="3811911" y="190051"/>
                  <a:pt x="3813486" y="298318"/>
                </a:cubicBezTo>
                <a:lnTo>
                  <a:pt x="3816350" y="495165"/>
                </a:lnTo>
                <a:lnTo>
                  <a:pt x="3775150" y="505455"/>
                </a:lnTo>
                <a:cubicBezTo>
                  <a:pt x="3738099" y="514703"/>
                  <a:pt x="3732080" y="512148"/>
                  <a:pt x="3715383" y="480052"/>
                </a:cubicBezTo>
                <a:cubicBezTo>
                  <a:pt x="3693207" y="437433"/>
                  <a:pt x="3666201" y="14506"/>
                  <a:pt x="3685328" y="9392"/>
                </a:cubicBezTo>
                <a:cubicBezTo>
                  <a:pt x="3691857" y="7644"/>
                  <a:pt x="3722229" y="6215"/>
                  <a:pt x="3752821" y="6215"/>
                </a:cubicBezTo>
                <a:close/>
                <a:moveTo>
                  <a:pt x="4275117" y="94"/>
                </a:moveTo>
                <a:cubicBezTo>
                  <a:pt x="4327817" y="-425"/>
                  <a:pt x="4385548" y="1207"/>
                  <a:pt x="4419600" y="4524"/>
                </a:cubicBezTo>
                <a:lnTo>
                  <a:pt x="4502150" y="12565"/>
                </a:lnTo>
                <a:lnTo>
                  <a:pt x="4512617" y="62033"/>
                </a:lnTo>
                <a:cubicBezTo>
                  <a:pt x="4525616" y="123468"/>
                  <a:pt x="4512058" y="133944"/>
                  <a:pt x="4431836" y="124443"/>
                </a:cubicBezTo>
                <a:lnTo>
                  <a:pt x="4372835" y="117458"/>
                </a:lnTo>
                <a:lnTo>
                  <a:pt x="4364308" y="276941"/>
                </a:lnTo>
                <a:cubicBezTo>
                  <a:pt x="4351887" y="509299"/>
                  <a:pt x="4350400" y="514215"/>
                  <a:pt x="4292567" y="514215"/>
                </a:cubicBezTo>
                <a:cubicBezTo>
                  <a:pt x="4209256" y="514215"/>
                  <a:pt x="4203952" y="497336"/>
                  <a:pt x="4222732" y="291968"/>
                </a:cubicBezTo>
                <a:cubicBezTo>
                  <a:pt x="4231674" y="194178"/>
                  <a:pt x="4235337" y="110243"/>
                  <a:pt x="4230870" y="105444"/>
                </a:cubicBezTo>
                <a:cubicBezTo>
                  <a:pt x="4226404" y="100644"/>
                  <a:pt x="4197033" y="94929"/>
                  <a:pt x="4165600" y="92742"/>
                </a:cubicBezTo>
                <a:cubicBezTo>
                  <a:pt x="4109829" y="88861"/>
                  <a:pt x="4108508" y="87769"/>
                  <a:pt x="4110858" y="47490"/>
                </a:cubicBezTo>
                <a:lnTo>
                  <a:pt x="4113267" y="6215"/>
                </a:lnTo>
                <a:lnTo>
                  <a:pt x="4225158" y="1352"/>
                </a:lnTo>
                <a:cubicBezTo>
                  <a:pt x="4240543" y="680"/>
                  <a:pt x="4257551" y="270"/>
                  <a:pt x="4275117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文本框 95">
            <a:extLst>
              <a:ext uri="{FF2B5EF4-FFF2-40B4-BE49-F238E27FC236}">
                <a16:creationId xmlns:a16="http://schemas.microsoft.com/office/drawing/2014/main" id="{B31BAA83-0CBB-4783-BD31-8500305C4717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52870" y="6625940"/>
            <a:ext cx="49072" cy="16930"/>
          </a:xfrm>
          <a:custGeom>
            <a:avLst/>
            <a:gdLst/>
            <a:ahLst/>
            <a:cxnLst/>
            <a:rect l="l" t="t" r="r" b="b"/>
            <a:pathLst>
              <a:path w="1292423" h="445889">
                <a:moveTo>
                  <a:pt x="462557" y="238423"/>
                </a:moveTo>
                <a:cubicBezTo>
                  <a:pt x="442118" y="238423"/>
                  <a:pt x="426888" y="245467"/>
                  <a:pt x="416867" y="259556"/>
                </a:cubicBezTo>
                <a:cubicBezTo>
                  <a:pt x="406846" y="273646"/>
                  <a:pt x="401835" y="288925"/>
                  <a:pt x="401835" y="305396"/>
                </a:cubicBezTo>
                <a:cubicBezTo>
                  <a:pt x="401835" y="328414"/>
                  <a:pt x="407739" y="346373"/>
                  <a:pt x="419546" y="359271"/>
                </a:cubicBezTo>
                <a:cubicBezTo>
                  <a:pt x="431353" y="372170"/>
                  <a:pt x="446087" y="378619"/>
                  <a:pt x="463748" y="378619"/>
                </a:cubicBezTo>
                <a:cubicBezTo>
                  <a:pt x="481012" y="378619"/>
                  <a:pt x="495299" y="372418"/>
                  <a:pt x="506610" y="360015"/>
                </a:cubicBezTo>
                <a:cubicBezTo>
                  <a:pt x="517921" y="347613"/>
                  <a:pt x="523577" y="329704"/>
                  <a:pt x="523577" y="306289"/>
                </a:cubicBezTo>
                <a:cubicBezTo>
                  <a:pt x="523577" y="285849"/>
                  <a:pt x="517822" y="269429"/>
                  <a:pt x="506313" y="257026"/>
                </a:cubicBezTo>
                <a:cubicBezTo>
                  <a:pt x="494803" y="244624"/>
                  <a:pt x="480218" y="238423"/>
                  <a:pt x="462557" y="238423"/>
                </a:cubicBezTo>
                <a:close/>
                <a:moveTo>
                  <a:pt x="792956" y="69354"/>
                </a:moveTo>
                <a:cubicBezTo>
                  <a:pt x="777477" y="69354"/>
                  <a:pt x="764629" y="75456"/>
                  <a:pt x="754409" y="87660"/>
                </a:cubicBezTo>
                <a:cubicBezTo>
                  <a:pt x="744190" y="99864"/>
                  <a:pt x="739080" y="119856"/>
                  <a:pt x="739080" y="147638"/>
                </a:cubicBezTo>
                <a:cubicBezTo>
                  <a:pt x="739080" y="175816"/>
                  <a:pt x="744636" y="196503"/>
                  <a:pt x="755749" y="209699"/>
                </a:cubicBezTo>
                <a:cubicBezTo>
                  <a:pt x="766861" y="222895"/>
                  <a:pt x="780752" y="229493"/>
                  <a:pt x="797420" y="229493"/>
                </a:cubicBezTo>
                <a:cubicBezTo>
                  <a:pt x="813494" y="229493"/>
                  <a:pt x="827037" y="223143"/>
                  <a:pt x="838051" y="210443"/>
                </a:cubicBezTo>
                <a:cubicBezTo>
                  <a:pt x="849064" y="197743"/>
                  <a:pt x="854570" y="179090"/>
                  <a:pt x="854570" y="154484"/>
                </a:cubicBezTo>
                <a:cubicBezTo>
                  <a:pt x="854570" y="127496"/>
                  <a:pt x="848369" y="106561"/>
                  <a:pt x="835967" y="91678"/>
                </a:cubicBezTo>
                <a:cubicBezTo>
                  <a:pt x="823565" y="76796"/>
                  <a:pt x="809227" y="69354"/>
                  <a:pt x="792956" y="69354"/>
                </a:cubicBezTo>
                <a:close/>
                <a:moveTo>
                  <a:pt x="462259" y="66378"/>
                </a:moveTo>
                <a:cubicBezTo>
                  <a:pt x="446186" y="66378"/>
                  <a:pt x="433387" y="71140"/>
                  <a:pt x="423862" y="80665"/>
                </a:cubicBezTo>
                <a:cubicBezTo>
                  <a:pt x="414337" y="90190"/>
                  <a:pt x="409574" y="102791"/>
                  <a:pt x="409574" y="118467"/>
                </a:cubicBezTo>
                <a:cubicBezTo>
                  <a:pt x="409574" y="135136"/>
                  <a:pt x="414287" y="148134"/>
                  <a:pt x="423713" y="157460"/>
                </a:cubicBezTo>
                <a:cubicBezTo>
                  <a:pt x="433139" y="166787"/>
                  <a:pt x="445690" y="171450"/>
                  <a:pt x="461367" y="171450"/>
                </a:cubicBezTo>
                <a:cubicBezTo>
                  <a:pt x="477241" y="171450"/>
                  <a:pt x="489941" y="166737"/>
                  <a:pt x="499467" y="157312"/>
                </a:cubicBezTo>
                <a:cubicBezTo>
                  <a:pt x="508991" y="147886"/>
                  <a:pt x="513754" y="134839"/>
                  <a:pt x="513754" y="118170"/>
                </a:cubicBezTo>
                <a:cubicBezTo>
                  <a:pt x="513754" y="102493"/>
                  <a:pt x="509041" y="89942"/>
                  <a:pt x="499615" y="80516"/>
                </a:cubicBezTo>
                <a:cubicBezTo>
                  <a:pt x="490189" y="71090"/>
                  <a:pt x="477738" y="66378"/>
                  <a:pt x="462259" y="66378"/>
                </a:cubicBezTo>
                <a:close/>
                <a:moveTo>
                  <a:pt x="1006375" y="7739"/>
                </a:moveTo>
                <a:lnTo>
                  <a:pt x="1292423" y="7739"/>
                </a:lnTo>
                <a:lnTo>
                  <a:pt x="1292423" y="68461"/>
                </a:lnTo>
                <a:cubicBezTo>
                  <a:pt x="1268809" y="91678"/>
                  <a:pt x="1244798" y="125016"/>
                  <a:pt x="1220390" y="168474"/>
                </a:cubicBezTo>
                <a:cubicBezTo>
                  <a:pt x="1195982" y="211931"/>
                  <a:pt x="1177379" y="258118"/>
                  <a:pt x="1164579" y="307033"/>
                </a:cubicBezTo>
                <a:cubicBezTo>
                  <a:pt x="1151780" y="355947"/>
                  <a:pt x="1145480" y="399653"/>
                  <a:pt x="1145678" y="438150"/>
                </a:cubicBezTo>
                <a:lnTo>
                  <a:pt x="1065013" y="438150"/>
                </a:lnTo>
                <a:cubicBezTo>
                  <a:pt x="1066403" y="377825"/>
                  <a:pt x="1078854" y="316310"/>
                  <a:pt x="1102369" y="253603"/>
                </a:cubicBezTo>
                <a:cubicBezTo>
                  <a:pt x="1125884" y="190897"/>
                  <a:pt x="1157287" y="134839"/>
                  <a:pt x="1196577" y="85428"/>
                </a:cubicBezTo>
                <a:lnTo>
                  <a:pt x="1006375" y="85428"/>
                </a:lnTo>
                <a:close/>
                <a:moveTo>
                  <a:pt x="796825" y="0"/>
                </a:moveTo>
                <a:cubicBezTo>
                  <a:pt x="841077" y="0"/>
                  <a:pt x="877391" y="17115"/>
                  <a:pt x="905767" y="51346"/>
                </a:cubicBezTo>
                <a:cubicBezTo>
                  <a:pt x="934144" y="85576"/>
                  <a:pt x="948332" y="141883"/>
                  <a:pt x="948332" y="220266"/>
                </a:cubicBezTo>
                <a:cubicBezTo>
                  <a:pt x="948332" y="300038"/>
                  <a:pt x="933549" y="357585"/>
                  <a:pt x="903981" y="392906"/>
                </a:cubicBezTo>
                <a:cubicBezTo>
                  <a:pt x="874414" y="428228"/>
                  <a:pt x="835917" y="445889"/>
                  <a:pt x="788491" y="445889"/>
                </a:cubicBezTo>
                <a:cubicBezTo>
                  <a:pt x="754359" y="445889"/>
                  <a:pt x="726777" y="436811"/>
                  <a:pt x="705742" y="418654"/>
                </a:cubicBezTo>
                <a:cubicBezTo>
                  <a:pt x="684708" y="400497"/>
                  <a:pt x="671214" y="373360"/>
                  <a:pt x="665261" y="337245"/>
                </a:cubicBezTo>
                <a:lnTo>
                  <a:pt x="746223" y="328315"/>
                </a:lnTo>
                <a:cubicBezTo>
                  <a:pt x="748208" y="344785"/>
                  <a:pt x="753367" y="356989"/>
                  <a:pt x="761702" y="364927"/>
                </a:cubicBezTo>
                <a:cubicBezTo>
                  <a:pt x="770036" y="372864"/>
                  <a:pt x="781049" y="376833"/>
                  <a:pt x="794741" y="376833"/>
                </a:cubicBezTo>
                <a:cubicBezTo>
                  <a:pt x="812006" y="376833"/>
                  <a:pt x="826690" y="368896"/>
                  <a:pt x="838795" y="353021"/>
                </a:cubicBezTo>
                <a:cubicBezTo>
                  <a:pt x="850899" y="337146"/>
                  <a:pt x="858638" y="304205"/>
                  <a:pt x="862012" y="254199"/>
                </a:cubicBezTo>
                <a:cubicBezTo>
                  <a:pt x="840977" y="278606"/>
                  <a:pt x="814684" y="290810"/>
                  <a:pt x="783133" y="290810"/>
                </a:cubicBezTo>
                <a:cubicBezTo>
                  <a:pt x="748803" y="290810"/>
                  <a:pt x="719186" y="277565"/>
                  <a:pt x="694283" y="251073"/>
                </a:cubicBezTo>
                <a:cubicBezTo>
                  <a:pt x="669379" y="224582"/>
                  <a:pt x="656927" y="190103"/>
                  <a:pt x="656927" y="147638"/>
                </a:cubicBezTo>
                <a:cubicBezTo>
                  <a:pt x="656927" y="103386"/>
                  <a:pt x="670073" y="67717"/>
                  <a:pt x="696366" y="40630"/>
                </a:cubicBezTo>
                <a:cubicBezTo>
                  <a:pt x="722659" y="13544"/>
                  <a:pt x="756145" y="0"/>
                  <a:pt x="796825" y="0"/>
                </a:cubicBezTo>
                <a:close/>
                <a:moveTo>
                  <a:pt x="461367" y="0"/>
                </a:moveTo>
                <a:cubicBezTo>
                  <a:pt x="502840" y="0"/>
                  <a:pt x="535036" y="10617"/>
                  <a:pt x="557956" y="31849"/>
                </a:cubicBezTo>
                <a:cubicBezTo>
                  <a:pt x="580875" y="53082"/>
                  <a:pt x="592335" y="79971"/>
                  <a:pt x="592335" y="112514"/>
                </a:cubicBezTo>
                <a:cubicBezTo>
                  <a:pt x="592335" y="132755"/>
                  <a:pt x="587077" y="150763"/>
                  <a:pt x="576559" y="166539"/>
                </a:cubicBezTo>
                <a:cubicBezTo>
                  <a:pt x="566042" y="182315"/>
                  <a:pt x="551259" y="194370"/>
                  <a:pt x="532209" y="202704"/>
                </a:cubicBezTo>
                <a:cubicBezTo>
                  <a:pt x="556418" y="212428"/>
                  <a:pt x="574823" y="226616"/>
                  <a:pt x="587424" y="245269"/>
                </a:cubicBezTo>
                <a:cubicBezTo>
                  <a:pt x="600025" y="263922"/>
                  <a:pt x="606325" y="285453"/>
                  <a:pt x="606325" y="309860"/>
                </a:cubicBezTo>
                <a:cubicBezTo>
                  <a:pt x="606325" y="350143"/>
                  <a:pt x="593476" y="382885"/>
                  <a:pt x="567779" y="408087"/>
                </a:cubicBezTo>
                <a:cubicBezTo>
                  <a:pt x="542081" y="433288"/>
                  <a:pt x="507900" y="445889"/>
                  <a:pt x="465236" y="445889"/>
                </a:cubicBezTo>
                <a:cubicBezTo>
                  <a:pt x="425549" y="445889"/>
                  <a:pt x="392509" y="435471"/>
                  <a:pt x="366117" y="414635"/>
                </a:cubicBezTo>
                <a:cubicBezTo>
                  <a:pt x="334962" y="390029"/>
                  <a:pt x="319384" y="356295"/>
                  <a:pt x="319384" y="313432"/>
                </a:cubicBezTo>
                <a:cubicBezTo>
                  <a:pt x="319384" y="289818"/>
                  <a:pt x="325238" y="268139"/>
                  <a:pt x="336946" y="248394"/>
                </a:cubicBezTo>
                <a:cubicBezTo>
                  <a:pt x="348654" y="228650"/>
                  <a:pt x="367109" y="213420"/>
                  <a:pt x="392310" y="202704"/>
                </a:cubicBezTo>
                <a:cubicBezTo>
                  <a:pt x="370681" y="193576"/>
                  <a:pt x="354954" y="181025"/>
                  <a:pt x="345132" y="165051"/>
                </a:cubicBezTo>
                <a:cubicBezTo>
                  <a:pt x="335309" y="149076"/>
                  <a:pt x="330398" y="131564"/>
                  <a:pt x="330398" y="112514"/>
                </a:cubicBezTo>
                <a:cubicBezTo>
                  <a:pt x="330398" y="79971"/>
                  <a:pt x="341758" y="53082"/>
                  <a:pt x="364479" y="31849"/>
                </a:cubicBezTo>
                <a:cubicBezTo>
                  <a:pt x="387201" y="10617"/>
                  <a:pt x="419496" y="0"/>
                  <a:pt x="461367" y="0"/>
                </a:cubicBezTo>
                <a:close/>
                <a:moveTo>
                  <a:pt x="123824" y="0"/>
                </a:moveTo>
                <a:lnTo>
                  <a:pt x="191690" y="0"/>
                </a:lnTo>
                <a:lnTo>
                  <a:pt x="191690" y="438150"/>
                </a:lnTo>
                <a:lnTo>
                  <a:pt x="108049" y="438150"/>
                </a:lnTo>
                <a:lnTo>
                  <a:pt x="108049" y="122932"/>
                </a:lnTo>
                <a:cubicBezTo>
                  <a:pt x="77489" y="151507"/>
                  <a:pt x="41473" y="172641"/>
                  <a:pt x="0" y="186333"/>
                </a:cubicBezTo>
                <a:lnTo>
                  <a:pt x="0" y="110431"/>
                </a:lnTo>
                <a:cubicBezTo>
                  <a:pt x="21827" y="103287"/>
                  <a:pt x="45541" y="89744"/>
                  <a:pt x="71139" y="69801"/>
                </a:cubicBezTo>
                <a:cubicBezTo>
                  <a:pt x="96738" y="49858"/>
                  <a:pt x="114299" y="26591"/>
                  <a:pt x="1238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0762E34-7249-4AF1-BF8A-C70339F67B07}"/>
              </a:ext>
            </a:extLst>
          </p:cNvPr>
          <p:cNvSpPr/>
          <p:nvPr userDrawn="1"/>
        </p:nvSpPr>
        <p:spPr>
          <a:xfrm>
            <a:off x="10277081" y="6459691"/>
            <a:ext cx="196802" cy="149794"/>
          </a:xfrm>
          <a:custGeom>
            <a:avLst/>
            <a:gdLst>
              <a:gd name="connsiteX0" fmla="*/ 339417 w 6783013"/>
              <a:gd name="connsiteY0" fmla="*/ 1676636 h 5162844"/>
              <a:gd name="connsiteX1" fmla="*/ 354562 w 6783013"/>
              <a:gd name="connsiteY1" fmla="*/ 1678045 h 5162844"/>
              <a:gd name="connsiteX2" fmla="*/ 388125 w 6783013"/>
              <a:gd name="connsiteY2" fmla="*/ 1745542 h 5162844"/>
              <a:gd name="connsiteX3" fmla="*/ 462466 w 6783013"/>
              <a:gd name="connsiteY3" fmla="*/ 1915722 h 5162844"/>
              <a:gd name="connsiteX4" fmla="*/ 416627 w 6783013"/>
              <a:gd name="connsiteY4" fmla="*/ 2064456 h 5162844"/>
              <a:gd name="connsiteX5" fmla="*/ 231802 w 6783013"/>
              <a:gd name="connsiteY5" fmla="*/ 2716462 h 5162844"/>
              <a:gd name="connsiteX6" fmla="*/ 461645 w 6783013"/>
              <a:gd name="connsiteY6" fmla="*/ 3494257 h 5162844"/>
              <a:gd name="connsiteX7" fmla="*/ 1068007 w 6783013"/>
              <a:gd name="connsiteY7" fmla="*/ 4010565 h 5162844"/>
              <a:gd name="connsiteX8" fmla="*/ 1392022 w 6783013"/>
              <a:gd name="connsiteY8" fmla="*/ 4199263 h 5162844"/>
              <a:gd name="connsiteX9" fmla="*/ 809897 w 6783013"/>
              <a:gd name="connsiteY9" fmla="*/ 3957216 h 5162844"/>
              <a:gd name="connsiteX10" fmla="*/ 96412 w 6783013"/>
              <a:gd name="connsiteY10" fmla="*/ 3161991 h 5162844"/>
              <a:gd name="connsiteX11" fmla="*/ 8 w 6783013"/>
              <a:gd name="connsiteY11" fmla="*/ 2633384 h 5162844"/>
              <a:gd name="connsiteX12" fmla="*/ 58213 w 6783013"/>
              <a:gd name="connsiteY12" fmla="*/ 2214284 h 5162844"/>
              <a:gd name="connsiteX13" fmla="*/ 270692 w 6783013"/>
              <a:gd name="connsiteY13" fmla="*/ 1760447 h 5162844"/>
              <a:gd name="connsiteX14" fmla="*/ 339417 w 6783013"/>
              <a:gd name="connsiteY14" fmla="*/ 1676636 h 5162844"/>
              <a:gd name="connsiteX15" fmla="*/ 3754737 w 6783013"/>
              <a:gd name="connsiteY15" fmla="*/ 7 h 5162844"/>
              <a:gd name="connsiteX16" fmla="*/ 4204155 w 6783013"/>
              <a:gd name="connsiteY16" fmla="*/ 10991 h 5162844"/>
              <a:gd name="connsiteX17" fmla="*/ 4653648 w 6783013"/>
              <a:gd name="connsiteY17" fmla="*/ 61847 h 5162844"/>
              <a:gd name="connsiteX18" fmla="*/ 4786998 w 6783013"/>
              <a:gd name="connsiteY18" fmla="*/ 84901 h 5162844"/>
              <a:gd name="connsiteX19" fmla="*/ 5668977 w 6783013"/>
              <a:gd name="connsiteY19" fmla="*/ 375704 h 5162844"/>
              <a:gd name="connsiteX20" fmla="*/ 6351440 w 6783013"/>
              <a:gd name="connsiteY20" fmla="*/ 899834 h 5162844"/>
              <a:gd name="connsiteX21" fmla="*/ 6769120 w 6783013"/>
              <a:gd name="connsiteY21" fmla="*/ 1893976 h 5162844"/>
              <a:gd name="connsiteX22" fmla="*/ 6676677 w 6783013"/>
              <a:gd name="connsiteY22" fmla="*/ 2639358 h 5162844"/>
              <a:gd name="connsiteX23" fmla="*/ 6412782 w 6783013"/>
              <a:gd name="connsiteY23" fmla="*/ 3160434 h 5162844"/>
              <a:gd name="connsiteX24" fmla="*/ 6165769 w 6783013"/>
              <a:gd name="connsiteY24" fmla="*/ 3490634 h 5162844"/>
              <a:gd name="connsiteX25" fmla="*/ 5798917 w 6783013"/>
              <a:gd name="connsiteY25" fmla="*/ 3875497 h 5162844"/>
              <a:gd name="connsiteX26" fmla="*/ 5333098 w 6783013"/>
              <a:gd name="connsiteY26" fmla="*/ 4220168 h 5162844"/>
              <a:gd name="connsiteX27" fmla="*/ 4926698 w 6783013"/>
              <a:gd name="connsiteY27" fmla="*/ 4462690 h 5162844"/>
              <a:gd name="connsiteX28" fmla="*/ 4463148 w 6783013"/>
              <a:gd name="connsiteY28" fmla="*/ 4681198 h 5162844"/>
              <a:gd name="connsiteX29" fmla="*/ 3961498 w 6783013"/>
              <a:gd name="connsiteY29" fmla="*/ 4861836 h 5162844"/>
              <a:gd name="connsiteX30" fmla="*/ 3809098 w 6783013"/>
              <a:gd name="connsiteY30" fmla="*/ 4906602 h 5162844"/>
              <a:gd name="connsiteX31" fmla="*/ 3669398 w 6783013"/>
              <a:gd name="connsiteY31" fmla="*/ 4944004 h 5162844"/>
              <a:gd name="connsiteX32" fmla="*/ 3542398 w 6783013"/>
              <a:gd name="connsiteY32" fmla="*/ 4976221 h 5162844"/>
              <a:gd name="connsiteX33" fmla="*/ 2970898 w 6783013"/>
              <a:gd name="connsiteY33" fmla="*/ 5083086 h 5162844"/>
              <a:gd name="connsiteX34" fmla="*/ 2684498 w 6783013"/>
              <a:gd name="connsiteY34" fmla="*/ 5128407 h 5162844"/>
              <a:gd name="connsiteX35" fmla="*/ 1814222 w 6783013"/>
              <a:gd name="connsiteY35" fmla="*/ 5162680 h 5162844"/>
              <a:gd name="connsiteX36" fmla="*/ 1248007 w 6783013"/>
              <a:gd name="connsiteY36" fmla="*/ 5007082 h 5162844"/>
              <a:gd name="connsiteX37" fmla="*/ 1192120 w 6783013"/>
              <a:gd name="connsiteY37" fmla="*/ 4925464 h 5162844"/>
              <a:gd name="connsiteX38" fmla="*/ 1185327 w 6783013"/>
              <a:gd name="connsiteY38" fmla="*/ 4799228 h 5162844"/>
              <a:gd name="connsiteX39" fmla="*/ 1218989 w 6783013"/>
              <a:gd name="connsiteY39" fmla="*/ 4715610 h 5162844"/>
              <a:gd name="connsiteX40" fmla="*/ 1237348 w 6783013"/>
              <a:gd name="connsiteY40" fmla="*/ 4688191 h 5162844"/>
              <a:gd name="connsiteX41" fmla="*/ 1341019 w 6783013"/>
              <a:gd name="connsiteY41" fmla="*/ 4519701 h 5162844"/>
              <a:gd name="connsiteX42" fmla="*/ 1563324 w 6783013"/>
              <a:gd name="connsiteY42" fmla="*/ 4280151 h 5162844"/>
              <a:gd name="connsiteX43" fmla="*/ 1580248 w 6783013"/>
              <a:gd name="connsiteY43" fmla="*/ 4270019 h 5162844"/>
              <a:gd name="connsiteX44" fmla="*/ 2023164 w 6783013"/>
              <a:gd name="connsiteY44" fmla="*/ 3739117 h 5162844"/>
              <a:gd name="connsiteX45" fmla="*/ 2194659 w 6783013"/>
              <a:gd name="connsiteY45" fmla="*/ 3547784 h 5162844"/>
              <a:gd name="connsiteX46" fmla="*/ 2367304 w 6783013"/>
              <a:gd name="connsiteY46" fmla="*/ 3357284 h 5162844"/>
              <a:gd name="connsiteX47" fmla="*/ 2513309 w 6783013"/>
              <a:gd name="connsiteY47" fmla="*/ 3196609 h 5162844"/>
              <a:gd name="connsiteX48" fmla="*/ 2583548 w 6783013"/>
              <a:gd name="connsiteY48" fmla="*/ 3120004 h 5162844"/>
              <a:gd name="connsiteX49" fmla="*/ 2920269 w 6783013"/>
              <a:gd name="connsiteY49" fmla="*/ 2748951 h 5162844"/>
              <a:gd name="connsiteX50" fmla="*/ 3002855 w 6783013"/>
              <a:gd name="connsiteY50" fmla="*/ 2658784 h 5162844"/>
              <a:gd name="connsiteX51" fmla="*/ 3391098 w 6783013"/>
              <a:gd name="connsiteY51" fmla="*/ 2240669 h 5162844"/>
              <a:gd name="connsiteX52" fmla="*/ 3491598 w 6783013"/>
              <a:gd name="connsiteY52" fmla="*/ 2131569 h 5162844"/>
              <a:gd name="connsiteX53" fmla="*/ 3809098 w 6783013"/>
              <a:gd name="connsiteY53" fmla="*/ 1787729 h 5162844"/>
              <a:gd name="connsiteX54" fmla="*/ 3993248 w 6783013"/>
              <a:gd name="connsiteY54" fmla="*/ 1586749 h 5162844"/>
              <a:gd name="connsiteX55" fmla="*/ 4151998 w 6783013"/>
              <a:gd name="connsiteY55" fmla="*/ 1414703 h 5162844"/>
              <a:gd name="connsiteX56" fmla="*/ 4700523 w 6783013"/>
              <a:gd name="connsiteY56" fmla="*/ 1420794 h 5162844"/>
              <a:gd name="connsiteX57" fmla="*/ 5256428 w 6783013"/>
              <a:gd name="connsiteY57" fmla="*/ 1438824 h 5162844"/>
              <a:gd name="connsiteX58" fmla="*/ 5216258 w 6783013"/>
              <a:gd name="connsiteY58" fmla="*/ 1492799 h 5162844"/>
              <a:gd name="connsiteX59" fmla="*/ 5041376 w 6783013"/>
              <a:gd name="connsiteY59" fmla="*/ 1680884 h 5162844"/>
              <a:gd name="connsiteX60" fmla="*/ 4906933 w 6783013"/>
              <a:gd name="connsiteY60" fmla="*/ 1833284 h 5162844"/>
              <a:gd name="connsiteX61" fmla="*/ 4831788 w 6783013"/>
              <a:gd name="connsiteY61" fmla="*/ 1934351 h 5162844"/>
              <a:gd name="connsiteX62" fmla="*/ 4718226 w 6783013"/>
              <a:gd name="connsiteY62" fmla="*/ 2067238 h 5162844"/>
              <a:gd name="connsiteX63" fmla="*/ 4481826 w 6783013"/>
              <a:gd name="connsiteY63" fmla="*/ 2322184 h 5162844"/>
              <a:gd name="connsiteX64" fmla="*/ 4298048 w 6783013"/>
              <a:gd name="connsiteY64" fmla="*/ 2531410 h 5162844"/>
              <a:gd name="connsiteX65" fmla="*/ 4196448 w 6783013"/>
              <a:gd name="connsiteY65" fmla="*/ 2645250 h 5162844"/>
              <a:gd name="connsiteX66" fmla="*/ 4113848 w 6783013"/>
              <a:gd name="connsiteY66" fmla="*/ 2739757 h 5162844"/>
              <a:gd name="connsiteX67" fmla="*/ 3845180 w 6783013"/>
              <a:gd name="connsiteY67" fmla="*/ 3058973 h 5162844"/>
              <a:gd name="connsiteX68" fmla="*/ 3794211 w 6783013"/>
              <a:gd name="connsiteY68" fmla="*/ 3117696 h 5162844"/>
              <a:gd name="connsiteX69" fmla="*/ 3581270 w 6783013"/>
              <a:gd name="connsiteY69" fmla="*/ 3352507 h 5162844"/>
              <a:gd name="connsiteX70" fmla="*/ 3409300 w 6783013"/>
              <a:gd name="connsiteY70" fmla="*/ 3547784 h 5162844"/>
              <a:gd name="connsiteX71" fmla="*/ 3276727 w 6783013"/>
              <a:gd name="connsiteY71" fmla="*/ 3700184 h 5162844"/>
              <a:gd name="connsiteX72" fmla="*/ 3099428 w 6783013"/>
              <a:gd name="connsiteY72" fmla="*/ 3903384 h 5162844"/>
              <a:gd name="connsiteX73" fmla="*/ 2837548 w 6783013"/>
              <a:gd name="connsiteY73" fmla="*/ 4239917 h 5162844"/>
              <a:gd name="connsiteX74" fmla="*/ 3199498 w 6783013"/>
              <a:gd name="connsiteY74" fmla="*/ 4200975 h 5162844"/>
              <a:gd name="connsiteX75" fmla="*/ 3434007 w 6783013"/>
              <a:gd name="connsiteY75" fmla="*/ 4170007 h 5162844"/>
              <a:gd name="connsiteX76" fmla="*/ 3586407 w 6783013"/>
              <a:gd name="connsiteY76" fmla="*/ 4137293 h 5162844"/>
              <a:gd name="connsiteX77" fmla="*/ 3694798 w 6783013"/>
              <a:gd name="connsiteY77" fmla="*/ 4100763 h 5162844"/>
              <a:gd name="connsiteX78" fmla="*/ 3994164 w 6783013"/>
              <a:gd name="connsiteY78" fmla="*/ 4030384 h 5162844"/>
              <a:gd name="connsiteX79" fmla="*/ 4042129 w 6783013"/>
              <a:gd name="connsiteY79" fmla="*/ 4006806 h 5162844"/>
              <a:gd name="connsiteX80" fmla="*/ 4234548 w 6783013"/>
              <a:gd name="connsiteY80" fmla="*/ 3921925 h 5162844"/>
              <a:gd name="connsiteX81" fmla="*/ 5002898 w 6783013"/>
              <a:gd name="connsiteY81" fmla="*/ 3518862 h 5162844"/>
              <a:gd name="connsiteX82" fmla="*/ 5131080 w 6783013"/>
              <a:gd name="connsiteY82" fmla="*/ 3435901 h 5162844"/>
              <a:gd name="connsiteX83" fmla="*/ 5351356 w 6783013"/>
              <a:gd name="connsiteY83" fmla="*/ 3276163 h 5162844"/>
              <a:gd name="connsiteX84" fmla="*/ 5811244 w 6783013"/>
              <a:gd name="connsiteY84" fmla="*/ 2779434 h 5162844"/>
              <a:gd name="connsiteX85" fmla="*/ 5914835 w 6783013"/>
              <a:gd name="connsiteY85" fmla="*/ 2623878 h 5162844"/>
              <a:gd name="connsiteX86" fmla="*/ 6046181 w 6783013"/>
              <a:gd name="connsiteY86" fmla="*/ 2233334 h 5162844"/>
              <a:gd name="connsiteX87" fmla="*/ 6068078 w 6783013"/>
              <a:gd name="connsiteY87" fmla="*/ 1915834 h 5162844"/>
              <a:gd name="connsiteX88" fmla="*/ 6032517 w 6783013"/>
              <a:gd name="connsiteY88" fmla="*/ 1598334 h 5162844"/>
              <a:gd name="connsiteX89" fmla="*/ 5462130 w 6783013"/>
              <a:gd name="connsiteY89" fmla="*/ 922362 h 5162844"/>
              <a:gd name="connsiteX90" fmla="*/ 4499926 w 6783013"/>
              <a:gd name="connsiteY90" fmla="*/ 543373 h 5162844"/>
              <a:gd name="connsiteX91" fmla="*/ 4377151 w 6783013"/>
              <a:gd name="connsiteY91" fmla="*/ 520628 h 5162844"/>
              <a:gd name="connsiteX92" fmla="*/ 4120175 w 6783013"/>
              <a:gd name="connsiteY92" fmla="*/ 486612 h 5162844"/>
              <a:gd name="connsiteX93" fmla="*/ 3656698 w 6783013"/>
              <a:gd name="connsiteY93" fmla="*/ 473803 h 5162844"/>
              <a:gd name="connsiteX94" fmla="*/ 3265996 w 6783013"/>
              <a:gd name="connsiteY94" fmla="*/ 520358 h 5162844"/>
              <a:gd name="connsiteX95" fmla="*/ 2942146 w 6783013"/>
              <a:gd name="connsiteY95" fmla="*/ 577737 h 5162844"/>
              <a:gd name="connsiteX96" fmla="*/ 2342248 w 6783013"/>
              <a:gd name="connsiteY96" fmla="*/ 734184 h 5162844"/>
              <a:gd name="connsiteX97" fmla="*/ 1633131 w 6783013"/>
              <a:gd name="connsiteY97" fmla="*/ 1025157 h 5162844"/>
              <a:gd name="connsiteX98" fmla="*/ 1488240 w 6783013"/>
              <a:gd name="connsiteY98" fmla="*/ 1096684 h 5162844"/>
              <a:gd name="connsiteX99" fmla="*/ 1378208 w 6783013"/>
              <a:gd name="connsiteY99" fmla="*/ 1047488 h 5162844"/>
              <a:gd name="connsiteX100" fmla="*/ 1127262 w 6783013"/>
              <a:gd name="connsiteY100" fmla="*/ 963271 h 5162844"/>
              <a:gd name="connsiteX101" fmla="*/ 1059548 w 6783013"/>
              <a:gd name="connsiteY101" fmla="*/ 936600 h 5162844"/>
              <a:gd name="connsiteX102" fmla="*/ 1332338 w 6783013"/>
              <a:gd name="connsiteY102" fmla="*/ 741084 h 5162844"/>
              <a:gd name="connsiteX103" fmla="*/ 1398165 w 6783013"/>
              <a:gd name="connsiteY103" fmla="*/ 690015 h 5162844"/>
              <a:gd name="connsiteX104" fmla="*/ 2075548 w 6783013"/>
              <a:gd name="connsiteY104" fmla="*/ 346838 h 5162844"/>
              <a:gd name="connsiteX105" fmla="*/ 2386698 w 6783013"/>
              <a:gd name="connsiteY105" fmla="*/ 233165 h 5162844"/>
              <a:gd name="connsiteX106" fmla="*/ 2475598 w 6783013"/>
              <a:gd name="connsiteY106" fmla="*/ 208052 h 5162844"/>
              <a:gd name="connsiteX107" fmla="*/ 2551798 w 6783013"/>
              <a:gd name="connsiteY107" fmla="*/ 182631 h 5162844"/>
              <a:gd name="connsiteX108" fmla="*/ 3186798 w 6783013"/>
              <a:gd name="connsiteY108" fmla="*/ 40593 h 5162844"/>
              <a:gd name="connsiteX109" fmla="*/ 3453498 w 6783013"/>
              <a:gd name="connsiteY109" fmla="*/ 12184 h 5162844"/>
              <a:gd name="connsiteX110" fmla="*/ 3754737 w 6783013"/>
              <a:gd name="connsiteY110" fmla="*/ 7 h 51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783013" h="5162844">
                <a:moveTo>
                  <a:pt x="339417" y="1676636"/>
                </a:moveTo>
                <a:cubicBezTo>
                  <a:pt x="344415" y="1675346"/>
                  <a:pt x="349231" y="1676044"/>
                  <a:pt x="354562" y="1678045"/>
                </a:cubicBezTo>
                <a:cubicBezTo>
                  <a:pt x="372662" y="1684840"/>
                  <a:pt x="382180" y="1703981"/>
                  <a:pt x="388125" y="1745542"/>
                </a:cubicBezTo>
                <a:cubicBezTo>
                  <a:pt x="396525" y="1804264"/>
                  <a:pt x="438834" y="1901116"/>
                  <a:pt x="462466" y="1915722"/>
                </a:cubicBezTo>
                <a:cubicBezTo>
                  <a:pt x="487510" y="1931200"/>
                  <a:pt x="474679" y="1972833"/>
                  <a:pt x="416627" y="2064456"/>
                </a:cubicBezTo>
                <a:cubicBezTo>
                  <a:pt x="301045" y="2246877"/>
                  <a:pt x="233879" y="2483820"/>
                  <a:pt x="231802" y="2716462"/>
                </a:cubicBezTo>
                <a:cubicBezTo>
                  <a:pt x="228782" y="3054680"/>
                  <a:pt x="282515" y="3236513"/>
                  <a:pt x="461645" y="3494257"/>
                </a:cubicBezTo>
                <a:cubicBezTo>
                  <a:pt x="587508" y="3675358"/>
                  <a:pt x="860542" y="3907843"/>
                  <a:pt x="1068007" y="4010565"/>
                </a:cubicBezTo>
                <a:cubicBezTo>
                  <a:pt x="1301929" y="4126387"/>
                  <a:pt x="1408402" y="4188395"/>
                  <a:pt x="1392022" y="4199263"/>
                </a:cubicBezTo>
                <a:cubicBezTo>
                  <a:pt x="1360664" y="4220068"/>
                  <a:pt x="1039357" y="4086469"/>
                  <a:pt x="809897" y="3957216"/>
                </a:cubicBezTo>
                <a:cubicBezTo>
                  <a:pt x="495762" y="3780267"/>
                  <a:pt x="183392" y="3432110"/>
                  <a:pt x="96412" y="3161991"/>
                </a:cubicBezTo>
                <a:cubicBezTo>
                  <a:pt x="10193" y="2894234"/>
                  <a:pt x="330" y="2840157"/>
                  <a:pt x="8" y="2633384"/>
                </a:cubicBezTo>
                <a:cubicBezTo>
                  <a:pt x="-300" y="2435510"/>
                  <a:pt x="7340" y="2380496"/>
                  <a:pt x="58213" y="2214284"/>
                </a:cubicBezTo>
                <a:cubicBezTo>
                  <a:pt x="101072" y="2074256"/>
                  <a:pt x="185334" y="1894279"/>
                  <a:pt x="270692" y="1760447"/>
                </a:cubicBezTo>
                <a:cubicBezTo>
                  <a:pt x="307792" y="1702279"/>
                  <a:pt x="324424" y="1680508"/>
                  <a:pt x="339417" y="1676636"/>
                </a:cubicBezTo>
                <a:close/>
                <a:moveTo>
                  <a:pt x="3754737" y="7"/>
                </a:moveTo>
                <a:cubicBezTo>
                  <a:pt x="3872742" y="-181"/>
                  <a:pt x="4015443" y="3492"/>
                  <a:pt x="4204155" y="10991"/>
                </a:cubicBezTo>
                <a:cubicBezTo>
                  <a:pt x="4367399" y="17479"/>
                  <a:pt x="4473081" y="29436"/>
                  <a:pt x="4653648" y="61847"/>
                </a:cubicBezTo>
                <a:cubicBezTo>
                  <a:pt x="4706036" y="71251"/>
                  <a:pt x="4766043" y="81625"/>
                  <a:pt x="4786998" y="84901"/>
                </a:cubicBezTo>
                <a:cubicBezTo>
                  <a:pt x="4916080" y="105080"/>
                  <a:pt x="5521768" y="304784"/>
                  <a:pt x="5668977" y="375704"/>
                </a:cubicBezTo>
                <a:cubicBezTo>
                  <a:pt x="5915000" y="494226"/>
                  <a:pt x="6185065" y="701636"/>
                  <a:pt x="6351440" y="899834"/>
                </a:cubicBezTo>
                <a:cubicBezTo>
                  <a:pt x="6599970" y="1195901"/>
                  <a:pt x="6698052" y="1429354"/>
                  <a:pt x="6769120" y="1893976"/>
                </a:cubicBezTo>
                <a:cubicBezTo>
                  <a:pt x="6805530" y="2132011"/>
                  <a:pt x="6768885" y="2427488"/>
                  <a:pt x="6676677" y="2639358"/>
                </a:cubicBezTo>
                <a:cubicBezTo>
                  <a:pt x="6588009" y="2843096"/>
                  <a:pt x="6480300" y="3055773"/>
                  <a:pt x="6412782" y="3160434"/>
                </a:cubicBezTo>
                <a:cubicBezTo>
                  <a:pt x="6368350" y="3229310"/>
                  <a:pt x="6221293" y="3425890"/>
                  <a:pt x="6165769" y="3490634"/>
                </a:cubicBezTo>
                <a:cubicBezTo>
                  <a:pt x="5964533" y="3725285"/>
                  <a:pt x="5882095" y="3811770"/>
                  <a:pt x="5798917" y="3875497"/>
                </a:cubicBezTo>
                <a:cubicBezTo>
                  <a:pt x="5506991" y="4099153"/>
                  <a:pt x="5448921" y="4142121"/>
                  <a:pt x="5333098" y="4220168"/>
                </a:cubicBezTo>
                <a:cubicBezTo>
                  <a:pt x="5216860" y="4298494"/>
                  <a:pt x="5142500" y="4342869"/>
                  <a:pt x="4926698" y="4462690"/>
                </a:cubicBezTo>
                <a:cubicBezTo>
                  <a:pt x="4804751" y="4530400"/>
                  <a:pt x="4634103" y="4610840"/>
                  <a:pt x="4463148" y="4681198"/>
                </a:cubicBezTo>
                <a:cubicBezTo>
                  <a:pt x="4321656" y="4739431"/>
                  <a:pt x="4057548" y="4834533"/>
                  <a:pt x="3961498" y="4861836"/>
                </a:cubicBezTo>
                <a:cubicBezTo>
                  <a:pt x="3919588" y="4873750"/>
                  <a:pt x="3851008" y="4893894"/>
                  <a:pt x="3809098" y="4906602"/>
                </a:cubicBezTo>
                <a:cubicBezTo>
                  <a:pt x="3767188" y="4919309"/>
                  <a:pt x="3704323" y="4936140"/>
                  <a:pt x="3669398" y="4944004"/>
                </a:cubicBezTo>
                <a:cubicBezTo>
                  <a:pt x="3634473" y="4951868"/>
                  <a:pt x="3577323" y="4966366"/>
                  <a:pt x="3542398" y="4976221"/>
                </a:cubicBezTo>
                <a:cubicBezTo>
                  <a:pt x="3451349" y="5001914"/>
                  <a:pt x="3177807" y="5053063"/>
                  <a:pt x="2970898" y="5083086"/>
                </a:cubicBezTo>
                <a:cubicBezTo>
                  <a:pt x="2873108" y="5097275"/>
                  <a:pt x="2744228" y="5117670"/>
                  <a:pt x="2684498" y="5128407"/>
                </a:cubicBezTo>
                <a:cubicBezTo>
                  <a:pt x="2578199" y="5147517"/>
                  <a:pt x="2141366" y="5164719"/>
                  <a:pt x="1814222" y="5162680"/>
                </a:cubicBezTo>
                <a:cubicBezTo>
                  <a:pt x="1574340" y="5161184"/>
                  <a:pt x="1398403" y="5112836"/>
                  <a:pt x="1248007" y="5007082"/>
                </a:cubicBezTo>
                <a:cubicBezTo>
                  <a:pt x="1229422" y="4994014"/>
                  <a:pt x="1204272" y="4957286"/>
                  <a:pt x="1192120" y="4925464"/>
                </a:cubicBezTo>
                <a:cubicBezTo>
                  <a:pt x="1173045" y="4875517"/>
                  <a:pt x="1172116" y="4858261"/>
                  <a:pt x="1185327" y="4799228"/>
                </a:cubicBezTo>
                <a:cubicBezTo>
                  <a:pt x="1193744" y="4761618"/>
                  <a:pt x="1208892" y="4723991"/>
                  <a:pt x="1218989" y="4715610"/>
                </a:cubicBezTo>
                <a:cubicBezTo>
                  <a:pt x="1229086" y="4707230"/>
                  <a:pt x="1237348" y="4694892"/>
                  <a:pt x="1237348" y="4688191"/>
                </a:cubicBezTo>
                <a:cubicBezTo>
                  <a:pt x="1237348" y="4674728"/>
                  <a:pt x="1307797" y="4560231"/>
                  <a:pt x="1341019" y="4519701"/>
                </a:cubicBezTo>
                <a:cubicBezTo>
                  <a:pt x="1458410" y="4376487"/>
                  <a:pt x="1549424" y="4278412"/>
                  <a:pt x="1563324" y="4280151"/>
                </a:cubicBezTo>
                <a:cubicBezTo>
                  <a:pt x="1572632" y="4281315"/>
                  <a:pt x="1580248" y="4276756"/>
                  <a:pt x="1580248" y="4270019"/>
                </a:cubicBezTo>
                <a:cubicBezTo>
                  <a:pt x="1580248" y="4240480"/>
                  <a:pt x="1671187" y="4131476"/>
                  <a:pt x="2023164" y="3739117"/>
                </a:cubicBezTo>
                <a:cubicBezTo>
                  <a:pt x="2095636" y="3658332"/>
                  <a:pt x="2172808" y="3572231"/>
                  <a:pt x="2194659" y="3547784"/>
                </a:cubicBezTo>
                <a:cubicBezTo>
                  <a:pt x="2216509" y="3523337"/>
                  <a:pt x="2294199" y="3437612"/>
                  <a:pt x="2367304" y="3357284"/>
                </a:cubicBezTo>
                <a:cubicBezTo>
                  <a:pt x="2440408" y="3276956"/>
                  <a:pt x="2506110" y="3204653"/>
                  <a:pt x="2513309" y="3196609"/>
                </a:cubicBezTo>
                <a:cubicBezTo>
                  <a:pt x="2520508" y="3188565"/>
                  <a:pt x="2552115" y="3154093"/>
                  <a:pt x="2583548" y="3120004"/>
                </a:cubicBezTo>
                <a:cubicBezTo>
                  <a:pt x="2825184" y="2857947"/>
                  <a:pt x="2897985" y="2777722"/>
                  <a:pt x="2920269" y="2748951"/>
                </a:cubicBezTo>
                <a:cubicBezTo>
                  <a:pt x="2934332" y="2730792"/>
                  <a:pt x="2971497" y="2690217"/>
                  <a:pt x="3002855" y="2658784"/>
                </a:cubicBezTo>
                <a:cubicBezTo>
                  <a:pt x="3062950" y="2598549"/>
                  <a:pt x="3306758" y="2335981"/>
                  <a:pt x="3391098" y="2240669"/>
                </a:cubicBezTo>
                <a:cubicBezTo>
                  <a:pt x="3418433" y="2209778"/>
                  <a:pt x="3463658" y="2160683"/>
                  <a:pt x="3491598" y="2131569"/>
                </a:cubicBezTo>
                <a:cubicBezTo>
                  <a:pt x="3547254" y="2073572"/>
                  <a:pt x="3768555" y="1833913"/>
                  <a:pt x="3809098" y="1787729"/>
                </a:cubicBezTo>
                <a:cubicBezTo>
                  <a:pt x="3823068" y="1771815"/>
                  <a:pt x="3905936" y="1681375"/>
                  <a:pt x="3993248" y="1586749"/>
                </a:cubicBezTo>
                <a:lnTo>
                  <a:pt x="4151998" y="1414703"/>
                </a:lnTo>
                <a:lnTo>
                  <a:pt x="4700523" y="1420794"/>
                </a:lnTo>
                <a:cubicBezTo>
                  <a:pt x="5022089" y="1424364"/>
                  <a:pt x="5252102" y="1431824"/>
                  <a:pt x="5256428" y="1438824"/>
                </a:cubicBezTo>
                <a:cubicBezTo>
                  <a:pt x="5260487" y="1445391"/>
                  <a:pt x="5242410" y="1469679"/>
                  <a:pt x="5216258" y="1492799"/>
                </a:cubicBezTo>
                <a:cubicBezTo>
                  <a:pt x="5190105" y="1515918"/>
                  <a:pt x="5111409" y="1600556"/>
                  <a:pt x="5041376" y="1680884"/>
                </a:cubicBezTo>
                <a:cubicBezTo>
                  <a:pt x="4971344" y="1761212"/>
                  <a:pt x="4910844" y="1829792"/>
                  <a:pt x="4906933" y="1833284"/>
                </a:cubicBezTo>
                <a:cubicBezTo>
                  <a:pt x="4903021" y="1836776"/>
                  <a:pt x="4869205" y="1882257"/>
                  <a:pt x="4831788" y="1934351"/>
                </a:cubicBezTo>
                <a:cubicBezTo>
                  <a:pt x="4794370" y="1986446"/>
                  <a:pt x="4743267" y="2046245"/>
                  <a:pt x="4718226" y="2067238"/>
                </a:cubicBezTo>
                <a:cubicBezTo>
                  <a:pt x="4670037" y="2107638"/>
                  <a:pt x="4605862" y="2176848"/>
                  <a:pt x="4481826" y="2322184"/>
                </a:cubicBezTo>
                <a:cubicBezTo>
                  <a:pt x="4385718" y="2434795"/>
                  <a:pt x="4338049" y="2489065"/>
                  <a:pt x="4298048" y="2531410"/>
                </a:cubicBezTo>
                <a:cubicBezTo>
                  <a:pt x="4280586" y="2549895"/>
                  <a:pt x="4234865" y="2601123"/>
                  <a:pt x="4196448" y="2645250"/>
                </a:cubicBezTo>
                <a:cubicBezTo>
                  <a:pt x="4158031" y="2689376"/>
                  <a:pt x="4120860" y="2731904"/>
                  <a:pt x="4113848" y="2739757"/>
                </a:cubicBezTo>
                <a:cubicBezTo>
                  <a:pt x="4000734" y="2866421"/>
                  <a:pt x="3846994" y="3049086"/>
                  <a:pt x="3845180" y="3058973"/>
                </a:cubicBezTo>
                <a:cubicBezTo>
                  <a:pt x="3843885" y="3066034"/>
                  <a:pt x="3820949" y="3092459"/>
                  <a:pt x="3794211" y="3117696"/>
                </a:cubicBezTo>
                <a:cubicBezTo>
                  <a:pt x="3767474" y="3142932"/>
                  <a:pt x="3671650" y="3248597"/>
                  <a:pt x="3581270" y="3352507"/>
                </a:cubicBezTo>
                <a:cubicBezTo>
                  <a:pt x="3490889" y="3456417"/>
                  <a:pt x="3413503" y="3544292"/>
                  <a:pt x="3409300" y="3547784"/>
                </a:cubicBezTo>
                <a:cubicBezTo>
                  <a:pt x="3405097" y="3551276"/>
                  <a:pt x="3345440" y="3619856"/>
                  <a:pt x="3276727" y="3700184"/>
                </a:cubicBezTo>
                <a:cubicBezTo>
                  <a:pt x="3208015" y="3780512"/>
                  <a:pt x="3128230" y="3871952"/>
                  <a:pt x="3099428" y="3903384"/>
                </a:cubicBezTo>
                <a:cubicBezTo>
                  <a:pt x="3034018" y="3974767"/>
                  <a:pt x="2837548" y="4227243"/>
                  <a:pt x="2837548" y="4239917"/>
                </a:cubicBezTo>
                <a:cubicBezTo>
                  <a:pt x="2837548" y="4248885"/>
                  <a:pt x="2919051" y="4240116"/>
                  <a:pt x="3199498" y="4200975"/>
                </a:cubicBezTo>
                <a:cubicBezTo>
                  <a:pt x="3269348" y="4191226"/>
                  <a:pt x="3374877" y="4177291"/>
                  <a:pt x="3434007" y="4170007"/>
                </a:cubicBezTo>
                <a:cubicBezTo>
                  <a:pt x="3493137" y="4162724"/>
                  <a:pt x="3561717" y="4148002"/>
                  <a:pt x="3586407" y="4137293"/>
                </a:cubicBezTo>
                <a:cubicBezTo>
                  <a:pt x="3611097" y="4126583"/>
                  <a:pt x="3659873" y="4110145"/>
                  <a:pt x="3694798" y="4100763"/>
                </a:cubicBezTo>
                <a:cubicBezTo>
                  <a:pt x="3801134" y="4072200"/>
                  <a:pt x="3979002" y="4030384"/>
                  <a:pt x="3994164" y="4030384"/>
                </a:cubicBezTo>
                <a:cubicBezTo>
                  <a:pt x="4002027" y="4030384"/>
                  <a:pt x="4023610" y="4019774"/>
                  <a:pt x="4042129" y="4006806"/>
                </a:cubicBezTo>
                <a:cubicBezTo>
                  <a:pt x="4060647" y="3993837"/>
                  <a:pt x="4147236" y="3955641"/>
                  <a:pt x="4234548" y="3921925"/>
                </a:cubicBezTo>
                <a:cubicBezTo>
                  <a:pt x="4593607" y="3783273"/>
                  <a:pt x="4809211" y="3670171"/>
                  <a:pt x="5002898" y="3518862"/>
                </a:cubicBezTo>
                <a:cubicBezTo>
                  <a:pt x="5009883" y="3513405"/>
                  <a:pt x="5067565" y="3476073"/>
                  <a:pt x="5131080" y="3435901"/>
                </a:cubicBezTo>
                <a:cubicBezTo>
                  <a:pt x="5194596" y="3395729"/>
                  <a:pt x="5293720" y="3323847"/>
                  <a:pt x="5351356" y="3276163"/>
                </a:cubicBezTo>
                <a:cubicBezTo>
                  <a:pt x="5483879" y="3166524"/>
                  <a:pt x="5734547" y="2895775"/>
                  <a:pt x="5811244" y="2779434"/>
                </a:cubicBezTo>
                <a:cubicBezTo>
                  <a:pt x="5843478" y="2730539"/>
                  <a:pt x="5890093" y="2660539"/>
                  <a:pt x="5914835" y="2623878"/>
                </a:cubicBezTo>
                <a:cubicBezTo>
                  <a:pt x="5960330" y="2556465"/>
                  <a:pt x="6004362" y="2425544"/>
                  <a:pt x="6046181" y="2233334"/>
                </a:cubicBezTo>
                <a:cubicBezTo>
                  <a:pt x="6062404" y="2158771"/>
                  <a:pt x="6068231" y="2074281"/>
                  <a:pt x="6068078" y="1915834"/>
                </a:cubicBezTo>
                <a:cubicBezTo>
                  <a:pt x="6067882" y="1712760"/>
                  <a:pt x="6065770" y="1693898"/>
                  <a:pt x="6032517" y="1598334"/>
                </a:cubicBezTo>
                <a:cubicBezTo>
                  <a:pt x="5940450" y="1333733"/>
                  <a:pt x="5761130" y="1121219"/>
                  <a:pt x="5462130" y="922362"/>
                </a:cubicBezTo>
                <a:cubicBezTo>
                  <a:pt x="5152083" y="716158"/>
                  <a:pt x="4843840" y="594748"/>
                  <a:pt x="4499926" y="543373"/>
                </a:cubicBezTo>
                <a:cubicBezTo>
                  <a:pt x="4437569" y="534058"/>
                  <a:pt x="4382320" y="523822"/>
                  <a:pt x="4377151" y="520628"/>
                </a:cubicBezTo>
                <a:cubicBezTo>
                  <a:pt x="4371981" y="517433"/>
                  <a:pt x="4256343" y="502126"/>
                  <a:pt x="4120175" y="486612"/>
                </a:cubicBezTo>
                <a:cubicBezTo>
                  <a:pt x="3890892" y="460488"/>
                  <a:pt x="3856645" y="459542"/>
                  <a:pt x="3656698" y="473803"/>
                </a:cubicBezTo>
                <a:cubicBezTo>
                  <a:pt x="3537953" y="482273"/>
                  <a:pt x="3362137" y="503222"/>
                  <a:pt x="3265996" y="520358"/>
                </a:cubicBezTo>
                <a:cubicBezTo>
                  <a:pt x="3169855" y="537493"/>
                  <a:pt x="3024122" y="563314"/>
                  <a:pt x="2942146" y="577737"/>
                </a:cubicBezTo>
                <a:cubicBezTo>
                  <a:pt x="2680417" y="623787"/>
                  <a:pt x="2668790" y="626819"/>
                  <a:pt x="2342248" y="734184"/>
                </a:cubicBezTo>
                <a:cubicBezTo>
                  <a:pt x="2061159" y="826604"/>
                  <a:pt x="1803457" y="932347"/>
                  <a:pt x="1633131" y="1025157"/>
                </a:cubicBezTo>
                <a:cubicBezTo>
                  <a:pt x="1560934" y="1064497"/>
                  <a:pt x="1495733" y="1096684"/>
                  <a:pt x="1488240" y="1096684"/>
                </a:cubicBezTo>
                <a:cubicBezTo>
                  <a:pt x="1480747" y="1096684"/>
                  <a:pt x="1431233" y="1074546"/>
                  <a:pt x="1378208" y="1047488"/>
                </a:cubicBezTo>
                <a:cubicBezTo>
                  <a:pt x="1259606" y="986968"/>
                  <a:pt x="1163705" y="954784"/>
                  <a:pt x="1127262" y="963271"/>
                </a:cubicBezTo>
                <a:cubicBezTo>
                  <a:pt x="1091558" y="971586"/>
                  <a:pt x="1059548" y="958978"/>
                  <a:pt x="1059548" y="936600"/>
                </a:cubicBezTo>
                <a:cubicBezTo>
                  <a:pt x="1059548" y="922884"/>
                  <a:pt x="1313201" y="741084"/>
                  <a:pt x="1332338" y="741084"/>
                </a:cubicBezTo>
                <a:cubicBezTo>
                  <a:pt x="1334754" y="741084"/>
                  <a:pt x="1364376" y="718103"/>
                  <a:pt x="1398165" y="690015"/>
                </a:cubicBezTo>
                <a:cubicBezTo>
                  <a:pt x="1471005" y="629464"/>
                  <a:pt x="1876028" y="424271"/>
                  <a:pt x="2075548" y="346838"/>
                </a:cubicBezTo>
                <a:cubicBezTo>
                  <a:pt x="2202695" y="297493"/>
                  <a:pt x="2350783" y="243392"/>
                  <a:pt x="2386698" y="233165"/>
                </a:cubicBezTo>
                <a:cubicBezTo>
                  <a:pt x="2407653" y="227199"/>
                  <a:pt x="2447658" y="215897"/>
                  <a:pt x="2475598" y="208052"/>
                </a:cubicBezTo>
                <a:cubicBezTo>
                  <a:pt x="2503538" y="200206"/>
                  <a:pt x="2537828" y="188767"/>
                  <a:pt x="2551798" y="182631"/>
                </a:cubicBezTo>
                <a:cubicBezTo>
                  <a:pt x="2605227" y="159167"/>
                  <a:pt x="3026120" y="65020"/>
                  <a:pt x="3186798" y="40593"/>
                </a:cubicBezTo>
                <a:cubicBezTo>
                  <a:pt x="3228708" y="34221"/>
                  <a:pt x="3348723" y="21437"/>
                  <a:pt x="3453498" y="12184"/>
                </a:cubicBezTo>
                <a:cubicBezTo>
                  <a:pt x="3543424" y="4242"/>
                  <a:pt x="3636732" y="194"/>
                  <a:pt x="375473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5C7DFE1-E3E9-4A68-B83F-89B919A953B4}"/>
              </a:ext>
            </a:extLst>
          </p:cNvPr>
          <p:cNvSpPr/>
          <p:nvPr userDrawn="1"/>
        </p:nvSpPr>
        <p:spPr>
          <a:xfrm>
            <a:off x="10286380" y="6481499"/>
            <a:ext cx="103937" cy="38020"/>
          </a:xfrm>
          <a:custGeom>
            <a:avLst/>
            <a:gdLst/>
            <a:ahLst/>
            <a:cxnLst/>
            <a:rect l="0" t="0" r="0" b="0"/>
            <a:pathLst>
              <a:path w="3582312" h="1310397">
                <a:moveTo>
                  <a:pt x="29855" y="5319"/>
                </a:moveTo>
                <a:cubicBezTo>
                  <a:pt x="8900" y="10781"/>
                  <a:pt x="0" y="144214"/>
                  <a:pt x="14395" y="237094"/>
                </a:cubicBezTo>
                <a:cubicBezTo>
                  <a:pt x="41882" y="414442"/>
                  <a:pt x="185104" y="614437"/>
                  <a:pt x="374899" y="740503"/>
                </a:cubicBezTo>
                <a:cubicBezTo>
                  <a:pt x="468032" y="802363"/>
                  <a:pt x="638400" y="885490"/>
                  <a:pt x="796186" y="946060"/>
                </a:cubicBezTo>
                <a:cubicBezTo>
                  <a:pt x="1026656" y="1034531"/>
                  <a:pt x="1428615" y="1153440"/>
                  <a:pt x="1535481" y="1164761"/>
                </a:cubicBezTo>
                <a:cubicBezTo>
                  <a:pt x="1568924" y="1168304"/>
                  <a:pt x="1662547" y="1185264"/>
                  <a:pt x="1743534" y="1202449"/>
                </a:cubicBezTo>
                <a:cubicBezTo>
                  <a:pt x="1824521" y="1219635"/>
                  <a:pt x="1953108" y="1239304"/>
                  <a:pt x="2029284" y="1246158"/>
                </a:cubicBezTo>
                <a:cubicBezTo>
                  <a:pt x="2354350" y="1275407"/>
                  <a:pt x="2499611" y="1285979"/>
                  <a:pt x="2739286" y="1297833"/>
                </a:cubicBezTo>
                <a:lnTo>
                  <a:pt x="2993286" y="1310396"/>
                </a:lnTo>
                <a:lnTo>
                  <a:pt x="3281586" y="1021395"/>
                </a:lnTo>
                <a:cubicBezTo>
                  <a:pt x="3440151" y="862444"/>
                  <a:pt x="3573025" y="725250"/>
                  <a:pt x="3576861" y="716519"/>
                </a:cubicBezTo>
                <a:cubicBezTo>
                  <a:pt x="3582311" y="704117"/>
                  <a:pt x="3503969" y="699067"/>
                  <a:pt x="3218711" y="693437"/>
                </a:cubicBezTo>
                <a:cubicBezTo>
                  <a:pt x="3017892" y="689473"/>
                  <a:pt x="2836441" y="684319"/>
                  <a:pt x="2815486" y="681984"/>
                </a:cubicBezTo>
                <a:cubicBezTo>
                  <a:pt x="2794531" y="679648"/>
                  <a:pt x="2703091" y="674196"/>
                  <a:pt x="2612286" y="669868"/>
                </a:cubicBezTo>
                <a:cubicBezTo>
                  <a:pt x="1611176" y="622147"/>
                  <a:pt x="707600" y="398662"/>
                  <a:pt x="143663" y="59294"/>
                </a:cubicBezTo>
                <a:cubicBezTo>
                  <a:pt x="132056" y="52309"/>
                  <a:pt x="107508" y="36593"/>
                  <a:pt x="89112" y="24369"/>
                </a:cubicBezTo>
                <a:cubicBezTo>
                  <a:pt x="54481" y="1358"/>
                  <a:pt x="50259" y="0"/>
                  <a:pt x="29855" y="5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3CD4F01A-4C55-4E75-8A9A-236E01F8EFCA}"/>
              </a:ext>
            </a:extLst>
          </p:cNvPr>
          <p:cNvSpPr/>
          <p:nvPr userDrawn="1"/>
        </p:nvSpPr>
        <p:spPr>
          <a:xfrm>
            <a:off x="10288055" y="6500353"/>
            <a:ext cx="81954" cy="39821"/>
          </a:xfrm>
          <a:custGeom>
            <a:avLst/>
            <a:gdLst/>
            <a:ahLst/>
            <a:cxnLst/>
            <a:rect l="0" t="0" r="0" b="0"/>
            <a:pathLst>
              <a:path w="2824627" h="1372491">
                <a:moveTo>
                  <a:pt x="60949" y="34925"/>
                </a:moveTo>
                <a:cubicBezTo>
                  <a:pt x="0" y="191407"/>
                  <a:pt x="63022" y="424046"/>
                  <a:pt x="208462" y="579453"/>
                </a:cubicBezTo>
                <a:cubicBezTo>
                  <a:pt x="350888" y="731640"/>
                  <a:pt x="577290" y="871490"/>
                  <a:pt x="913515" y="1014971"/>
                </a:cubicBezTo>
                <a:cubicBezTo>
                  <a:pt x="1212069" y="1142376"/>
                  <a:pt x="1686135" y="1263541"/>
                  <a:pt x="2257658" y="1358517"/>
                </a:cubicBezTo>
                <a:lnTo>
                  <a:pt x="2341741" y="1372490"/>
                </a:lnTo>
                <a:lnTo>
                  <a:pt x="2403708" y="1286363"/>
                </a:lnTo>
                <a:cubicBezTo>
                  <a:pt x="2437790" y="1238993"/>
                  <a:pt x="2483581" y="1180214"/>
                  <a:pt x="2505466" y="1155743"/>
                </a:cubicBezTo>
                <a:cubicBezTo>
                  <a:pt x="2536030" y="1121566"/>
                  <a:pt x="2784555" y="840421"/>
                  <a:pt x="2820960" y="798837"/>
                </a:cubicBezTo>
                <a:cubicBezTo>
                  <a:pt x="2824626" y="794650"/>
                  <a:pt x="2686179" y="784788"/>
                  <a:pt x="2513300" y="776922"/>
                </a:cubicBezTo>
                <a:cubicBezTo>
                  <a:pt x="2056693" y="756145"/>
                  <a:pt x="1854310" y="740505"/>
                  <a:pt x="1747438" y="717737"/>
                </a:cubicBezTo>
                <a:cubicBezTo>
                  <a:pt x="1695428" y="706657"/>
                  <a:pt x="1592867" y="686191"/>
                  <a:pt x="1519525" y="672259"/>
                </a:cubicBezTo>
                <a:cubicBezTo>
                  <a:pt x="1288738" y="628415"/>
                  <a:pt x="1120401" y="585457"/>
                  <a:pt x="1003720" y="540629"/>
                </a:cubicBezTo>
                <a:cubicBezTo>
                  <a:pt x="588036" y="380926"/>
                  <a:pt x="354113" y="251333"/>
                  <a:pt x="172820" y="80311"/>
                </a:cubicBezTo>
                <a:cubicBezTo>
                  <a:pt x="125996" y="36140"/>
                  <a:pt x="84731" y="0"/>
                  <a:pt x="81119" y="0"/>
                </a:cubicBezTo>
                <a:cubicBezTo>
                  <a:pt x="77507" y="0"/>
                  <a:pt x="68430" y="15716"/>
                  <a:pt x="60949" y="34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FF2C9FC-7977-4A53-AFCD-A30C41DC35B7}"/>
              </a:ext>
            </a:extLst>
          </p:cNvPr>
          <p:cNvSpPr/>
          <p:nvPr userDrawn="1"/>
        </p:nvSpPr>
        <p:spPr>
          <a:xfrm>
            <a:off x="10293667" y="6520620"/>
            <a:ext cx="58741" cy="36076"/>
          </a:xfrm>
          <a:custGeom>
            <a:avLst/>
            <a:gdLst/>
            <a:ahLst/>
            <a:cxnLst/>
            <a:rect l="0" t="0" r="0" b="0"/>
            <a:pathLst>
              <a:path w="2024581" h="1243420">
                <a:moveTo>
                  <a:pt x="11712" y="75492"/>
                </a:moveTo>
                <a:cubicBezTo>
                  <a:pt x="0" y="176400"/>
                  <a:pt x="3068" y="210626"/>
                  <a:pt x="30558" y="285750"/>
                </a:cubicBezTo>
                <a:cubicBezTo>
                  <a:pt x="95469" y="463138"/>
                  <a:pt x="262474" y="669025"/>
                  <a:pt x="437080" y="786919"/>
                </a:cubicBezTo>
                <a:cubicBezTo>
                  <a:pt x="680653" y="951380"/>
                  <a:pt x="1057538" y="1105276"/>
                  <a:pt x="1427680" y="1191419"/>
                </a:cubicBezTo>
                <a:cubicBezTo>
                  <a:pt x="1487052" y="1205237"/>
                  <a:pt x="1557118" y="1222724"/>
                  <a:pt x="1583382" y="1230279"/>
                </a:cubicBezTo>
                <a:cubicBezTo>
                  <a:pt x="1629058" y="1243419"/>
                  <a:pt x="1632486" y="1242234"/>
                  <a:pt x="1662258" y="1203033"/>
                </a:cubicBezTo>
                <a:cubicBezTo>
                  <a:pt x="1679377" y="1180492"/>
                  <a:pt x="1767902" y="1082588"/>
                  <a:pt x="1858982" y="985467"/>
                </a:cubicBezTo>
                <a:cubicBezTo>
                  <a:pt x="1950061" y="888347"/>
                  <a:pt x="2024580" y="803871"/>
                  <a:pt x="2024580" y="797744"/>
                </a:cubicBezTo>
                <a:cubicBezTo>
                  <a:pt x="2024580" y="776602"/>
                  <a:pt x="1979565" y="764975"/>
                  <a:pt x="1815030" y="743619"/>
                </a:cubicBezTo>
                <a:cubicBezTo>
                  <a:pt x="1299818" y="676743"/>
                  <a:pt x="940342" y="579252"/>
                  <a:pt x="593463" y="412326"/>
                </a:cubicBezTo>
                <a:cubicBezTo>
                  <a:pt x="439123" y="338054"/>
                  <a:pt x="290142" y="233237"/>
                  <a:pt x="156434" y="104850"/>
                </a:cubicBezTo>
                <a:cubicBezTo>
                  <a:pt x="96377" y="47182"/>
                  <a:pt x="41217" y="0"/>
                  <a:pt x="33856" y="0"/>
                </a:cubicBezTo>
                <a:cubicBezTo>
                  <a:pt x="26496" y="0"/>
                  <a:pt x="16531" y="33971"/>
                  <a:pt x="11712" y="75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49BEBC7-D9C0-4F32-8730-991AC52E7302}"/>
              </a:ext>
            </a:extLst>
          </p:cNvPr>
          <p:cNvCxnSpPr>
            <a:cxnSpLocks/>
          </p:cNvCxnSpPr>
          <p:nvPr userDrawn="1"/>
        </p:nvCxnSpPr>
        <p:spPr>
          <a:xfrm>
            <a:off x="192088" y="6296074"/>
            <a:ext cx="11807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C71E4CF-2A44-42EC-9C6E-63B28CC2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807" y="2191867"/>
            <a:ext cx="7141249" cy="717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spc="0">
                <a:solidFill>
                  <a:srgbClr val="336ED2"/>
                </a:solidFill>
                <a:latin typeface="+mj-ea"/>
                <a:ea typeface="+mj-ea"/>
                <a:sym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添加章节标题</a:t>
            </a:r>
          </a:p>
        </p:txBody>
      </p:sp>
    </p:spTree>
    <p:extLst>
      <p:ext uri="{BB962C8B-B14F-4D97-AF65-F5344CB8AC3E}">
        <p14:creationId xmlns:p14="http://schemas.microsoft.com/office/powerpoint/2010/main" val="408477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通用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548AC5-EFEA-4499-B864-11F8900832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点击此处添加文本标题</a:t>
            </a:r>
          </a:p>
        </p:txBody>
      </p:sp>
    </p:spTree>
    <p:extLst>
      <p:ext uri="{BB962C8B-B14F-4D97-AF65-F5344CB8AC3E}">
        <p14:creationId xmlns:p14="http://schemas.microsoft.com/office/powerpoint/2010/main" val="763634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通用备份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548AC5-EFEA-4499-B864-11F8900832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点击此处添加文本标题</a:t>
            </a:r>
          </a:p>
        </p:txBody>
      </p:sp>
    </p:spTree>
    <p:extLst>
      <p:ext uri="{BB962C8B-B14F-4D97-AF65-F5344CB8AC3E}">
        <p14:creationId xmlns:p14="http://schemas.microsoft.com/office/powerpoint/2010/main" val="3785163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图片包含 运动, 户外, 院子, 体育&#10;&#10;描述已自动生成">
            <a:extLst>
              <a:ext uri="{FF2B5EF4-FFF2-40B4-BE49-F238E27FC236}">
                <a16:creationId xmlns:a16="http://schemas.microsoft.com/office/drawing/2014/main" id="{AC6BF2FD-797F-430F-BEB2-A3EF2936D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pic>
        <p:nvPicPr>
          <p:cNvPr id="71" name="图片 70" descr="图片包含 游戏机&#10;&#10;描述已自动生成">
            <a:extLst>
              <a:ext uri="{FF2B5EF4-FFF2-40B4-BE49-F238E27FC236}">
                <a16:creationId xmlns:a16="http://schemas.microsoft.com/office/drawing/2014/main" id="{9B802BC1-B1AE-410F-9871-37B00FC0F8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A1869376-657A-4EA1-AD79-A3BAA66BC639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50D5DD1-4F85-4C80-A124-A8E0AC283EFC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CD824DC4-75C0-4762-98FD-97D06AE15D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319F89EB-F27F-461A-8B2C-850B80021721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044AF3A-2929-469F-A362-6C037F00FA64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78" name="圆: 空心 77">
                  <a:extLst>
                    <a:ext uri="{FF2B5EF4-FFF2-40B4-BE49-F238E27FC236}">
                      <a16:creationId xmlns:a16="http://schemas.microsoft.com/office/drawing/2014/main" id="{70FF90F9-73A1-4ED2-8966-F9A6A6C2B8B8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圆: 空心 78">
                  <a:extLst>
                    <a:ext uri="{FF2B5EF4-FFF2-40B4-BE49-F238E27FC236}">
                      <a16:creationId xmlns:a16="http://schemas.microsoft.com/office/drawing/2014/main" id="{EDE273BE-4BCF-4A37-82D9-C3D3CBD0190C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任意多边形: 形状 79">
                  <a:extLst>
                    <a:ext uri="{FF2B5EF4-FFF2-40B4-BE49-F238E27FC236}">
                      <a16:creationId xmlns:a16="http://schemas.microsoft.com/office/drawing/2014/main" id="{E610A6A1-0C94-4E5C-8F2F-B836E7AB197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任意多边形: 形状 80">
                  <a:extLst>
                    <a:ext uri="{FF2B5EF4-FFF2-40B4-BE49-F238E27FC236}">
                      <a16:creationId xmlns:a16="http://schemas.microsoft.com/office/drawing/2014/main" id="{9ECBB7D2-D796-41FE-9B06-B8ED3AE3BE5D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PA-文本框 95">
                  <a:extLst>
                    <a:ext uri="{FF2B5EF4-FFF2-40B4-BE49-F238E27FC236}">
                      <a16:creationId xmlns:a16="http://schemas.microsoft.com/office/drawing/2014/main" id="{10C6A5D3-FD57-4F23-9C01-0C6DD5C56424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F06E03C1-D4C8-4A0F-B887-9B37ACEA09B7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84" name="任意多边形: 形状 83">
                    <a:extLst>
                      <a:ext uri="{FF2B5EF4-FFF2-40B4-BE49-F238E27FC236}">
                        <a16:creationId xmlns:a16="http://schemas.microsoft.com/office/drawing/2014/main" id="{F36908BF-8687-4261-B8A3-5BFA21A7C49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任意多边形: 形状 84">
                    <a:extLst>
                      <a:ext uri="{FF2B5EF4-FFF2-40B4-BE49-F238E27FC236}">
                        <a16:creationId xmlns:a16="http://schemas.microsoft.com/office/drawing/2014/main" id="{BACAA352-5078-4E8E-A770-65A60A306B07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任意多边形: 形状 85">
                    <a:extLst>
                      <a:ext uri="{FF2B5EF4-FFF2-40B4-BE49-F238E27FC236}">
                        <a16:creationId xmlns:a16="http://schemas.microsoft.com/office/drawing/2014/main" id="{CC187C20-D98F-4B1E-B596-B2783CFAC14D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任意多边形: 形状 86">
                    <a:extLst>
                      <a:ext uri="{FF2B5EF4-FFF2-40B4-BE49-F238E27FC236}">
                        <a16:creationId xmlns:a16="http://schemas.microsoft.com/office/drawing/2014/main" id="{FEB4EAB0-8295-4542-91C4-7CE0D10ED43C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BA671E13-7946-404C-971A-6353423DE4B9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10AB050-630F-4537-A224-1E2E4FE2381B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06F52CBC-06B2-4725-BEB1-21C65653A0AB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92" name="矩形 82">
                <a:extLst>
                  <a:ext uri="{FF2B5EF4-FFF2-40B4-BE49-F238E27FC236}">
                    <a16:creationId xmlns:a16="http://schemas.microsoft.com/office/drawing/2014/main" id="{A39173D2-0304-4C7E-AF88-4C7FB17900FC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E11058-C45D-4F0E-A481-D437CE2C69B4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116" name="矩形 81">
                  <a:extLst>
                    <a:ext uri="{FF2B5EF4-FFF2-40B4-BE49-F238E27FC236}">
                      <a16:creationId xmlns:a16="http://schemas.microsoft.com/office/drawing/2014/main" id="{94410DEC-9E39-4D16-B8E0-16100E979502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矩形 79">
                  <a:extLst>
                    <a:ext uri="{FF2B5EF4-FFF2-40B4-BE49-F238E27FC236}">
                      <a16:creationId xmlns:a16="http://schemas.microsoft.com/office/drawing/2014/main" id="{8294A808-93F9-4F65-A124-F22EC3228738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314C2CC7-C256-496A-865B-7020EED9F751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4" name="矩形 83">
                <a:extLst>
                  <a:ext uri="{FF2B5EF4-FFF2-40B4-BE49-F238E27FC236}">
                    <a16:creationId xmlns:a16="http://schemas.microsoft.com/office/drawing/2014/main" id="{C7BFCEB0-1170-4189-BE60-A3900259843F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直角三角形 84">
                <a:extLst>
                  <a:ext uri="{FF2B5EF4-FFF2-40B4-BE49-F238E27FC236}">
                    <a16:creationId xmlns:a16="http://schemas.microsoft.com/office/drawing/2014/main" id="{F12764B0-1357-4218-8DD9-E77547E8CA82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直角三角形 84">
                <a:extLst>
                  <a:ext uri="{FF2B5EF4-FFF2-40B4-BE49-F238E27FC236}">
                    <a16:creationId xmlns:a16="http://schemas.microsoft.com/office/drawing/2014/main" id="{C17DAF1B-BEF8-45FA-8D59-495295666749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34B7BB36-FDB9-46BB-98E0-E744E2F96011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113" name="矩形 81">
                  <a:extLst>
                    <a:ext uri="{FF2B5EF4-FFF2-40B4-BE49-F238E27FC236}">
                      <a16:creationId xmlns:a16="http://schemas.microsoft.com/office/drawing/2014/main" id="{E6A4F647-D0BD-44DE-9F40-1AFE3A13D9C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79">
                  <a:extLst>
                    <a:ext uri="{FF2B5EF4-FFF2-40B4-BE49-F238E27FC236}">
                      <a16:creationId xmlns:a16="http://schemas.microsoft.com/office/drawing/2014/main" id="{EEE4D193-6FE9-4CEC-9432-FD2EE7837C3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F1B55762-2115-454A-85EA-640B55B5E518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8" name="矩形 91">
                <a:extLst>
                  <a:ext uri="{FF2B5EF4-FFF2-40B4-BE49-F238E27FC236}">
                    <a16:creationId xmlns:a16="http://schemas.microsoft.com/office/drawing/2014/main" id="{9EEBC12F-A060-4415-8595-4FAA81F1F359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矩形 92">
                <a:extLst>
                  <a:ext uri="{FF2B5EF4-FFF2-40B4-BE49-F238E27FC236}">
                    <a16:creationId xmlns:a16="http://schemas.microsoft.com/office/drawing/2014/main" id="{7CB1A240-0124-41FC-9061-F9A13EF02B17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矩形 92">
                <a:extLst>
                  <a:ext uri="{FF2B5EF4-FFF2-40B4-BE49-F238E27FC236}">
                    <a16:creationId xmlns:a16="http://schemas.microsoft.com/office/drawing/2014/main" id="{9E30FB17-D5B0-4A3B-BE5E-369F4A3592A3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92">
                <a:extLst>
                  <a:ext uri="{FF2B5EF4-FFF2-40B4-BE49-F238E27FC236}">
                    <a16:creationId xmlns:a16="http://schemas.microsoft.com/office/drawing/2014/main" id="{B32AA75D-7369-4BD0-99F5-A5BA521B3DCC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16EECAAC-D710-4E55-A65F-F1CE441E3F87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36B2D5DE-B8A8-4506-84F5-310A097E74B7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46434CA-DCC4-4684-8EF2-5326B56FE1AA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BC648C9F-7BED-44A6-869C-3FC45D080596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6FB5BBB1-4BDC-40DA-898C-29683026649B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FFB29676-8810-4456-8A10-F1BB750465C1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6644C7DB-5BA8-4BEC-A320-9E57686E276A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A2710FAD-73AE-4D47-B231-8CC29FF54406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116945B0-0B98-4BEC-A907-9E4D5AD6A1CA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>
                  <a:extLst>
                    <a:ext uri="{FF2B5EF4-FFF2-40B4-BE49-F238E27FC236}">
                      <a16:creationId xmlns:a16="http://schemas.microsoft.com/office/drawing/2014/main" id="{3B1D87FF-3F45-4AFE-80EB-C6B23D87962C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4DDAE60D-1D88-4AC2-9C83-2F3341524B0F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0" name="梯形 89">
              <a:extLst>
                <a:ext uri="{FF2B5EF4-FFF2-40B4-BE49-F238E27FC236}">
                  <a16:creationId xmlns:a16="http://schemas.microsoft.com/office/drawing/2014/main" id="{D891B317-F1F6-424F-A0BF-098F120E9082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梯形 90">
              <a:extLst>
                <a:ext uri="{FF2B5EF4-FFF2-40B4-BE49-F238E27FC236}">
                  <a16:creationId xmlns:a16="http://schemas.microsoft.com/office/drawing/2014/main" id="{2ADEB562-B565-48D7-B54F-41DA7E03B2F7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占位符 1">
            <a:extLst>
              <a:ext uri="{FF2B5EF4-FFF2-40B4-BE49-F238E27FC236}">
                <a16:creationId xmlns:a16="http://schemas.microsoft.com/office/drawing/2014/main" id="{1A92BC92-19AC-4E07-8381-2F87A9A02D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点击此处添加文本标题</a:t>
            </a:r>
          </a:p>
        </p:txBody>
      </p:sp>
    </p:spTree>
    <p:extLst>
      <p:ext uri="{BB962C8B-B14F-4D97-AF65-F5344CB8AC3E}">
        <p14:creationId xmlns:p14="http://schemas.microsoft.com/office/powerpoint/2010/main" val="3069306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 userDrawn="1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一张图1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>
            <a:extLst>
              <a:ext uri="{FF2B5EF4-FFF2-40B4-BE49-F238E27FC236}">
                <a16:creationId xmlns:a16="http://schemas.microsoft.com/office/drawing/2014/main" id="{CD1896AF-954D-4D26-8040-2C22EE248B67}"/>
              </a:ext>
            </a:extLst>
          </p:cNvPr>
          <p:cNvSpPr/>
          <p:nvPr userDrawn="1"/>
        </p:nvSpPr>
        <p:spPr>
          <a:xfrm>
            <a:off x="-11112" y="2390776"/>
            <a:ext cx="12192000" cy="312578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235302B-6B98-4FAA-87B4-D747066D2724}"/>
              </a:ext>
            </a:extLst>
          </p:cNvPr>
          <p:cNvCxnSpPr>
            <a:cxnSpLocks/>
          </p:cNvCxnSpPr>
          <p:nvPr userDrawn="1"/>
        </p:nvCxnSpPr>
        <p:spPr>
          <a:xfrm>
            <a:off x="1019175" y="5215909"/>
            <a:ext cx="100806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644CC06D-B4C7-4E81-A6DA-9827F7F1AC35}"/>
              </a:ext>
            </a:extLst>
          </p:cNvPr>
          <p:cNvCxnSpPr>
            <a:cxnSpLocks/>
          </p:cNvCxnSpPr>
          <p:nvPr userDrawn="1"/>
        </p:nvCxnSpPr>
        <p:spPr>
          <a:xfrm>
            <a:off x="10561415" y="5226830"/>
            <a:ext cx="53838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936AF49-69C4-4326-ABF9-E2A6EB169D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一段图文排版页</a:t>
            </a:r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4730AE5A-E8A0-4245-8493-C0CC375F70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00529" y="1666874"/>
            <a:ext cx="3231759" cy="3223737"/>
          </a:xfrm>
          <a:custGeom>
            <a:avLst/>
            <a:gdLst>
              <a:gd name="connsiteX0" fmla="*/ 0 w 3231759"/>
              <a:gd name="connsiteY0" fmla="*/ 0 h 3223737"/>
              <a:gd name="connsiteX1" fmla="*/ 3231759 w 3231759"/>
              <a:gd name="connsiteY1" fmla="*/ 0 h 3223737"/>
              <a:gd name="connsiteX2" fmla="*/ 3231759 w 3231759"/>
              <a:gd name="connsiteY2" fmla="*/ 3223737 h 3223737"/>
              <a:gd name="connsiteX3" fmla="*/ 0 w 3231759"/>
              <a:gd name="connsiteY3" fmla="*/ 3223737 h 322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1759" h="3223737">
                <a:moveTo>
                  <a:pt x="0" y="0"/>
                </a:moveTo>
                <a:lnTo>
                  <a:pt x="3231759" y="0"/>
                </a:lnTo>
                <a:lnTo>
                  <a:pt x="3231759" y="3223737"/>
                </a:lnTo>
                <a:lnTo>
                  <a:pt x="0" y="3223737"/>
                </a:lnTo>
                <a:close/>
              </a:path>
            </a:pathLst>
          </a:custGeom>
          <a:solidFill>
            <a:schemeClr val="bg2"/>
          </a:solidFill>
          <a:ln w="63500">
            <a:solidFill>
              <a:schemeClr val="accent1">
                <a:lumMod val="75000"/>
              </a:schemeClr>
            </a:solidFill>
            <a:miter lim="800000"/>
          </a:ln>
          <a:effectLst>
            <a:outerShdw blurRad="406400" dist="381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079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一张图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73D931-7307-4102-9BBA-291FCD0DF7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一段图文排版页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6817252-11B9-472A-9555-33F6746D3476}"/>
              </a:ext>
            </a:extLst>
          </p:cNvPr>
          <p:cNvSpPr/>
          <p:nvPr userDrawn="1"/>
        </p:nvSpPr>
        <p:spPr>
          <a:xfrm>
            <a:off x="1019175" y="1304925"/>
            <a:ext cx="10080625" cy="42116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92D9E86-82E8-4549-8485-7CF208A3C6B7}"/>
              </a:ext>
            </a:extLst>
          </p:cNvPr>
          <p:cNvCxnSpPr>
            <a:cxnSpLocks/>
          </p:cNvCxnSpPr>
          <p:nvPr userDrawn="1"/>
        </p:nvCxnSpPr>
        <p:spPr>
          <a:xfrm>
            <a:off x="1381125" y="5215909"/>
            <a:ext cx="906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55E4A408-D6C5-4BE3-9DC3-45EA905394E3}"/>
              </a:ext>
            </a:extLst>
          </p:cNvPr>
          <p:cNvCxnSpPr>
            <a:cxnSpLocks/>
          </p:cNvCxnSpPr>
          <p:nvPr userDrawn="1"/>
        </p:nvCxnSpPr>
        <p:spPr>
          <a:xfrm>
            <a:off x="10199465" y="5217305"/>
            <a:ext cx="53838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A742D0D1-18A2-4860-8D1B-2EEF54252AF2}"/>
              </a:ext>
            </a:extLst>
          </p:cNvPr>
          <p:cNvCxnSpPr>
            <a:cxnSpLocks/>
          </p:cNvCxnSpPr>
          <p:nvPr userDrawn="1"/>
        </p:nvCxnSpPr>
        <p:spPr>
          <a:xfrm>
            <a:off x="5095875" y="2463184"/>
            <a:ext cx="57721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图片占位符 76">
            <a:extLst>
              <a:ext uri="{FF2B5EF4-FFF2-40B4-BE49-F238E27FC236}">
                <a16:creationId xmlns:a16="http://schemas.microsoft.com/office/drawing/2014/main" id="{D0635E0C-E533-48F7-B82A-5A6357A9A4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2478" y="1738312"/>
            <a:ext cx="3198817" cy="3190876"/>
          </a:xfrm>
          <a:custGeom>
            <a:avLst/>
            <a:gdLst>
              <a:gd name="connsiteX0" fmla="*/ 0 w 3198817"/>
              <a:gd name="connsiteY0" fmla="*/ 0 h 3190876"/>
              <a:gd name="connsiteX1" fmla="*/ 3198817 w 3198817"/>
              <a:gd name="connsiteY1" fmla="*/ 0 h 3190876"/>
              <a:gd name="connsiteX2" fmla="*/ 3198817 w 3198817"/>
              <a:gd name="connsiteY2" fmla="*/ 3190876 h 3190876"/>
              <a:gd name="connsiteX3" fmla="*/ 0 w 3198817"/>
              <a:gd name="connsiteY3" fmla="*/ 3190876 h 319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17" h="3190876">
                <a:moveTo>
                  <a:pt x="0" y="0"/>
                </a:moveTo>
                <a:lnTo>
                  <a:pt x="3198817" y="0"/>
                </a:lnTo>
                <a:lnTo>
                  <a:pt x="3198817" y="3190876"/>
                </a:lnTo>
                <a:lnTo>
                  <a:pt x="0" y="3190876"/>
                </a:lnTo>
                <a:close/>
              </a:path>
            </a:pathLst>
          </a:custGeom>
          <a:solidFill>
            <a:schemeClr val="bg2"/>
          </a:solidFill>
          <a:ln w="63500">
            <a:solidFill>
              <a:schemeClr val="bg1"/>
            </a:solidFill>
            <a:miter lim="800000"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00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E90A45-8260-474C-AC39-6CB98D5297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1" y="1899902"/>
            <a:ext cx="7141249" cy="1529098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spc="0">
                <a:solidFill>
                  <a:srgbClr val="336ED2"/>
                </a:solidFill>
                <a:latin typeface="+mj-ea"/>
                <a:ea typeface="+mj-ea"/>
                <a:sym typeface="Century Gothic" panose="020B0502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点击此处添加标题文本</a:t>
            </a:r>
          </a:p>
          <a:p>
            <a:pPr lvl="0"/>
            <a:r>
              <a:rPr lang="zh-CN" altLang="en-US"/>
              <a:t>写清楚相关答辩课程的标题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C7FBF94-B1E0-498C-AF03-20D1A41771BD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50060"/>
            <a:ext cx="7488690" cy="0"/>
          </a:xfrm>
          <a:prstGeom prst="line">
            <a:avLst/>
          </a:prstGeom>
          <a:ln w="9525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CAA5FA9-F7ED-4DD5-8293-E5C5650898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654900" cy="6858000"/>
          </a:xfrm>
          <a:custGeom>
            <a:avLst/>
            <a:gdLst>
              <a:gd name="connsiteX0" fmla="*/ 0 w 4654900"/>
              <a:gd name="connsiteY0" fmla="*/ 0 h 6858000"/>
              <a:gd name="connsiteX1" fmla="*/ 1225900 w 4654900"/>
              <a:gd name="connsiteY1" fmla="*/ 0 h 6858000"/>
              <a:gd name="connsiteX2" fmla="*/ 1256044 w 4654900"/>
              <a:gd name="connsiteY2" fmla="*/ 0 h 6858000"/>
              <a:gd name="connsiteX3" fmla="*/ 1256044 w 4654900"/>
              <a:gd name="connsiteY3" fmla="*/ 1522 h 6858000"/>
              <a:gd name="connsiteX4" fmla="*/ 1576495 w 4654900"/>
              <a:gd name="connsiteY4" fmla="*/ 17704 h 6858000"/>
              <a:gd name="connsiteX5" fmla="*/ 4654900 w 4654900"/>
              <a:gd name="connsiteY5" fmla="*/ 3429000 h 6858000"/>
              <a:gd name="connsiteX6" fmla="*/ 1576495 w 4654900"/>
              <a:gd name="connsiteY6" fmla="*/ 6840297 h 6858000"/>
              <a:gd name="connsiteX7" fmla="*/ 1256044 w 4654900"/>
              <a:gd name="connsiteY7" fmla="*/ 6856478 h 6858000"/>
              <a:gd name="connsiteX8" fmla="*/ 1256044 w 4654900"/>
              <a:gd name="connsiteY8" fmla="*/ 6858000 h 6858000"/>
              <a:gd name="connsiteX9" fmla="*/ 1225900 w 4654900"/>
              <a:gd name="connsiteY9" fmla="*/ 6858000 h 6858000"/>
              <a:gd name="connsiteX10" fmla="*/ 0 w 4654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54900" h="6858000">
                <a:moveTo>
                  <a:pt x="0" y="0"/>
                </a:moveTo>
                <a:lnTo>
                  <a:pt x="1225900" y="0"/>
                </a:lnTo>
                <a:lnTo>
                  <a:pt x="1256044" y="0"/>
                </a:lnTo>
                <a:lnTo>
                  <a:pt x="1256044" y="1522"/>
                </a:lnTo>
                <a:lnTo>
                  <a:pt x="1576495" y="17704"/>
                </a:lnTo>
                <a:cubicBezTo>
                  <a:pt x="3305589" y="193303"/>
                  <a:pt x="4654900" y="1653578"/>
                  <a:pt x="4654900" y="3429000"/>
                </a:cubicBezTo>
                <a:cubicBezTo>
                  <a:pt x="4654900" y="5204423"/>
                  <a:pt x="3305589" y="6664698"/>
                  <a:pt x="1576495" y="6840297"/>
                </a:cubicBezTo>
                <a:lnTo>
                  <a:pt x="1256044" y="6856478"/>
                </a:lnTo>
                <a:lnTo>
                  <a:pt x="1256044" y="6858000"/>
                </a:lnTo>
                <a:lnTo>
                  <a:pt x="1225900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381000" sx="102000" sy="102000" algn="ctr" rotWithShape="0">
              <a:srgbClr val="000000">
                <a:alpha val="15000"/>
              </a:srgbClr>
            </a:outerShdw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86D443B-0340-4DBC-99AF-813420784868}"/>
              </a:ext>
            </a:extLst>
          </p:cNvPr>
          <p:cNvSpPr/>
          <p:nvPr userDrawn="1"/>
        </p:nvSpPr>
        <p:spPr>
          <a:xfrm>
            <a:off x="6229699" y="3782315"/>
            <a:ext cx="1016948" cy="25984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25A2FE7-7A07-49E9-9070-96E8DF7D9530}"/>
              </a:ext>
            </a:extLst>
          </p:cNvPr>
          <p:cNvCxnSpPr>
            <a:cxnSpLocks/>
          </p:cNvCxnSpPr>
          <p:nvPr userDrawn="1"/>
        </p:nvCxnSpPr>
        <p:spPr>
          <a:xfrm>
            <a:off x="5912199" y="1853920"/>
            <a:ext cx="0" cy="3260691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DD309BA-96A3-403A-B0D6-D2277F8B6965}"/>
              </a:ext>
            </a:extLst>
          </p:cNvPr>
          <p:cNvSpPr/>
          <p:nvPr userDrawn="1"/>
        </p:nvSpPr>
        <p:spPr>
          <a:xfrm>
            <a:off x="0" y="0"/>
            <a:ext cx="4654900" cy="6858000"/>
          </a:xfrm>
          <a:custGeom>
            <a:avLst/>
            <a:gdLst>
              <a:gd name="connsiteX0" fmla="*/ 0 w 4654900"/>
              <a:gd name="connsiteY0" fmla="*/ 0 h 6858000"/>
              <a:gd name="connsiteX1" fmla="*/ 1225900 w 4654900"/>
              <a:gd name="connsiteY1" fmla="*/ 0 h 6858000"/>
              <a:gd name="connsiteX2" fmla="*/ 1256044 w 4654900"/>
              <a:gd name="connsiteY2" fmla="*/ 0 h 6858000"/>
              <a:gd name="connsiteX3" fmla="*/ 1256044 w 4654900"/>
              <a:gd name="connsiteY3" fmla="*/ 1522 h 6858000"/>
              <a:gd name="connsiteX4" fmla="*/ 1576495 w 4654900"/>
              <a:gd name="connsiteY4" fmla="*/ 17704 h 6858000"/>
              <a:gd name="connsiteX5" fmla="*/ 4654900 w 4654900"/>
              <a:gd name="connsiteY5" fmla="*/ 3429000 h 6858000"/>
              <a:gd name="connsiteX6" fmla="*/ 1576495 w 4654900"/>
              <a:gd name="connsiteY6" fmla="*/ 6840297 h 6858000"/>
              <a:gd name="connsiteX7" fmla="*/ 1256044 w 4654900"/>
              <a:gd name="connsiteY7" fmla="*/ 6856478 h 6858000"/>
              <a:gd name="connsiteX8" fmla="*/ 1256044 w 4654900"/>
              <a:gd name="connsiteY8" fmla="*/ 6858000 h 6858000"/>
              <a:gd name="connsiteX9" fmla="*/ 1225900 w 4654900"/>
              <a:gd name="connsiteY9" fmla="*/ 6858000 h 6858000"/>
              <a:gd name="connsiteX10" fmla="*/ 0 w 46549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54900" h="6858000">
                <a:moveTo>
                  <a:pt x="0" y="0"/>
                </a:moveTo>
                <a:lnTo>
                  <a:pt x="1225900" y="0"/>
                </a:lnTo>
                <a:lnTo>
                  <a:pt x="1256044" y="0"/>
                </a:lnTo>
                <a:lnTo>
                  <a:pt x="1256044" y="1522"/>
                </a:lnTo>
                <a:lnTo>
                  <a:pt x="1576495" y="17704"/>
                </a:lnTo>
                <a:cubicBezTo>
                  <a:pt x="3305589" y="193303"/>
                  <a:pt x="4654900" y="1653578"/>
                  <a:pt x="4654900" y="3429000"/>
                </a:cubicBezTo>
                <a:cubicBezTo>
                  <a:pt x="4654900" y="5204423"/>
                  <a:pt x="3305589" y="6664698"/>
                  <a:pt x="1576495" y="6840297"/>
                </a:cubicBezTo>
                <a:lnTo>
                  <a:pt x="1256044" y="6856478"/>
                </a:lnTo>
                <a:lnTo>
                  <a:pt x="1256044" y="6858000"/>
                </a:lnTo>
                <a:lnTo>
                  <a:pt x="1225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5297CD-23B0-4716-833D-5CF0A755E71B}"/>
              </a:ext>
            </a:extLst>
          </p:cNvPr>
          <p:cNvGrpSpPr/>
          <p:nvPr userDrawn="1"/>
        </p:nvGrpSpPr>
        <p:grpSpPr>
          <a:xfrm>
            <a:off x="613728" y="1977402"/>
            <a:ext cx="2903196" cy="2903196"/>
            <a:chOff x="6096000" y="566924"/>
            <a:chExt cx="5849751" cy="5849751"/>
          </a:xfrm>
          <a:solidFill>
            <a:schemeClr val="bg1"/>
          </a:solidFill>
        </p:grpSpPr>
        <p:sp>
          <p:nvSpPr>
            <p:cNvPr id="9" name="圆: 空心 8">
              <a:extLst>
                <a:ext uri="{FF2B5EF4-FFF2-40B4-BE49-F238E27FC236}">
                  <a16:creationId xmlns:a16="http://schemas.microsoft.com/office/drawing/2014/main" id="{F19F56FF-0923-46C7-B170-DF270CE77481}"/>
                </a:ext>
              </a:extLst>
            </p:cNvPr>
            <p:cNvSpPr/>
            <p:nvPr/>
          </p:nvSpPr>
          <p:spPr>
            <a:xfrm>
              <a:off x="6179825" y="650749"/>
              <a:ext cx="5682100" cy="5682100"/>
            </a:xfrm>
            <a:prstGeom prst="donut">
              <a:avLst>
                <a:gd name="adj" fmla="val 12736"/>
              </a:avLst>
            </a:prstGeom>
            <a:solidFill>
              <a:schemeClr val="bg1">
                <a:alpha val="2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圆: 空心 9">
              <a:extLst>
                <a:ext uri="{FF2B5EF4-FFF2-40B4-BE49-F238E27FC236}">
                  <a16:creationId xmlns:a16="http://schemas.microsoft.com/office/drawing/2014/main" id="{F4AA9346-93BA-43E7-A62E-98BD581F45B1}"/>
                </a:ext>
              </a:extLst>
            </p:cNvPr>
            <p:cNvSpPr/>
            <p:nvPr/>
          </p:nvSpPr>
          <p:spPr>
            <a:xfrm>
              <a:off x="6096000" y="566924"/>
              <a:ext cx="5849751" cy="5849751"/>
            </a:xfrm>
            <a:prstGeom prst="donut">
              <a:avLst>
                <a:gd name="adj" fmla="val 16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95F74B1-F105-40D2-A097-95775E08D5E1}"/>
                </a:ext>
              </a:extLst>
            </p:cNvPr>
            <p:cNvSpPr/>
            <p:nvPr/>
          </p:nvSpPr>
          <p:spPr>
            <a:xfrm>
              <a:off x="6832600" y="4838594"/>
              <a:ext cx="4267200" cy="1355938"/>
            </a:xfrm>
            <a:custGeom>
              <a:avLst/>
              <a:gdLst>
                <a:gd name="connsiteX0" fmla="*/ 3876060 w 9552493"/>
                <a:gd name="connsiteY0" fmla="*/ 2343674 h 3035383"/>
                <a:gd name="connsiteX1" fmla="*/ 3876060 w 9552493"/>
                <a:gd name="connsiteY1" fmla="*/ 2398707 h 3035383"/>
                <a:gd name="connsiteX2" fmla="*/ 3905693 w 9552493"/>
                <a:gd name="connsiteY2" fmla="*/ 2398707 h 3035383"/>
                <a:gd name="connsiteX3" fmla="*/ 3931093 w 9552493"/>
                <a:gd name="connsiteY3" fmla="*/ 2356374 h 3035383"/>
                <a:gd name="connsiteX4" fmla="*/ 3876060 w 9552493"/>
                <a:gd name="connsiteY4" fmla="*/ 2343674 h 3035383"/>
                <a:gd name="connsiteX5" fmla="*/ 4181919 w 9552493"/>
                <a:gd name="connsiteY5" fmla="*/ 2288924 h 3035383"/>
                <a:gd name="connsiteX6" fmla="*/ 4165597 w 9552493"/>
                <a:gd name="connsiteY6" fmla="*/ 2320479 h 3035383"/>
                <a:gd name="connsiteX7" fmla="*/ 4206248 w 9552493"/>
                <a:gd name="connsiteY7" fmla="*/ 2331814 h 3035383"/>
                <a:gd name="connsiteX8" fmla="*/ 4208588 w 9552493"/>
                <a:gd name="connsiteY8" fmla="*/ 2300258 h 3035383"/>
                <a:gd name="connsiteX9" fmla="*/ 4181919 w 9552493"/>
                <a:gd name="connsiteY9" fmla="*/ 2288924 h 3035383"/>
                <a:gd name="connsiteX10" fmla="*/ 3969603 w 9552493"/>
                <a:gd name="connsiteY10" fmla="*/ 2180779 h 3035383"/>
                <a:gd name="connsiteX11" fmla="*/ 3943043 w 9552493"/>
                <a:gd name="connsiteY11" fmla="*/ 2207136 h 3035383"/>
                <a:gd name="connsiteX12" fmla="*/ 3968199 w 9552493"/>
                <a:gd name="connsiteY12" fmla="*/ 2239897 h 3035383"/>
                <a:gd name="connsiteX13" fmla="*/ 3969603 w 9552493"/>
                <a:gd name="connsiteY13" fmla="*/ 2180779 h 3035383"/>
                <a:gd name="connsiteX14" fmla="*/ 5996753 w 9552493"/>
                <a:gd name="connsiteY14" fmla="*/ 2117898 h 3035383"/>
                <a:gd name="connsiteX15" fmla="*/ 6029957 w 9552493"/>
                <a:gd name="connsiteY15" fmla="*/ 2132519 h 3035383"/>
                <a:gd name="connsiteX16" fmla="*/ 5974561 w 9552493"/>
                <a:gd name="connsiteY16" fmla="*/ 2302868 h 3035383"/>
                <a:gd name="connsiteX17" fmla="*/ 5901536 w 9552493"/>
                <a:gd name="connsiteY17" fmla="*/ 2424416 h 3035383"/>
                <a:gd name="connsiteX18" fmla="*/ 5899147 w 9552493"/>
                <a:gd name="connsiteY18" fmla="*/ 2465509 h 3035383"/>
                <a:gd name="connsiteX19" fmla="*/ 5968997 w 9552493"/>
                <a:gd name="connsiteY19" fmla="*/ 2462244 h 3035383"/>
                <a:gd name="connsiteX20" fmla="*/ 6103648 w 9552493"/>
                <a:gd name="connsiteY20" fmla="*/ 2446481 h 3035383"/>
                <a:gd name="connsiteX21" fmla="*/ 6247299 w 9552493"/>
                <a:gd name="connsiteY21" fmla="*/ 2477906 h 3035383"/>
                <a:gd name="connsiteX22" fmla="*/ 6281702 w 9552493"/>
                <a:gd name="connsiteY22" fmla="*/ 2498279 h 3035383"/>
                <a:gd name="connsiteX23" fmla="*/ 6280796 w 9552493"/>
                <a:gd name="connsiteY23" fmla="*/ 2598624 h 3035383"/>
                <a:gd name="connsiteX24" fmla="*/ 6216854 w 9552493"/>
                <a:gd name="connsiteY24" fmla="*/ 2674194 h 3035383"/>
                <a:gd name="connsiteX25" fmla="*/ 6073330 w 9552493"/>
                <a:gd name="connsiteY25" fmla="*/ 2707713 h 3035383"/>
                <a:gd name="connsiteX26" fmla="*/ 5568947 w 9552493"/>
                <a:gd name="connsiteY26" fmla="*/ 2812484 h 3035383"/>
                <a:gd name="connsiteX27" fmla="*/ 5390463 w 9552493"/>
                <a:gd name="connsiteY27" fmla="*/ 2929611 h 3035383"/>
                <a:gd name="connsiteX28" fmla="*/ 5196977 w 9552493"/>
                <a:gd name="connsiteY28" fmla="*/ 2936855 h 3035383"/>
                <a:gd name="connsiteX29" fmla="*/ 5130797 w 9552493"/>
                <a:gd name="connsiteY29" fmla="*/ 2835056 h 3035383"/>
                <a:gd name="connsiteX30" fmla="*/ 5193072 w 9552493"/>
                <a:gd name="connsiteY30" fmla="*/ 2726879 h 3035383"/>
                <a:gd name="connsiteX31" fmla="*/ 5262188 w 9552493"/>
                <a:gd name="connsiteY31" fmla="*/ 2707829 h 3035383"/>
                <a:gd name="connsiteX32" fmla="*/ 5330414 w 9552493"/>
                <a:gd name="connsiteY32" fmla="*/ 2682348 h 3035383"/>
                <a:gd name="connsiteX33" fmla="*/ 5602735 w 9552493"/>
                <a:gd name="connsiteY33" fmla="*/ 2547665 h 3035383"/>
                <a:gd name="connsiteX34" fmla="*/ 5565099 w 9552493"/>
                <a:gd name="connsiteY34" fmla="*/ 2424416 h 3035383"/>
                <a:gd name="connsiteX35" fmla="*/ 5551355 w 9552493"/>
                <a:gd name="connsiteY35" fmla="*/ 2278117 h 3035383"/>
                <a:gd name="connsiteX36" fmla="*/ 5821284 w 9552493"/>
                <a:gd name="connsiteY36" fmla="*/ 2160641 h 3035383"/>
                <a:gd name="connsiteX37" fmla="*/ 5966275 w 9552493"/>
                <a:gd name="connsiteY37" fmla="*/ 2124234 h 3035383"/>
                <a:gd name="connsiteX38" fmla="*/ 5996753 w 9552493"/>
                <a:gd name="connsiteY38" fmla="*/ 2117898 h 3035383"/>
                <a:gd name="connsiteX39" fmla="*/ 3681704 w 9552493"/>
                <a:gd name="connsiteY39" fmla="*/ 1899897 h 3035383"/>
                <a:gd name="connsiteX40" fmla="*/ 3751477 w 9552493"/>
                <a:gd name="connsiteY40" fmla="*/ 1962174 h 3035383"/>
                <a:gd name="connsiteX41" fmla="*/ 3695059 w 9552493"/>
                <a:gd name="connsiteY41" fmla="*/ 2104579 h 3035383"/>
                <a:gd name="connsiteX42" fmla="*/ 3616411 w 9552493"/>
                <a:gd name="connsiteY42" fmla="*/ 2250629 h 3035383"/>
                <a:gd name="connsiteX43" fmla="*/ 3539740 w 9552493"/>
                <a:gd name="connsiteY43" fmla="*/ 2431062 h 3035383"/>
                <a:gd name="connsiteX44" fmla="*/ 3492497 w 9552493"/>
                <a:gd name="connsiteY44" fmla="*/ 2524343 h 3035383"/>
                <a:gd name="connsiteX45" fmla="*/ 3548733 w 9552493"/>
                <a:gd name="connsiteY45" fmla="*/ 2505836 h 3035383"/>
                <a:gd name="connsiteX46" fmla="*/ 3624933 w 9552493"/>
                <a:gd name="connsiteY46" fmla="*/ 2472879 h 3035383"/>
                <a:gd name="connsiteX47" fmla="*/ 3644897 w 9552493"/>
                <a:gd name="connsiteY47" fmla="*/ 2446376 h 3035383"/>
                <a:gd name="connsiteX48" fmla="*/ 3682997 w 9552493"/>
                <a:gd name="connsiteY48" fmla="*/ 2405491 h 3035383"/>
                <a:gd name="connsiteX49" fmla="*/ 3721097 w 9552493"/>
                <a:gd name="connsiteY49" fmla="*/ 2306068 h 3035383"/>
                <a:gd name="connsiteX50" fmla="*/ 3763444 w 9552493"/>
                <a:gd name="connsiteY50" fmla="*/ 2141148 h 3035383"/>
                <a:gd name="connsiteX51" fmla="*/ 3906581 w 9552493"/>
                <a:gd name="connsiteY51" fmla="*/ 2018887 h 3035383"/>
                <a:gd name="connsiteX52" fmla="*/ 4112764 w 9552493"/>
                <a:gd name="connsiteY52" fmla="*/ 2017915 h 3035383"/>
                <a:gd name="connsiteX53" fmla="*/ 4287504 w 9552493"/>
                <a:gd name="connsiteY53" fmla="*/ 2023127 h 3035383"/>
                <a:gd name="connsiteX54" fmla="*/ 4237076 w 9552493"/>
                <a:gd name="connsiteY54" fmla="*/ 2134794 h 3035383"/>
                <a:gd name="connsiteX55" fmla="*/ 4207494 w 9552493"/>
                <a:gd name="connsiteY55" fmla="*/ 2182652 h 3035383"/>
                <a:gd name="connsiteX56" fmla="*/ 4311594 w 9552493"/>
                <a:gd name="connsiteY56" fmla="*/ 2120771 h 3035383"/>
                <a:gd name="connsiteX57" fmla="*/ 4337000 w 9552493"/>
                <a:gd name="connsiteY57" fmla="*/ 2057401 h 3035383"/>
                <a:gd name="connsiteX58" fmla="*/ 4423623 w 9552493"/>
                <a:gd name="connsiteY58" fmla="*/ 2029131 h 3035383"/>
                <a:gd name="connsiteX59" fmla="*/ 4521197 w 9552493"/>
                <a:gd name="connsiteY59" fmla="*/ 2134295 h 3035383"/>
                <a:gd name="connsiteX60" fmla="*/ 4494222 w 9552493"/>
                <a:gd name="connsiteY60" fmla="*/ 2203082 h 3035383"/>
                <a:gd name="connsiteX61" fmla="*/ 4433897 w 9552493"/>
                <a:gd name="connsiteY61" fmla="*/ 2262785 h 3035383"/>
                <a:gd name="connsiteX62" fmla="*/ 4312517 w 9552493"/>
                <a:gd name="connsiteY62" fmla="*/ 2403029 h 3035383"/>
                <a:gd name="connsiteX63" fmla="*/ 4156058 w 9552493"/>
                <a:gd name="connsiteY63" fmla="*/ 2549793 h 3035383"/>
                <a:gd name="connsiteX64" fmla="*/ 4051297 w 9552493"/>
                <a:gd name="connsiteY64" fmla="*/ 2587626 h 3035383"/>
                <a:gd name="connsiteX65" fmla="*/ 4079872 w 9552493"/>
                <a:gd name="connsiteY65" fmla="*/ 2593609 h 3035383"/>
                <a:gd name="connsiteX66" fmla="*/ 4137308 w 9552493"/>
                <a:gd name="connsiteY66" fmla="*/ 2633238 h 3035383"/>
                <a:gd name="connsiteX67" fmla="*/ 4077017 w 9552493"/>
                <a:gd name="connsiteY67" fmla="*/ 2719288 h 3035383"/>
                <a:gd name="connsiteX68" fmla="*/ 3975097 w 9552493"/>
                <a:gd name="connsiteY68" fmla="*/ 2784936 h 3035383"/>
                <a:gd name="connsiteX69" fmla="*/ 4035771 w 9552493"/>
                <a:gd name="connsiteY69" fmla="*/ 2803079 h 3035383"/>
                <a:gd name="connsiteX70" fmla="*/ 4186473 w 9552493"/>
                <a:gd name="connsiteY70" fmla="*/ 2878364 h 3035383"/>
                <a:gd name="connsiteX71" fmla="*/ 4197732 w 9552493"/>
                <a:gd name="connsiteY71" fmla="*/ 3005917 h 3035383"/>
                <a:gd name="connsiteX72" fmla="*/ 4166367 w 9552493"/>
                <a:gd name="connsiteY72" fmla="*/ 3035383 h 3035383"/>
                <a:gd name="connsiteX73" fmla="*/ 4080257 w 9552493"/>
                <a:gd name="connsiteY73" fmla="*/ 3007414 h 3035383"/>
                <a:gd name="connsiteX74" fmla="*/ 3676647 w 9552493"/>
                <a:gd name="connsiteY74" fmla="*/ 2947407 h 3035383"/>
                <a:gd name="connsiteX75" fmla="*/ 3509799 w 9552493"/>
                <a:gd name="connsiteY75" fmla="*/ 2945513 h 3035383"/>
                <a:gd name="connsiteX76" fmla="*/ 3467097 w 9552493"/>
                <a:gd name="connsiteY76" fmla="*/ 2826928 h 3035383"/>
                <a:gd name="connsiteX77" fmla="*/ 3498097 w 9552493"/>
                <a:gd name="connsiteY77" fmla="*/ 2803079 h 3035383"/>
                <a:gd name="connsiteX78" fmla="*/ 3536678 w 9552493"/>
                <a:gd name="connsiteY78" fmla="*/ 2790814 h 3035383"/>
                <a:gd name="connsiteX79" fmla="*/ 3645378 w 9552493"/>
                <a:gd name="connsiteY79" fmla="*/ 2786346 h 3035383"/>
                <a:gd name="connsiteX80" fmla="*/ 3746497 w 9552493"/>
                <a:gd name="connsiteY80" fmla="*/ 2778148 h 3035383"/>
                <a:gd name="connsiteX81" fmla="*/ 3703245 w 9552493"/>
                <a:gd name="connsiteY81" fmla="*/ 2770266 h 3035383"/>
                <a:gd name="connsiteX82" fmla="*/ 3632830 w 9552493"/>
                <a:gd name="connsiteY82" fmla="*/ 2743849 h 3035383"/>
                <a:gd name="connsiteX83" fmla="*/ 3603057 w 9552493"/>
                <a:gd name="connsiteY83" fmla="*/ 2676888 h 3035383"/>
                <a:gd name="connsiteX84" fmla="*/ 3704933 w 9552493"/>
                <a:gd name="connsiteY84" fmla="*/ 2637275 h 3035383"/>
                <a:gd name="connsiteX85" fmla="*/ 3807988 w 9552493"/>
                <a:gd name="connsiteY85" fmla="*/ 2618159 h 3035383"/>
                <a:gd name="connsiteX86" fmla="*/ 3827773 w 9552493"/>
                <a:gd name="connsiteY86" fmla="*/ 2584004 h 3035383"/>
                <a:gd name="connsiteX87" fmla="*/ 3784437 w 9552493"/>
                <a:gd name="connsiteY87" fmla="*/ 2561779 h 3035383"/>
                <a:gd name="connsiteX88" fmla="*/ 3687723 w 9552493"/>
                <a:gd name="connsiteY88" fmla="*/ 2527076 h 3035383"/>
                <a:gd name="connsiteX89" fmla="*/ 3642821 w 9552493"/>
                <a:gd name="connsiteY89" fmla="*/ 2515140 h 3035383"/>
                <a:gd name="connsiteX90" fmla="*/ 3487426 w 9552493"/>
                <a:gd name="connsiteY90" fmla="*/ 2691067 h 3035383"/>
                <a:gd name="connsiteX91" fmla="*/ 3416297 w 9552493"/>
                <a:gd name="connsiteY91" fmla="*/ 2780955 h 3035383"/>
                <a:gd name="connsiteX92" fmla="*/ 3308347 w 9552493"/>
                <a:gd name="connsiteY92" fmla="*/ 2839683 h 3035383"/>
                <a:gd name="connsiteX93" fmla="*/ 3235543 w 9552493"/>
                <a:gd name="connsiteY93" fmla="*/ 2879529 h 3035383"/>
                <a:gd name="connsiteX94" fmla="*/ 3152121 w 9552493"/>
                <a:gd name="connsiteY94" fmla="*/ 2736703 h 3035383"/>
                <a:gd name="connsiteX95" fmla="*/ 3256000 w 9552493"/>
                <a:gd name="connsiteY95" fmla="*/ 2590382 h 3035383"/>
                <a:gd name="connsiteX96" fmla="*/ 3293994 w 9552493"/>
                <a:gd name="connsiteY96" fmla="*/ 2561836 h 3035383"/>
                <a:gd name="connsiteX97" fmla="*/ 3266246 w 9552493"/>
                <a:gd name="connsiteY97" fmla="*/ 2494887 h 3035383"/>
                <a:gd name="connsiteX98" fmla="*/ 3277054 w 9552493"/>
                <a:gd name="connsiteY98" fmla="*/ 2332467 h 3035383"/>
                <a:gd name="connsiteX99" fmla="*/ 3411867 w 9552493"/>
                <a:gd name="connsiteY99" fmla="*/ 2230955 h 3035383"/>
                <a:gd name="connsiteX100" fmla="*/ 3476622 w 9552493"/>
                <a:gd name="connsiteY100" fmla="*/ 2112527 h 3035383"/>
                <a:gd name="connsiteX101" fmla="*/ 3441811 w 9552493"/>
                <a:gd name="connsiteY101" fmla="*/ 1983792 h 3035383"/>
                <a:gd name="connsiteX102" fmla="*/ 3598442 w 9552493"/>
                <a:gd name="connsiteY102" fmla="*/ 1926779 h 3035383"/>
                <a:gd name="connsiteX103" fmla="*/ 3663947 w 9552493"/>
                <a:gd name="connsiteY103" fmla="*/ 1914079 h 3035383"/>
                <a:gd name="connsiteX104" fmla="*/ 3681704 w 9552493"/>
                <a:gd name="connsiteY104" fmla="*/ 1899897 h 3035383"/>
                <a:gd name="connsiteX105" fmla="*/ 2193737 w 9552493"/>
                <a:gd name="connsiteY105" fmla="*/ 1742762 h 3035383"/>
                <a:gd name="connsiteX106" fmla="*/ 2571703 w 9552493"/>
                <a:gd name="connsiteY106" fmla="*/ 1825141 h 3035383"/>
                <a:gd name="connsiteX107" fmla="*/ 2590798 w 9552493"/>
                <a:gd name="connsiteY107" fmla="*/ 1875979 h 3035383"/>
                <a:gd name="connsiteX108" fmla="*/ 2495549 w 9552493"/>
                <a:gd name="connsiteY108" fmla="*/ 1933690 h 3035383"/>
                <a:gd name="connsiteX109" fmla="*/ 2358086 w 9552493"/>
                <a:gd name="connsiteY109" fmla="*/ 2039976 h 3035383"/>
                <a:gd name="connsiteX110" fmla="*/ 2355849 w 9552493"/>
                <a:gd name="connsiteY110" fmla="*/ 2153005 h 3035383"/>
                <a:gd name="connsiteX111" fmla="*/ 2380827 w 9552493"/>
                <a:gd name="connsiteY111" fmla="*/ 2190220 h 3035383"/>
                <a:gd name="connsiteX112" fmla="*/ 2358078 w 9552493"/>
                <a:gd name="connsiteY112" fmla="*/ 2232889 h 3035383"/>
                <a:gd name="connsiteX113" fmla="*/ 2160115 w 9552493"/>
                <a:gd name="connsiteY113" fmla="*/ 2258316 h 3035383"/>
                <a:gd name="connsiteX114" fmla="*/ 1923739 w 9552493"/>
                <a:gd name="connsiteY114" fmla="*/ 2180779 h 3035383"/>
                <a:gd name="connsiteX115" fmla="*/ 1838163 w 9552493"/>
                <a:gd name="connsiteY115" fmla="*/ 2129979 h 3035383"/>
                <a:gd name="connsiteX116" fmla="*/ 1647212 w 9552493"/>
                <a:gd name="connsiteY116" fmla="*/ 2122331 h 3035383"/>
                <a:gd name="connsiteX117" fmla="*/ 1501775 w 9552493"/>
                <a:gd name="connsiteY117" fmla="*/ 2172801 h 3035383"/>
                <a:gd name="connsiteX118" fmla="*/ 1451377 w 9552493"/>
                <a:gd name="connsiteY118" fmla="*/ 2131080 h 3035383"/>
                <a:gd name="connsiteX119" fmla="*/ 1470484 w 9552493"/>
                <a:gd name="connsiteY119" fmla="*/ 1977777 h 3035383"/>
                <a:gd name="connsiteX120" fmla="*/ 1658494 w 9552493"/>
                <a:gd name="connsiteY120" fmla="*/ 1920982 h 3035383"/>
                <a:gd name="connsiteX121" fmla="*/ 1829945 w 9552493"/>
                <a:gd name="connsiteY121" fmla="*/ 1882566 h 3035383"/>
                <a:gd name="connsiteX122" fmla="*/ 1966399 w 9552493"/>
                <a:gd name="connsiteY122" fmla="*/ 1852014 h 3035383"/>
                <a:gd name="connsiteX123" fmla="*/ 1980270 w 9552493"/>
                <a:gd name="connsiteY123" fmla="*/ 1893051 h 3035383"/>
                <a:gd name="connsiteX124" fmla="*/ 1963318 w 9552493"/>
                <a:gd name="connsiteY124" fmla="*/ 1952179 h 3035383"/>
                <a:gd name="connsiteX125" fmla="*/ 2078766 w 9552493"/>
                <a:gd name="connsiteY125" fmla="*/ 1957622 h 3035383"/>
                <a:gd name="connsiteX126" fmla="*/ 2114596 w 9552493"/>
                <a:gd name="connsiteY126" fmla="*/ 1872158 h 3035383"/>
                <a:gd name="connsiteX127" fmla="*/ 2139811 w 9552493"/>
                <a:gd name="connsiteY127" fmla="*/ 1783904 h 3035383"/>
                <a:gd name="connsiteX128" fmla="*/ 2193737 w 9552493"/>
                <a:gd name="connsiteY128" fmla="*/ 1742762 h 3035383"/>
                <a:gd name="connsiteX129" fmla="*/ 1818351 w 9552493"/>
                <a:gd name="connsiteY129" fmla="*/ 1527237 h 3035383"/>
                <a:gd name="connsiteX130" fmla="*/ 1892298 w 9552493"/>
                <a:gd name="connsiteY130" fmla="*/ 1629651 h 3035383"/>
                <a:gd name="connsiteX131" fmla="*/ 1918715 w 9552493"/>
                <a:gd name="connsiteY131" fmla="*/ 1709979 h 3035383"/>
                <a:gd name="connsiteX132" fmla="*/ 1888169 w 9552493"/>
                <a:gd name="connsiteY132" fmla="*/ 1822647 h 3035383"/>
                <a:gd name="connsiteX133" fmla="*/ 1748723 w 9552493"/>
                <a:gd name="connsiteY133" fmla="*/ 1819045 h 3035383"/>
                <a:gd name="connsiteX134" fmla="*/ 1688944 w 9552493"/>
                <a:gd name="connsiteY134" fmla="*/ 1693900 h 3035383"/>
                <a:gd name="connsiteX135" fmla="*/ 1770143 w 9552493"/>
                <a:gd name="connsiteY135" fmla="*/ 1545818 h 3035383"/>
                <a:gd name="connsiteX136" fmla="*/ 1818351 w 9552493"/>
                <a:gd name="connsiteY136" fmla="*/ 1527237 h 3035383"/>
                <a:gd name="connsiteX137" fmla="*/ 7227688 w 9552493"/>
                <a:gd name="connsiteY137" fmla="*/ 1342579 h 3035383"/>
                <a:gd name="connsiteX138" fmla="*/ 7317717 w 9552493"/>
                <a:gd name="connsiteY138" fmla="*/ 1442123 h 3035383"/>
                <a:gd name="connsiteX139" fmla="*/ 7348926 w 9552493"/>
                <a:gd name="connsiteY139" fmla="*/ 1526541 h 3035383"/>
                <a:gd name="connsiteX140" fmla="*/ 7378697 w 9552493"/>
                <a:gd name="connsiteY140" fmla="*/ 1630718 h 3035383"/>
                <a:gd name="connsiteX141" fmla="*/ 7418681 w 9552493"/>
                <a:gd name="connsiteY141" fmla="*/ 1748979 h 3035383"/>
                <a:gd name="connsiteX142" fmla="*/ 7470618 w 9552493"/>
                <a:gd name="connsiteY142" fmla="*/ 1689927 h 3035383"/>
                <a:gd name="connsiteX143" fmla="*/ 7628631 w 9552493"/>
                <a:gd name="connsiteY143" fmla="*/ 1588140 h 3035383"/>
                <a:gd name="connsiteX144" fmla="*/ 7702143 w 9552493"/>
                <a:gd name="connsiteY144" fmla="*/ 1657410 h 3035383"/>
                <a:gd name="connsiteX145" fmla="*/ 7564549 w 9552493"/>
                <a:gd name="connsiteY145" fmla="*/ 1873517 h 3035383"/>
                <a:gd name="connsiteX146" fmla="*/ 7505783 w 9552493"/>
                <a:gd name="connsiteY146" fmla="*/ 1977632 h 3035383"/>
                <a:gd name="connsiteX147" fmla="*/ 7640707 w 9552493"/>
                <a:gd name="connsiteY147" fmla="*/ 2009954 h 3035383"/>
                <a:gd name="connsiteX148" fmla="*/ 7806124 w 9552493"/>
                <a:gd name="connsiteY148" fmla="*/ 2011106 h 3035383"/>
                <a:gd name="connsiteX149" fmla="*/ 8179228 w 9552493"/>
                <a:gd name="connsiteY149" fmla="*/ 1901379 h 3035383"/>
                <a:gd name="connsiteX150" fmla="*/ 8193967 w 9552493"/>
                <a:gd name="connsiteY150" fmla="*/ 1957003 h 3035383"/>
                <a:gd name="connsiteX151" fmla="*/ 8148178 w 9552493"/>
                <a:gd name="connsiteY151" fmla="*/ 2033606 h 3035383"/>
                <a:gd name="connsiteX152" fmla="*/ 8040933 w 9552493"/>
                <a:gd name="connsiteY152" fmla="*/ 2140268 h 3035383"/>
                <a:gd name="connsiteX153" fmla="*/ 7876108 w 9552493"/>
                <a:gd name="connsiteY153" fmla="*/ 2237340 h 3035383"/>
                <a:gd name="connsiteX154" fmla="*/ 7768793 w 9552493"/>
                <a:gd name="connsiteY154" fmla="*/ 2283856 h 3035383"/>
                <a:gd name="connsiteX155" fmla="*/ 7695212 w 9552493"/>
                <a:gd name="connsiteY155" fmla="*/ 2269679 h 3035383"/>
                <a:gd name="connsiteX156" fmla="*/ 7621107 w 9552493"/>
                <a:gd name="connsiteY156" fmla="*/ 2251967 h 3035383"/>
                <a:gd name="connsiteX157" fmla="*/ 7561130 w 9552493"/>
                <a:gd name="connsiteY157" fmla="*/ 2228968 h 3035383"/>
                <a:gd name="connsiteX158" fmla="*/ 7522863 w 9552493"/>
                <a:gd name="connsiteY158" fmla="*/ 2266881 h 3035383"/>
                <a:gd name="connsiteX159" fmla="*/ 7503434 w 9552493"/>
                <a:gd name="connsiteY159" fmla="*/ 2394655 h 3035383"/>
                <a:gd name="connsiteX160" fmla="*/ 7292768 w 9552493"/>
                <a:gd name="connsiteY160" fmla="*/ 2645801 h 3035383"/>
                <a:gd name="connsiteX161" fmla="*/ 7225761 w 9552493"/>
                <a:gd name="connsiteY161" fmla="*/ 2627770 h 3035383"/>
                <a:gd name="connsiteX162" fmla="*/ 7171344 w 9552493"/>
                <a:gd name="connsiteY162" fmla="*/ 2592946 h 3035383"/>
                <a:gd name="connsiteX163" fmla="*/ 7184043 w 9552493"/>
                <a:gd name="connsiteY163" fmla="*/ 2485670 h 3035383"/>
                <a:gd name="connsiteX164" fmla="*/ 7287440 w 9552493"/>
                <a:gd name="connsiteY164" fmla="*/ 2399251 h 3035383"/>
                <a:gd name="connsiteX165" fmla="*/ 7346644 w 9552493"/>
                <a:gd name="connsiteY165" fmla="*/ 2190304 h 3035383"/>
                <a:gd name="connsiteX166" fmla="*/ 7331072 w 9552493"/>
                <a:gd name="connsiteY166" fmla="*/ 2098313 h 3035383"/>
                <a:gd name="connsiteX167" fmla="*/ 7270747 w 9552493"/>
                <a:gd name="connsiteY167" fmla="*/ 2117279 h 3035383"/>
                <a:gd name="connsiteX168" fmla="*/ 7138135 w 9552493"/>
                <a:gd name="connsiteY168" fmla="*/ 2131359 h 3035383"/>
                <a:gd name="connsiteX169" fmla="*/ 7162243 w 9552493"/>
                <a:gd name="connsiteY169" fmla="*/ 2060827 h 3035383"/>
                <a:gd name="connsiteX170" fmla="*/ 7229192 w 9552493"/>
                <a:gd name="connsiteY170" fmla="*/ 1990727 h 3035383"/>
                <a:gd name="connsiteX171" fmla="*/ 7282139 w 9552493"/>
                <a:gd name="connsiteY171" fmla="*/ 1924507 h 3035383"/>
                <a:gd name="connsiteX172" fmla="*/ 7264661 w 9552493"/>
                <a:gd name="connsiteY172" fmla="*/ 1793202 h 3035383"/>
                <a:gd name="connsiteX173" fmla="*/ 7156510 w 9552493"/>
                <a:gd name="connsiteY173" fmla="*/ 1445179 h 3035383"/>
                <a:gd name="connsiteX174" fmla="*/ 7183815 w 9552493"/>
                <a:gd name="connsiteY174" fmla="*/ 1365804 h 3035383"/>
                <a:gd name="connsiteX175" fmla="*/ 7227688 w 9552493"/>
                <a:gd name="connsiteY175" fmla="*/ 1342579 h 3035383"/>
                <a:gd name="connsiteX176" fmla="*/ 2094165 w 9552493"/>
                <a:gd name="connsiteY176" fmla="*/ 1319681 h 3035383"/>
                <a:gd name="connsiteX177" fmla="*/ 2177153 w 9552493"/>
                <a:gd name="connsiteY177" fmla="*/ 1408429 h 3035383"/>
                <a:gd name="connsiteX178" fmla="*/ 2160687 w 9552493"/>
                <a:gd name="connsiteY178" fmla="*/ 1586130 h 3035383"/>
                <a:gd name="connsiteX179" fmla="*/ 2058524 w 9552493"/>
                <a:gd name="connsiteY179" fmla="*/ 1625889 h 3035383"/>
                <a:gd name="connsiteX180" fmla="*/ 1967935 w 9552493"/>
                <a:gd name="connsiteY180" fmla="*/ 1602420 h 3035383"/>
                <a:gd name="connsiteX181" fmla="*/ 2015583 w 9552493"/>
                <a:gd name="connsiteY181" fmla="*/ 1354669 h 3035383"/>
                <a:gd name="connsiteX182" fmla="*/ 2094165 w 9552493"/>
                <a:gd name="connsiteY182" fmla="*/ 1319681 h 3035383"/>
                <a:gd name="connsiteX183" fmla="*/ 771530 w 9552493"/>
                <a:gd name="connsiteY183" fmla="*/ 954178 h 3035383"/>
                <a:gd name="connsiteX184" fmla="*/ 725641 w 9552493"/>
                <a:gd name="connsiteY184" fmla="*/ 985351 h 3035383"/>
                <a:gd name="connsiteX185" fmla="*/ 725447 w 9552493"/>
                <a:gd name="connsiteY185" fmla="*/ 1002176 h 3035383"/>
                <a:gd name="connsiteX186" fmla="*/ 771530 w 9552493"/>
                <a:gd name="connsiteY186" fmla="*/ 954178 h 3035383"/>
                <a:gd name="connsiteX187" fmla="*/ 9332972 w 9552493"/>
                <a:gd name="connsiteY187" fmla="*/ 790995 h 3035383"/>
                <a:gd name="connsiteX188" fmla="*/ 9309631 w 9552493"/>
                <a:gd name="connsiteY188" fmla="*/ 807401 h 3035383"/>
                <a:gd name="connsiteX189" fmla="*/ 9276381 w 9552493"/>
                <a:gd name="connsiteY189" fmla="*/ 995392 h 3035383"/>
                <a:gd name="connsiteX190" fmla="*/ 9311760 w 9552493"/>
                <a:gd name="connsiteY190" fmla="*/ 984801 h 3035383"/>
                <a:gd name="connsiteX191" fmla="*/ 9376968 w 9552493"/>
                <a:gd name="connsiteY191" fmla="*/ 927670 h 3035383"/>
                <a:gd name="connsiteX192" fmla="*/ 9402090 w 9552493"/>
                <a:gd name="connsiteY192" fmla="*/ 851016 h 3035383"/>
                <a:gd name="connsiteX193" fmla="*/ 9332972 w 9552493"/>
                <a:gd name="connsiteY193" fmla="*/ 790995 h 3035383"/>
                <a:gd name="connsiteX194" fmla="*/ 848170 w 9552493"/>
                <a:gd name="connsiteY194" fmla="*/ 717280 h 3035383"/>
                <a:gd name="connsiteX195" fmla="*/ 773028 w 9552493"/>
                <a:gd name="connsiteY195" fmla="*/ 735007 h 3035383"/>
                <a:gd name="connsiteX196" fmla="*/ 531728 w 9552493"/>
                <a:gd name="connsiteY196" fmla="*/ 942440 h 3035383"/>
                <a:gd name="connsiteX197" fmla="*/ 557128 w 9552493"/>
                <a:gd name="connsiteY197" fmla="*/ 972074 h 3035383"/>
                <a:gd name="connsiteX198" fmla="*/ 857696 w 9552493"/>
                <a:gd name="connsiteY198" fmla="*/ 751940 h 3035383"/>
                <a:gd name="connsiteX199" fmla="*/ 848170 w 9552493"/>
                <a:gd name="connsiteY199" fmla="*/ 717280 h 3035383"/>
                <a:gd name="connsiteX200" fmla="*/ 170710 w 9552493"/>
                <a:gd name="connsiteY200" fmla="*/ 630703 h 3035383"/>
                <a:gd name="connsiteX201" fmla="*/ 245834 w 9552493"/>
                <a:gd name="connsiteY201" fmla="*/ 763833 h 3035383"/>
                <a:gd name="connsiteX202" fmla="*/ 87436 w 9552493"/>
                <a:gd name="connsiteY202" fmla="*/ 955182 h 3035383"/>
                <a:gd name="connsiteX203" fmla="*/ 0 w 9552493"/>
                <a:gd name="connsiteY203" fmla="*/ 870056 h 3035383"/>
                <a:gd name="connsiteX204" fmla="*/ 77720 w 9552493"/>
                <a:gd name="connsiteY204" fmla="*/ 682112 h 3035383"/>
                <a:gd name="connsiteX205" fmla="*/ 170710 w 9552493"/>
                <a:gd name="connsiteY205" fmla="*/ 630703 h 3035383"/>
                <a:gd name="connsiteX206" fmla="*/ 8920500 w 9552493"/>
                <a:gd name="connsiteY206" fmla="*/ 597847 h 3035383"/>
                <a:gd name="connsiteX207" fmla="*/ 8869700 w 9552493"/>
                <a:gd name="connsiteY207" fmla="*/ 666427 h 3035383"/>
                <a:gd name="connsiteX208" fmla="*/ 8940820 w 9552493"/>
                <a:gd name="connsiteY208" fmla="*/ 679127 h 3035383"/>
                <a:gd name="connsiteX209" fmla="*/ 8958600 w 9552493"/>
                <a:gd name="connsiteY209" fmla="*/ 633407 h 3035383"/>
                <a:gd name="connsiteX210" fmla="*/ 8920500 w 9552493"/>
                <a:gd name="connsiteY210" fmla="*/ 597847 h 3035383"/>
                <a:gd name="connsiteX211" fmla="*/ 8676991 w 9552493"/>
                <a:gd name="connsiteY211" fmla="*/ 587805 h 3035383"/>
                <a:gd name="connsiteX212" fmla="*/ 8686797 w 9552493"/>
                <a:gd name="connsiteY212" fmla="*/ 612329 h 3035383"/>
                <a:gd name="connsiteX213" fmla="*/ 8722530 w 9552493"/>
                <a:gd name="connsiteY213" fmla="*/ 631379 h 3035383"/>
                <a:gd name="connsiteX214" fmla="*/ 8711449 w 9552493"/>
                <a:gd name="connsiteY214" fmla="*/ 606383 h 3035383"/>
                <a:gd name="connsiteX215" fmla="*/ 8676991 w 9552493"/>
                <a:gd name="connsiteY215" fmla="*/ 587805 h 3035383"/>
                <a:gd name="connsiteX216" fmla="*/ 8919308 w 9552493"/>
                <a:gd name="connsiteY216" fmla="*/ 449469 h 3035383"/>
                <a:gd name="connsiteX217" fmla="*/ 8894365 w 9552493"/>
                <a:gd name="connsiteY217" fmla="*/ 453977 h 3035383"/>
                <a:gd name="connsiteX218" fmla="*/ 8872348 w 9552493"/>
                <a:gd name="connsiteY218" fmla="*/ 529253 h 3035383"/>
                <a:gd name="connsiteX219" fmla="*/ 8932897 w 9552493"/>
                <a:gd name="connsiteY219" fmla="*/ 460250 h 3035383"/>
                <a:gd name="connsiteX220" fmla="*/ 8919308 w 9552493"/>
                <a:gd name="connsiteY220" fmla="*/ 449469 h 3035383"/>
                <a:gd name="connsiteX221" fmla="*/ 8723227 w 9552493"/>
                <a:gd name="connsiteY221" fmla="*/ 404807 h 3035383"/>
                <a:gd name="connsiteX222" fmla="*/ 8702060 w 9552493"/>
                <a:gd name="connsiteY222" fmla="*/ 455607 h 3035383"/>
                <a:gd name="connsiteX223" fmla="*/ 8786727 w 9552493"/>
                <a:gd name="connsiteY223" fmla="*/ 565674 h 3035383"/>
                <a:gd name="connsiteX224" fmla="*/ 8824827 w 9552493"/>
                <a:gd name="connsiteY224" fmla="*/ 569907 h 3035383"/>
                <a:gd name="connsiteX225" fmla="*/ 8782493 w 9552493"/>
                <a:gd name="connsiteY225" fmla="*/ 489474 h 3035383"/>
                <a:gd name="connsiteX226" fmla="*/ 8723227 w 9552493"/>
                <a:gd name="connsiteY226" fmla="*/ 404807 h 3035383"/>
                <a:gd name="connsiteX227" fmla="*/ 389010 w 9552493"/>
                <a:gd name="connsiteY227" fmla="*/ 298100 h 3035383"/>
                <a:gd name="connsiteX228" fmla="*/ 453881 w 9552493"/>
                <a:gd name="connsiteY228" fmla="*/ 445133 h 3035383"/>
                <a:gd name="connsiteX229" fmla="*/ 390895 w 9552493"/>
                <a:gd name="connsiteY229" fmla="*/ 601079 h 3035383"/>
                <a:gd name="connsiteX230" fmla="*/ 309836 w 9552493"/>
                <a:gd name="connsiteY230" fmla="*/ 599811 h 3035383"/>
                <a:gd name="connsiteX231" fmla="*/ 247821 w 9552493"/>
                <a:gd name="connsiteY231" fmla="*/ 459580 h 3035383"/>
                <a:gd name="connsiteX232" fmla="*/ 349248 w 9552493"/>
                <a:gd name="connsiteY232" fmla="*/ 299270 h 3035383"/>
                <a:gd name="connsiteX233" fmla="*/ 389010 w 9552493"/>
                <a:gd name="connsiteY233" fmla="*/ 298100 h 3035383"/>
                <a:gd name="connsiteX234" fmla="*/ 9165875 w 9552493"/>
                <a:gd name="connsiteY234" fmla="*/ 246587 h 3035383"/>
                <a:gd name="connsiteX235" fmla="*/ 9121160 w 9552493"/>
                <a:gd name="connsiteY235" fmla="*/ 265107 h 3035383"/>
                <a:gd name="connsiteX236" fmla="*/ 9108956 w 9552493"/>
                <a:gd name="connsiteY236" fmla="*/ 289416 h 3035383"/>
                <a:gd name="connsiteX237" fmla="*/ 9108202 w 9552493"/>
                <a:gd name="connsiteY237" fmla="*/ 292618 h 3035383"/>
                <a:gd name="connsiteX238" fmla="*/ 9107104 w 9552493"/>
                <a:gd name="connsiteY238" fmla="*/ 293711 h 3035383"/>
                <a:gd name="connsiteX239" fmla="*/ 9096839 w 9552493"/>
                <a:gd name="connsiteY239" fmla="*/ 332669 h 3035383"/>
                <a:gd name="connsiteX240" fmla="*/ 9095851 w 9552493"/>
                <a:gd name="connsiteY240" fmla="*/ 348397 h 3035383"/>
                <a:gd name="connsiteX241" fmla="*/ 9093279 w 9552493"/>
                <a:gd name="connsiteY241" fmla="*/ 361052 h 3035383"/>
                <a:gd name="connsiteX242" fmla="*/ 9083060 w 9552493"/>
                <a:gd name="connsiteY242" fmla="*/ 392107 h 3035383"/>
                <a:gd name="connsiteX243" fmla="*/ 9019560 w 9552493"/>
                <a:gd name="connsiteY243" fmla="*/ 468307 h 3035383"/>
                <a:gd name="connsiteX244" fmla="*/ 8998393 w 9552493"/>
                <a:gd name="connsiteY244" fmla="*/ 459840 h 3035383"/>
                <a:gd name="connsiteX245" fmla="*/ 8981460 w 9552493"/>
                <a:gd name="connsiteY245" fmla="*/ 481007 h 3035383"/>
                <a:gd name="connsiteX246" fmla="*/ 9036493 w 9552493"/>
                <a:gd name="connsiteY246" fmla="*/ 548740 h 3035383"/>
                <a:gd name="connsiteX247" fmla="*/ 9125393 w 9552493"/>
                <a:gd name="connsiteY247" fmla="*/ 438674 h 3035383"/>
                <a:gd name="connsiteX248" fmla="*/ 9205827 w 9552493"/>
                <a:gd name="connsiteY248" fmla="*/ 396340 h 3035383"/>
                <a:gd name="connsiteX249" fmla="*/ 9205827 w 9552493"/>
                <a:gd name="connsiteY249" fmla="*/ 260874 h 3035383"/>
                <a:gd name="connsiteX250" fmla="*/ 9165875 w 9552493"/>
                <a:gd name="connsiteY250" fmla="*/ 246587 h 3035383"/>
                <a:gd name="connsiteX251" fmla="*/ 1130699 w 9552493"/>
                <a:gd name="connsiteY251" fmla="*/ 212279 h 3035383"/>
                <a:gd name="connsiteX252" fmla="*/ 1200102 w 9552493"/>
                <a:gd name="connsiteY252" fmla="*/ 293367 h 3035383"/>
                <a:gd name="connsiteX253" fmla="*/ 1062598 w 9552493"/>
                <a:gd name="connsiteY253" fmla="*/ 472629 h 3035383"/>
                <a:gd name="connsiteX254" fmla="*/ 984426 w 9552493"/>
                <a:gd name="connsiteY254" fmla="*/ 581958 h 3035383"/>
                <a:gd name="connsiteX255" fmla="*/ 1084072 w 9552493"/>
                <a:gd name="connsiteY255" fmla="*/ 582856 h 3035383"/>
                <a:gd name="connsiteX256" fmla="*/ 1217583 w 9552493"/>
                <a:gd name="connsiteY256" fmla="*/ 579910 h 3035383"/>
                <a:gd name="connsiteX257" fmla="*/ 1251434 w 9552493"/>
                <a:gd name="connsiteY257" fmla="*/ 681643 h 3035383"/>
                <a:gd name="connsiteX258" fmla="*/ 968126 w 9552493"/>
                <a:gd name="connsiteY258" fmla="*/ 741670 h 3035383"/>
                <a:gd name="connsiteX259" fmla="*/ 900443 w 9552493"/>
                <a:gd name="connsiteY259" fmla="*/ 734684 h 3035383"/>
                <a:gd name="connsiteX260" fmla="*/ 934138 w 9552493"/>
                <a:gd name="connsiteY260" fmla="*/ 761189 h 3035383"/>
                <a:gd name="connsiteX261" fmla="*/ 1033191 w 9552493"/>
                <a:gd name="connsiteY261" fmla="*/ 785307 h 3035383"/>
                <a:gd name="connsiteX262" fmla="*/ 1174359 w 9552493"/>
                <a:gd name="connsiteY262" fmla="*/ 856602 h 3035383"/>
                <a:gd name="connsiteX263" fmla="*/ 1114762 w 9552493"/>
                <a:gd name="connsiteY263" fmla="*/ 946807 h 3035383"/>
                <a:gd name="connsiteX264" fmla="*/ 856942 w 9552493"/>
                <a:gd name="connsiteY264" fmla="*/ 1120893 h 3035383"/>
                <a:gd name="connsiteX265" fmla="*/ 603248 w 9552493"/>
                <a:gd name="connsiteY265" fmla="*/ 1255826 h 3035383"/>
                <a:gd name="connsiteX266" fmla="*/ 565149 w 9552493"/>
                <a:gd name="connsiteY266" fmla="*/ 1244940 h 3035383"/>
                <a:gd name="connsiteX267" fmla="*/ 574639 w 9552493"/>
                <a:gd name="connsiteY267" fmla="*/ 1171764 h 3035383"/>
                <a:gd name="connsiteX268" fmla="*/ 555587 w 9552493"/>
                <a:gd name="connsiteY268" fmla="*/ 1101257 h 3035383"/>
                <a:gd name="connsiteX269" fmla="*/ 496851 w 9552493"/>
                <a:gd name="connsiteY269" fmla="*/ 1121230 h 3035383"/>
                <a:gd name="connsiteX270" fmla="*/ 419098 w 9552493"/>
                <a:gd name="connsiteY270" fmla="*/ 1084250 h 3035383"/>
                <a:gd name="connsiteX271" fmla="*/ 387350 w 9552493"/>
                <a:gd name="connsiteY271" fmla="*/ 1012379 h 3035383"/>
                <a:gd name="connsiteX272" fmla="*/ 355598 w 9552493"/>
                <a:gd name="connsiteY272" fmla="*/ 945156 h 3035383"/>
                <a:gd name="connsiteX273" fmla="*/ 335126 w 9552493"/>
                <a:gd name="connsiteY273" fmla="*/ 877824 h 3035383"/>
                <a:gd name="connsiteX274" fmla="*/ 352616 w 9552493"/>
                <a:gd name="connsiteY274" fmla="*/ 729186 h 3035383"/>
                <a:gd name="connsiteX275" fmla="*/ 575609 w 9552493"/>
                <a:gd name="connsiteY275" fmla="*/ 656162 h 3035383"/>
                <a:gd name="connsiteX276" fmla="*/ 567272 w 9552493"/>
                <a:gd name="connsiteY276" fmla="*/ 622785 h 3035383"/>
                <a:gd name="connsiteX277" fmla="*/ 600691 w 9552493"/>
                <a:gd name="connsiteY277" fmla="*/ 480930 h 3035383"/>
                <a:gd name="connsiteX278" fmla="*/ 713987 w 9552493"/>
                <a:gd name="connsiteY278" fmla="*/ 482223 h 3035383"/>
                <a:gd name="connsiteX279" fmla="*/ 824667 w 9552493"/>
                <a:gd name="connsiteY279" fmla="*/ 489501 h 3035383"/>
                <a:gd name="connsiteX280" fmla="*/ 981129 w 9552493"/>
                <a:gd name="connsiteY280" fmla="*/ 345333 h 3035383"/>
                <a:gd name="connsiteX281" fmla="*/ 1130699 w 9552493"/>
                <a:gd name="connsiteY281" fmla="*/ 212279 h 3035383"/>
                <a:gd name="connsiteX282" fmla="*/ 8852607 w 9552493"/>
                <a:gd name="connsiteY282" fmla="*/ 148162 h 3035383"/>
                <a:gd name="connsiteX283" fmla="*/ 8833293 w 9552493"/>
                <a:gd name="connsiteY283" fmla="*/ 159274 h 3035383"/>
                <a:gd name="connsiteX284" fmla="*/ 8799427 w 9552493"/>
                <a:gd name="connsiteY284" fmla="*/ 260874 h 3035383"/>
                <a:gd name="connsiteX285" fmla="*/ 8815401 w 9552493"/>
                <a:gd name="connsiteY285" fmla="*/ 290838 h 3035383"/>
                <a:gd name="connsiteX286" fmla="*/ 8837011 w 9552493"/>
                <a:gd name="connsiteY286" fmla="*/ 312829 h 3035383"/>
                <a:gd name="connsiteX287" fmla="*/ 8837210 w 9552493"/>
                <a:gd name="connsiteY287" fmla="*/ 313595 h 3035383"/>
                <a:gd name="connsiteX288" fmla="*/ 8867287 w 9552493"/>
                <a:gd name="connsiteY288" fmla="*/ 339279 h 3035383"/>
                <a:gd name="connsiteX289" fmla="*/ 8868107 w 9552493"/>
                <a:gd name="connsiteY289" fmla="*/ 337945 h 3035383"/>
                <a:gd name="connsiteX290" fmla="*/ 8880687 w 9552493"/>
                <a:gd name="connsiteY290" fmla="*/ 346798 h 3035383"/>
                <a:gd name="connsiteX291" fmla="*/ 8901027 w 9552493"/>
                <a:gd name="connsiteY291" fmla="*/ 349774 h 3035383"/>
                <a:gd name="connsiteX292" fmla="*/ 8871393 w 9552493"/>
                <a:gd name="connsiteY292" fmla="*/ 171974 h 3035383"/>
                <a:gd name="connsiteX293" fmla="*/ 8852607 w 9552493"/>
                <a:gd name="connsiteY293" fmla="*/ 148162 h 3035383"/>
                <a:gd name="connsiteX294" fmla="*/ 668046 w 9552493"/>
                <a:gd name="connsiteY294" fmla="*/ 112959 h 3035383"/>
                <a:gd name="connsiteX295" fmla="*/ 710333 w 9552493"/>
                <a:gd name="connsiteY295" fmla="*/ 147564 h 3035383"/>
                <a:gd name="connsiteX296" fmla="*/ 736599 w 9552493"/>
                <a:gd name="connsiteY296" fmla="*/ 256145 h 3035383"/>
                <a:gd name="connsiteX297" fmla="*/ 671223 w 9552493"/>
                <a:gd name="connsiteY297" fmla="*/ 411344 h 3035383"/>
                <a:gd name="connsiteX298" fmla="*/ 614599 w 9552493"/>
                <a:gd name="connsiteY298" fmla="*/ 440808 h 3035383"/>
                <a:gd name="connsiteX299" fmla="*/ 546098 w 9552493"/>
                <a:gd name="connsiteY299" fmla="*/ 331187 h 3035383"/>
                <a:gd name="connsiteX300" fmla="*/ 607263 w 9552493"/>
                <a:gd name="connsiteY300" fmla="*/ 145604 h 3035383"/>
                <a:gd name="connsiteX301" fmla="*/ 668046 w 9552493"/>
                <a:gd name="connsiteY301" fmla="*/ 112959 h 3035383"/>
                <a:gd name="connsiteX302" fmla="*/ 8819243 w 9552493"/>
                <a:gd name="connsiteY302" fmla="*/ 417 h 3035383"/>
                <a:gd name="connsiteX303" fmla="*/ 8865928 w 9552493"/>
                <a:gd name="connsiteY303" fmla="*/ 26868 h 3035383"/>
                <a:gd name="connsiteX304" fmla="*/ 8934697 w 9552493"/>
                <a:gd name="connsiteY304" fmla="*/ 99846 h 3035383"/>
                <a:gd name="connsiteX305" fmla="*/ 8982394 w 9552493"/>
                <a:gd name="connsiteY305" fmla="*/ 170378 h 3035383"/>
                <a:gd name="connsiteX306" fmla="*/ 9036954 w 9552493"/>
                <a:gd name="connsiteY306" fmla="*/ 178767 h 3035383"/>
                <a:gd name="connsiteX307" fmla="*/ 9074187 w 9552493"/>
                <a:gd name="connsiteY307" fmla="*/ 135954 h 3035383"/>
                <a:gd name="connsiteX308" fmla="*/ 9226318 w 9552493"/>
                <a:gd name="connsiteY308" fmla="*/ 72579 h 3035383"/>
                <a:gd name="connsiteX309" fmla="*/ 9346794 w 9552493"/>
                <a:gd name="connsiteY309" fmla="*/ 204143 h 3035383"/>
                <a:gd name="connsiteX310" fmla="*/ 9297161 w 9552493"/>
                <a:gd name="connsiteY310" fmla="*/ 452153 h 3035383"/>
                <a:gd name="connsiteX311" fmla="*/ 9309018 w 9552493"/>
                <a:gd name="connsiteY311" fmla="*/ 485400 h 3035383"/>
                <a:gd name="connsiteX312" fmla="*/ 9452538 w 9552493"/>
                <a:gd name="connsiteY312" fmla="*/ 469151 h 3035383"/>
                <a:gd name="connsiteX313" fmla="*/ 9482305 w 9552493"/>
                <a:gd name="connsiteY313" fmla="*/ 531803 h 3035383"/>
                <a:gd name="connsiteX314" fmla="*/ 9456615 w 9552493"/>
                <a:gd name="connsiteY314" fmla="*/ 607077 h 3035383"/>
                <a:gd name="connsiteX315" fmla="*/ 9480950 w 9552493"/>
                <a:gd name="connsiteY315" fmla="*/ 696402 h 3035383"/>
                <a:gd name="connsiteX316" fmla="*/ 9546692 w 9552493"/>
                <a:gd name="connsiteY316" fmla="*/ 744092 h 3035383"/>
                <a:gd name="connsiteX317" fmla="*/ 9552005 w 9552493"/>
                <a:gd name="connsiteY317" fmla="*/ 866329 h 3035383"/>
                <a:gd name="connsiteX318" fmla="*/ 9442447 w 9552493"/>
                <a:gd name="connsiteY318" fmla="*/ 1077604 h 3035383"/>
                <a:gd name="connsiteX319" fmla="*/ 9347197 w 9552493"/>
                <a:gd name="connsiteY319" fmla="*/ 1128196 h 3035383"/>
                <a:gd name="connsiteX320" fmla="*/ 9111875 w 9552493"/>
                <a:gd name="connsiteY320" fmla="*/ 1057621 h 3035383"/>
                <a:gd name="connsiteX321" fmla="*/ 9110877 w 9552493"/>
                <a:gd name="connsiteY321" fmla="*/ 972382 h 3035383"/>
                <a:gd name="connsiteX322" fmla="*/ 9109658 w 9552493"/>
                <a:gd name="connsiteY322" fmla="*/ 802506 h 3035383"/>
                <a:gd name="connsiteX323" fmla="*/ 9058513 w 9552493"/>
                <a:gd name="connsiteY323" fmla="*/ 800127 h 3035383"/>
                <a:gd name="connsiteX324" fmla="*/ 9014113 w 9552493"/>
                <a:gd name="connsiteY324" fmla="*/ 798675 h 3035383"/>
                <a:gd name="connsiteX325" fmla="*/ 8925270 w 9552493"/>
                <a:gd name="connsiteY325" fmla="*/ 793304 h 3035383"/>
                <a:gd name="connsiteX326" fmla="*/ 8891964 w 9552493"/>
                <a:gd name="connsiteY326" fmla="*/ 962325 h 3035383"/>
                <a:gd name="connsiteX327" fmla="*/ 8908474 w 9552493"/>
                <a:gd name="connsiteY327" fmla="*/ 1026886 h 3035383"/>
                <a:gd name="connsiteX328" fmla="*/ 9086940 w 9552493"/>
                <a:gd name="connsiteY328" fmla="*/ 1202879 h 3035383"/>
                <a:gd name="connsiteX329" fmla="*/ 9121858 w 9552493"/>
                <a:gd name="connsiteY329" fmla="*/ 1267980 h 3035383"/>
                <a:gd name="connsiteX330" fmla="*/ 9063193 w 9552493"/>
                <a:gd name="connsiteY330" fmla="*/ 1297856 h 3035383"/>
                <a:gd name="connsiteX331" fmla="*/ 8993858 w 9552493"/>
                <a:gd name="connsiteY331" fmla="*/ 1310758 h 3035383"/>
                <a:gd name="connsiteX332" fmla="*/ 8859619 w 9552493"/>
                <a:gd name="connsiteY332" fmla="*/ 1222875 h 3035383"/>
                <a:gd name="connsiteX333" fmla="*/ 8734422 w 9552493"/>
                <a:gd name="connsiteY333" fmla="*/ 1093987 h 3035383"/>
                <a:gd name="connsiteX334" fmla="*/ 8758122 w 9552493"/>
                <a:gd name="connsiteY334" fmla="*/ 1047496 h 3035383"/>
                <a:gd name="connsiteX335" fmla="*/ 8785499 w 9552493"/>
                <a:gd name="connsiteY335" fmla="*/ 931338 h 3035383"/>
                <a:gd name="connsiteX336" fmla="*/ 8656738 w 9552493"/>
                <a:gd name="connsiteY336" fmla="*/ 726629 h 3035383"/>
                <a:gd name="connsiteX337" fmla="*/ 8607000 w 9552493"/>
                <a:gd name="connsiteY337" fmla="*/ 638618 h 3035383"/>
                <a:gd name="connsiteX338" fmla="*/ 8631931 w 9552493"/>
                <a:gd name="connsiteY338" fmla="*/ 581468 h 3035383"/>
                <a:gd name="connsiteX339" fmla="*/ 8644468 w 9552493"/>
                <a:gd name="connsiteY339" fmla="*/ 555179 h 3035383"/>
                <a:gd name="connsiteX340" fmla="*/ 8591383 w 9552493"/>
                <a:gd name="connsiteY340" fmla="*/ 514813 h 3035383"/>
                <a:gd name="connsiteX341" fmla="*/ 8584289 w 9552493"/>
                <a:gd name="connsiteY341" fmla="*/ 400899 h 3035383"/>
                <a:gd name="connsiteX342" fmla="*/ 8579185 w 9552493"/>
                <a:gd name="connsiteY342" fmla="*/ 286565 h 3035383"/>
                <a:gd name="connsiteX343" fmla="*/ 8534590 w 9552493"/>
                <a:gd name="connsiteY343" fmla="*/ 129496 h 3035383"/>
                <a:gd name="connsiteX344" fmla="*/ 8571405 w 9552493"/>
                <a:gd name="connsiteY344" fmla="*/ 105769 h 3035383"/>
                <a:gd name="connsiteX345" fmla="*/ 8632446 w 9552493"/>
                <a:gd name="connsiteY345" fmla="*/ 91838 h 3035383"/>
                <a:gd name="connsiteX346" fmla="*/ 8704941 w 9552493"/>
                <a:gd name="connsiteY346" fmla="*/ 154231 h 3035383"/>
                <a:gd name="connsiteX347" fmla="*/ 8731397 w 9552493"/>
                <a:gd name="connsiteY347" fmla="*/ 250379 h 3035383"/>
                <a:gd name="connsiteX348" fmla="*/ 8736947 w 9552493"/>
                <a:gd name="connsiteY348" fmla="*/ 190054 h 3035383"/>
                <a:gd name="connsiteX349" fmla="*/ 8723518 w 9552493"/>
                <a:gd name="connsiteY349" fmla="*/ 106159 h 3035383"/>
                <a:gd name="connsiteX350" fmla="*/ 8784909 w 9552493"/>
                <a:gd name="connsiteY350" fmla="*/ 11733 h 3035383"/>
                <a:gd name="connsiteX351" fmla="*/ 8819243 w 9552493"/>
                <a:gd name="connsiteY351" fmla="*/ 417 h 30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</a:cxnLst>
              <a:rect l="l" t="t" r="r" b="b"/>
              <a:pathLst>
                <a:path w="9552493" h="3035383">
                  <a:moveTo>
                    <a:pt x="3876060" y="2343674"/>
                  </a:moveTo>
                  <a:cubicBezTo>
                    <a:pt x="3866888" y="2350729"/>
                    <a:pt x="3870416" y="2392357"/>
                    <a:pt x="3876060" y="2398707"/>
                  </a:cubicBezTo>
                  <a:cubicBezTo>
                    <a:pt x="3881704" y="2405057"/>
                    <a:pt x="3896521" y="2405762"/>
                    <a:pt x="3905693" y="2398707"/>
                  </a:cubicBezTo>
                  <a:cubicBezTo>
                    <a:pt x="3914865" y="2391652"/>
                    <a:pt x="3936032" y="2365546"/>
                    <a:pt x="3931093" y="2356374"/>
                  </a:cubicBezTo>
                  <a:cubicBezTo>
                    <a:pt x="3926154" y="2347202"/>
                    <a:pt x="3885232" y="2336619"/>
                    <a:pt x="3876060" y="2343674"/>
                  </a:cubicBezTo>
                  <a:close/>
                  <a:moveTo>
                    <a:pt x="4181919" y="2288924"/>
                  </a:moveTo>
                  <a:cubicBezTo>
                    <a:pt x="4180418" y="2292309"/>
                    <a:pt x="4173074" y="2306509"/>
                    <a:pt x="4165597" y="2320479"/>
                  </a:cubicBezTo>
                  <a:cubicBezTo>
                    <a:pt x="4149802" y="2349993"/>
                    <a:pt x="4164581" y="2354113"/>
                    <a:pt x="4206248" y="2331814"/>
                  </a:cubicBezTo>
                  <a:cubicBezTo>
                    <a:pt x="4231819" y="2318129"/>
                    <a:pt x="4231882" y="2317276"/>
                    <a:pt x="4208588" y="2300258"/>
                  </a:cubicBezTo>
                  <a:cubicBezTo>
                    <a:pt x="4195420" y="2290639"/>
                    <a:pt x="4183419" y="2285538"/>
                    <a:pt x="4181919" y="2288924"/>
                  </a:cubicBezTo>
                  <a:close/>
                  <a:moveTo>
                    <a:pt x="3969603" y="2180779"/>
                  </a:moveTo>
                  <a:cubicBezTo>
                    <a:pt x="3959596" y="2180779"/>
                    <a:pt x="3947644" y="2192640"/>
                    <a:pt x="3943043" y="2207136"/>
                  </a:cubicBezTo>
                  <a:cubicBezTo>
                    <a:pt x="3932996" y="2238791"/>
                    <a:pt x="3941665" y="2250079"/>
                    <a:pt x="3968199" y="2239897"/>
                  </a:cubicBezTo>
                  <a:cubicBezTo>
                    <a:pt x="3992901" y="2230417"/>
                    <a:pt x="3994080" y="2180779"/>
                    <a:pt x="3969603" y="2180779"/>
                  </a:cubicBezTo>
                  <a:close/>
                  <a:moveTo>
                    <a:pt x="5996753" y="2117898"/>
                  </a:moveTo>
                  <a:cubicBezTo>
                    <a:pt x="6009180" y="2119515"/>
                    <a:pt x="6022062" y="2124625"/>
                    <a:pt x="6029957" y="2132519"/>
                  </a:cubicBezTo>
                  <a:cubicBezTo>
                    <a:pt x="6064335" y="2166898"/>
                    <a:pt x="6046922" y="2220448"/>
                    <a:pt x="5974561" y="2302868"/>
                  </a:cubicBezTo>
                  <a:cubicBezTo>
                    <a:pt x="5923311" y="2361241"/>
                    <a:pt x="5903269" y="2394602"/>
                    <a:pt x="5901536" y="2424416"/>
                  </a:cubicBezTo>
                  <a:lnTo>
                    <a:pt x="5899147" y="2465509"/>
                  </a:lnTo>
                  <a:lnTo>
                    <a:pt x="5968997" y="2462244"/>
                  </a:lnTo>
                  <a:cubicBezTo>
                    <a:pt x="6007415" y="2460449"/>
                    <a:pt x="6068007" y="2453356"/>
                    <a:pt x="6103648" y="2446481"/>
                  </a:cubicBezTo>
                  <a:cubicBezTo>
                    <a:pt x="6173130" y="2433080"/>
                    <a:pt x="6218297" y="2442960"/>
                    <a:pt x="6247299" y="2477906"/>
                  </a:cubicBezTo>
                  <a:cubicBezTo>
                    <a:pt x="6256599" y="2489111"/>
                    <a:pt x="6272080" y="2498279"/>
                    <a:pt x="6281702" y="2498279"/>
                  </a:cubicBezTo>
                  <a:cubicBezTo>
                    <a:pt x="6304786" y="2498279"/>
                    <a:pt x="6304290" y="2553192"/>
                    <a:pt x="6280796" y="2598624"/>
                  </a:cubicBezTo>
                  <a:cubicBezTo>
                    <a:pt x="6270675" y="2618196"/>
                    <a:pt x="6241901" y="2652202"/>
                    <a:pt x="6216854" y="2674194"/>
                  </a:cubicBezTo>
                  <a:cubicBezTo>
                    <a:pt x="6172339" y="2713279"/>
                    <a:pt x="6169107" y="2714033"/>
                    <a:pt x="6073330" y="2707713"/>
                  </a:cubicBezTo>
                  <a:cubicBezTo>
                    <a:pt x="5919986" y="2697592"/>
                    <a:pt x="5712503" y="2740691"/>
                    <a:pt x="5568947" y="2812484"/>
                  </a:cubicBezTo>
                  <a:cubicBezTo>
                    <a:pt x="5506082" y="2843923"/>
                    <a:pt x="5425764" y="2896630"/>
                    <a:pt x="5390463" y="2929611"/>
                  </a:cubicBezTo>
                  <a:cubicBezTo>
                    <a:pt x="5295158" y="3018649"/>
                    <a:pt x="5276601" y="3019344"/>
                    <a:pt x="5196977" y="2936855"/>
                  </a:cubicBezTo>
                  <a:cubicBezTo>
                    <a:pt x="5151527" y="2889769"/>
                    <a:pt x="5130797" y="2857883"/>
                    <a:pt x="5130797" y="2835056"/>
                  </a:cubicBezTo>
                  <a:cubicBezTo>
                    <a:pt x="5130797" y="2787140"/>
                    <a:pt x="5165488" y="2726879"/>
                    <a:pt x="5193072" y="2726879"/>
                  </a:cubicBezTo>
                  <a:cubicBezTo>
                    <a:pt x="5206009" y="2726879"/>
                    <a:pt x="5237112" y="2718306"/>
                    <a:pt x="5262188" y="2707829"/>
                  </a:cubicBezTo>
                  <a:cubicBezTo>
                    <a:pt x="5287264" y="2697352"/>
                    <a:pt x="5317966" y="2685885"/>
                    <a:pt x="5330414" y="2682348"/>
                  </a:cubicBezTo>
                  <a:cubicBezTo>
                    <a:pt x="5353274" y="2675853"/>
                    <a:pt x="5563733" y="2571765"/>
                    <a:pt x="5602735" y="2547665"/>
                  </a:cubicBezTo>
                  <a:cubicBezTo>
                    <a:pt x="5631899" y="2529644"/>
                    <a:pt x="5613602" y="2469724"/>
                    <a:pt x="5565099" y="2424416"/>
                  </a:cubicBezTo>
                  <a:cubicBezTo>
                    <a:pt x="5504370" y="2367687"/>
                    <a:pt x="5501377" y="2335820"/>
                    <a:pt x="5551355" y="2278117"/>
                  </a:cubicBezTo>
                  <a:cubicBezTo>
                    <a:pt x="5604936" y="2216255"/>
                    <a:pt x="5647552" y="2197708"/>
                    <a:pt x="5821284" y="2160641"/>
                  </a:cubicBezTo>
                  <a:cubicBezTo>
                    <a:pt x="5897204" y="2144442"/>
                    <a:pt x="5962450" y="2128059"/>
                    <a:pt x="5966275" y="2124234"/>
                  </a:cubicBezTo>
                  <a:cubicBezTo>
                    <a:pt x="5972352" y="2118157"/>
                    <a:pt x="5984325" y="2116281"/>
                    <a:pt x="5996753" y="2117898"/>
                  </a:cubicBezTo>
                  <a:close/>
                  <a:moveTo>
                    <a:pt x="3681704" y="1899897"/>
                  </a:moveTo>
                  <a:cubicBezTo>
                    <a:pt x="3702077" y="1895132"/>
                    <a:pt x="3729061" y="1917938"/>
                    <a:pt x="3751477" y="1962174"/>
                  </a:cubicBezTo>
                  <a:cubicBezTo>
                    <a:pt x="3785793" y="2029896"/>
                    <a:pt x="3790272" y="2018592"/>
                    <a:pt x="3695059" y="2104579"/>
                  </a:cubicBezTo>
                  <a:cubicBezTo>
                    <a:pt x="3654791" y="2140945"/>
                    <a:pt x="3640487" y="2167507"/>
                    <a:pt x="3616411" y="2250629"/>
                  </a:cubicBezTo>
                  <a:cubicBezTo>
                    <a:pt x="3600225" y="2306509"/>
                    <a:pt x="3565723" y="2387704"/>
                    <a:pt x="3539740" y="2431062"/>
                  </a:cubicBezTo>
                  <a:cubicBezTo>
                    <a:pt x="3513756" y="2474420"/>
                    <a:pt x="3492497" y="2516396"/>
                    <a:pt x="3492497" y="2524343"/>
                  </a:cubicBezTo>
                  <a:cubicBezTo>
                    <a:pt x="3492497" y="2532356"/>
                    <a:pt x="3517549" y="2524111"/>
                    <a:pt x="3548733" y="2505836"/>
                  </a:cubicBezTo>
                  <a:cubicBezTo>
                    <a:pt x="3579663" y="2487709"/>
                    <a:pt x="3613954" y="2472879"/>
                    <a:pt x="3624933" y="2472879"/>
                  </a:cubicBezTo>
                  <a:cubicBezTo>
                    <a:pt x="3636707" y="2472879"/>
                    <a:pt x="3644897" y="2462007"/>
                    <a:pt x="3644897" y="2446376"/>
                  </a:cubicBezTo>
                  <a:cubicBezTo>
                    <a:pt x="3644897" y="2428590"/>
                    <a:pt x="3657429" y="2415142"/>
                    <a:pt x="3682997" y="2405491"/>
                  </a:cubicBezTo>
                  <a:cubicBezTo>
                    <a:pt x="3720105" y="2391485"/>
                    <a:pt x="3721097" y="2388897"/>
                    <a:pt x="3721097" y="2306068"/>
                  </a:cubicBezTo>
                  <a:cubicBezTo>
                    <a:pt x="3721097" y="2234120"/>
                    <a:pt x="3727617" y="2208728"/>
                    <a:pt x="3763444" y="2141148"/>
                  </a:cubicBezTo>
                  <a:cubicBezTo>
                    <a:pt x="3813633" y="2046476"/>
                    <a:pt x="3854857" y="2011264"/>
                    <a:pt x="3906581" y="2018887"/>
                  </a:cubicBezTo>
                  <a:cubicBezTo>
                    <a:pt x="3926802" y="2021868"/>
                    <a:pt x="4019585" y="2021430"/>
                    <a:pt x="4112764" y="2017915"/>
                  </a:cubicBezTo>
                  <a:cubicBezTo>
                    <a:pt x="4209565" y="2014264"/>
                    <a:pt x="4284462" y="2016498"/>
                    <a:pt x="4287504" y="2023127"/>
                  </a:cubicBezTo>
                  <a:cubicBezTo>
                    <a:pt x="4302640" y="2056116"/>
                    <a:pt x="4282501" y="2100709"/>
                    <a:pt x="4237076" y="2134794"/>
                  </a:cubicBezTo>
                  <a:cubicBezTo>
                    <a:pt x="4197062" y="2164817"/>
                    <a:pt x="4191553" y="2173730"/>
                    <a:pt x="4207494" y="2182652"/>
                  </a:cubicBezTo>
                  <a:cubicBezTo>
                    <a:pt x="4241676" y="2201781"/>
                    <a:pt x="4291129" y="2172384"/>
                    <a:pt x="4311594" y="2120771"/>
                  </a:cubicBezTo>
                  <a:cubicBezTo>
                    <a:pt x="4322048" y="2094403"/>
                    <a:pt x="4333481" y="2065886"/>
                    <a:pt x="4337000" y="2057401"/>
                  </a:cubicBezTo>
                  <a:cubicBezTo>
                    <a:pt x="4349521" y="2027204"/>
                    <a:pt x="4393840" y="2012740"/>
                    <a:pt x="4423623" y="2029131"/>
                  </a:cubicBezTo>
                  <a:cubicBezTo>
                    <a:pt x="4457558" y="2047806"/>
                    <a:pt x="4521197" y="2116395"/>
                    <a:pt x="4521197" y="2134295"/>
                  </a:cubicBezTo>
                  <a:cubicBezTo>
                    <a:pt x="4521197" y="2141480"/>
                    <a:pt x="4509058" y="2172435"/>
                    <a:pt x="4494222" y="2203082"/>
                  </a:cubicBezTo>
                  <a:cubicBezTo>
                    <a:pt x="4473911" y="2245040"/>
                    <a:pt x="4459009" y="2259788"/>
                    <a:pt x="4433897" y="2262785"/>
                  </a:cubicBezTo>
                  <a:cubicBezTo>
                    <a:pt x="4392596" y="2267713"/>
                    <a:pt x="4373023" y="2290327"/>
                    <a:pt x="4312517" y="2403029"/>
                  </a:cubicBezTo>
                  <a:cubicBezTo>
                    <a:pt x="4244003" y="2530646"/>
                    <a:pt x="4221533" y="2551724"/>
                    <a:pt x="4156058" y="2549793"/>
                  </a:cubicBezTo>
                  <a:cubicBezTo>
                    <a:pt x="4100567" y="2548156"/>
                    <a:pt x="4051297" y="2565949"/>
                    <a:pt x="4051297" y="2587626"/>
                  </a:cubicBezTo>
                  <a:cubicBezTo>
                    <a:pt x="4051297" y="2594365"/>
                    <a:pt x="4064156" y="2597058"/>
                    <a:pt x="4079872" y="2593609"/>
                  </a:cubicBezTo>
                  <a:cubicBezTo>
                    <a:pt x="4102238" y="2588702"/>
                    <a:pt x="4114719" y="2597313"/>
                    <a:pt x="4137308" y="2633238"/>
                  </a:cubicBezTo>
                  <a:cubicBezTo>
                    <a:pt x="4173573" y="2690909"/>
                    <a:pt x="4161545" y="2708075"/>
                    <a:pt x="4077017" y="2719288"/>
                  </a:cubicBezTo>
                  <a:cubicBezTo>
                    <a:pt x="4013157" y="2727759"/>
                    <a:pt x="3975097" y="2752274"/>
                    <a:pt x="3975097" y="2784936"/>
                  </a:cubicBezTo>
                  <a:cubicBezTo>
                    <a:pt x="3975097" y="2798128"/>
                    <a:pt x="3991654" y="2803079"/>
                    <a:pt x="4035771" y="2803079"/>
                  </a:cubicBezTo>
                  <a:cubicBezTo>
                    <a:pt x="4099299" y="2803079"/>
                    <a:pt x="4135277" y="2821052"/>
                    <a:pt x="4186473" y="2878364"/>
                  </a:cubicBezTo>
                  <a:cubicBezTo>
                    <a:pt x="4231195" y="2928428"/>
                    <a:pt x="4234949" y="2970954"/>
                    <a:pt x="4197732" y="3005917"/>
                  </a:cubicBezTo>
                  <a:lnTo>
                    <a:pt x="4166367" y="3035383"/>
                  </a:lnTo>
                  <a:lnTo>
                    <a:pt x="4080257" y="3007414"/>
                  </a:lnTo>
                  <a:cubicBezTo>
                    <a:pt x="3901272" y="2949279"/>
                    <a:pt x="3837609" y="2939814"/>
                    <a:pt x="3676647" y="2947407"/>
                  </a:cubicBezTo>
                  <a:cubicBezTo>
                    <a:pt x="3592827" y="2951361"/>
                    <a:pt x="3517745" y="2950509"/>
                    <a:pt x="3509799" y="2945513"/>
                  </a:cubicBezTo>
                  <a:cubicBezTo>
                    <a:pt x="3493278" y="2935125"/>
                    <a:pt x="3467097" y="2862421"/>
                    <a:pt x="3467097" y="2826928"/>
                  </a:cubicBezTo>
                  <a:cubicBezTo>
                    <a:pt x="3467097" y="2810110"/>
                    <a:pt x="3476236" y="2803079"/>
                    <a:pt x="3498097" y="2803079"/>
                  </a:cubicBezTo>
                  <a:cubicBezTo>
                    <a:pt x="3515148" y="2803079"/>
                    <a:pt x="3532509" y="2797560"/>
                    <a:pt x="3536678" y="2790814"/>
                  </a:cubicBezTo>
                  <a:cubicBezTo>
                    <a:pt x="3541196" y="2783504"/>
                    <a:pt x="3585117" y="2781699"/>
                    <a:pt x="3645378" y="2786346"/>
                  </a:cubicBezTo>
                  <a:cubicBezTo>
                    <a:pt x="3722341" y="2792281"/>
                    <a:pt x="3746497" y="2790323"/>
                    <a:pt x="3746497" y="2778148"/>
                  </a:cubicBezTo>
                  <a:cubicBezTo>
                    <a:pt x="3746497" y="2766830"/>
                    <a:pt x="3733849" y="2764525"/>
                    <a:pt x="3703245" y="2770266"/>
                  </a:cubicBezTo>
                  <a:cubicBezTo>
                    <a:pt x="3666264" y="2777204"/>
                    <a:pt x="3656054" y="2773374"/>
                    <a:pt x="3632830" y="2743849"/>
                  </a:cubicBezTo>
                  <a:cubicBezTo>
                    <a:pt x="3617891" y="2724857"/>
                    <a:pt x="3604493" y="2694724"/>
                    <a:pt x="3603057" y="2676888"/>
                  </a:cubicBezTo>
                  <a:cubicBezTo>
                    <a:pt x="3600495" y="2645051"/>
                    <a:pt x="3602355" y="2644328"/>
                    <a:pt x="3704933" y="2637275"/>
                  </a:cubicBezTo>
                  <a:cubicBezTo>
                    <a:pt x="3762401" y="2633323"/>
                    <a:pt x="3808775" y="2624721"/>
                    <a:pt x="3807988" y="2618159"/>
                  </a:cubicBezTo>
                  <a:cubicBezTo>
                    <a:pt x="3807201" y="2611598"/>
                    <a:pt x="3816104" y="2596228"/>
                    <a:pt x="3827773" y="2584004"/>
                  </a:cubicBezTo>
                  <a:cubicBezTo>
                    <a:pt x="3847854" y="2562969"/>
                    <a:pt x="3845533" y="2561779"/>
                    <a:pt x="3784437" y="2561779"/>
                  </a:cubicBezTo>
                  <a:cubicBezTo>
                    <a:pt x="3730429" y="2561779"/>
                    <a:pt x="3714630" y="2556110"/>
                    <a:pt x="3687723" y="2527076"/>
                  </a:cubicBezTo>
                  <a:cubicBezTo>
                    <a:pt x="3658021" y="2495027"/>
                    <a:pt x="3654587" y="2494115"/>
                    <a:pt x="3642821" y="2515140"/>
                  </a:cubicBezTo>
                  <a:cubicBezTo>
                    <a:pt x="3626164" y="2544904"/>
                    <a:pt x="3575296" y="2602493"/>
                    <a:pt x="3487426" y="2691067"/>
                  </a:cubicBezTo>
                  <a:cubicBezTo>
                    <a:pt x="3448305" y="2730502"/>
                    <a:pt x="3416297" y="2770951"/>
                    <a:pt x="3416297" y="2780955"/>
                  </a:cubicBezTo>
                  <a:cubicBezTo>
                    <a:pt x="3416297" y="2801524"/>
                    <a:pt x="3382613" y="2819849"/>
                    <a:pt x="3308347" y="2839683"/>
                  </a:cubicBezTo>
                  <a:cubicBezTo>
                    <a:pt x="3280407" y="2847144"/>
                    <a:pt x="3247645" y="2865075"/>
                    <a:pt x="3235543" y="2879529"/>
                  </a:cubicBezTo>
                  <a:cubicBezTo>
                    <a:pt x="3190279" y="2933590"/>
                    <a:pt x="3144135" y="2854586"/>
                    <a:pt x="3152121" y="2736703"/>
                  </a:cubicBezTo>
                  <a:cubicBezTo>
                    <a:pt x="3154576" y="2700466"/>
                    <a:pt x="3206126" y="2627854"/>
                    <a:pt x="3256000" y="2590382"/>
                  </a:cubicBezTo>
                  <a:lnTo>
                    <a:pt x="3293994" y="2561836"/>
                  </a:lnTo>
                  <a:lnTo>
                    <a:pt x="3266246" y="2494887"/>
                  </a:lnTo>
                  <a:cubicBezTo>
                    <a:pt x="3230715" y="2409162"/>
                    <a:pt x="3231047" y="2404161"/>
                    <a:pt x="3277054" y="2332467"/>
                  </a:cubicBezTo>
                  <a:cubicBezTo>
                    <a:pt x="3323914" y="2259441"/>
                    <a:pt x="3359122" y="2232930"/>
                    <a:pt x="3411867" y="2230955"/>
                  </a:cubicBezTo>
                  <a:cubicBezTo>
                    <a:pt x="3490675" y="2228002"/>
                    <a:pt x="3533758" y="2149210"/>
                    <a:pt x="3476622" y="2112527"/>
                  </a:cubicBezTo>
                  <a:cubicBezTo>
                    <a:pt x="3443083" y="2090994"/>
                    <a:pt x="3420905" y="2008981"/>
                    <a:pt x="3441811" y="1983792"/>
                  </a:cubicBezTo>
                  <a:cubicBezTo>
                    <a:pt x="3467045" y="1953386"/>
                    <a:pt x="3540144" y="1926779"/>
                    <a:pt x="3598442" y="1926779"/>
                  </a:cubicBezTo>
                  <a:cubicBezTo>
                    <a:pt x="3630153" y="1926779"/>
                    <a:pt x="3659630" y="1921064"/>
                    <a:pt x="3663947" y="1914079"/>
                  </a:cubicBezTo>
                  <a:cubicBezTo>
                    <a:pt x="3668856" y="1906137"/>
                    <a:pt x="3674913" y="1901485"/>
                    <a:pt x="3681704" y="1899897"/>
                  </a:cubicBezTo>
                  <a:close/>
                  <a:moveTo>
                    <a:pt x="2193737" y="1742762"/>
                  </a:moveTo>
                  <a:cubicBezTo>
                    <a:pt x="2223689" y="1734453"/>
                    <a:pt x="2547460" y="1805020"/>
                    <a:pt x="2571703" y="1825141"/>
                  </a:cubicBezTo>
                  <a:cubicBezTo>
                    <a:pt x="2582206" y="1833858"/>
                    <a:pt x="2590798" y="1856735"/>
                    <a:pt x="2590798" y="1875979"/>
                  </a:cubicBezTo>
                  <a:cubicBezTo>
                    <a:pt x="2590798" y="1913157"/>
                    <a:pt x="2583005" y="1917879"/>
                    <a:pt x="2495549" y="1933690"/>
                  </a:cubicBezTo>
                  <a:cubicBezTo>
                    <a:pt x="2436664" y="1944335"/>
                    <a:pt x="2405362" y="1968537"/>
                    <a:pt x="2358086" y="2039976"/>
                  </a:cubicBezTo>
                  <a:cubicBezTo>
                    <a:pt x="2316071" y="2103464"/>
                    <a:pt x="2315782" y="2118166"/>
                    <a:pt x="2355849" y="2153005"/>
                  </a:cubicBezTo>
                  <a:cubicBezTo>
                    <a:pt x="2373314" y="2168188"/>
                    <a:pt x="2384553" y="2184935"/>
                    <a:pt x="2380827" y="2190220"/>
                  </a:cubicBezTo>
                  <a:cubicBezTo>
                    <a:pt x="2377102" y="2195505"/>
                    <a:pt x="2366865" y="2214706"/>
                    <a:pt x="2358078" y="2232889"/>
                  </a:cubicBezTo>
                  <a:cubicBezTo>
                    <a:pt x="2323864" y="2303676"/>
                    <a:pt x="2247541" y="2313479"/>
                    <a:pt x="2160115" y="2258316"/>
                  </a:cubicBezTo>
                  <a:cubicBezTo>
                    <a:pt x="2102267" y="2221817"/>
                    <a:pt x="1977161" y="2180779"/>
                    <a:pt x="1923739" y="2180779"/>
                  </a:cubicBezTo>
                  <a:cubicBezTo>
                    <a:pt x="1908413" y="2180779"/>
                    <a:pt x="1869905" y="2157919"/>
                    <a:pt x="1838163" y="2129979"/>
                  </a:cubicBezTo>
                  <a:cubicBezTo>
                    <a:pt x="1764713" y="2065326"/>
                    <a:pt x="1724027" y="2063696"/>
                    <a:pt x="1647212" y="2122331"/>
                  </a:cubicBezTo>
                  <a:cubicBezTo>
                    <a:pt x="1554721" y="2192932"/>
                    <a:pt x="1541689" y="2197454"/>
                    <a:pt x="1501775" y="2172801"/>
                  </a:cubicBezTo>
                  <a:cubicBezTo>
                    <a:pt x="1482564" y="2160937"/>
                    <a:pt x="1459887" y="2142162"/>
                    <a:pt x="1451377" y="2131080"/>
                  </a:cubicBezTo>
                  <a:cubicBezTo>
                    <a:pt x="1430581" y="2103993"/>
                    <a:pt x="1441915" y="2013059"/>
                    <a:pt x="1470484" y="1977777"/>
                  </a:cubicBezTo>
                  <a:cubicBezTo>
                    <a:pt x="1502582" y="1938137"/>
                    <a:pt x="1582062" y="1914128"/>
                    <a:pt x="1658494" y="1920982"/>
                  </a:cubicBezTo>
                  <a:cubicBezTo>
                    <a:pt x="1711657" y="1925749"/>
                    <a:pt x="1742114" y="1918924"/>
                    <a:pt x="1829945" y="1882566"/>
                  </a:cubicBezTo>
                  <a:cubicBezTo>
                    <a:pt x="1917829" y="1846185"/>
                    <a:pt x="1942002" y="1840773"/>
                    <a:pt x="1966399" y="1852014"/>
                  </a:cubicBezTo>
                  <a:cubicBezTo>
                    <a:pt x="1992518" y="1864046"/>
                    <a:pt x="1994171" y="1868936"/>
                    <a:pt x="1980270" y="1893051"/>
                  </a:cubicBezTo>
                  <a:cubicBezTo>
                    <a:pt x="1971591" y="1908109"/>
                    <a:pt x="1963961" y="1934717"/>
                    <a:pt x="1963318" y="1952179"/>
                  </a:cubicBezTo>
                  <a:cubicBezTo>
                    <a:pt x="1961636" y="1997868"/>
                    <a:pt x="2022255" y="2000725"/>
                    <a:pt x="2078766" y="1957622"/>
                  </a:cubicBezTo>
                  <a:cubicBezTo>
                    <a:pt x="2117278" y="1928248"/>
                    <a:pt x="2120357" y="1920903"/>
                    <a:pt x="2114596" y="1872158"/>
                  </a:cubicBezTo>
                  <a:cubicBezTo>
                    <a:pt x="2109378" y="1828006"/>
                    <a:pt x="2113717" y="1812819"/>
                    <a:pt x="2139811" y="1783904"/>
                  </a:cubicBezTo>
                  <a:cubicBezTo>
                    <a:pt x="2157145" y="1764695"/>
                    <a:pt x="2181410" y="1746181"/>
                    <a:pt x="2193737" y="1742762"/>
                  </a:cubicBezTo>
                  <a:close/>
                  <a:moveTo>
                    <a:pt x="1818351" y="1527237"/>
                  </a:moveTo>
                  <a:cubicBezTo>
                    <a:pt x="1849329" y="1535732"/>
                    <a:pt x="1892298" y="1595242"/>
                    <a:pt x="1892298" y="1629651"/>
                  </a:cubicBezTo>
                  <a:cubicBezTo>
                    <a:pt x="1892298" y="1645956"/>
                    <a:pt x="1904186" y="1682104"/>
                    <a:pt x="1918715" y="1709979"/>
                  </a:cubicBezTo>
                  <a:cubicBezTo>
                    <a:pt x="1951235" y="1772370"/>
                    <a:pt x="1942977" y="1802828"/>
                    <a:pt x="1888169" y="1822647"/>
                  </a:cubicBezTo>
                  <a:cubicBezTo>
                    <a:pt x="1832918" y="1842625"/>
                    <a:pt x="1803331" y="1841861"/>
                    <a:pt x="1748723" y="1819045"/>
                  </a:cubicBezTo>
                  <a:cubicBezTo>
                    <a:pt x="1698345" y="1797996"/>
                    <a:pt x="1685634" y="1771385"/>
                    <a:pt x="1688944" y="1693900"/>
                  </a:cubicBezTo>
                  <a:cubicBezTo>
                    <a:pt x="1691190" y="1641311"/>
                    <a:pt x="1717202" y="1593873"/>
                    <a:pt x="1770143" y="1545818"/>
                  </a:cubicBezTo>
                  <a:cubicBezTo>
                    <a:pt x="1784941" y="1532386"/>
                    <a:pt x="1806635" y="1524025"/>
                    <a:pt x="1818351" y="1527237"/>
                  </a:cubicBezTo>
                  <a:close/>
                  <a:moveTo>
                    <a:pt x="7227688" y="1342579"/>
                  </a:moveTo>
                  <a:cubicBezTo>
                    <a:pt x="7261292" y="1342579"/>
                    <a:pt x="7316059" y="1403134"/>
                    <a:pt x="7317717" y="1442123"/>
                  </a:cubicBezTo>
                  <a:cubicBezTo>
                    <a:pt x="7318508" y="1460716"/>
                    <a:pt x="7332552" y="1498704"/>
                    <a:pt x="7348926" y="1526541"/>
                  </a:cubicBezTo>
                  <a:cubicBezTo>
                    <a:pt x="7367449" y="1558030"/>
                    <a:pt x="7378697" y="1597391"/>
                    <a:pt x="7378697" y="1630718"/>
                  </a:cubicBezTo>
                  <a:cubicBezTo>
                    <a:pt x="7378697" y="1685799"/>
                    <a:pt x="7400058" y="1748979"/>
                    <a:pt x="7418681" y="1748979"/>
                  </a:cubicBezTo>
                  <a:cubicBezTo>
                    <a:pt x="7424461" y="1748979"/>
                    <a:pt x="7447832" y="1722405"/>
                    <a:pt x="7470618" y="1689927"/>
                  </a:cubicBezTo>
                  <a:cubicBezTo>
                    <a:pt x="7528441" y="1607507"/>
                    <a:pt x="7572618" y="1579050"/>
                    <a:pt x="7628631" y="1588140"/>
                  </a:cubicBezTo>
                  <a:cubicBezTo>
                    <a:pt x="7676039" y="1595833"/>
                    <a:pt x="7691148" y="1610071"/>
                    <a:pt x="7702143" y="1657410"/>
                  </a:cubicBezTo>
                  <a:cubicBezTo>
                    <a:pt x="7709709" y="1689987"/>
                    <a:pt x="7685671" y="1727743"/>
                    <a:pt x="7564549" y="1873517"/>
                  </a:cubicBezTo>
                  <a:cubicBezTo>
                    <a:pt x="7503060" y="1947522"/>
                    <a:pt x="7491164" y="1968597"/>
                    <a:pt x="7505783" y="1977632"/>
                  </a:cubicBezTo>
                  <a:cubicBezTo>
                    <a:pt x="7515865" y="1983863"/>
                    <a:pt x="7576580" y="1998407"/>
                    <a:pt x="7640707" y="2009954"/>
                  </a:cubicBezTo>
                  <a:cubicBezTo>
                    <a:pt x="7746910" y="2029076"/>
                    <a:pt x="7761653" y="2029179"/>
                    <a:pt x="7806124" y="2011106"/>
                  </a:cubicBezTo>
                  <a:cubicBezTo>
                    <a:pt x="7925543" y="1962575"/>
                    <a:pt x="8133629" y="1901379"/>
                    <a:pt x="8179228" y="1901379"/>
                  </a:cubicBezTo>
                  <a:cubicBezTo>
                    <a:pt x="8204269" y="1901379"/>
                    <a:pt x="8215485" y="1943704"/>
                    <a:pt x="8193967" y="1957003"/>
                  </a:cubicBezTo>
                  <a:cubicBezTo>
                    <a:pt x="8188340" y="1960480"/>
                    <a:pt x="8167735" y="1994952"/>
                    <a:pt x="8148178" y="2033606"/>
                  </a:cubicBezTo>
                  <a:cubicBezTo>
                    <a:pt x="8117964" y="2093322"/>
                    <a:pt x="8101842" y="2109356"/>
                    <a:pt x="8040933" y="2140268"/>
                  </a:cubicBezTo>
                  <a:cubicBezTo>
                    <a:pt x="8001505" y="2160277"/>
                    <a:pt x="7927335" y="2203960"/>
                    <a:pt x="7876108" y="2237340"/>
                  </a:cubicBezTo>
                  <a:cubicBezTo>
                    <a:pt x="7807549" y="2282016"/>
                    <a:pt x="7779229" y="2294291"/>
                    <a:pt x="7768793" y="2283856"/>
                  </a:cubicBezTo>
                  <a:cubicBezTo>
                    <a:pt x="7760996" y="2276058"/>
                    <a:pt x="7727885" y="2269679"/>
                    <a:pt x="7695212" y="2269679"/>
                  </a:cubicBezTo>
                  <a:cubicBezTo>
                    <a:pt x="7659895" y="2269679"/>
                    <a:pt x="7629847" y="2262497"/>
                    <a:pt x="7621107" y="2251967"/>
                  </a:cubicBezTo>
                  <a:cubicBezTo>
                    <a:pt x="7613022" y="2242225"/>
                    <a:pt x="7586032" y="2231875"/>
                    <a:pt x="7561130" y="2228968"/>
                  </a:cubicBezTo>
                  <a:cubicBezTo>
                    <a:pt x="7515980" y="2223697"/>
                    <a:pt x="7515872" y="2223803"/>
                    <a:pt x="7522863" y="2266881"/>
                  </a:cubicBezTo>
                  <a:cubicBezTo>
                    <a:pt x="7527175" y="2293450"/>
                    <a:pt x="7519695" y="2342640"/>
                    <a:pt x="7503434" y="2394655"/>
                  </a:cubicBezTo>
                  <a:cubicBezTo>
                    <a:pt x="7468826" y="2505356"/>
                    <a:pt x="7361896" y="2632832"/>
                    <a:pt x="7292768" y="2645801"/>
                  </a:cubicBezTo>
                  <a:cubicBezTo>
                    <a:pt x="7255635" y="2652767"/>
                    <a:pt x="7243318" y="2649453"/>
                    <a:pt x="7225761" y="2627770"/>
                  </a:cubicBezTo>
                  <a:cubicBezTo>
                    <a:pt x="7213929" y="2613159"/>
                    <a:pt x="7189441" y="2597488"/>
                    <a:pt x="7171344" y="2592946"/>
                  </a:cubicBezTo>
                  <a:cubicBezTo>
                    <a:pt x="7102523" y="2575673"/>
                    <a:pt x="7104983" y="2554895"/>
                    <a:pt x="7184043" y="2485670"/>
                  </a:cubicBezTo>
                  <a:cubicBezTo>
                    <a:pt x="7224745" y="2450031"/>
                    <a:pt x="7271273" y="2411143"/>
                    <a:pt x="7287440" y="2399251"/>
                  </a:cubicBezTo>
                  <a:cubicBezTo>
                    <a:pt x="7320445" y="2374972"/>
                    <a:pt x="7336789" y="2317288"/>
                    <a:pt x="7346644" y="2190304"/>
                  </a:cubicBezTo>
                  <a:cubicBezTo>
                    <a:pt x="7352402" y="2116103"/>
                    <a:pt x="7350310" y="2103737"/>
                    <a:pt x="7331072" y="2098313"/>
                  </a:cubicBezTo>
                  <a:cubicBezTo>
                    <a:pt x="7318848" y="2094866"/>
                    <a:pt x="7291702" y="2103401"/>
                    <a:pt x="7270747" y="2117279"/>
                  </a:cubicBezTo>
                  <a:cubicBezTo>
                    <a:pt x="7214126" y="2154777"/>
                    <a:pt x="7154080" y="2161152"/>
                    <a:pt x="7138135" y="2131359"/>
                  </a:cubicBezTo>
                  <a:cubicBezTo>
                    <a:pt x="7127928" y="2112286"/>
                    <a:pt x="7132893" y="2097758"/>
                    <a:pt x="7162243" y="2060827"/>
                  </a:cubicBezTo>
                  <a:cubicBezTo>
                    <a:pt x="7182572" y="2035246"/>
                    <a:pt x="7212699" y="2003701"/>
                    <a:pt x="7229192" y="1990727"/>
                  </a:cubicBezTo>
                  <a:cubicBezTo>
                    <a:pt x="7245686" y="1977754"/>
                    <a:pt x="7269511" y="1947955"/>
                    <a:pt x="7282139" y="1924507"/>
                  </a:cubicBezTo>
                  <a:cubicBezTo>
                    <a:pt x="7305059" y="1881948"/>
                    <a:pt x="7305029" y="1881723"/>
                    <a:pt x="7264661" y="1793202"/>
                  </a:cubicBezTo>
                  <a:cubicBezTo>
                    <a:pt x="7184888" y="1618274"/>
                    <a:pt x="7149778" y="1505294"/>
                    <a:pt x="7156510" y="1445179"/>
                  </a:cubicBezTo>
                  <a:cubicBezTo>
                    <a:pt x="7159968" y="1414297"/>
                    <a:pt x="7172255" y="1378578"/>
                    <a:pt x="7183815" y="1365804"/>
                  </a:cubicBezTo>
                  <a:cubicBezTo>
                    <a:pt x="7195376" y="1353030"/>
                    <a:pt x="7215118" y="1342579"/>
                    <a:pt x="7227688" y="1342579"/>
                  </a:cubicBezTo>
                  <a:close/>
                  <a:moveTo>
                    <a:pt x="2094165" y="1319681"/>
                  </a:moveTo>
                  <a:cubicBezTo>
                    <a:pt x="2134805" y="1319618"/>
                    <a:pt x="2167438" y="1350854"/>
                    <a:pt x="2177153" y="1408429"/>
                  </a:cubicBezTo>
                  <a:cubicBezTo>
                    <a:pt x="2199069" y="1538315"/>
                    <a:pt x="2198568" y="1543734"/>
                    <a:pt x="2160687" y="1586130"/>
                  </a:cubicBezTo>
                  <a:cubicBezTo>
                    <a:pt x="2128251" y="1622433"/>
                    <a:pt x="2117099" y="1626773"/>
                    <a:pt x="2058524" y="1625889"/>
                  </a:cubicBezTo>
                  <a:cubicBezTo>
                    <a:pt x="2014546" y="1625226"/>
                    <a:pt x="1984547" y="1617454"/>
                    <a:pt x="1967935" y="1602420"/>
                  </a:cubicBezTo>
                  <a:cubicBezTo>
                    <a:pt x="1918532" y="1557710"/>
                    <a:pt x="1945797" y="1415943"/>
                    <a:pt x="2015583" y="1354669"/>
                  </a:cubicBezTo>
                  <a:cubicBezTo>
                    <a:pt x="2042513" y="1331024"/>
                    <a:pt x="2069780" y="1319719"/>
                    <a:pt x="2094165" y="1319681"/>
                  </a:cubicBezTo>
                  <a:close/>
                  <a:moveTo>
                    <a:pt x="771530" y="954178"/>
                  </a:moveTo>
                  <a:cubicBezTo>
                    <a:pt x="768206" y="950853"/>
                    <a:pt x="747556" y="964880"/>
                    <a:pt x="725641" y="985351"/>
                  </a:cubicBezTo>
                  <a:cubicBezTo>
                    <a:pt x="666274" y="1040809"/>
                    <a:pt x="666168" y="1049883"/>
                    <a:pt x="725447" y="1002176"/>
                  </a:cubicBezTo>
                  <a:cubicBezTo>
                    <a:pt x="754118" y="979103"/>
                    <a:pt x="774856" y="957503"/>
                    <a:pt x="771530" y="954178"/>
                  </a:cubicBezTo>
                  <a:close/>
                  <a:moveTo>
                    <a:pt x="9332972" y="790995"/>
                  </a:moveTo>
                  <a:cubicBezTo>
                    <a:pt x="9324127" y="792915"/>
                    <a:pt x="9315983" y="798212"/>
                    <a:pt x="9309631" y="807401"/>
                  </a:cubicBezTo>
                  <a:cubicBezTo>
                    <a:pt x="9292275" y="832508"/>
                    <a:pt x="9267541" y="972354"/>
                    <a:pt x="9276381" y="995392"/>
                  </a:cubicBezTo>
                  <a:cubicBezTo>
                    <a:pt x="9280982" y="1007383"/>
                    <a:pt x="9290485" y="1004538"/>
                    <a:pt x="9311760" y="984801"/>
                  </a:cubicBezTo>
                  <a:cubicBezTo>
                    <a:pt x="9327758" y="969959"/>
                    <a:pt x="9357101" y="944250"/>
                    <a:pt x="9376968" y="927670"/>
                  </a:cubicBezTo>
                  <a:cubicBezTo>
                    <a:pt x="9409655" y="900389"/>
                    <a:pt x="9412043" y="893103"/>
                    <a:pt x="9402090" y="851016"/>
                  </a:cubicBezTo>
                  <a:cubicBezTo>
                    <a:pt x="9392359" y="809870"/>
                    <a:pt x="9359508" y="785234"/>
                    <a:pt x="9332972" y="790995"/>
                  </a:cubicBezTo>
                  <a:close/>
                  <a:moveTo>
                    <a:pt x="848170" y="717280"/>
                  </a:moveTo>
                  <a:cubicBezTo>
                    <a:pt x="828943" y="714193"/>
                    <a:pt x="798781" y="719838"/>
                    <a:pt x="773028" y="735007"/>
                  </a:cubicBezTo>
                  <a:cubicBezTo>
                    <a:pt x="721523" y="765346"/>
                    <a:pt x="567712" y="902929"/>
                    <a:pt x="531728" y="942440"/>
                  </a:cubicBezTo>
                  <a:cubicBezTo>
                    <a:pt x="495745" y="981951"/>
                    <a:pt x="502800" y="1003824"/>
                    <a:pt x="557128" y="972074"/>
                  </a:cubicBezTo>
                  <a:cubicBezTo>
                    <a:pt x="611456" y="940324"/>
                    <a:pt x="821711" y="791451"/>
                    <a:pt x="857696" y="751940"/>
                  </a:cubicBezTo>
                  <a:cubicBezTo>
                    <a:pt x="875686" y="732185"/>
                    <a:pt x="867396" y="720367"/>
                    <a:pt x="848170" y="717280"/>
                  </a:cubicBezTo>
                  <a:close/>
                  <a:moveTo>
                    <a:pt x="170710" y="630703"/>
                  </a:moveTo>
                  <a:cubicBezTo>
                    <a:pt x="216003" y="631250"/>
                    <a:pt x="247067" y="678554"/>
                    <a:pt x="245834" y="763833"/>
                  </a:cubicBezTo>
                  <a:cubicBezTo>
                    <a:pt x="244222" y="875327"/>
                    <a:pt x="209680" y="917056"/>
                    <a:pt x="87436" y="955182"/>
                  </a:cubicBezTo>
                  <a:cubicBezTo>
                    <a:pt x="53118" y="965885"/>
                    <a:pt x="0" y="914169"/>
                    <a:pt x="0" y="870056"/>
                  </a:cubicBezTo>
                  <a:cubicBezTo>
                    <a:pt x="0" y="802078"/>
                    <a:pt x="27990" y="734389"/>
                    <a:pt x="77720" y="682112"/>
                  </a:cubicBezTo>
                  <a:cubicBezTo>
                    <a:pt x="111237" y="646878"/>
                    <a:pt x="143535" y="630374"/>
                    <a:pt x="170710" y="630703"/>
                  </a:cubicBezTo>
                  <a:close/>
                  <a:moveTo>
                    <a:pt x="8920500" y="597847"/>
                  </a:moveTo>
                  <a:cubicBezTo>
                    <a:pt x="8905683" y="603350"/>
                    <a:pt x="8866313" y="652880"/>
                    <a:pt x="8869700" y="666427"/>
                  </a:cubicBezTo>
                  <a:cubicBezTo>
                    <a:pt x="8873087" y="679974"/>
                    <a:pt x="8926003" y="684630"/>
                    <a:pt x="8940820" y="679127"/>
                  </a:cubicBezTo>
                  <a:cubicBezTo>
                    <a:pt x="8955637" y="673624"/>
                    <a:pt x="8960293" y="645260"/>
                    <a:pt x="8958600" y="633407"/>
                  </a:cubicBezTo>
                  <a:cubicBezTo>
                    <a:pt x="8956907" y="621554"/>
                    <a:pt x="8935317" y="592344"/>
                    <a:pt x="8920500" y="597847"/>
                  </a:cubicBezTo>
                  <a:close/>
                  <a:moveTo>
                    <a:pt x="8676991" y="587805"/>
                  </a:moveTo>
                  <a:cubicBezTo>
                    <a:pt x="8672007" y="589007"/>
                    <a:pt x="8674401" y="597393"/>
                    <a:pt x="8686797" y="612329"/>
                  </a:cubicBezTo>
                  <a:cubicBezTo>
                    <a:pt x="8695493" y="622806"/>
                    <a:pt x="8711572" y="631379"/>
                    <a:pt x="8722530" y="631379"/>
                  </a:cubicBezTo>
                  <a:cubicBezTo>
                    <a:pt x="8736873" y="631379"/>
                    <a:pt x="8733770" y="624379"/>
                    <a:pt x="8711449" y="606383"/>
                  </a:cubicBezTo>
                  <a:cubicBezTo>
                    <a:pt x="8694335" y="592585"/>
                    <a:pt x="8681974" y="586603"/>
                    <a:pt x="8676991" y="587805"/>
                  </a:cubicBezTo>
                  <a:close/>
                  <a:moveTo>
                    <a:pt x="8919308" y="449469"/>
                  </a:moveTo>
                  <a:cubicBezTo>
                    <a:pt x="8910650" y="448489"/>
                    <a:pt x="8900099" y="450057"/>
                    <a:pt x="8894365" y="453977"/>
                  </a:cubicBezTo>
                  <a:cubicBezTo>
                    <a:pt x="8882898" y="461819"/>
                    <a:pt x="8865925" y="528207"/>
                    <a:pt x="8872348" y="529253"/>
                  </a:cubicBezTo>
                  <a:cubicBezTo>
                    <a:pt x="8878770" y="530298"/>
                    <a:pt x="8929227" y="472796"/>
                    <a:pt x="8932897" y="460250"/>
                  </a:cubicBezTo>
                  <a:cubicBezTo>
                    <a:pt x="8934732" y="453978"/>
                    <a:pt x="8927966" y="450449"/>
                    <a:pt x="8919308" y="449469"/>
                  </a:cubicBezTo>
                  <a:close/>
                  <a:moveTo>
                    <a:pt x="8723227" y="404807"/>
                  </a:moveTo>
                  <a:cubicBezTo>
                    <a:pt x="8709822" y="399163"/>
                    <a:pt x="8690771" y="432324"/>
                    <a:pt x="8702060" y="455607"/>
                  </a:cubicBezTo>
                  <a:cubicBezTo>
                    <a:pt x="8713349" y="478890"/>
                    <a:pt x="8766266" y="546624"/>
                    <a:pt x="8786727" y="565674"/>
                  </a:cubicBezTo>
                  <a:cubicBezTo>
                    <a:pt x="8807188" y="584724"/>
                    <a:pt x="8825533" y="582607"/>
                    <a:pt x="8824827" y="569907"/>
                  </a:cubicBezTo>
                  <a:cubicBezTo>
                    <a:pt x="8824121" y="557207"/>
                    <a:pt x="8799426" y="516991"/>
                    <a:pt x="8782493" y="489474"/>
                  </a:cubicBezTo>
                  <a:cubicBezTo>
                    <a:pt x="8765560" y="461957"/>
                    <a:pt x="8736632" y="410451"/>
                    <a:pt x="8723227" y="404807"/>
                  </a:cubicBezTo>
                  <a:close/>
                  <a:moveTo>
                    <a:pt x="389010" y="298100"/>
                  </a:moveTo>
                  <a:cubicBezTo>
                    <a:pt x="424537" y="309893"/>
                    <a:pt x="447060" y="360158"/>
                    <a:pt x="453881" y="445133"/>
                  </a:cubicBezTo>
                  <a:cubicBezTo>
                    <a:pt x="461394" y="538729"/>
                    <a:pt x="448175" y="571458"/>
                    <a:pt x="390895" y="601079"/>
                  </a:cubicBezTo>
                  <a:cubicBezTo>
                    <a:pt x="353502" y="620415"/>
                    <a:pt x="347935" y="620328"/>
                    <a:pt x="309836" y="599811"/>
                  </a:cubicBezTo>
                  <a:cubicBezTo>
                    <a:pt x="259838" y="572885"/>
                    <a:pt x="239651" y="527237"/>
                    <a:pt x="247821" y="459580"/>
                  </a:cubicBezTo>
                  <a:cubicBezTo>
                    <a:pt x="259659" y="361564"/>
                    <a:pt x="286074" y="319812"/>
                    <a:pt x="349248" y="299270"/>
                  </a:cubicBezTo>
                  <a:cubicBezTo>
                    <a:pt x="363880" y="294512"/>
                    <a:pt x="377167" y="294169"/>
                    <a:pt x="389010" y="298100"/>
                  </a:cubicBezTo>
                  <a:close/>
                  <a:moveTo>
                    <a:pt x="9165875" y="246587"/>
                  </a:moveTo>
                  <a:cubicBezTo>
                    <a:pt x="9149030" y="247645"/>
                    <a:pt x="9131391" y="254171"/>
                    <a:pt x="9121160" y="265107"/>
                  </a:cubicBezTo>
                  <a:cubicBezTo>
                    <a:pt x="9116045" y="270575"/>
                    <a:pt x="9112164" y="279130"/>
                    <a:pt x="9108956" y="289416"/>
                  </a:cubicBezTo>
                  <a:lnTo>
                    <a:pt x="9108202" y="292618"/>
                  </a:lnTo>
                  <a:lnTo>
                    <a:pt x="9107104" y="293711"/>
                  </a:lnTo>
                  <a:cubicBezTo>
                    <a:pt x="9102221" y="301717"/>
                    <a:pt x="9098831" y="314585"/>
                    <a:pt x="9096839" y="332669"/>
                  </a:cubicBezTo>
                  <a:lnTo>
                    <a:pt x="9095851" y="348397"/>
                  </a:lnTo>
                  <a:lnTo>
                    <a:pt x="9093279" y="361052"/>
                  </a:lnTo>
                  <a:cubicBezTo>
                    <a:pt x="9090512" y="372837"/>
                    <a:pt x="9087293" y="383640"/>
                    <a:pt x="9083060" y="392107"/>
                  </a:cubicBezTo>
                  <a:cubicBezTo>
                    <a:pt x="9066127" y="425974"/>
                    <a:pt x="9033671" y="457018"/>
                    <a:pt x="9019560" y="468307"/>
                  </a:cubicBezTo>
                  <a:cubicBezTo>
                    <a:pt x="9005449" y="479596"/>
                    <a:pt x="9004743" y="457723"/>
                    <a:pt x="8998393" y="459840"/>
                  </a:cubicBezTo>
                  <a:cubicBezTo>
                    <a:pt x="8992043" y="461957"/>
                    <a:pt x="8976521" y="462662"/>
                    <a:pt x="8981460" y="481007"/>
                  </a:cubicBezTo>
                  <a:cubicBezTo>
                    <a:pt x="8986399" y="499351"/>
                    <a:pt x="9012504" y="555795"/>
                    <a:pt x="9036493" y="548740"/>
                  </a:cubicBezTo>
                  <a:cubicBezTo>
                    <a:pt x="9060482" y="541685"/>
                    <a:pt x="9097171" y="464074"/>
                    <a:pt x="9125393" y="438674"/>
                  </a:cubicBezTo>
                  <a:cubicBezTo>
                    <a:pt x="9153615" y="413274"/>
                    <a:pt x="9192421" y="425973"/>
                    <a:pt x="9205827" y="396340"/>
                  </a:cubicBezTo>
                  <a:cubicBezTo>
                    <a:pt x="9219233" y="366707"/>
                    <a:pt x="9219938" y="282746"/>
                    <a:pt x="9205827" y="260874"/>
                  </a:cubicBezTo>
                  <a:cubicBezTo>
                    <a:pt x="9198772" y="249938"/>
                    <a:pt x="9182720" y="245528"/>
                    <a:pt x="9165875" y="246587"/>
                  </a:cubicBezTo>
                  <a:close/>
                  <a:moveTo>
                    <a:pt x="1130699" y="212279"/>
                  </a:moveTo>
                  <a:cubicBezTo>
                    <a:pt x="1157757" y="212279"/>
                    <a:pt x="1209448" y="272675"/>
                    <a:pt x="1200102" y="293367"/>
                  </a:cubicBezTo>
                  <a:cubicBezTo>
                    <a:pt x="1179616" y="338715"/>
                    <a:pt x="1137264" y="393930"/>
                    <a:pt x="1062598" y="472629"/>
                  </a:cubicBezTo>
                  <a:cubicBezTo>
                    <a:pt x="1009081" y="529039"/>
                    <a:pt x="980512" y="568995"/>
                    <a:pt x="984426" y="581958"/>
                  </a:cubicBezTo>
                  <a:cubicBezTo>
                    <a:pt x="990068" y="600631"/>
                    <a:pt x="998637" y="600708"/>
                    <a:pt x="1084072" y="582856"/>
                  </a:cubicBezTo>
                  <a:cubicBezTo>
                    <a:pt x="1162396" y="566490"/>
                    <a:pt x="1184033" y="566012"/>
                    <a:pt x="1217583" y="579910"/>
                  </a:cubicBezTo>
                  <a:cubicBezTo>
                    <a:pt x="1266776" y="600286"/>
                    <a:pt x="1282445" y="647376"/>
                    <a:pt x="1251434" y="681643"/>
                  </a:cubicBezTo>
                  <a:cubicBezTo>
                    <a:pt x="1221356" y="714879"/>
                    <a:pt x="1053380" y="750469"/>
                    <a:pt x="968126" y="741670"/>
                  </a:cubicBezTo>
                  <a:lnTo>
                    <a:pt x="900443" y="734684"/>
                  </a:lnTo>
                  <a:lnTo>
                    <a:pt x="934138" y="761189"/>
                  </a:lnTo>
                  <a:cubicBezTo>
                    <a:pt x="959679" y="781280"/>
                    <a:pt x="983648" y="787116"/>
                    <a:pt x="1033191" y="785307"/>
                  </a:cubicBezTo>
                  <a:cubicBezTo>
                    <a:pt x="1109453" y="782524"/>
                    <a:pt x="1162490" y="809309"/>
                    <a:pt x="1174359" y="856602"/>
                  </a:cubicBezTo>
                  <a:cubicBezTo>
                    <a:pt x="1184743" y="897968"/>
                    <a:pt x="1152349" y="946996"/>
                    <a:pt x="1114762" y="946807"/>
                  </a:cubicBezTo>
                  <a:cubicBezTo>
                    <a:pt x="1052188" y="946491"/>
                    <a:pt x="1002299" y="980178"/>
                    <a:pt x="856942" y="1120893"/>
                  </a:cubicBezTo>
                  <a:cubicBezTo>
                    <a:pt x="698885" y="1273900"/>
                    <a:pt x="687568" y="1279920"/>
                    <a:pt x="603248" y="1255826"/>
                  </a:cubicBezTo>
                  <a:lnTo>
                    <a:pt x="565149" y="1244940"/>
                  </a:lnTo>
                  <a:lnTo>
                    <a:pt x="574639" y="1171764"/>
                  </a:lnTo>
                  <a:cubicBezTo>
                    <a:pt x="583803" y="1101092"/>
                    <a:pt x="583151" y="1098680"/>
                    <a:pt x="555587" y="1101257"/>
                  </a:cubicBezTo>
                  <a:cubicBezTo>
                    <a:pt x="539892" y="1102724"/>
                    <a:pt x="513459" y="1111712"/>
                    <a:pt x="496851" y="1121230"/>
                  </a:cubicBezTo>
                  <a:cubicBezTo>
                    <a:pt x="458358" y="1143291"/>
                    <a:pt x="419098" y="1124618"/>
                    <a:pt x="419098" y="1084250"/>
                  </a:cubicBezTo>
                  <a:cubicBezTo>
                    <a:pt x="419098" y="1068390"/>
                    <a:pt x="404811" y="1036048"/>
                    <a:pt x="387350" y="1012379"/>
                  </a:cubicBezTo>
                  <a:cubicBezTo>
                    <a:pt x="369886" y="988710"/>
                    <a:pt x="355598" y="958460"/>
                    <a:pt x="355598" y="945156"/>
                  </a:cubicBezTo>
                  <a:cubicBezTo>
                    <a:pt x="355598" y="931852"/>
                    <a:pt x="346386" y="901553"/>
                    <a:pt x="335126" y="877824"/>
                  </a:cubicBezTo>
                  <a:cubicBezTo>
                    <a:pt x="311245" y="827497"/>
                    <a:pt x="319134" y="760461"/>
                    <a:pt x="352616" y="729186"/>
                  </a:cubicBezTo>
                  <a:cubicBezTo>
                    <a:pt x="373956" y="709254"/>
                    <a:pt x="554464" y="650142"/>
                    <a:pt x="575609" y="656162"/>
                  </a:cubicBezTo>
                  <a:cubicBezTo>
                    <a:pt x="581365" y="657799"/>
                    <a:pt x="577612" y="642780"/>
                    <a:pt x="567272" y="622785"/>
                  </a:cubicBezTo>
                  <a:cubicBezTo>
                    <a:pt x="541257" y="572477"/>
                    <a:pt x="557497" y="503542"/>
                    <a:pt x="600691" y="480930"/>
                  </a:cubicBezTo>
                  <a:cubicBezTo>
                    <a:pt x="628233" y="466511"/>
                    <a:pt x="645996" y="466714"/>
                    <a:pt x="713987" y="482223"/>
                  </a:cubicBezTo>
                  <a:cubicBezTo>
                    <a:pt x="765917" y="494068"/>
                    <a:pt x="805318" y="496659"/>
                    <a:pt x="824667" y="489501"/>
                  </a:cubicBezTo>
                  <a:cubicBezTo>
                    <a:pt x="841194" y="483388"/>
                    <a:pt x="911600" y="418512"/>
                    <a:pt x="981129" y="345333"/>
                  </a:cubicBezTo>
                  <a:cubicBezTo>
                    <a:pt x="1051497" y="271268"/>
                    <a:pt x="1117810" y="212279"/>
                    <a:pt x="1130699" y="212279"/>
                  </a:cubicBezTo>
                  <a:close/>
                  <a:moveTo>
                    <a:pt x="8852607" y="148162"/>
                  </a:moveTo>
                  <a:cubicBezTo>
                    <a:pt x="8845993" y="147103"/>
                    <a:pt x="8839290" y="151866"/>
                    <a:pt x="8833293" y="159274"/>
                  </a:cubicBezTo>
                  <a:cubicBezTo>
                    <a:pt x="8821299" y="174091"/>
                    <a:pt x="8795194" y="227713"/>
                    <a:pt x="8799427" y="260874"/>
                  </a:cubicBezTo>
                  <a:cubicBezTo>
                    <a:pt x="8800485" y="269164"/>
                    <a:pt x="8806615" y="279792"/>
                    <a:pt x="8815401" y="290838"/>
                  </a:cubicBezTo>
                  <a:lnTo>
                    <a:pt x="8837011" y="312829"/>
                  </a:lnTo>
                  <a:lnTo>
                    <a:pt x="8837210" y="313595"/>
                  </a:lnTo>
                  <a:cubicBezTo>
                    <a:pt x="8844180" y="330306"/>
                    <a:pt x="8854378" y="339279"/>
                    <a:pt x="8867287" y="339279"/>
                  </a:cubicBezTo>
                  <a:lnTo>
                    <a:pt x="8868107" y="337945"/>
                  </a:lnTo>
                  <a:lnTo>
                    <a:pt x="8880687" y="346798"/>
                  </a:lnTo>
                  <a:cubicBezTo>
                    <a:pt x="8890444" y="351847"/>
                    <a:pt x="8898029" y="353478"/>
                    <a:pt x="8901027" y="349774"/>
                  </a:cubicBezTo>
                  <a:cubicBezTo>
                    <a:pt x="8913021" y="334957"/>
                    <a:pt x="8882682" y="203724"/>
                    <a:pt x="8871393" y="171974"/>
                  </a:cubicBezTo>
                  <a:cubicBezTo>
                    <a:pt x="8865748" y="156099"/>
                    <a:pt x="8859222" y="149220"/>
                    <a:pt x="8852607" y="148162"/>
                  </a:cubicBezTo>
                  <a:close/>
                  <a:moveTo>
                    <a:pt x="668046" y="112959"/>
                  </a:moveTo>
                  <a:cubicBezTo>
                    <a:pt x="682598" y="113236"/>
                    <a:pt x="694067" y="124721"/>
                    <a:pt x="710333" y="147564"/>
                  </a:cubicBezTo>
                  <a:cubicBezTo>
                    <a:pt x="729429" y="174382"/>
                    <a:pt x="736599" y="204020"/>
                    <a:pt x="736599" y="256145"/>
                  </a:cubicBezTo>
                  <a:cubicBezTo>
                    <a:pt x="736599" y="337691"/>
                    <a:pt x="714674" y="389738"/>
                    <a:pt x="671223" y="411344"/>
                  </a:cubicBezTo>
                  <a:cubicBezTo>
                    <a:pt x="654792" y="419515"/>
                    <a:pt x="629311" y="432774"/>
                    <a:pt x="614599" y="440808"/>
                  </a:cubicBezTo>
                  <a:cubicBezTo>
                    <a:pt x="569220" y="465590"/>
                    <a:pt x="546098" y="428589"/>
                    <a:pt x="546098" y="331187"/>
                  </a:cubicBezTo>
                  <a:cubicBezTo>
                    <a:pt x="546098" y="214457"/>
                    <a:pt x="555730" y="185232"/>
                    <a:pt x="607263" y="145604"/>
                  </a:cubicBezTo>
                  <a:cubicBezTo>
                    <a:pt x="635860" y="123614"/>
                    <a:pt x="653494" y="112683"/>
                    <a:pt x="668046" y="112959"/>
                  </a:cubicBezTo>
                  <a:close/>
                  <a:moveTo>
                    <a:pt x="8819243" y="417"/>
                  </a:moveTo>
                  <a:cubicBezTo>
                    <a:pt x="8829169" y="2271"/>
                    <a:pt x="8841153" y="10420"/>
                    <a:pt x="8865928" y="26868"/>
                  </a:cubicBezTo>
                  <a:cubicBezTo>
                    <a:pt x="8891107" y="43585"/>
                    <a:pt x="8922053" y="76425"/>
                    <a:pt x="8934697" y="99846"/>
                  </a:cubicBezTo>
                  <a:cubicBezTo>
                    <a:pt x="8947341" y="123267"/>
                    <a:pt x="8968805" y="155006"/>
                    <a:pt x="8982394" y="170378"/>
                  </a:cubicBezTo>
                  <a:cubicBezTo>
                    <a:pt x="9005343" y="196339"/>
                    <a:pt x="9009225" y="196936"/>
                    <a:pt x="9036954" y="178767"/>
                  </a:cubicBezTo>
                  <a:cubicBezTo>
                    <a:pt x="9053373" y="168009"/>
                    <a:pt x="9070128" y="148743"/>
                    <a:pt x="9074187" y="135954"/>
                  </a:cubicBezTo>
                  <a:cubicBezTo>
                    <a:pt x="9081745" y="112139"/>
                    <a:pt x="9176708" y="72579"/>
                    <a:pt x="9226318" y="72579"/>
                  </a:cubicBezTo>
                  <a:cubicBezTo>
                    <a:pt x="9264098" y="72579"/>
                    <a:pt x="9334448" y="149404"/>
                    <a:pt x="9346794" y="204143"/>
                  </a:cubicBezTo>
                  <a:cubicBezTo>
                    <a:pt x="9357097" y="249825"/>
                    <a:pt x="9328220" y="394117"/>
                    <a:pt x="9297161" y="452153"/>
                  </a:cubicBezTo>
                  <a:cubicBezTo>
                    <a:pt x="9274936" y="493681"/>
                    <a:pt x="9281020" y="510739"/>
                    <a:pt x="9309018" y="485400"/>
                  </a:cubicBezTo>
                  <a:cubicBezTo>
                    <a:pt x="9340630" y="456792"/>
                    <a:pt x="9422898" y="447477"/>
                    <a:pt x="9452538" y="469151"/>
                  </a:cubicBezTo>
                  <a:cubicBezTo>
                    <a:pt x="9464770" y="478095"/>
                    <a:pt x="9478165" y="506288"/>
                    <a:pt x="9482305" y="531803"/>
                  </a:cubicBezTo>
                  <a:cubicBezTo>
                    <a:pt x="9488683" y="571106"/>
                    <a:pt x="9484758" y="582607"/>
                    <a:pt x="9456615" y="607077"/>
                  </a:cubicBezTo>
                  <a:cubicBezTo>
                    <a:pt x="9410033" y="647580"/>
                    <a:pt x="9414871" y="665341"/>
                    <a:pt x="9480950" y="696402"/>
                  </a:cubicBezTo>
                  <a:cubicBezTo>
                    <a:pt x="9512604" y="711281"/>
                    <a:pt x="9542188" y="732742"/>
                    <a:pt x="9546692" y="744092"/>
                  </a:cubicBezTo>
                  <a:cubicBezTo>
                    <a:pt x="9551195" y="755442"/>
                    <a:pt x="9553587" y="810449"/>
                    <a:pt x="9552005" y="866329"/>
                  </a:cubicBezTo>
                  <a:cubicBezTo>
                    <a:pt x="9548624" y="985860"/>
                    <a:pt x="9523060" y="1035158"/>
                    <a:pt x="9442447" y="1077604"/>
                  </a:cubicBezTo>
                  <a:cubicBezTo>
                    <a:pt x="9414507" y="1092315"/>
                    <a:pt x="9371644" y="1115082"/>
                    <a:pt x="9347197" y="1128196"/>
                  </a:cubicBezTo>
                  <a:cubicBezTo>
                    <a:pt x="9234790" y="1188493"/>
                    <a:pt x="9152421" y="1163789"/>
                    <a:pt x="9111875" y="1057621"/>
                  </a:cubicBezTo>
                  <a:cubicBezTo>
                    <a:pt x="9092153" y="1005981"/>
                    <a:pt x="9092074" y="999227"/>
                    <a:pt x="9110877" y="972382"/>
                  </a:cubicBezTo>
                  <a:cubicBezTo>
                    <a:pt x="9139134" y="932039"/>
                    <a:pt x="9138355" y="823490"/>
                    <a:pt x="9109658" y="802506"/>
                  </a:cubicBezTo>
                  <a:cubicBezTo>
                    <a:pt x="9093747" y="790871"/>
                    <a:pt x="9080209" y="790242"/>
                    <a:pt x="9058513" y="800127"/>
                  </a:cubicBezTo>
                  <a:cubicBezTo>
                    <a:pt x="9037078" y="809893"/>
                    <a:pt x="9024934" y="809496"/>
                    <a:pt x="9014113" y="798675"/>
                  </a:cubicBezTo>
                  <a:cubicBezTo>
                    <a:pt x="8997221" y="781784"/>
                    <a:pt x="8953037" y="779113"/>
                    <a:pt x="8925270" y="793304"/>
                  </a:cubicBezTo>
                  <a:cubicBezTo>
                    <a:pt x="8901915" y="805240"/>
                    <a:pt x="8879136" y="920839"/>
                    <a:pt x="8891964" y="962325"/>
                  </a:cubicBezTo>
                  <a:cubicBezTo>
                    <a:pt x="8897238" y="979377"/>
                    <a:pt x="8904667" y="1008430"/>
                    <a:pt x="8908474" y="1026886"/>
                  </a:cubicBezTo>
                  <a:cubicBezTo>
                    <a:pt x="8915975" y="1063244"/>
                    <a:pt x="9057571" y="1202879"/>
                    <a:pt x="9086940" y="1202879"/>
                  </a:cubicBezTo>
                  <a:cubicBezTo>
                    <a:pt x="9110331" y="1202879"/>
                    <a:pt x="9129525" y="1238663"/>
                    <a:pt x="9121858" y="1267980"/>
                  </a:cubicBezTo>
                  <a:cubicBezTo>
                    <a:pt x="9117556" y="1284430"/>
                    <a:pt x="9100143" y="1293298"/>
                    <a:pt x="9063193" y="1297856"/>
                  </a:cubicBezTo>
                  <a:cubicBezTo>
                    <a:pt x="9034293" y="1301420"/>
                    <a:pt x="9003092" y="1307227"/>
                    <a:pt x="8993858" y="1310758"/>
                  </a:cubicBezTo>
                  <a:cubicBezTo>
                    <a:pt x="8967043" y="1321014"/>
                    <a:pt x="8867972" y="1256153"/>
                    <a:pt x="8859619" y="1222875"/>
                  </a:cubicBezTo>
                  <a:cubicBezTo>
                    <a:pt x="8853597" y="1198881"/>
                    <a:pt x="8784320" y="1127561"/>
                    <a:pt x="8734422" y="1093987"/>
                  </a:cubicBezTo>
                  <a:cubicBezTo>
                    <a:pt x="8715726" y="1081407"/>
                    <a:pt x="8725416" y="1062398"/>
                    <a:pt x="8758122" y="1047496"/>
                  </a:cubicBezTo>
                  <a:cubicBezTo>
                    <a:pt x="8790701" y="1032652"/>
                    <a:pt x="8791233" y="1030394"/>
                    <a:pt x="8785499" y="931338"/>
                  </a:cubicBezTo>
                  <a:cubicBezTo>
                    <a:pt x="8779118" y="821129"/>
                    <a:pt x="8785200" y="830798"/>
                    <a:pt x="8656738" y="726629"/>
                  </a:cubicBezTo>
                  <a:cubicBezTo>
                    <a:pt x="8618552" y="695664"/>
                    <a:pt x="8609237" y="679182"/>
                    <a:pt x="8607000" y="638618"/>
                  </a:cubicBezTo>
                  <a:cubicBezTo>
                    <a:pt x="8604694" y="596815"/>
                    <a:pt x="8608745" y="587530"/>
                    <a:pt x="8631931" y="581468"/>
                  </a:cubicBezTo>
                  <a:cubicBezTo>
                    <a:pt x="8654558" y="575551"/>
                    <a:pt x="8656848" y="570749"/>
                    <a:pt x="8644468" y="555179"/>
                  </a:cubicBezTo>
                  <a:cubicBezTo>
                    <a:pt x="8636137" y="544702"/>
                    <a:pt x="8612249" y="526537"/>
                    <a:pt x="8591383" y="514813"/>
                  </a:cubicBezTo>
                  <a:cubicBezTo>
                    <a:pt x="8546089" y="489362"/>
                    <a:pt x="8542976" y="439388"/>
                    <a:pt x="8584289" y="400899"/>
                  </a:cubicBezTo>
                  <a:cubicBezTo>
                    <a:pt x="8619125" y="368444"/>
                    <a:pt x="8617503" y="332103"/>
                    <a:pt x="8579185" y="286565"/>
                  </a:cubicBezTo>
                  <a:cubicBezTo>
                    <a:pt x="8534946" y="233989"/>
                    <a:pt x="8512749" y="155812"/>
                    <a:pt x="8534590" y="129496"/>
                  </a:cubicBezTo>
                  <a:cubicBezTo>
                    <a:pt x="8543760" y="118447"/>
                    <a:pt x="8560326" y="107770"/>
                    <a:pt x="8571405" y="105769"/>
                  </a:cubicBezTo>
                  <a:cubicBezTo>
                    <a:pt x="8582483" y="103768"/>
                    <a:pt x="8609951" y="97499"/>
                    <a:pt x="8632446" y="91838"/>
                  </a:cubicBezTo>
                  <a:cubicBezTo>
                    <a:pt x="8689052" y="77592"/>
                    <a:pt x="8717058" y="101695"/>
                    <a:pt x="8704941" y="154231"/>
                  </a:cubicBezTo>
                  <a:cubicBezTo>
                    <a:pt x="8693559" y="203578"/>
                    <a:pt x="8706438" y="250379"/>
                    <a:pt x="8731397" y="250379"/>
                  </a:cubicBezTo>
                  <a:cubicBezTo>
                    <a:pt x="8747751" y="250379"/>
                    <a:pt x="8748574" y="241438"/>
                    <a:pt x="8736947" y="190054"/>
                  </a:cubicBezTo>
                  <a:cubicBezTo>
                    <a:pt x="8729440" y="156875"/>
                    <a:pt x="8723396" y="119123"/>
                    <a:pt x="8723518" y="106159"/>
                  </a:cubicBezTo>
                  <a:cubicBezTo>
                    <a:pt x="8723798" y="76182"/>
                    <a:pt x="8755665" y="27167"/>
                    <a:pt x="8784909" y="11733"/>
                  </a:cubicBezTo>
                  <a:cubicBezTo>
                    <a:pt x="8801451" y="3003"/>
                    <a:pt x="8809318" y="-1437"/>
                    <a:pt x="8819243" y="41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3A77C4E0-F7A7-47C6-ACCB-7D016F75E3A9}"/>
                </a:ext>
              </a:extLst>
            </p:cNvPr>
            <p:cNvSpPr/>
            <p:nvPr/>
          </p:nvSpPr>
          <p:spPr>
            <a:xfrm rot="21241552">
              <a:off x="6478201" y="872976"/>
              <a:ext cx="4975223" cy="2447685"/>
            </a:xfrm>
            <a:custGeom>
              <a:avLst/>
              <a:gdLst>
                <a:gd name="connsiteX0" fmla="*/ 8271273 w 8356279"/>
                <a:gd name="connsiteY0" fmla="*/ 3747098 h 4209915"/>
                <a:gd name="connsiteX1" fmla="*/ 8292509 w 8356279"/>
                <a:gd name="connsiteY1" fmla="*/ 3762240 h 4209915"/>
                <a:gd name="connsiteX2" fmla="*/ 8305192 w 8356279"/>
                <a:gd name="connsiteY2" fmla="*/ 3824704 h 4209915"/>
                <a:gd name="connsiteX3" fmla="*/ 8319263 w 8356279"/>
                <a:gd name="connsiteY3" fmla="*/ 3877644 h 4209915"/>
                <a:gd name="connsiteX4" fmla="*/ 8241665 w 8356279"/>
                <a:gd name="connsiteY4" fmla="*/ 3937353 h 4209915"/>
                <a:gd name="connsiteX5" fmla="*/ 8168259 w 8356279"/>
                <a:gd name="connsiteY5" fmla="*/ 3999909 h 4209915"/>
                <a:gd name="connsiteX6" fmla="*/ 8252263 w 8356279"/>
                <a:gd name="connsiteY6" fmla="*/ 4038138 h 4209915"/>
                <a:gd name="connsiteX7" fmla="*/ 8344338 w 8356279"/>
                <a:gd name="connsiteY7" fmla="*/ 4096433 h 4209915"/>
                <a:gd name="connsiteX8" fmla="*/ 8345039 w 8356279"/>
                <a:gd name="connsiteY8" fmla="*/ 4209915 h 4209915"/>
                <a:gd name="connsiteX9" fmla="*/ 8191685 w 8356279"/>
                <a:gd name="connsiteY9" fmla="*/ 4145940 h 4209915"/>
                <a:gd name="connsiteX10" fmla="*/ 8049893 w 8356279"/>
                <a:gd name="connsiteY10" fmla="*/ 4081965 h 4209915"/>
                <a:gd name="connsiteX11" fmla="*/ 7947917 w 8356279"/>
                <a:gd name="connsiteY11" fmla="*/ 4095927 h 4209915"/>
                <a:gd name="connsiteX12" fmla="*/ 7840299 w 8356279"/>
                <a:gd name="connsiteY12" fmla="*/ 4104247 h 4209915"/>
                <a:gd name="connsiteX13" fmla="*/ 7825753 w 8356279"/>
                <a:gd name="connsiteY13" fmla="*/ 4036811 h 4209915"/>
                <a:gd name="connsiteX14" fmla="*/ 7816850 w 8356279"/>
                <a:gd name="connsiteY14" fmla="*/ 3975018 h 4209915"/>
                <a:gd name="connsiteX15" fmla="*/ 8035042 w 8356279"/>
                <a:gd name="connsiteY15" fmla="*/ 3952690 h 4209915"/>
                <a:gd name="connsiteX16" fmla="*/ 8141846 w 8356279"/>
                <a:gd name="connsiteY16" fmla="*/ 3847085 h 4209915"/>
                <a:gd name="connsiteX17" fmla="*/ 8271273 w 8356279"/>
                <a:gd name="connsiteY17" fmla="*/ 3747098 h 4209915"/>
                <a:gd name="connsiteX18" fmla="*/ 8172269 w 8356279"/>
                <a:gd name="connsiteY18" fmla="*/ 3328595 h 4209915"/>
                <a:gd name="connsiteX19" fmla="*/ 8199294 w 8356279"/>
                <a:gd name="connsiteY19" fmla="*/ 3348653 h 4209915"/>
                <a:gd name="connsiteX20" fmla="*/ 8284388 w 8356279"/>
                <a:gd name="connsiteY20" fmla="*/ 3722537 h 4209915"/>
                <a:gd name="connsiteX21" fmla="*/ 8239652 w 8356279"/>
                <a:gd name="connsiteY21" fmla="*/ 3746946 h 4209915"/>
                <a:gd name="connsiteX22" fmla="*/ 8164296 w 8356279"/>
                <a:gd name="connsiteY22" fmla="*/ 3665913 h 4209915"/>
                <a:gd name="connsiteX23" fmla="*/ 8110329 w 8356279"/>
                <a:gd name="connsiteY23" fmla="*/ 3625491 h 4209915"/>
                <a:gd name="connsiteX24" fmla="*/ 7927968 w 8356279"/>
                <a:gd name="connsiteY24" fmla="*/ 3666023 h 4209915"/>
                <a:gd name="connsiteX25" fmla="*/ 7779444 w 8356279"/>
                <a:gd name="connsiteY25" fmla="*/ 3697589 h 4209915"/>
                <a:gd name="connsiteX26" fmla="*/ 7748583 w 8356279"/>
                <a:gd name="connsiteY26" fmla="*/ 3582344 h 4209915"/>
                <a:gd name="connsiteX27" fmla="*/ 7941392 w 8356279"/>
                <a:gd name="connsiteY27" fmla="*/ 3529867 h 4209915"/>
                <a:gd name="connsiteX28" fmla="*/ 8129435 w 8356279"/>
                <a:gd name="connsiteY28" fmla="*/ 3493464 h 4209915"/>
                <a:gd name="connsiteX29" fmla="*/ 8113845 w 8356279"/>
                <a:gd name="connsiteY29" fmla="*/ 3454815 h 4209915"/>
                <a:gd name="connsiteX30" fmla="*/ 8097252 w 8356279"/>
                <a:gd name="connsiteY30" fmla="*/ 3378782 h 4209915"/>
                <a:gd name="connsiteX31" fmla="*/ 8127999 w 8356279"/>
                <a:gd name="connsiteY31" fmla="*/ 3332423 h 4209915"/>
                <a:gd name="connsiteX32" fmla="*/ 8172269 w 8356279"/>
                <a:gd name="connsiteY32" fmla="*/ 3328595 h 4209915"/>
                <a:gd name="connsiteX33" fmla="*/ 8129442 w 8356279"/>
                <a:gd name="connsiteY33" fmla="*/ 3154532 h 4209915"/>
                <a:gd name="connsiteX34" fmla="*/ 8158011 w 8356279"/>
                <a:gd name="connsiteY34" fmla="*/ 3211670 h 4209915"/>
                <a:gd name="connsiteX35" fmla="*/ 8111604 w 8356279"/>
                <a:gd name="connsiteY35" fmla="*/ 3294902 h 4209915"/>
                <a:gd name="connsiteX36" fmla="*/ 7895118 w 8356279"/>
                <a:gd name="connsiteY36" fmla="*/ 3360582 h 4209915"/>
                <a:gd name="connsiteX37" fmla="*/ 7702144 w 8356279"/>
                <a:gd name="connsiteY37" fmla="*/ 3417766 h 4209915"/>
                <a:gd name="connsiteX38" fmla="*/ 7679213 w 8356279"/>
                <a:gd name="connsiteY38" fmla="*/ 3307422 h 4209915"/>
                <a:gd name="connsiteX39" fmla="*/ 7906230 w 8356279"/>
                <a:gd name="connsiteY39" fmla="*/ 3221363 h 4209915"/>
                <a:gd name="connsiteX40" fmla="*/ 8129442 w 8356279"/>
                <a:gd name="connsiteY40" fmla="*/ 3154532 h 4209915"/>
                <a:gd name="connsiteX41" fmla="*/ 7900669 w 8356279"/>
                <a:gd name="connsiteY41" fmla="*/ 2749415 h 4209915"/>
                <a:gd name="connsiteX42" fmla="*/ 8009643 w 8356279"/>
                <a:gd name="connsiteY42" fmla="*/ 3103787 h 4209915"/>
                <a:gd name="connsiteX43" fmla="*/ 7937178 w 8356279"/>
                <a:gd name="connsiteY43" fmla="*/ 3059592 h 4209915"/>
                <a:gd name="connsiteX44" fmla="*/ 7944106 w 8356279"/>
                <a:gd name="connsiteY44" fmla="*/ 2990431 h 4209915"/>
                <a:gd name="connsiteX45" fmla="*/ 7930106 w 8356279"/>
                <a:gd name="connsiteY45" fmla="*/ 2883536 h 4209915"/>
                <a:gd name="connsiteX46" fmla="*/ 7893363 w 8356279"/>
                <a:gd name="connsiteY46" fmla="*/ 2983789 h 4209915"/>
                <a:gd name="connsiteX47" fmla="*/ 7813058 w 8356279"/>
                <a:gd name="connsiteY47" fmla="*/ 3188079 h 4209915"/>
                <a:gd name="connsiteX48" fmla="*/ 7599517 w 8356279"/>
                <a:gd name="connsiteY48" fmla="*/ 3136361 h 4209915"/>
                <a:gd name="connsiteX49" fmla="*/ 7552519 w 8356279"/>
                <a:gd name="connsiteY49" fmla="*/ 2937588 h 4209915"/>
                <a:gd name="connsiteX50" fmla="*/ 7656036 w 8356279"/>
                <a:gd name="connsiteY50" fmla="*/ 2809909 h 4209915"/>
                <a:gd name="connsiteX51" fmla="*/ 7696006 w 8356279"/>
                <a:gd name="connsiteY51" fmla="*/ 2860850 h 4209915"/>
                <a:gd name="connsiteX52" fmla="*/ 7727564 w 8356279"/>
                <a:gd name="connsiteY52" fmla="*/ 2913420 h 4209915"/>
                <a:gd name="connsiteX53" fmla="*/ 7699181 w 8356279"/>
                <a:gd name="connsiteY53" fmla="*/ 2939862 h 4209915"/>
                <a:gd name="connsiteX54" fmla="*/ 7690569 w 8356279"/>
                <a:gd name="connsiteY54" fmla="*/ 3064089 h 4209915"/>
                <a:gd name="connsiteX55" fmla="*/ 7756995 w 8356279"/>
                <a:gd name="connsiteY55" fmla="*/ 3070090 h 4209915"/>
                <a:gd name="connsiteX56" fmla="*/ 7820281 w 8356279"/>
                <a:gd name="connsiteY56" fmla="*/ 2774385 h 4209915"/>
                <a:gd name="connsiteX57" fmla="*/ 7900669 w 8356279"/>
                <a:gd name="connsiteY57" fmla="*/ 2749415 h 4209915"/>
                <a:gd name="connsiteX58" fmla="*/ 145176 w 8356279"/>
                <a:gd name="connsiteY58" fmla="*/ 2496711 h 4209915"/>
                <a:gd name="connsiteX59" fmla="*/ 186392 w 8356279"/>
                <a:gd name="connsiteY59" fmla="*/ 2508586 h 4209915"/>
                <a:gd name="connsiteX60" fmla="*/ 304328 w 8356279"/>
                <a:gd name="connsiteY60" fmla="*/ 2683211 h 4209915"/>
                <a:gd name="connsiteX61" fmla="*/ 395173 w 8356279"/>
                <a:gd name="connsiteY61" fmla="*/ 2856038 h 4209915"/>
                <a:gd name="connsiteX62" fmla="*/ 456350 w 8356279"/>
                <a:gd name="connsiteY62" fmla="*/ 2757613 h 4209915"/>
                <a:gd name="connsiteX63" fmla="*/ 519521 w 8356279"/>
                <a:gd name="connsiteY63" fmla="*/ 2647815 h 4209915"/>
                <a:gd name="connsiteX64" fmla="*/ 596900 w 8356279"/>
                <a:gd name="connsiteY64" fmla="*/ 2693178 h 4209915"/>
                <a:gd name="connsiteX65" fmla="*/ 547663 w 8356279"/>
                <a:gd name="connsiteY65" fmla="*/ 2802265 h 4209915"/>
                <a:gd name="connsiteX66" fmla="*/ 471091 w 8356279"/>
                <a:gd name="connsiteY66" fmla="*/ 2974840 h 4209915"/>
                <a:gd name="connsiteX67" fmla="*/ 433323 w 8356279"/>
                <a:gd name="connsiteY67" fmla="*/ 3054215 h 4209915"/>
                <a:gd name="connsiteX68" fmla="*/ 383270 w 8356279"/>
                <a:gd name="connsiteY68" fmla="*/ 3040403 h 4209915"/>
                <a:gd name="connsiteX69" fmla="*/ 259563 w 8356279"/>
                <a:gd name="connsiteY69" fmla="*/ 2861226 h 4209915"/>
                <a:gd name="connsiteX70" fmla="*/ 159664 w 8356279"/>
                <a:gd name="connsiteY70" fmla="*/ 2700412 h 4209915"/>
                <a:gd name="connsiteX71" fmla="*/ 114782 w 8356279"/>
                <a:gd name="connsiteY71" fmla="*/ 2774815 h 4209915"/>
                <a:gd name="connsiteX72" fmla="*/ 78532 w 8356279"/>
                <a:gd name="connsiteY72" fmla="*/ 2859613 h 4209915"/>
                <a:gd name="connsiteX73" fmla="*/ 0 w 8356279"/>
                <a:gd name="connsiteY73" fmla="*/ 2820577 h 4209915"/>
                <a:gd name="connsiteX74" fmla="*/ 122370 w 8356279"/>
                <a:gd name="connsiteY74" fmla="*/ 2511290 h 4209915"/>
                <a:gd name="connsiteX75" fmla="*/ 145176 w 8356279"/>
                <a:gd name="connsiteY75" fmla="*/ 2496711 h 4209915"/>
                <a:gd name="connsiteX76" fmla="*/ 7678926 w 8356279"/>
                <a:gd name="connsiteY76" fmla="*/ 2414221 h 4209915"/>
                <a:gd name="connsiteX77" fmla="*/ 7654401 w 8356279"/>
                <a:gd name="connsiteY77" fmla="*/ 2428599 h 4209915"/>
                <a:gd name="connsiteX78" fmla="*/ 7677047 w 8356279"/>
                <a:gd name="connsiteY78" fmla="*/ 2533351 h 4209915"/>
                <a:gd name="connsiteX79" fmla="*/ 7724080 w 8356279"/>
                <a:gd name="connsiteY79" fmla="*/ 2575593 h 4209915"/>
                <a:gd name="connsiteX80" fmla="*/ 7756529 w 8356279"/>
                <a:gd name="connsiteY80" fmla="*/ 2552156 h 4209915"/>
                <a:gd name="connsiteX81" fmla="*/ 7746967 w 8356279"/>
                <a:gd name="connsiteY81" fmla="*/ 2479131 h 4209915"/>
                <a:gd name="connsiteX82" fmla="*/ 7678926 w 8356279"/>
                <a:gd name="connsiteY82" fmla="*/ 2414221 h 4209915"/>
                <a:gd name="connsiteX83" fmla="*/ 7753948 w 8356279"/>
                <a:gd name="connsiteY83" fmla="*/ 2262452 h 4209915"/>
                <a:gd name="connsiteX84" fmla="*/ 7835812 w 8356279"/>
                <a:gd name="connsiteY84" fmla="*/ 2407513 h 4209915"/>
                <a:gd name="connsiteX85" fmla="*/ 7888272 w 8356279"/>
                <a:gd name="connsiteY85" fmla="*/ 2596776 h 4209915"/>
                <a:gd name="connsiteX86" fmla="*/ 7689703 w 8356279"/>
                <a:gd name="connsiteY86" fmla="*/ 2693022 h 4209915"/>
                <a:gd name="connsiteX87" fmla="*/ 7633549 w 8356279"/>
                <a:gd name="connsiteY87" fmla="*/ 2669873 h 4209915"/>
                <a:gd name="connsiteX88" fmla="*/ 7610446 w 8356279"/>
                <a:gd name="connsiteY88" fmla="*/ 2720541 h 4209915"/>
                <a:gd name="connsiteX89" fmla="*/ 7519495 w 8356279"/>
                <a:gd name="connsiteY89" fmla="*/ 2876415 h 4209915"/>
                <a:gd name="connsiteX90" fmla="*/ 7454900 w 8356279"/>
                <a:gd name="connsiteY90" fmla="*/ 2768876 h 4209915"/>
                <a:gd name="connsiteX91" fmla="*/ 7506722 w 8356279"/>
                <a:gd name="connsiteY91" fmla="*/ 2660238 h 4209915"/>
                <a:gd name="connsiteX92" fmla="*/ 7550930 w 8356279"/>
                <a:gd name="connsiteY92" fmla="*/ 2538451 h 4209915"/>
                <a:gd name="connsiteX93" fmla="*/ 7450506 w 8356279"/>
                <a:gd name="connsiteY93" fmla="*/ 2546215 h 4209915"/>
                <a:gd name="connsiteX94" fmla="*/ 7368474 w 8356279"/>
                <a:gd name="connsiteY94" fmla="*/ 2584315 h 4209915"/>
                <a:gd name="connsiteX95" fmla="*/ 7315200 w 8356279"/>
                <a:gd name="connsiteY95" fmla="*/ 2490942 h 4209915"/>
                <a:gd name="connsiteX96" fmla="*/ 7527327 w 8356279"/>
                <a:gd name="connsiteY96" fmla="*/ 2364699 h 4209915"/>
                <a:gd name="connsiteX97" fmla="*/ 7753948 w 8356279"/>
                <a:gd name="connsiteY97" fmla="*/ 2262452 h 4209915"/>
                <a:gd name="connsiteX98" fmla="*/ 387434 w 8356279"/>
                <a:gd name="connsiteY98" fmla="*/ 2063615 h 4209915"/>
                <a:gd name="connsiteX99" fmla="*/ 571501 w 8356279"/>
                <a:gd name="connsiteY99" fmla="*/ 2158999 h 4209915"/>
                <a:gd name="connsiteX100" fmla="*/ 692151 w 8356279"/>
                <a:gd name="connsiteY100" fmla="*/ 2228191 h 4209915"/>
                <a:gd name="connsiteX101" fmla="*/ 791719 w 8356279"/>
                <a:gd name="connsiteY101" fmla="*/ 2292114 h 4209915"/>
                <a:gd name="connsiteX102" fmla="*/ 794984 w 8356279"/>
                <a:gd name="connsiteY102" fmla="*/ 2353331 h 4209915"/>
                <a:gd name="connsiteX103" fmla="*/ 761735 w 8356279"/>
                <a:gd name="connsiteY103" fmla="*/ 2400329 h 4209915"/>
                <a:gd name="connsiteX104" fmla="*/ 664874 w 8356279"/>
                <a:gd name="connsiteY104" fmla="*/ 2362439 h 4209915"/>
                <a:gd name="connsiteX105" fmla="*/ 571328 w 8356279"/>
                <a:gd name="connsiteY105" fmla="*/ 2313844 h 4209915"/>
                <a:gd name="connsiteX106" fmla="*/ 530422 w 8356279"/>
                <a:gd name="connsiteY106" fmla="*/ 2381418 h 4209915"/>
                <a:gd name="connsiteX107" fmla="*/ 499347 w 8356279"/>
                <a:gd name="connsiteY107" fmla="*/ 2451571 h 4209915"/>
                <a:gd name="connsiteX108" fmla="*/ 586224 w 8356279"/>
                <a:gd name="connsiteY108" fmla="*/ 2501106 h 4209915"/>
                <a:gd name="connsiteX109" fmla="*/ 673101 w 8356279"/>
                <a:gd name="connsiteY109" fmla="*/ 2560402 h 4209915"/>
                <a:gd name="connsiteX110" fmla="*/ 646024 w 8356279"/>
                <a:gd name="connsiteY110" fmla="*/ 2616055 h 4209915"/>
                <a:gd name="connsiteX111" fmla="*/ 598399 w 8356279"/>
                <a:gd name="connsiteY111" fmla="*/ 2650107 h 4209915"/>
                <a:gd name="connsiteX112" fmla="*/ 208231 w 8356279"/>
                <a:gd name="connsiteY112" fmla="*/ 2424040 h 4209915"/>
                <a:gd name="connsiteX113" fmla="*/ 206207 w 8356279"/>
                <a:gd name="connsiteY113" fmla="*/ 2363715 h 4209915"/>
                <a:gd name="connsiteX114" fmla="*/ 237921 w 8356279"/>
                <a:gd name="connsiteY114" fmla="*/ 2311495 h 4209915"/>
                <a:gd name="connsiteX115" fmla="*/ 323035 w 8356279"/>
                <a:gd name="connsiteY115" fmla="*/ 2349776 h 4209915"/>
                <a:gd name="connsiteX116" fmla="*/ 400722 w 8356279"/>
                <a:gd name="connsiteY116" fmla="*/ 2378121 h 4209915"/>
                <a:gd name="connsiteX117" fmla="*/ 443344 w 8356279"/>
                <a:gd name="connsiteY117" fmla="*/ 2309242 h 4209915"/>
                <a:gd name="connsiteX118" fmla="*/ 483664 w 8356279"/>
                <a:gd name="connsiteY118" fmla="*/ 2256419 h 4209915"/>
                <a:gd name="connsiteX119" fmla="*/ 406933 w 8356279"/>
                <a:gd name="connsiteY119" fmla="*/ 2214235 h 4209915"/>
                <a:gd name="connsiteX120" fmla="*/ 330201 w 8356279"/>
                <a:gd name="connsiteY120" fmla="*/ 2154719 h 4209915"/>
                <a:gd name="connsiteX121" fmla="*/ 356466 w 8356279"/>
                <a:gd name="connsiteY121" fmla="*/ 2100501 h 4209915"/>
                <a:gd name="connsiteX122" fmla="*/ 387434 w 8356279"/>
                <a:gd name="connsiteY122" fmla="*/ 2063615 h 4209915"/>
                <a:gd name="connsiteX123" fmla="*/ 7469711 w 8356279"/>
                <a:gd name="connsiteY123" fmla="*/ 1838862 h 4209915"/>
                <a:gd name="connsiteX124" fmla="*/ 7587203 w 8356279"/>
                <a:gd name="connsiteY124" fmla="*/ 1987415 h 4209915"/>
                <a:gd name="connsiteX125" fmla="*/ 7683534 w 8356279"/>
                <a:gd name="connsiteY125" fmla="*/ 2133465 h 4209915"/>
                <a:gd name="connsiteX126" fmla="*/ 7657409 w 8356279"/>
                <a:gd name="connsiteY126" fmla="*/ 2168390 h 4209915"/>
                <a:gd name="connsiteX127" fmla="*/ 7614586 w 8356279"/>
                <a:gd name="connsiteY127" fmla="*/ 2203315 h 4209915"/>
                <a:gd name="connsiteX128" fmla="*/ 7532001 w 8356279"/>
                <a:gd name="connsiteY128" fmla="*/ 2101909 h 4209915"/>
                <a:gd name="connsiteX129" fmla="*/ 7466116 w 8356279"/>
                <a:gd name="connsiteY129" fmla="*/ 2000502 h 4209915"/>
                <a:gd name="connsiteX130" fmla="*/ 7434755 w 8356279"/>
                <a:gd name="connsiteY130" fmla="*/ 2021050 h 4209915"/>
                <a:gd name="connsiteX131" fmla="*/ 7476401 w 8356279"/>
                <a:gd name="connsiteY131" fmla="*/ 2158865 h 4209915"/>
                <a:gd name="connsiteX132" fmla="*/ 7519123 w 8356279"/>
                <a:gd name="connsiteY132" fmla="*/ 2222365 h 4209915"/>
                <a:gd name="connsiteX133" fmla="*/ 7492654 w 8356279"/>
                <a:gd name="connsiteY133" fmla="*/ 2257290 h 4209915"/>
                <a:gd name="connsiteX134" fmla="*/ 7448814 w 8356279"/>
                <a:gd name="connsiteY134" fmla="*/ 2292215 h 4209915"/>
                <a:gd name="connsiteX135" fmla="*/ 7371569 w 8356279"/>
                <a:gd name="connsiteY135" fmla="*/ 2197698 h 4209915"/>
                <a:gd name="connsiteX136" fmla="*/ 7311696 w 8356279"/>
                <a:gd name="connsiteY136" fmla="*/ 2103181 h 4209915"/>
                <a:gd name="connsiteX137" fmla="*/ 7227274 w 8356279"/>
                <a:gd name="connsiteY137" fmla="*/ 2160546 h 4209915"/>
                <a:gd name="connsiteX138" fmla="*/ 7296637 w 8356279"/>
                <a:gd name="connsiteY138" fmla="*/ 2264149 h 4209915"/>
                <a:gd name="connsiteX139" fmla="*/ 7366000 w 8356279"/>
                <a:gd name="connsiteY139" fmla="*/ 2378784 h 4209915"/>
                <a:gd name="connsiteX140" fmla="*/ 7266465 w 8356279"/>
                <a:gd name="connsiteY140" fmla="*/ 2425008 h 4209915"/>
                <a:gd name="connsiteX141" fmla="*/ 7069983 w 8356279"/>
                <a:gd name="connsiteY141" fmla="*/ 2108441 h 4209915"/>
                <a:gd name="connsiteX142" fmla="*/ 7258050 w 8356279"/>
                <a:gd name="connsiteY142" fmla="*/ 1964013 h 4209915"/>
                <a:gd name="connsiteX143" fmla="*/ 7469711 w 8356279"/>
                <a:gd name="connsiteY143" fmla="*/ 1838862 h 4209915"/>
                <a:gd name="connsiteX144" fmla="*/ 666667 w 8356279"/>
                <a:gd name="connsiteY144" fmla="*/ 1663847 h 4209915"/>
                <a:gd name="connsiteX145" fmla="*/ 716383 w 8356279"/>
                <a:gd name="connsiteY145" fmla="*/ 1687642 h 4209915"/>
                <a:gd name="connsiteX146" fmla="*/ 753315 w 8356279"/>
                <a:gd name="connsiteY146" fmla="*/ 1717503 h 4209915"/>
                <a:gd name="connsiteX147" fmla="*/ 605587 w 8356279"/>
                <a:gd name="connsiteY147" fmla="*/ 1927128 h 4209915"/>
                <a:gd name="connsiteX148" fmla="*/ 665534 w 8356279"/>
                <a:gd name="connsiteY148" fmla="*/ 1972346 h 4209915"/>
                <a:gd name="connsiteX149" fmla="*/ 727065 w 8356279"/>
                <a:gd name="connsiteY149" fmla="*/ 1885011 h 4209915"/>
                <a:gd name="connsiteX150" fmla="*/ 800785 w 8356279"/>
                <a:gd name="connsiteY150" fmla="*/ 1790142 h 4209915"/>
                <a:gd name="connsiteX151" fmla="*/ 889001 w 8356279"/>
                <a:gd name="connsiteY151" fmla="*/ 1846686 h 4209915"/>
                <a:gd name="connsiteX152" fmla="*/ 825501 w 8356279"/>
                <a:gd name="connsiteY152" fmla="*/ 1940509 h 4209915"/>
                <a:gd name="connsiteX153" fmla="*/ 762001 w 8356279"/>
                <a:gd name="connsiteY153" fmla="*/ 2032443 h 4209915"/>
                <a:gd name="connsiteX154" fmla="*/ 819151 w 8356279"/>
                <a:gd name="connsiteY154" fmla="*/ 2075103 h 4209915"/>
                <a:gd name="connsiteX155" fmla="*/ 911320 w 8356279"/>
                <a:gd name="connsiteY155" fmla="*/ 1979997 h 4209915"/>
                <a:gd name="connsiteX156" fmla="*/ 990789 w 8356279"/>
                <a:gd name="connsiteY156" fmla="*/ 1885260 h 4209915"/>
                <a:gd name="connsiteX157" fmla="*/ 1030086 w 8356279"/>
                <a:gd name="connsiteY157" fmla="*/ 1905582 h 4209915"/>
                <a:gd name="connsiteX158" fmla="*/ 951616 w 8356279"/>
                <a:gd name="connsiteY158" fmla="*/ 2098021 h 4209915"/>
                <a:gd name="connsiteX159" fmla="*/ 849149 w 8356279"/>
                <a:gd name="connsiteY159" fmla="*/ 2239951 h 4209915"/>
                <a:gd name="connsiteX160" fmla="*/ 451404 w 8356279"/>
                <a:gd name="connsiteY160" fmla="*/ 1954354 h 4209915"/>
                <a:gd name="connsiteX161" fmla="*/ 555542 w 8356279"/>
                <a:gd name="connsiteY161" fmla="*/ 1805129 h 4209915"/>
                <a:gd name="connsiteX162" fmla="*/ 666667 w 8356279"/>
                <a:gd name="connsiteY162" fmla="*/ 1663847 h 4209915"/>
                <a:gd name="connsiteX163" fmla="*/ 7154666 w 8356279"/>
                <a:gd name="connsiteY163" fmla="*/ 1428616 h 4209915"/>
                <a:gd name="connsiteX164" fmla="*/ 7226300 w 8356279"/>
                <a:gd name="connsiteY164" fmla="*/ 1520714 h 4209915"/>
                <a:gd name="connsiteX165" fmla="*/ 7148713 w 8356279"/>
                <a:gd name="connsiteY165" fmla="*/ 1661658 h 4209915"/>
                <a:gd name="connsiteX166" fmla="*/ 7076964 w 8356279"/>
                <a:gd name="connsiteY166" fmla="*/ 1791513 h 4209915"/>
                <a:gd name="connsiteX167" fmla="*/ 7211507 w 8356279"/>
                <a:gd name="connsiteY167" fmla="*/ 1746334 h 4209915"/>
                <a:gd name="connsiteX168" fmla="*/ 7364941 w 8356279"/>
                <a:gd name="connsiteY168" fmla="*/ 1695316 h 4209915"/>
                <a:gd name="connsiteX169" fmla="*/ 7442200 w 8356279"/>
                <a:gd name="connsiteY169" fmla="*/ 1781184 h 4209915"/>
                <a:gd name="connsiteX170" fmla="*/ 7223125 w 8356279"/>
                <a:gd name="connsiteY170" fmla="*/ 1863428 h 4209915"/>
                <a:gd name="connsiteX171" fmla="*/ 6980633 w 8356279"/>
                <a:gd name="connsiteY171" fmla="*/ 1949029 h 4209915"/>
                <a:gd name="connsiteX172" fmla="*/ 6920308 w 8356279"/>
                <a:gd name="connsiteY172" fmla="*/ 1929124 h 4209915"/>
                <a:gd name="connsiteX173" fmla="*/ 6883400 w 8356279"/>
                <a:gd name="connsiteY173" fmla="*/ 1874230 h 4209915"/>
                <a:gd name="connsiteX174" fmla="*/ 7011005 w 8356279"/>
                <a:gd name="connsiteY174" fmla="*/ 1641656 h 4209915"/>
                <a:gd name="connsiteX175" fmla="*/ 7154666 w 8356279"/>
                <a:gd name="connsiteY175" fmla="*/ 1428616 h 4209915"/>
                <a:gd name="connsiteX176" fmla="*/ 931667 w 8356279"/>
                <a:gd name="connsiteY176" fmla="*/ 1365116 h 4209915"/>
                <a:gd name="connsiteX177" fmla="*/ 1163167 w 8356279"/>
                <a:gd name="connsiteY177" fmla="*/ 1561762 h 4209915"/>
                <a:gd name="connsiteX178" fmla="*/ 1236687 w 8356279"/>
                <a:gd name="connsiteY178" fmla="*/ 1766668 h 4209915"/>
                <a:gd name="connsiteX179" fmla="*/ 1109723 w 8356279"/>
                <a:gd name="connsiteY179" fmla="*/ 1880984 h 4209915"/>
                <a:gd name="connsiteX180" fmla="*/ 974054 w 8356279"/>
                <a:gd name="connsiteY180" fmla="*/ 1833512 h 4209915"/>
                <a:gd name="connsiteX181" fmla="*/ 989985 w 8356279"/>
                <a:gd name="connsiteY181" fmla="*/ 1772381 h 4209915"/>
                <a:gd name="connsiteX182" fmla="*/ 1033315 w 8356279"/>
                <a:gd name="connsiteY182" fmla="*/ 1734326 h 4209915"/>
                <a:gd name="connsiteX183" fmla="*/ 1109587 w 8356279"/>
                <a:gd name="connsiteY183" fmla="*/ 1716808 h 4209915"/>
                <a:gd name="connsiteX184" fmla="*/ 1028843 w 8356279"/>
                <a:gd name="connsiteY184" fmla="*/ 1608858 h 4209915"/>
                <a:gd name="connsiteX185" fmla="*/ 882793 w 8356279"/>
                <a:gd name="connsiteY185" fmla="*/ 1477116 h 4209915"/>
                <a:gd name="connsiteX186" fmla="*/ 831851 w 8356279"/>
                <a:gd name="connsiteY186" fmla="*/ 1430366 h 4209915"/>
                <a:gd name="connsiteX187" fmla="*/ 875502 w 8356279"/>
                <a:gd name="connsiteY187" fmla="*/ 1397741 h 4209915"/>
                <a:gd name="connsiteX188" fmla="*/ 931667 w 8356279"/>
                <a:gd name="connsiteY188" fmla="*/ 1365116 h 4209915"/>
                <a:gd name="connsiteX189" fmla="*/ 7029735 w 8356279"/>
                <a:gd name="connsiteY189" fmla="*/ 1301616 h 4209915"/>
                <a:gd name="connsiteX190" fmla="*/ 7080539 w 8356279"/>
                <a:gd name="connsiteY190" fmla="*/ 1342377 h 4209915"/>
                <a:gd name="connsiteX191" fmla="*/ 7114838 w 8356279"/>
                <a:gd name="connsiteY191" fmla="*/ 1383138 h 4209915"/>
                <a:gd name="connsiteX192" fmla="*/ 6932443 w 8356279"/>
                <a:gd name="connsiteY192" fmla="*/ 1545002 h 4209915"/>
                <a:gd name="connsiteX193" fmla="*/ 6741653 w 8356279"/>
                <a:gd name="connsiteY193" fmla="*/ 1713791 h 4209915"/>
                <a:gd name="connsiteX194" fmla="*/ 6698616 w 8356279"/>
                <a:gd name="connsiteY194" fmla="*/ 1679548 h 4209915"/>
                <a:gd name="connsiteX195" fmla="*/ 6663976 w 8356279"/>
                <a:gd name="connsiteY195" fmla="*/ 1638380 h 4209915"/>
                <a:gd name="connsiteX196" fmla="*/ 6838603 w 8356279"/>
                <a:gd name="connsiteY196" fmla="*/ 1469998 h 4209915"/>
                <a:gd name="connsiteX197" fmla="*/ 7029735 w 8356279"/>
                <a:gd name="connsiteY197" fmla="*/ 1301616 h 4209915"/>
                <a:gd name="connsiteX198" fmla="*/ 1078471 w 8356279"/>
                <a:gd name="connsiteY198" fmla="*/ 1212716 h 4209915"/>
                <a:gd name="connsiteX199" fmla="*/ 1269683 w 8356279"/>
                <a:gd name="connsiteY199" fmla="*/ 1383848 h 4209915"/>
                <a:gd name="connsiteX200" fmla="*/ 1440463 w 8356279"/>
                <a:gd name="connsiteY200" fmla="*/ 1554980 h 4209915"/>
                <a:gd name="connsiteX201" fmla="*/ 1403656 w 8356279"/>
                <a:gd name="connsiteY201" fmla="*/ 1593398 h 4209915"/>
                <a:gd name="connsiteX202" fmla="*/ 1353174 w 8356279"/>
                <a:gd name="connsiteY202" fmla="*/ 1631816 h 4209915"/>
                <a:gd name="connsiteX203" fmla="*/ 1169790 w 8356279"/>
                <a:gd name="connsiteY203" fmla="*/ 1461758 h 4209915"/>
                <a:gd name="connsiteX204" fmla="*/ 1032601 w 8356279"/>
                <a:gd name="connsiteY204" fmla="*/ 1228591 h 4209915"/>
                <a:gd name="connsiteX205" fmla="*/ 1078471 w 8356279"/>
                <a:gd name="connsiteY205" fmla="*/ 1212716 h 4209915"/>
                <a:gd name="connsiteX206" fmla="*/ 1430077 w 8356279"/>
                <a:gd name="connsiteY206" fmla="*/ 1138502 h 4209915"/>
                <a:gd name="connsiteX207" fmla="*/ 1429443 w 8356279"/>
                <a:gd name="connsiteY207" fmla="*/ 1165091 h 4209915"/>
                <a:gd name="connsiteX208" fmla="*/ 1447950 w 8356279"/>
                <a:gd name="connsiteY208" fmla="*/ 1216334 h 4209915"/>
                <a:gd name="connsiteX209" fmla="*/ 1492024 w 8356279"/>
                <a:gd name="connsiteY209" fmla="*/ 1218048 h 4209915"/>
                <a:gd name="connsiteX210" fmla="*/ 1479121 w 8356279"/>
                <a:gd name="connsiteY210" fmla="*/ 1157918 h 4209915"/>
                <a:gd name="connsiteX211" fmla="*/ 1430077 w 8356279"/>
                <a:gd name="connsiteY211" fmla="*/ 1138502 h 4209915"/>
                <a:gd name="connsiteX212" fmla="*/ 6659760 w 8356279"/>
                <a:gd name="connsiteY212" fmla="*/ 958716 h 4209915"/>
                <a:gd name="connsiteX213" fmla="*/ 6737157 w 8356279"/>
                <a:gd name="connsiteY213" fmla="*/ 1025905 h 4209915"/>
                <a:gd name="connsiteX214" fmla="*/ 6697751 w 8356279"/>
                <a:gd name="connsiteY214" fmla="*/ 1323400 h 4209915"/>
                <a:gd name="connsiteX215" fmla="*/ 6782144 w 8356279"/>
                <a:gd name="connsiteY215" fmla="*/ 1238728 h 4209915"/>
                <a:gd name="connsiteX216" fmla="*/ 6874905 w 8356279"/>
                <a:gd name="connsiteY216" fmla="*/ 1149216 h 4209915"/>
                <a:gd name="connsiteX217" fmla="*/ 6946900 w 8356279"/>
                <a:gd name="connsiteY217" fmla="*/ 1222412 h 4209915"/>
                <a:gd name="connsiteX218" fmla="*/ 6621801 w 8356279"/>
                <a:gd name="connsiteY218" fmla="*/ 1581016 h 4209915"/>
                <a:gd name="connsiteX219" fmla="*/ 6570597 w 8356279"/>
                <a:gd name="connsiteY219" fmla="*/ 1551066 h 4209915"/>
                <a:gd name="connsiteX220" fmla="*/ 6535779 w 8356279"/>
                <a:gd name="connsiteY220" fmla="*/ 1521116 h 4209915"/>
                <a:gd name="connsiteX221" fmla="*/ 6551885 w 8356279"/>
                <a:gd name="connsiteY221" fmla="*/ 1382791 h 4209915"/>
                <a:gd name="connsiteX222" fmla="*/ 6570121 w 8356279"/>
                <a:gd name="connsiteY222" fmla="*/ 1220382 h 4209915"/>
                <a:gd name="connsiteX223" fmla="*/ 6497376 w 8356279"/>
                <a:gd name="connsiteY223" fmla="*/ 1293407 h 4209915"/>
                <a:gd name="connsiteX224" fmla="*/ 6409294 w 8356279"/>
                <a:gd name="connsiteY224" fmla="*/ 1390516 h 4209915"/>
                <a:gd name="connsiteX225" fmla="*/ 6337300 w 8356279"/>
                <a:gd name="connsiteY225" fmla="*/ 1319188 h 4209915"/>
                <a:gd name="connsiteX226" fmla="*/ 6491355 w 8356279"/>
                <a:gd name="connsiteY226" fmla="*/ 1130902 h 4209915"/>
                <a:gd name="connsiteX227" fmla="*/ 6659760 w 8356279"/>
                <a:gd name="connsiteY227" fmla="*/ 958716 h 4209915"/>
                <a:gd name="connsiteX228" fmla="*/ 6236676 w 8356279"/>
                <a:gd name="connsiteY228" fmla="*/ 641217 h 4209915"/>
                <a:gd name="connsiteX229" fmla="*/ 6288938 w 8356279"/>
                <a:gd name="connsiteY229" fmla="*/ 677793 h 4209915"/>
                <a:gd name="connsiteX230" fmla="*/ 6329876 w 8356279"/>
                <a:gd name="connsiteY230" fmla="*/ 714372 h 4209915"/>
                <a:gd name="connsiteX231" fmla="*/ 6258992 w 8356279"/>
                <a:gd name="connsiteY231" fmla="*/ 801620 h 4209915"/>
                <a:gd name="connsiteX232" fmla="*/ 6162326 w 8356279"/>
                <a:gd name="connsiteY232" fmla="*/ 1078646 h 4209915"/>
                <a:gd name="connsiteX233" fmla="*/ 6275659 w 8356279"/>
                <a:gd name="connsiteY233" fmla="*/ 1050096 h 4209915"/>
                <a:gd name="connsiteX234" fmla="*/ 6467755 w 8356279"/>
                <a:gd name="connsiteY234" fmla="*/ 806317 h 4209915"/>
                <a:gd name="connsiteX235" fmla="*/ 6553200 w 8356279"/>
                <a:gd name="connsiteY235" fmla="*/ 879359 h 4209915"/>
                <a:gd name="connsiteX236" fmla="*/ 6341798 w 8356279"/>
                <a:gd name="connsiteY236" fmla="*/ 1179355 h 4209915"/>
                <a:gd name="connsiteX237" fmla="*/ 6102725 w 8356279"/>
                <a:gd name="connsiteY237" fmla="*/ 1174874 h 4209915"/>
                <a:gd name="connsiteX238" fmla="*/ 6007100 w 8356279"/>
                <a:gd name="connsiteY238" fmla="*/ 1014025 h 4209915"/>
                <a:gd name="connsiteX239" fmla="*/ 6116226 w 8356279"/>
                <a:gd name="connsiteY239" fmla="*/ 803846 h 4209915"/>
                <a:gd name="connsiteX240" fmla="*/ 6236676 w 8356279"/>
                <a:gd name="connsiteY240" fmla="*/ 641217 h 4209915"/>
                <a:gd name="connsiteX241" fmla="*/ 1860553 w 8356279"/>
                <a:gd name="connsiteY241" fmla="*/ 581923 h 4209915"/>
                <a:gd name="connsiteX242" fmla="*/ 2133266 w 8356279"/>
                <a:gd name="connsiteY242" fmla="*/ 990466 h 4209915"/>
                <a:gd name="connsiteX243" fmla="*/ 2095164 w 8356279"/>
                <a:gd name="connsiteY243" fmla="*/ 1038326 h 4209915"/>
                <a:gd name="connsiteX244" fmla="*/ 2057041 w 8356279"/>
                <a:gd name="connsiteY244" fmla="*/ 1073486 h 4209915"/>
                <a:gd name="connsiteX245" fmla="*/ 1990546 w 8356279"/>
                <a:gd name="connsiteY245" fmla="*/ 1039641 h 4209915"/>
                <a:gd name="connsiteX246" fmla="*/ 1778002 w 8356279"/>
                <a:gd name="connsiteY246" fmla="*/ 953191 h 4209915"/>
                <a:gd name="connsiteX247" fmla="*/ 1841502 w 8356279"/>
                <a:gd name="connsiteY247" fmla="*/ 1055192 h 4209915"/>
                <a:gd name="connsiteX248" fmla="*/ 1905002 w 8356279"/>
                <a:gd name="connsiteY248" fmla="*/ 1161733 h 4209915"/>
                <a:gd name="connsiteX249" fmla="*/ 1820488 w 8356279"/>
                <a:gd name="connsiteY249" fmla="*/ 1232694 h 4209915"/>
                <a:gd name="connsiteX250" fmla="*/ 1735975 w 8356279"/>
                <a:gd name="connsiteY250" fmla="*/ 1293002 h 4209915"/>
                <a:gd name="connsiteX251" fmla="*/ 1690313 w 8356279"/>
                <a:gd name="connsiteY251" fmla="*/ 1270820 h 4209915"/>
                <a:gd name="connsiteX252" fmla="*/ 1556996 w 8356279"/>
                <a:gd name="connsiteY252" fmla="*/ 1295666 h 4209915"/>
                <a:gd name="connsiteX253" fmla="*/ 1523139 w 8356279"/>
                <a:gd name="connsiteY253" fmla="*/ 1405343 h 4209915"/>
                <a:gd name="connsiteX254" fmla="*/ 1500806 w 8356279"/>
                <a:gd name="connsiteY254" fmla="*/ 1495774 h 4209915"/>
                <a:gd name="connsiteX255" fmla="*/ 1333502 w 8356279"/>
                <a:gd name="connsiteY255" fmla="*/ 1264019 h 4209915"/>
                <a:gd name="connsiteX256" fmla="*/ 1250953 w 8356279"/>
                <a:gd name="connsiteY256" fmla="*/ 1020075 h 4209915"/>
                <a:gd name="connsiteX257" fmla="*/ 1301273 w 8356279"/>
                <a:gd name="connsiteY257" fmla="*/ 989396 h 4209915"/>
                <a:gd name="connsiteX258" fmla="*/ 1359005 w 8356279"/>
                <a:gd name="connsiteY258" fmla="*/ 958716 h 4209915"/>
                <a:gd name="connsiteX259" fmla="*/ 1560440 w 8356279"/>
                <a:gd name="connsiteY259" fmla="*/ 1061502 h 4209915"/>
                <a:gd name="connsiteX260" fmla="*/ 1759490 w 8356279"/>
                <a:gd name="connsiteY260" fmla="*/ 1159262 h 4209915"/>
                <a:gd name="connsiteX261" fmla="*/ 1656204 w 8356279"/>
                <a:gd name="connsiteY261" fmla="*/ 992064 h 4209915"/>
                <a:gd name="connsiteX262" fmla="*/ 1545471 w 8356279"/>
                <a:gd name="connsiteY262" fmla="*/ 804806 h 4209915"/>
                <a:gd name="connsiteX263" fmla="*/ 1587872 w 8356279"/>
                <a:gd name="connsiteY263" fmla="*/ 761797 h 4209915"/>
                <a:gd name="connsiteX264" fmla="*/ 1769956 w 8356279"/>
                <a:gd name="connsiteY264" fmla="*/ 807854 h 4209915"/>
                <a:gd name="connsiteX265" fmla="*/ 1913546 w 8356279"/>
                <a:gd name="connsiteY265" fmla="*/ 865505 h 4209915"/>
                <a:gd name="connsiteX266" fmla="*/ 1855286 w 8356279"/>
                <a:gd name="connsiteY266" fmla="*/ 763471 h 4209915"/>
                <a:gd name="connsiteX267" fmla="*/ 1790702 w 8356279"/>
                <a:gd name="connsiteY267" fmla="*/ 655548 h 4209915"/>
                <a:gd name="connsiteX268" fmla="*/ 1819277 w 8356279"/>
                <a:gd name="connsiteY268" fmla="*/ 610953 h 4209915"/>
                <a:gd name="connsiteX269" fmla="*/ 1860553 w 8356279"/>
                <a:gd name="connsiteY269" fmla="*/ 581923 h 4209915"/>
                <a:gd name="connsiteX270" fmla="*/ 2247902 w 8356279"/>
                <a:gd name="connsiteY270" fmla="*/ 374757 h 4209915"/>
                <a:gd name="connsiteX271" fmla="*/ 2445299 w 8356279"/>
                <a:gd name="connsiteY271" fmla="*/ 450370 h 4209915"/>
                <a:gd name="connsiteX272" fmla="*/ 2410619 w 8356279"/>
                <a:gd name="connsiteY272" fmla="*/ 491858 h 4209915"/>
                <a:gd name="connsiteX273" fmla="*/ 2330451 w 8356279"/>
                <a:gd name="connsiteY273" fmla="*/ 514215 h 4209915"/>
                <a:gd name="connsiteX274" fmla="*/ 2210776 w 8356279"/>
                <a:gd name="connsiteY274" fmla="*/ 534396 h 4209915"/>
                <a:gd name="connsiteX275" fmla="*/ 2196932 w 8356279"/>
                <a:gd name="connsiteY275" fmla="*/ 704384 h 4209915"/>
                <a:gd name="connsiteX276" fmla="*/ 2375156 w 8356279"/>
                <a:gd name="connsiteY276" fmla="*/ 774435 h 4209915"/>
                <a:gd name="connsiteX277" fmla="*/ 2428337 w 8356279"/>
                <a:gd name="connsiteY277" fmla="*/ 689573 h 4209915"/>
                <a:gd name="connsiteX278" fmla="*/ 2376991 w 8356279"/>
                <a:gd name="connsiteY278" fmla="*/ 697284 h 4209915"/>
                <a:gd name="connsiteX279" fmla="*/ 2331408 w 8356279"/>
                <a:gd name="connsiteY279" fmla="*/ 717417 h 4209915"/>
                <a:gd name="connsiteX280" fmla="*/ 2286002 w 8356279"/>
                <a:gd name="connsiteY280" fmla="*/ 631182 h 4209915"/>
                <a:gd name="connsiteX281" fmla="*/ 2490179 w 8356279"/>
                <a:gd name="connsiteY281" fmla="*/ 533871 h 4209915"/>
                <a:gd name="connsiteX282" fmla="*/ 2578101 w 8356279"/>
                <a:gd name="connsiteY282" fmla="*/ 714769 h 4209915"/>
                <a:gd name="connsiteX283" fmla="*/ 2425893 w 8356279"/>
                <a:gd name="connsiteY283" fmla="*/ 874835 h 4209915"/>
                <a:gd name="connsiteX284" fmla="*/ 2284641 w 8356279"/>
                <a:gd name="connsiteY284" fmla="*/ 905358 h 4209915"/>
                <a:gd name="connsiteX285" fmla="*/ 2168355 w 8356279"/>
                <a:gd name="connsiteY285" fmla="*/ 868078 h 4209915"/>
                <a:gd name="connsiteX286" fmla="*/ 2056108 w 8356279"/>
                <a:gd name="connsiteY286" fmla="*/ 564325 h 4209915"/>
                <a:gd name="connsiteX287" fmla="*/ 2247902 w 8356279"/>
                <a:gd name="connsiteY287" fmla="*/ 374757 h 4209915"/>
                <a:gd name="connsiteX288" fmla="*/ 5588696 w 8356279"/>
                <a:gd name="connsiteY288" fmla="*/ 311015 h 4209915"/>
                <a:gd name="connsiteX289" fmla="*/ 5680822 w 8356279"/>
                <a:gd name="connsiteY289" fmla="*/ 349361 h 4209915"/>
                <a:gd name="connsiteX290" fmla="*/ 5653880 w 8356279"/>
                <a:gd name="connsiteY290" fmla="*/ 441151 h 4209915"/>
                <a:gd name="connsiteX291" fmla="*/ 5616666 w 8356279"/>
                <a:gd name="connsiteY291" fmla="*/ 523225 h 4209915"/>
                <a:gd name="connsiteX292" fmla="*/ 5685164 w 8356279"/>
                <a:gd name="connsiteY292" fmla="*/ 556820 h 4209915"/>
                <a:gd name="connsiteX293" fmla="*/ 5758352 w 8356279"/>
                <a:gd name="connsiteY293" fmla="*/ 590417 h 4209915"/>
                <a:gd name="connsiteX294" fmla="*/ 5778043 w 8356279"/>
                <a:gd name="connsiteY294" fmla="*/ 530090 h 4209915"/>
                <a:gd name="connsiteX295" fmla="*/ 5879249 w 8356279"/>
                <a:gd name="connsiteY295" fmla="*/ 439623 h 4209915"/>
                <a:gd name="connsiteX296" fmla="*/ 5847842 w 8356279"/>
                <a:gd name="connsiteY296" fmla="*/ 682048 h 4209915"/>
                <a:gd name="connsiteX297" fmla="*/ 5739778 w 8356279"/>
                <a:gd name="connsiteY297" fmla="*/ 900037 h 4209915"/>
                <a:gd name="connsiteX298" fmla="*/ 5693850 w 8356279"/>
                <a:gd name="connsiteY298" fmla="*/ 910113 h 4209915"/>
                <a:gd name="connsiteX299" fmla="*/ 5662833 w 8356279"/>
                <a:gd name="connsiteY299" fmla="*/ 796325 h 4209915"/>
                <a:gd name="connsiteX300" fmla="*/ 5702300 w 8356279"/>
                <a:gd name="connsiteY300" fmla="*/ 705293 h 4209915"/>
                <a:gd name="connsiteX301" fmla="*/ 5570369 w 8356279"/>
                <a:gd name="connsiteY301" fmla="*/ 628515 h 4209915"/>
                <a:gd name="connsiteX302" fmla="*/ 5523616 w 8356279"/>
                <a:gd name="connsiteY302" fmla="*/ 717417 h 4209915"/>
                <a:gd name="connsiteX303" fmla="*/ 5472251 w 8356279"/>
                <a:gd name="connsiteY303" fmla="*/ 806317 h 4209915"/>
                <a:gd name="connsiteX304" fmla="*/ 5416279 w 8356279"/>
                <a:gd name="connsiteY304" fmla="*/ 784580 h 4209915"/>
                <a:gd name="connsiteX305" fmla="*/ 5377229 w 8356279"/>
                <a:gd name="connsiteY305" fmla="*/ 736807 h 4209915"/>
                <a:gd name="connsiteX306" fmla="*/ 5479597 w 8356279"/>
                <a:gd name="connsiteY306" fmla="*/ 510894 h 4209915"/>
                <a:gd name="connsiteX307" fmla="*/ 5588696 w 8356279"/>
                <a:gd name="connsiteY307" fmla="*/ 311015 h 4209915"/>
                <a:gd name="connsiteX308" fmla="*/ 3966200 w 8356279"/>
                <a:gd name="connsiteY308" fmla="*/ 241013 h 4209915"/>
                <a:gd name="connsiteX309" fmla="*/ 4088712 w 8356279"/>
                <a:gd name="connsiteY309" fmla="*/ 265735 h 4209915"/>
                <a:gd name="connsiteX310" fmla="*/ 4093442 w 8356279"/>
                <a:gd name="connsiteY310" fmla="*/ 319711 h 4209915"/>
                <a:gd name="connsiteX311" fmla="*/ 3981450 w 8356279"/>
                <a:gd name="connsiteY311" fmla="*/ 355465 h 4209915"/>
                <a:gd name="connsiteX312" fmla="*/ 3879850 w 8356279"/>
                <a:gd name="connsiteY312" fmla="*/ 355465 h 4209915"/>
                <a:gd name="connsiteX313" fmla="*/ 3879850 w 8356279"/>
                <a:gd name="connsiteY313" fmla="*/ 304792 h 4209915"/>
                <a:gd name="connsiteX314" fmla="*/ 3917950 w 8356279"/>
                <a:gd name="connsiteY314" fmla="*/ 245969 h 4209915"/>
                <a:gd name="connsiteX315" fmla="*/ 3966200 w 8356279"/>
                <a:gd name="connsiteY315" fmla="*/ 241013 h 4209915"/>
                <a:gd name="connsiteX316" fmla="*/ 5168652 w 8356279"/>
                <a:gd name="connsiteY316" fmla="*/ 175857 h 4209915"/>
                <a:gd name="connsiteX317" fmla="*/ 5206165 w 8356279"/>
                <a:gd name="connsiteY317" fmla="*/ 177957 h 4209915"/>
                <a:gd name="connsiteX318" fmla="*/ 5423150 w 8356279"/>
                <a:gd name="connsiteY318" fmla="*/ 336415 h 4209915"/>
                <a:gd name="connsiteX319" fmla="*/ 5430656 w 8356279"/>
                <a:gd name="connsiteY319" fmla="*/ 390392 h 4209915"/>
                <a:gd name="connsiteX320" fmla="*/ 5396665 w 8356279"/>
                <a:gd name="connsiteY320" fmla="*/ 412615 h 4209915"/>
                <a:gd name="connsiteX321" fmla="*/ 5308600 w 8356279"/>
                <a:gd name="connsiteY321" fmla="*/ 363337 h 4209915"/>
                <a:gd name="connsiteX322" fmla="*/ 5157120 w 8356279"/>
                <a:gd name="connsiteY322" fmla="*/ 316532 h 4209915"/>
                <a:gd name="connsiteX323" fmla="*/ 5092700 w 8356279"/>
                <a:gd name="connsiteY323" fmla="*/ 491079 h 4209915"/>
                <a:gd name="connsiteX324" fmla="*/ 5251450 w 8356279"/>
                <a:gd name="connsiteY324" fmla="*/ 552315 h 4209915"/>
                <a:gd name="connsiteX325" fmla="*/ 5351054 w 8356279"/>
                <a:gd name="connsiteY325" fmla="*/ 560152 h 4209915"/>
                <a:gd name="connsiteX326" fmla="*/ 5386899 w 8356279"/>
                <a:gd name="connsiteY326" fmla="*/ 593390 h 4209915"/>
                <a:gd name="connsiteX327" fmla="*/ 5345490 w 8356279"/>
                <a:gd name="connsiteY327" fmla="*/ 636113 h 4209915"/>
                <a:gd name="connsiteX328" fmla="*/ 5065345 w 8356279"/>
                <a:gd name="connsiteY328" fmla="*/ 653150 h 4209915"/>
                <a:gd name="connsiteX329" fmla="*/ 4977602 w 8356279"/>
                <a:gd name="connsiteY329" fmla="*/ 364578 h 4209915"/>
                <a:gd name="connsiteX330" fmla="*/ 5098686 w 8356279"/>
                <a:gd name="connsiteY330" fmla="*/ 204247 h 4209915"/>
                <a:gd name="connsiteX331" fmla="*/ 5168652 w 8356279"/>
                <a:gd name="connsiteY331" fmla="*/ 175857 h 4209915"/>
                <a:gd name="connsiteX332" fmla="*/ 2918370 w 8356279"/>
                <a:gd name="connsiteY332" fmla="*/ 128456 h 4209915"/>
                <a:gd name="connsiteX333" fmla="*/ 3085425 w 8356279"/>
                <a:gd name="connsiteY333" fmla="*/ 205089 h 4209915"/>
                <a:gd name="connsiteX334" fmla="*/ 3089721 w 8356279"/>
                <a:gd name="connsiteY334" fmla="*/ 248126 h 4209915"/>
                <a:gd name="connsiteX335" fmla="*/ 3033169 w 8356279"/>
                <a:gd name="connsiteY335" fmla="*/ 276575 h 4209915"/>
                <a:gd name="connsiteX336" fmla="*/ 2977226 w 8356279"/>
                <a:gd name="connsiteY336" fmla="*/ 271893 h 4209915"/>
                <a:gd name="connsiteX337" fmla="*/ 2862083 w 8356279"/>
                <a:gd name="connsiteY337" fmla="*/ 266307 h 4209915"/>
                <a:gd name="connsiteX338" fmla="*/ 2966749 w 8356279"/>
                <a:gd name="connsiteY338" fmla="*/ 317171 h 4209915"/>
                <a:gd name="connsiteX339" fmla="*/ 3165803 w 8356279"/>
                <a:gd name="connsiteY339" fmla="*/ 424600 h 4209915"/>
                <a:gd name="connsiteX340" fmla="*/ 3127008 w 8356279"/>
                <a:gd name="connsiteY340" fmla="*/ 580714 h 4209915"/>
                <a:gd name="connsiteX341" fmla="*/ 3056212 w 8356279"/>
                <a:gd name="connsiteY341" fmla="*/ 628038 h 4209915"/>
                <a:gd name="connsiteX342" fmla="*/ 2849604 w 8356279"/>
                <a:gd name="connsiteY342" fmla="*/ 635682 h 4209915"/>
                <a:gd name="connsiteX343" fmla="*/ 2781112 w 8356279"/>
                <a:gd name="connsiteY343" fmla="*/ 520794 h 4209915"/>
                <a:gd name="connsiteX344" fmla="*/ 2900635 w 8356279"/>
                <a:gd name="connsiteY344" fmla="*/ 512978 h 4209915"/>
                <a:gd name="connsiteX345" fmla="*/ 3027906 w 8356279"/>
                <a:gd name="connsiteY345" fmla="*/ 522903 h 4209915"/>
                <a:gd name="connsiteX346" fmla="*/ 3039736 w 8356279"/>
                <a:gd name="connsiteY346" fmla="*/ 475276 h 4209915"/>
                <a:gd name="connsiteX347" fmla="*/ 2927230 w 8356279"/>
                <a:gd name="connsiteY347" fmla="*/ 437331 h 4209915"/>
                <a:gd name="connsiteX348" fmla="*/ 2798458 w 8356279"/>
                <a:gd name="connsiteY348" fmla="*/ 422255 h 4209915"/>
                <a:gd name="connsiteX349" fmla="*/ 2730501 w 8356279"/>
                <a:gd name="connsiteY349" fmla="*/ 300164 h 4209915"/>
                <a:gd name="connsiteX350" fmla="*/ 2774374 w 8356279"/>
                <a:gd name="connsiteY350" fmla="*/ 202790 h 4209915"/>
                <a:gd name="connsiteX351" fmla="*/ 2860099 w 8356279"/>
                <a:gd name="connsiteY351" fmla="*/ 142276 h 4209915"/>
                <a:gd name="connsiteX352" fmla="*/ 2918370 w 8356279"/>
                <a:gd name="connsiteY352" fmla="*/ 128456 h 4209915"/>
                <a:gd name="connsiteX353" fmla="*/ 4635562 w 8356279"/>
                <a:gd name="connsiteY353" fmla="*/ 37626 h 4209915"/>
                <a:gd name="connsiteX354" fmla="*/ 4938457 w 8356279"/>
                <a:gd name="connsiteY354" fmla="*/ 96742 h 4209915"/>
                <a:gd name="connsiteX355" fmla="*/ 4960444 w 8356279"/>
                <a:gd name="connsiteY355" fmla="*/ 149973 h 4209915"/>
                <a:gd name="connsiteX356" fmla="*/ 4942449 w 8356279"/>
                <a:gd name="connsiteY356" fmla="*/ 199646 h 4209915"/>
                <a:gd name="connsiteX357" fmla="*/ 4816126 w 8356279"/>
                <a:gd name="connsiteY357" fmla="*/ 186564 h 4209915"/>
                <a:gd name="connsiteX358" fmla="*/ 4686300 w 8356279"/>
                <a:gd name="connsiteY358" fmla="*/ 220865 h 4209915"/>
                <a:gd name="connsiteX359" fmla="*/ 4785894 w 8356279"/>
                <a:gd name="connsiteY359" fmla="*/ 259115 h 4209915"/>
                <a:gd name="connsiteX360" fmla="*/ 4900343 w 8356279"/>
                <a:gd name="connsiteY360" fmla="*/ 284469 h 4209915"/>
                <a:gd name="connsiteX361" fmla="*/ 4884079 w 8356279"/>
                <a:gd name="connsiteY361" fmla="*/ 382269 h 4209915"/>
                <a:gd name="connsiteX362" fmla="*/ 4769294 w 8356279"/>
                <a:gd name="connsiteY362" fmla="*/ 368651 h 4209915"/>
                <a:gd name="connsiteX363" fmla="*/ 4664416 w 8356279"/>
                <a:gd name="connsiteY363" fmla="*/ 354065 h 4209915"/>
                <a:gd name="connsiteX364" fmla="*/ 4652633 w 8356279"/>
                <a:gd name="connsiteY364" fmla="*/ 402917 h 4209915"/>
                <a:gd name="connsiteX365" fmla="*/ 4645454 w 8356279"/>
                <a:gd name="connsiteY365" fmla="*/ 447162 h 4209915"/>
                <a:gd name="connsiteX366" fmla="*/ 4883150 w 8356279"/>
                <a:gd name="connsiteY366" fmla="*/ 482468 h 4209915"/>
                <a:gd name="connsiteX367" fmla="*/ 4885870 w 8356279"/>
                <a:gd name="connsiteY367" fmla="*/ 533084 h 4209915"/>
                <a:gd name="connsiteX368" fmla="*/ 4877372 w 8356279"/>
                <a:gd name="connsiteY368" fmla="*/ 594922 h 4209915"/>
                <a:gd name="connsiteX369" fmla="*/ 4798452 w 8356279"/>
                <a:gd name="connsiteY369" fmla="*/ 586155 h 4209915"/>
                <a:gd name="connsiteX370" fmla="*/ 4616450 w 8356279"/>
                <a:gd name="connsiteY370" fmla="*/ 544717 h 4209915"/>
                <a:gd name="connsiteX371" fmla="*/ 4500612 w 8356279"/>
                <a:gd name="connsiteY371" fmla="*/ 517467 h 4209915"/>
                <a:gd name="connsiteX372" fmla="*/ 4546843 w 8356279"/>
                <a:gd name="connsiteY372" fmla="*/ 225293 h 4209915"/>
                <a:gd name="connsiteX373" fmla="*/ 4614801 w 8356279"/>
                <a:gd name="connsiteY373" fmla="*/ 38006 h 4209915"/>
                <a:gd name="connsiteX374" fmla="*/ 4635562 w 8356279"/>
                <a:gd name="connsiteY374" fmla="*/ 37626 h 4209915"/>
                <a:gd name="connsiteX375" fmla="*/ 3416005 w 8356279"/>
                <a:gd name="connsiteY375" fmla="*/ 24996 h 4209915"/>
                <a:gd name="connsiteX376" fmla="*/ 3452171 w 8356279"/>
                <a:gd name="connsiteY376" fmla="*/ 29716 h 4209915"/>
                <a:gd name="connsiteX377" fmla="*/ 3600112 w 8356279"/>
                <a:gd name="connsiteY377" fmla="*/ 117854 h 4209915"/>
                <a:gd name="connsiteX378" fmla="*/ 3566278 w 8356279"/>
                <a:gd name="connsiteY378" fmla="*/ 189545 h 4209915"/>
                <a:gd name="connsiteX379" fmla="*/ 3486901 w 8356279"/>
                <a:gd name="connsiteY379" fmla="*/ 177248 h 4209915"/>
                <a:gd name="connsiteX380" fmla="*/ 3346023 w 8356279"/>
                <a:gd name="connsiteY380" fmla="*/ 174493 h 4209915"/>
                <a:gd name="connsiteX381" fmla="*/ 3325022 w 8356279"/>
                <a:gd name="connsiteY381" fmla="*/ 284384 h 4209915"/>
                <a:gd name="connsiteX382" fmla="*/ 3421560 w 8356279"/>
                <a:gd name="connsiteY382" fmla="*/ 429360 h 4209915"/>
                <a:gd name="connsiteX383" fmla="*/ 3524606 w 8356279"/>
                <a:gd name="connsiteY383" fmla="*/ 365355 h 4209915"/>
                <a:gd name="connsiteX384" fmla="*/ 3584197 w 8356279"/>
                <a:gd name="connsiteY384" fmla="*/ 324737 h 4209915"/>
                <a:gd name="connsiteX385" fmla="*/ 3644253 w 8356279"/>
                <a:gd name="connsiteY385" fmla="*/ 385252 h 4209915"/>
                <a:gd name="connsiteX386" fmla="*/ 3416509 w 8356279"/>
                <a:gd name="connsiteY386" fmla="*/ 549871 h 4209915"/>
                <a:gd name="connsiteX387" fmla="*/ 3232065 w 8356279"/>
                <a:gd name="connsiteY387" fmla="*/ 420370 h 4209915"/>
                <a:gd name="connsiteX388" fmla="*/ 3211464 w 8356279"/>
                <a:gd name="connsiteY388" fmla="*/ 161383 h 4209915"/>
                <a:gd name="connsiteX389" fmla="*/ 3342073 w 8356279"/>
                <a:gd name="connsiteY389" fmla="*/ 43104 h 4209915"/>
                <a:gd name="connsiteX390" fmla="*/ 3416005 w 8356279"/>
                <a:gd name="connsiteY390" fmla="*/ 24996 h 4209915"/>
                <a:gd name="connsiteX391" fmla="*/ 3752821 w 8356279"/>
                <a:gd name="connsiteY391" fmla="*/ 6215 h 4209915"/>
                <a:gd name="connsiteX392" fmla="*/ 3809533 w 8356279"/>
                <a:gd name="connsiteY392" fmla="*/ 53840 h 4209915"/>
                <a:gd name="connsiteX393" fmla="*/ 3813486 w 8356279"/>
                <a:gd name="connsiteY393" fmla="*/ 298318 h 4209915"/>
                <a:gd name="connsiteX394" fmla="*/ 3816350 w 8356279"/>
                <a:gd name="connsiteY394" fmla="*/ 495165 h 4209915"/>
                <a:gd name="connsiteX395" fmla="*/ 3775150 w 8356279"/>
                <a:gd name="connsiteY395" fmla="*/ 505455 h 4209915"/>
                <a:gd name="connsiteX396" fmla="*/ 3715383 w 8356279"/>
                <a:gd name="connsiteY396" fmla="*/ 480052 h 4209915"/>
                <a:gd name="connsiteX397" fmla="*/ 3685328 w 8356279"/>
                <a:gd name="connsiteY397" fmla="*/ 9392 h 4209915"/>
                <a:gd name="connsiteX398" fmla="*/ 3752821 w 8356279"/>
                <a:gd name="connsiteY398" fmla="*/ 6215 h 4209915"/>
                <a:gd name="connsiteX399" fmla="*/ 4275117 w 8356279"/>
                <a:gd name="connsiteY399" fmla="*/ 94 h 4209915"/>
                <a:gd name="connsiteX400" fmla="*/ 4419600 w 8356279"/>
                <a:gd name="connsiteY400" fmla="*/ 4524 h 4209915"/>
                <a:gd name="connsiteX401" fmla="*/ 4502150 w 8356279"/>
                <a:gd name="connsiteY401" fmla="*/ 12565 h 4209915"/>
                <a:gd name="connsiteX402" fmla="*/ 4512617 w 8356279"/>
                <a:gd name="connsiteY402" fmla="*/ 62033 h 4209915"/>
                <a:gd name="connsiteX403" fmla="*/ 4431836 w 8356279"/>
                <a:gd name="connsiteY403" fmla="*/ 124443 h 4209915"/>
                <a:gd name="connsiteX404" fmla="*/ 4372835 w 8356279"/>
                <a:gd name="connsiteY404" fmla="*/ 117458 h 4209915"/>
                <a:gd name="connsiteX405" fmla="*/ 4364308 w 8356279"/>
                <a:gd name="connsiteY405" fmla="*/ 276941 h 4209915"/>
                <a:gd name="connsiteX406" fmla="*/ 4292567 w 8356279"/>
                <a:gd name="connsiteY406" fmla="*/ 514215 h 4209915"/>
                <a:gd name="connsiteX407" fmla="*/ 4222732 w 8356279"/>
                <a:gd name="connsiteY407" fmla="*/ 291968 h 4209915"/>
                <a:gd name="connsiteX408" fmla="*/ 4230870 w 8356279"/>
                <a:gd name="connsiteY408" fmla="*/ 105444 h 4209915"/>
                <a:gd name="connsiteX409" fmla="*/ 4165600 w 8356279"/>
                <a:gd name="connsiteY409" fmla="*/ 92742 h 4209915"/>
                <a:gd name="connsiteX410" fmla="*/ 4110858 w 8356279"/>
                <a:gd name="connsiteY410" fmla="*/ 47490 h 4209915"/>
                <a:gd name="connsiteX411" fmla="*/ 4113267 w 8356279"/>
                <a:gd name="connsiteY411" fmla="*/ 6215 h 4209915"/>
                <a:gd name="connsiteX412" fmla="*/ 4225158 w 8356279"/>
                <a:gd name="connsiteY412" fmla="*/ 1352 h 4209915"/>
                <a:gd name="connsiteX413" fmla="*/ 4275117 w 8356279"/>
                <a:gd name="connsiteY413" fmla="*/ 94 h 420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</a:cxnLst>
              <a:rect l="l" t="t" r="r" b="b"/>
              <a:pathLst>
                <a:path w="8356279" h="4209915">
                  <a:moveTo>
                    <a:pt x="8271273" y="3747098"/>
                  </a:moveTo>
                  <a:cubicBezTo>
                    <a:pt x="8283717" y="3750187"/>
                    <a:pt x="8293273" y="3757001"/>
                    <a:pt x="8292509" y="3762240"/>
                  </a:cubicBezTo>
                  <a:cubicBezTo>
                    <a:pt x="8291746" y="3767479"/>
                    <a:pt x="8297452" y="3795588"/>
                    <a:pt x="8305192" y="3824704"/>
                  </a:cubicBezTo>
                  <a:lnTo>
                    <a:pt x="8319263" y="3877644"/>
                  </a:lnTo>
                  <a:lnTo>
                    <a:pt x="8241665" y="3937353"/>
                  </a:lnTo>
                  <a:cubicBezTo>
                    <a:pt x="8198987" y="3970194"/>
                    <a:pt x="8165954" y="3998344"/>
                    <a:pt x="8168259" y="3999909"/>
                  </a:cubicBezTo>
                  <a:cubicBezTo>
                    <a:pt x="8170564" y="4001474"/>
                    <a:pt x="8208366" y="4018677"/>
                    <a:pt x="8252263" y="4038138"/>
                  </a:cubicBezTo>
                  <a:cubicBezTo>
                    <a:pt x="8296160" y="4057598"/>
                    <a:pt x="8337593" y="4083831"/>
                    <a:pt x="8344338" y="4096433"/>
                  </a:cubicBezTo>
                  <a:cubicBezTo>
                    <a:pt x="8359877" y="4125468"/>
                    <a:pt x="8360398" y="4209915"/>
                    <a:pt x="8345039" y="4209915"/>
                  </a:cubicBezTo>
                  <a:cubicBezTo>
                    <a:pt x="8338679" y="4209915"/>
                    <a:pt x="8269670" y="4181126"/>
                    <a:pt x="8191685" y="4145940"/>
                  </a:cubicBezTo>
                  <a:lnTo>
                    <a:pt x="8049893" y="4081965"/>
                  </a:lnTo>
                  <a:lnTo>
                    <a:pt x="7947917" y="4095927"/>
                  </a:lnTo>
                  <a:cubicBezTo>
                    <a:pt x="7891831" y="4103607"/>
                    <a:pt x="7843403" y="4107351"/>
                    <a:pt x="7840299" y="4104247"/>
                  </a:cubicBezTo>
                  <a:cubicBezTo>
                    <a:pt x="7837195" y="4101143"/>
                    <a:pt x="7830649" y="4070797"/>
                    <a:pt x="7825753" y="4036811"/>
                  </a:cubicBezTo>
                  <a:lnTo>
                    <a:pt x="7816850" y="3975018"/>
                  </a:lnTo>
                  <a:lnTo>
                    <a:pt x="8035042" y="3952690"/>
                  </a:lnTo>
                  <a:lnTo>
                    <a:pt x="8141846" y="3847085"/>
                  </a:lnTo>
                  <a:cubicBezTo>
                    <a:pt x="8214849" y="3774902"/>
                    <a:pt x="8255810" y="3743258"/>
                    <a:pt x="8271273" y="3747098"/>
                  </a:cubicBezTo>
                  <a:close/>
                  <a:moveTo>
                    <a:pt x="8172269" y="3328595"/>
                  </a:moveTo>
                  <a:cubicBezTo>
                    <a:pt x="8183885" y="3331239"/>
                    <a:pt x="8192626" y="3337864"/>
                    <a:pt x="8199294" y="3348653"/>
                  </a:cubicBezTo>
                  <a:cubicBezTo>
                    <a:pt x="8215427" y="3374757"/>
                    <a:pt x="8290786" y="3705866"/>
                    <a:pt x="8284388" y="3722537"/>
                  </a:cubicBezTo>
                  <a:cubicBezTo>
                    <a:pt x="8281027" y="3731297"/>
                    <a:pt x="8260896" y="3742280"/>
                    <a:pt x="8239652" y="3746946"/>
                  </a:cubicBezTo>
                  <a:cubicBezTo>
                    <a:pt x="8192723" y="3757254"/>
                    <a:pt x="8166983" y="3729574"/>
                    <a:pt x="8164296" y="3665913"/>
                  </a:cubicBezTo>
                  <a:cubicBezTo>
                    <a:pt x="8162558" y="3624736"/>
                    <a:pt x="8161061" y="3623615"/>
                    <a:pt x="8110329" y="3625491"/>
                  </a:cubicBezTo>
                  <a:cubicBezTo>
                    <a:pt x="8081630" y="3626551"/>
                    <a:pt x="7999567" y="3644791"/>
                    <a:pt x="7927968" y="3666023"/>
                  </a:cubicBezTo>
                  <a:cubicBezTo>
                    <a:pt x="7856368" y="3687256"/>
                    <a:pt x="7789532" y="3701460"/>
                    <a:pt x="7779444" y="3697589"/>
                  </a:cubicBezTo>
                  <a:cubicBezTo>
                    <a:pt x="7760869" y="3690461"/>
                    <a:pt x="7739825" y="3611876"/>
                    <a:pt x="7748583" y="3582344"/>
                  </a:cubicBezTo>
                  <a:cubicBezTo>
                    <a:pt x="7751463" y="3572629"/>
                    <a:pt x="7827738" y="3551870"/>
                    <a:pt x="7941392" y="3529867"/>
                  </a:cubicBezTo>
                  <a:lnTo>
                    <a:pt x="8129435" y="3493464"/>
                  </a:lnTo>
                  <a:lnTo>
                    <a:pt x="8113845" y="3454815"/>
                  </a:lnTo>
                  <a:cubicBezTo>
                    <a:pt x="8105270" y="3433557"/>
                    <a:pt x="8097803" y="3399343"/>
                    <a:pt x="8097252" y="3378782"/>
                  </a:cubicBezTo>
                  <a:cubicBezTo>
                    <a:pt x="8096462" y="3349346"/>
                    <a:pt x="8102997" y="3339492"/>
                    <a:pt x="8127999" y="3332423"/>
                  </a:cubicBezTo>
                  <a:cubicBezTo>
                    <a:pt x="8146164" y="3327287"/>
                    <a:pt x="8160654" y="3325951"/>
                    <a:pt x="8172269" y="3328595"/>
                  </a:cubicBezTo>
                  <a:close/>
                  <a:moveTo>
                    <a:pt x="8129442" y="3154532"/>
                  </a:moveTo>
                  <a:cubicBezTo>
                    <a:pt x="8133727" y="3158730"/>
                    <a:pt x="8146583" y="3184442"/>
                    <a:pt x="8158011" y="3211670"/>
                  </a:cubicBezTo>
                  <a:cubicBezTo>
                    <a:pt x="8182893" y="3270951"/>
                    <a:pt x="8171066" y="3292161"/>
                    <a:pt x="8111604" y="3294902"/>
                  </a:cubicBezTo>
                  <a:cubicBezTo>
                    <a:pt x="8089189" y="3295935"/>
                    <a:pt x="7991770" y="3325491"/>
                    <a:pt x="7895118" y="3360582"/>
                  </a:cubicBezTo>
                  <a:cubicBezTo>
                    <a:pt x="7798466" y="3395672"/>
                    <a:pt x="7711627" y="3421406"/>
                    <a:pt x="7702144" y="3417766"/>
                  </a:cubicBezTo>
                  <a:cubicBezTo>
                    <a:pt x="7681057" y="3409675"/>
                    <a:pt x="7663146" y="3323488"/>
                    <a:pt x="7679213" y="3307422"/>
                  </a:cubicBezTo>
                  <a:cubicBezTo>
                    <a:pt x="7685591" y="3301044"/>
                    <a:pt x="7787748" y="3262317"/>
                    <a:pt x="7906230" y="3221363"/>
                  </a:cubicBezTo>
                  <a:cubicBezTo>
                    <a:pt x="8024711" y="3180408"/>
                    <a:pt x="8125156" y="3150334"/>
                    <a:pt x="8129442" y="3154532"/>
                  </a:cubicBezTo>
                  <a:close/>
                  <a:moveTo>
                    <a:pt x="7900669" y="2749415"/>
                  </a:moveTo>
                  <a:cubicBezTo>
                    <a:pt x="8055065" y="2749415"/>
                    <a:pt x="8142220" y="3032834"/>
                    <a:pt x="8009643" y="3103787"/>
                  </a:cubicBezTo>
                  <a:cubicBezTo>
                    <a:pt x="7970019" y="3124994"/>
                    <a:pt x="7955926" y="3116399"/>
                    <a:pt x="7937178" y="3059592"/>
                  </a:cubicBezTo>
                  <a:cubicBezTo>
                    <a:pt x="7924491" y="3021151"/>
                    <a:pt x="7925511" y="3010979"/>
                    <a:pt x="7944106" y="2990431"/>
                  </a:cubicBezTo>
                  <a:cubicBezTo>
                    <a:pt x="7968738" y="2963213"/>
                    <a:pt x="7962553" y="2915983"/>
                    <a:pt x="7930106" y="2883536"/>
                  </a:cubicBezTo>
                  <a:cubicBezTo>
                    <a:pt x="7893928" y="2847358"/>
                    <a:pt x="7884208" y="2873879"/>
                    <a:pt x="7893363" y="2983789"/>
                  </a:cubicBezTo>
                  <a:cubicBezTo>
                    <a:pt x="7904032" y="3111868"/>
                    <a:pt x="7885198" y="3159779"/>
                    <a:pt x="7813058" y="3188079"/>
                  </a:cubicBezTo>
                  <a:cubicBezTo>
                    <a:pt x="7723569" y="3223185"/>
                    <a:pt x="7643737" y="3203850"/>
                    <a:pt x="7599517" y="3136361"/>
                  </a:cubicBezTo>
                  <a:cubicBezTo>
                    <a:pt x="7568439" y="3088932"/>
                    <a:pt x="7543417" y="2983100"/>
                    <a:pt x="7552519" y="2937588"/>
                  </a:cubicBezTo>
                  <a:cubicBezTo>
                    <a:pt x="7559217" y="2904101"/>
                    <a:pt x="7631773" y="2814609"/>
                    <a:pt x="7656036" y="2809909"/>
                  </a:cubicBezTo>
                  <a:cubicBezTo>
                    <a:pt x="7660663" y="2809013"/>
                    <a:pt x="7678650" y="2831936"/>
                    <a:pt x="7696006" y="2860850"/>
                  </a:cubicBezTo>
                  <a:lnTo>
                    <a:pt x="7727564" y="2913420"/>
                  </a:lnTo>
                  <a:lnTo>
                    <a:pt x="7699181" y="2939862"/>
                  </a:lnTo>
                  <a:cubicBezTo>
                    <a:pt x="7665991" y="2970784"/>
                    <a:pt x="7662318" y="3023755"/>
                    <a:pt x="7690569" y="3064089"/>
                  </a:cubicBezTo>
                  <a:cubicBezTo>
                    <a:pt x="7714358" y="3098051"/>
                    <a:pt x="7757838" y="3101980"/>
                    <a:pt x="7756995" y="3070090"/>
                  </a:cubicBezTo>
                  <a:cubicBezTo>
                    <a:pt x="7751862" y="2875897"/>
                    <a:pt x="7764136" y="2818548"/>
                    <a:pt x="7820281" y="2774385"/>
                  </a:cubicBezTo>
                  <a:cubicBezTo>
                    <a:pt x="7839293" y="2759429"/>
                    <a:pt x="7871534" y="2749415"/>
                    <a:pt x="7900669" y="2749415"/>
                  </a:cubicBezTo>
                  <a:close/>
                  <a:moveTo>
                    <a:pt x="145176" y="2496711"/>
                  </a:moveTo>
                  <a:cubicBezTo>
                    <a:pt x="152637" y="2496395"/>
                    <a:pt x="163166" y="2500489"/>
                    <a:pt x="186392" y="2508586"/>
                  </a:cubicBezTo>
                  <a:cubicBezTo>
                    <a:pt x="218214" y="2519679"/>
                    <a:pt x="236815" y="2547221"/>
                    <a:pt x="304328" y="2683211"/>
                  </a:cubicBezTo>
                  <a:cubicBezTo>
                    <a:pt x="348413" y="2772011"/>
                    <a:pt x="389293" y="2849783"/>
                    <a:pt x="395173" y="2856038"/>
                  </a:cubicBezTo>
                  <a:cubicBezTo>
                    <a:pt x="401162" y="2862410"/>
                    <a:pt x="428064" y="2819130"/>
                    <a:pt x="456350" y="2757613"/>
                  </a:cubicBezTo>
                  <a:cubicBezTo>
                    <a:pt x="484118" y="2697224"/>
                    <a:pt x="512545" y="2647815"/>
                    <a:pt x="519521" y="2647815"/>
                  </a:cubicBezTo>
                  <a:cubicBezTo>
                    <a:pt x="545627" y="2647815"/>
                    <a:pt x="596900" y="2677873"/>
                    <a:pt x="596900" y="2693178"/>
                  </a:cubicBezTo>
                  <a:cubicBezTo>
                    <a:pt x="596900" y="2701915"/>
                    <a:pt x="574744" y="2751004"/>
                    <a:pt x="547663" y="2802265"/>
                  </a:cubicBezTo>
                  <a:cubicBezTo>
                    <a:pt x="520583" y="2853525"/>
                    <a:pt x="486126" y="2931184"/>
                    <a:pt x="471091" y="2974840"/>
                  </a:cubicBezTo>
                  <a:cubicBezTo>
                    <a:pt x="456057" y="3018496"/>
                    <a:pt x="439061" y="3054215"/>
                    <a:pt x="433323" y="3054215"/>
                  </a:cubicBezTo>
                  <a:cubicBezTo>
                    <a:pt x="427585" y="3054215"/>
                    <a:pt x="405061" y="3048000"/>
                    <a:pt x="383270" y="3040403"/>
                  </a:cubicBezTo>
                  <a:cubicBezTo>
                    <a:pt x="349292" y="3028559"/>
                    <a:pt x="331676" y="3003043"/>
                    <a:pt x="259563" y="2861226"/>
                  </a:cubicBezTo>
                  <a:cubicBezTo>
                    <a:pt x="209367" y="2762510"/>
                    <a:pt x="169103" y="2697694"/>
                    <a:pt x="159664" y="2700412"/>
                  </a:cubicBezTo>
                  <a:cubicBezTo>
                    <a:pt x="150967" y="2702916"/>
                    <a:pt x="130770" y="2736398"/>
                    <a:pt x="114782" y="2774815"/>
                  </a:cubicBezTo>
                  <a:cubicBezTo>
                    <a:pt x="98793" y="2813232"/>
                    <a:pt x="82481" y="2851392"/>
                    <a:pt x="78532" y="2859613"/>
                  </a:cubicBezTo>
                  <a:cubicBezTo>
                    <a:pt x="69077" y="2879296"/>
                    <a:pt x="0" y="2844960"/>
                    <a:pt x="0" y="2820577"/>
                  </a:cubicBezTo>
                  <a:cubicBezTo>
                    <a:pt x="0" y="2789700"/>
                    <a:pt x="103728" y="2527529"/>
                    <a:pt x="122370" y="2511290"/>
                  </a:cubicBezTo>
                  <a:cubicBezTo>
                    <a:pt x="133322" y="2501750"/>
                    <a:pt x="137714" y="2497026"/>
                    <a:pt x="145176" y="2496711"/>
                  </a:cubicBezTo>
                  <a:close/>
                  <a:moveTo>
                    <a:pt x="7678926" y="2414221"/>
                  </a:moveTo>
                  <a:cubicBezTo>
                    <a:pt x="7671080" y="2416108"/>
                    <a:pt x="7662964" y="2420933"/>
                    <a:pt x="7654401" y="2428599"/>
                  </a:cubicBezTo>
                  <a:cubicBezTo>
                    <a:pt x="7628755" y="2451557"/>
                    <a:pt x="7630496" y="2459611"/>
                    <a:pt x="7677047" y="2533351"/>
                  </a:cubicBezTo>
                  <a:cubicBezTo>
                    <a:pt x="7697867" y="2566333"/>
                    <a:pt x="7715392" y="2582073"/>
                    <a:pt x="7724080" y="2575593"/>
                  </a:cubicBezTo>
                  <a:cubicBezTo>
                    <a:pt x="7731696" y="2569913"/>
                    <a:pt x="7746298" y="2559366"/>
                    <a:pt x="7756529" y="2552156"/>
                  </a:cubicBezTo>
                  <a:cubicBezTo>
                    <a:pt x="7772564" y="2540855"/>
                    <a:pt x="7771246" y="2530782"/>
                    <a:pt x="7746967" y="2479131"/>
                  </a:cubicBezTo>
                  <a:cubicBezTo>
                    <a:pt x="7723557" y="2429330"/>
                    <a:pt x="7702461" y="2408558"/>
                    <a:pt x="7678926" y="2414221"/>
                  </a:cubicBezTo>
                  <a:close/>
                  <a:moveTo>
                    <a:pt x="7753948" y="2262452"/>
                  </a:moveTo>
                  <a:cubicBezTo>
                    <a:pt x="7761919" y="2265511"/>
                    <a:pt x="7798758" y="2330788"/>
                    <a:pt x="7835812" y="2407513"/>
                  </a:cubicBezTo>
                  <a:cubicBezTo>
                    <a:pt x="7900257" y="2540958"/>
                    <a:pt x="7902534" y="2549173"/>
                    <a:pt x="7888272" y="2596776"/>
                  </a:cubicBezTo>
                  <a:cubicBezTo>
                    <a:pt x="7862260" y="2683595"/>
                    <a:pt x="7771929" y="2727378"/>
                    <a:pt x="7689703" y="2693022"/>
                  </a:cubicBezTo>
                  <a:cubicBezTo>
                    <a:pt x="7663192" y="2681945"/>
                    <a:pt x="7637922" y="2671528"/>
                    <a:pt x="7633549" y="2669873"/>
                  </a:cubicBezTo>
                  <a:cubicBezTo>
                    <a:pt x="7629175" y="2668219"/>
                    <a:pt x="7618779" y="2691019"/>
                    <a:pt x="7610446" y="2720541"/>
                  </a:cubicBezTo>
                  <a:cubicBezTo>
                    <a:pt x="7593774" y="2779611"/>
                    <a:pt x="7537289" y="2876415"/>
                    <a:pt x="7519495" y="2876415"/>
                  </a:cubicBezTo>
                  <a:cubicBezTo>
                    <a:pt x="7505458" y="2876415"/>
                    <a:pt x="7454900" y="2792245"/>
                    <a:pt x="7454900" y="2768876"/>
                  </a:cubicBezTo>
                  <a:cubicBezTo>
                    <a:pt x="7454900" y="2759423"/>
                    <a:pt x="7478220" y="2710536"/>
                    <a:pt x="7506722" y="2660238"/>
                  </a:cubicBezTo>
                  <a:cubicBezTo>
                    <a:pt x="7543710" y="2594964"/>
                    <a:pt x="7556364" y="2560104"/>
                    <a:pt x="7550930" y="2538451"/>
                  </a:cubicBezTo>
                  <a:cubicBezTo>
                    <a:pt x="7541157" y="2499512"/>
                    <a:pt x="7532005" y="2500220"/>
                    <a:pt x="7450506" y="2546215"/>
                  </a:cubicBezTo>
                  <a:cubicBezTo>
                    <a:pt x="7413375" y="2567170"/>
                    <a:pt x="7376461" y="2584315"/>
                    <a:pt x="7368474" y="2584315"/>
                  </a:cubicBezTo>
                  <a:cubicBezTo>
                    <a:pt x="7352223" y="2584315"/>
                    <a:pt x="7315200" y="2519426"/>
                    <a:pt x="7315200" y="2490942"/>
                  </a:cubicBezTo>
                  <a:cubicBezTo>
                    <a:pt x="7315200" y="2479868"/>
                    <a:pt x="7399901" y="2429460"/>
                    <a:pt x="7527327" y="2364699"/>
                  </a:cubicBezTo>
                  <a:cubicBezTo>
                    <a:pt x="7643997" y="2305404"/>
                    <a:pt x="7745976" y="2259393"/>
                    <a:pt x="7753948" y="2262452"/>
                  </a:cubicBezTo>
                  <a:close/>
                  <a:moveTo>
                    <a:pt x="387434" y="2063615"/>
                  </a:moveTo>
                  <a:cubicBezTo>
                    <a:pt x="396281" y="2063615"/>
                    <a:pt x="526991" y="2131349"/>
                    <a:pt x="571501" y="2158999"/>
                  </a:cubicBezTo>
                  <a:cubicBezTo>
                    <a:pt x="595948" y="2174186"/>
                    <a:pt x="650241" y="2205322"/>
                    <a:pt x="692151" y="2228191"/>
                  </a:cubicBezTo>
                  <a:cubicBezTo>
                    <a:pt x="734061" y="2251060"/>
                    <a:pt x="778866" y="2279825"/>
                    <a:pt x="791719" y="2292114"/>
                  </a:cubicBezTo>
                  <a:cubicBezTo>
                    <a:pt x="813478" y="2312919"/>
                    <a:pt x="813703" y="2317133"/>
                    <a:pt x="794984" y="2353331"/>
                  </a:cubicBezTo>
                  <a:cubicBezTo>
                    <a:pt x="783928" y="2374711"/>
                    <a:pt x="768966" y="2395861"/>
                    <a:pt x="761735" y="2400329"/>
                  </a:cubicBezTo>
                  <a:cubicBezTo>
                    <a:pt x="754505" y="2404798"/>
                    <a:pt x="710917" y="2387747"/>
                    <a:pt x="664874" y="2362439"/>
                  </a:cubicBezTo>
                  <a:cubicBezTo>
                    <a:pt x="618831" y="2337130"/>
                    <a:pt x="576735" y="2315263"/>
                    <a:pt x="571328" y="2313844"/>
                  </a:cubicBezTo>
                  <a:cubicBezTo>
                    <a:pt x="565920" y="2312426"/>
                    <a:pt x="547513" y="2342834"/>
                    <a:pt x="530422" y="2381418"/>
                  </a:cubicBezTo>
                  <a:lnTo>
                    <a:pt x="499347" y="2451571"/>
                  </a:lnTo>
                  <a:lnTo>
                    <a:pt x="586224" y="2501106"/>
                  </a:lnTo>
                  <a:cubicBezTo>
                    <a:pt x="634006" y="2528350"/>
                    <a:pt x="673101" y="2555033"/>
                    <a:pt x="673101" y="2560402"/>
                  </a:cubicBezTo>
                  <a:cubicBezTo>
                    <a:pt x="673101" y="2565771"/>
                    <a:pt x="660917" y="2590814"/>
                    <a:pt x="646024" y="2616055"/>
                  </a:cubicBezTo>
                  <a:cubicBezTo>
                    <a:pt x="624741" y="2652127"/>
                    <a:pt x="614551" y="2659413"/>
                    <a:pt x="598399" y="2650107"/>
                  </a:cubicBezTo>
                  <a:cubicBezTo>
                    <a:pt x="520158" y="2605029"/>
                    <a:pt x="227756" y="2435608"/>
                    <a:pt x="208231" y="2424040"/>
                  </a:cubicBezTo>
                  <a:cubicBezTo>
                    <a:pt x="185149" y="2410363"/>
                    <a:pt x="185071" y="2408037"/>
                    <a:pt x="206207" y="2363715"/>
                  </a:cubicBezTo>
                  <a:cubicBezTo>
                    <a:pt x="218297" y="2338360"/>
                    <a:pt x="232569" y="2314861"/>
                    <a:pt x="237921" y="2311495"/>
                  </a:cubicBezTo>
                  <a:cubicBezTo>
                    <a:pt x="243272" y="2308129"/>
                    <a:pt x="281574" y="2325355"/>
                    <a:pt x="323035" y="2349776"/>
                  </a:cubicBezTo>
                  <a:cubicBezTo>
                    <a:pt x="371988" y="2378609"/>
                    <a:pt x="399227" y="2388547"/>
                    <a:pt x="400722" y="2378121"/>
                  </a:cubicBezTo>
                  <a:cubicBezTo>
                    <a:pt x="401988" y="2369290"/>
                    <a:pt x="421168" y="2338295"/>
                    <a:pt x="443344" y="2309242"/>
                  </a:cubicBezTo>
                  <a:lnTo>
                    <a:pt x="483664" y="2256419"/>
                  </a:lnTo>
                  <a:lnTo>
                    <a:pt x="406933" y="2214235"/>
                  </a:lnTo>
                  <a:cubicBezTo>
                    <a:pt x="364730" y="2191035"/>
                    <a:pt x="330201" y="2164252"/>
                    <a:pt x="330201" y="2154719"/>
                  </a:cubicBezTo>
                  <a:cubicBezTo>
                    <a:pt x="330201" y="2145186"/>
                    <a:pt x="342020" y="2120787"/>
                    <a:pt x="356466" y="2100501"/>
                  </a:cubicBezTo>
                  <a:cubicBezTo>
                    <a:pt x="370911" y="2080213"/>
                    <a:pt x="384847" y="2063615"/>
                    <a:pt x="387434" y="2063615"/>
                  </a:cubicBezTo>
                  <a:close/>
                  <a:moveTo>
                    <a:pt x="7469711" y="1838862"/>
                  </a:moveTo>
                  <a:cubicBezTo>
                    <a:pt x="7481349" y="1840239"/>
                    <a:pt x="7534220" y="1907088"/>
                    <a:pt x="7587203" y="1987415"/>
                  </a:cubicBezTo>
                  <a:lnTo>
                    <a:pt x="7683534" y="2133465"/>
                  </a:lnTo>
                  <a:lnTo>
                    <a:pt x="7657409" y="2168390"/>
                  </a:lnTo>
                  <a:cubicBezTo>
                    <a:pt x="7643040" y="2187599"/>
                    <a:pt x="7623770" y="2203315"/>
                    <a:pt x="7614586" y="2203315"/>
                  </a:cubicBezTo>
                  <a:cubicBezTo>
                    <a:pt x="7605402" y="2203315"/>
                    <a:pt x="7568240" y="2157682"/>
                    <a:pt x="7532001" y="2101909"/>
                  </a:cubicBezTo>
                  <a:lnTo>
                    <a:pt x="7466116" y="2000502"/>
                  </a:lnTo>
                  <a:lnTo>
                    <a:pt x="7434755" y="2021050"/>
                  </a:lnTo>
                  <a:cubicBezTo>
                    <a:pt x="7399411" y="2044208"/>
                    <a:pt x="7399534" y="2044614"/>
                    <a:pt x="7476401" y="2158865"/>
                  </a:cubicBezTo>
                  <a:lnTo>
                    <a:pt x="7519123" y="2222365"/>
                  </a:lnTo>
                  <a:lnTo>
                    <a:pt x="7492654" y="2257290"/>
                  </a:lnTo>
                  <a:cubicBezTo>
                    <a:pt x="7478095" y="2276499"/>
                    <a:pt x="7458367" y="2292215"/>
                    <a:pt x="7448814" y="2292215"/>
                  </a:cubicBezTo>
                  <a:cubicBezTo>
                    <a:pt x="7439261" y="2292215"/>
                    <a:pt x="7404501" y="2249682"/>
                    <a:pt x="7371569" y="2197698"/>
                  </a:cubicBezTo>
                  <a:lnTo>
                    <a:pt x="7311696" y="2103181"/>
                  </a:lnTo>
                  <a:lnTo>
                    <a:pt x="7227274" y="2160546"/>
                  </a:lnTo>
                  <a:lnTo>
                    <a:pt x="7296637" y="2264149"/>
                  </a:lnTo>
                  <a:cubicBezTo>
                    <a:pt x="7334786" y="2321131"/>
                    <a:pt x="7366000" y="2372717"/>
                    <a:pt x="7366000" y="2378784"/>
                  </a:cubicBezTo>
                  <a:cubicBezTo>
                    <a:pt x="7366000" y="2397934"/>
                    <a:pt x="7279165" y="2438260"/>
                    <a:pt x="7266465" y="2425008"/>
                  </a:cubicBezTo>
                  <a:cubicBezTo>
                    <a:pt x="7244049" y="2401619"/>
                    <a:pt x="7072392" y="2125050"/>
                    <a:pt x="7069983" y="2108441"/>
                  </a:cubicBezTo>
                  <a:cubicBezTo>
                    <a:pt x="7068645" y="2099216"/>
                    <a:pt x="7153275" y="2034223"/>
                    <a:pt x="7258050" y="1964013"/>
                  </a:cubicBezTo>
                  <a:cubicBezTo>
                    <a:pt x="7362825" y="1893803"/>
                    <a:pt x="7458072" y="1837485"/>
                    <a:pt x="7469711" y="1838862"/>
                  </a:cubicBezTo>
                  <a:close/>
                  <a:moveTo>
                    <a:pt x="666667" y="1663847"/>
                  </a:moveTo>
                  <a:cubicBezTo>
                    <a:pt x="673698" y="1660510"/>
                    <a:pt x="696070" y="1671217"/>
                    <a:pt x="716383" y="1687642"/>
                  </a:cubicBezTo>
                  <a:lnTo>
                    <a:pt x="753315" y="1717503"/>
                  </a:lnTo>
                  <a:lnTo>
                    <a:pt x="605587" y="1927128"/>
                  </a:lnTo>
                  <a:lnTo>
                    <a:pt x="665534" y="1972346"/>
                  </a:lnTo>
                  <a:lnTo>
                    <a:pt x="727065" y="1885011"/>
                  </a:lnTo>
                  <a:cubicBezTo>
                    <a:pt x="760908" y="1836976"/>
                    <a:pt x="794082" y="1794285"/>
                    <a:pt x="800785" y="1790142"/>
                  </a:cubicBezTo>
                  <a:cubicBezTo>
                    <a:pt x="813887" y="1782045"/>
                    <a:pt x="889001" y="1830192"/>
                    <a:pt x="889001" y="1846686"/>
                  </a:cubicBezTo>
                  <a:cubicBezTo>
                    <a:pt x="889001" y="1852154"/>
                    <a:pt x="860426" y="1894375"/>
                    <a:pt x="825501" y="1940509"/>
                  </a:cubicBezTo>
                  <a:cubicBezTo>
                    <a:pt x="790576" y="1986645"/>
                    <a:pt x="762001" y="2028013"/>
                    <a:pt x="762001" y="2032443"/>
                  </a:cubicBezTo>
                  <a:cubicBezTo>
                    <a:pt x="762001" y="2044058"/>
                    <a:pt x="804171" y="2075537"/>
                    <a:pt x="819151" y="2075103"/>
                  </a:cubicBezTo>
                  <a:cubicBezTo>
                    <a:pt x="826136" y="2074900"/>
                    <a:pt x="867612" y="2032104"/>
                    <a:pt x="911320" y="1979997"/>
                  </a:cubicBezTo>
                  <a:lnTo>
                    <a:pt x="990789" y="1885260"/>
                  </a:lnTo>
                  <a:lnTo>
                    <a:pt x="1030086" y="1905582"/>
                  </a:lnTo>
                  <a:cubicBezTo>
                    <a:pt x="1076862" y="1929770"/>
                    <a:pt x="1080418" y="1921050"/>
                    <a:pt x="951616" y="2098021"/>
                  </a:cubicBezTo>
                  <a:cubicBezTo>
                    <a:pt x="899715" y="2169331"/>
                    <a:pt x="853605" y="2233199"/>
                    <a:pt x="849149" y="2239951"/>
                  </a:cubicBezTo>
                  <a:cubicBezTo>
                    <a:pt x="838533" y="2256036"/>
                    <a:pt x="443841" y="1972631"/>
                    <a:pt x="451404" y="1954354"/>
                  </a:cubicBezTo>
                  <a:cubicBezTo>
                    <a:pt x="454592" y="1946647"/>
                    <a:pt x="501455" y="1879496"/>
                    <a:pt x="555542" y="1805129"/>
                  </a:cubicBezTo>
                  <a:cubicBezTo>
                    <a:pt x="609630" y="1730761"/>
                    <a:pt x="659636" y="1667185"/>
                    <a:pt x="666667" y="1663847"/>
                  </a:cubicBezTo>
                  <a:close/>
                  <a:moveTo>
                    <a:pt x="7154666" y="1428616"/>
                  </a:moveTo>
                  <a:cubicBezTo>
                    <a:pt x="7173629" y="1428616"/>
                    <a:pt x="7226300" y="1496335"/>
                    <a:pt x="7226300" y="1520714"/>
                  </a:cubicBezTo>
                  <a:cubicBezTo>
                    <a:pt x="7226300" y="1530024"/>
                    <a:pt x="7191386" y="1593449"/>
                    <a:pt x="7148713" y="1661658"/>
                  </a:cubicBezTo>
                  <a:cubicBezTo>
                    <a:pt x="7106040" y="1729868"/>
                    <a:pt x="7073753" y="1788302"/>
                    <a:pt x="7076964" y="1791513"/>
                  </a:cubicBezTo>
                  <a:cubicBezTo>
                    <a:pt x="7080176" y="1794725"/>
                    <a:pt x="7140720" y="1774394"/>
                    <a:pt x="7211507" y="1746334"/>
                  </a:cubicBezTo>
                  <a:cubicBezTo>
                    <a:pt x="7282295" y="1718274"/>
                    <a:pt x="7351340" y="1695316"/>
                    <a:pt x="7364941" y="1695316"/>
                  </a:cubicBezTo>
                  <a:cubicBezTo>
                    <a:pt x="7388347" y="1695316"/>
                    <a:pt x="7442200" y="1755170"/>
                    <a:pt x="7442200" y="1781184"/>
                  </a:cubicBezTo>
                  <a:cubicBezTo>
                    <a:pt x="7442200" y="1787837"/>
                    <a:pt x="7343616" y="1824847"/>
                    <a:pt x="7223125" y="1863428"/>
                  </a:cubicBezTo>
                  <a:cubicBezTo>
                    <a:pt x="7102634" y="1902008"/>
                    <a:pt x="6993513" y="1940529"/>
                    <a:pt x="6980633" y="1949029"/>
                  </a:cubicBezTo>
                  <a:cubicBezTo>
                    <a:pt x="6960785" y="1962129"/>
                    <a:pt x="6951591" y="1959095"/>
                    <a:pt x="6920308" y="1929124"/>
                  </a:cubicBezTo>
                  <a:cubicBezTo>
                    <a:pt x="6900008" y="1909676"/>
                    <a:pt x="6883400" y="1884974"/>
                    <a:pt x="6883400" y="1874230"/>
                  </a:cubicBezTo>
                  <a:cubicBezTo>
                    <a:pt x="6883400" y="1863487"/>
                    <a:pt x="6940822" y="1758829"/>
                    <a:pt x="7011005" y="1641656"/>
                  </a:cubicBezTo>
                  <a:cubicBezTo>
                    <a:pt x="7081188" y="1524484"/>
                    <a:pt x="7145836" y="1428616"/>
                    <a:pt x="7154666" y="1428616"/>
                  </a:cubicBezTo>
                  <a:close/>
                  <a:moveTo>
                    <a:pt x="931667" y="1365116"/>
                  </a:moveTo>
                  <a:cubicBezTo>
                    <a:pt x="949073" y="1365116"/>
                    <a:pt x="1070679" y="1468414"/>
                    <a:pt x="1163167" y="1561762"/>
                  </a:cubicBezTo>
                  <a:cubicBezTo>
                    <a:pt x="1252012" y="1651435"/>
                    <a:pt x="1268957" y="1698663"/>
                    <a:pt x="1236687" y="1766668"/>
                  </a:cubicBezTo>
                  <a:cubicBezTo>
                    <a:pt x="1212708" y="1817200"/>
                    <a:pt x="1154290" y="1869799"/>
                    <a:pt x="1109723" y="1880984"/>
                  </a:cubicBezTo>
                  <a:cubicBezTo>
                    <a:pt x="1072326" y="1890371"/>
                    <a:pt x="992244" y="1862349"/>
                    <a:pt x="974054" y="1833512"/>
                  </a:cubicBezTo>
                  <a:cubicBezTo>
                    <a:pt x="964322" y="1818083"/>
                    <a:pt x="968293" y="1802845"/>
                    <a:pt x="989985" y="1772381"/>
                  </a:cubicBezTo>
                  <a:cubicBezTo>
                    <a:pt x="1005877" y="1750063"/>
                    <a:pt x="1025375" y="1732939"/>
                    <a:pt x="1033315" y="1734326"/>
                  </a:cubicBezTo>
                  <a:cubicBezTo>
                    <a:pt x="1076974" y="1741958"/>
                    <a:pt x="1096685" y="1737431"/>
                    <a:pt x="1109587" y="1716808"/>
                  </a:cubicBezTo>
                  <a:cubicBezTo>
                    <a:pt x="1121998" y="1696971"/>
                    <a:pt x="1111020" y="1682294"/>
                    <a:pt x="1028843" y="1608858"/>
                  </a:cubicBezTo>
                  <a:cubicBezTo>
                    <a:pt x="976534" y="1562112"/>
                    <a:pt x="910811" y="1502828"/>
                    <a:pt x="882793" y="1477116"/>
                  </a:cubicBezTo>
                  <a:lnTo>
                    <a:pt x="831851" y="1430366"/>
                  </a:lnTo>
                  <a:lnTo>
                    <a:pt x="875502" y="1397741"/>
                  </a:lnTo>
                  <a:cubicBezTo>
                    <a:pt x="899510" y="1379797"/>
                    <a:pt x="924784" y="1365116"/>
                    <a:pt x="931667" y="1365116"/>
                  </a:cubicBezTo>
                  <a:close/>
                  <a:moveTo>
                    <a:pt x="7029735" y="1301616"/>
                  </a:moveTo>
                  <a:cubicBezTo>
                    <a:pt x="7038814" y="1301616"/>
                    <a:pt x="7061675" y="1319958"/>
                    <a:pt x="7080539" y="1342377"/>
                  </a:cubicBezTo>
                  <a:lnTo>
                    <a:pt x="7114838" y="1383138"/>
                  </a:lnTo>
                  <a:lnTo>
                    <a:pt x="6932443" y="1545002"/>
                  </a:lnTo>
                  <a:cubicBezTo>
                    <a:pt x="6832126" y="1634027"/>
                    <a:pt x="6746271" y="1709982"/>
                    <a:pt x="6741653" y="1713791"/>
                  </a:cubicBezTo>
                  <a:cubicBezTo>
                    <a:pt x="6737035" y="1717600"/>
                    <a:pt x="6717669" y="1702190"/>
                    <a:pt x="6698616" y="1679548"/>
                  </a:cubicBezTo>
                  <a:lnTo>
                    <a:pt x="6663976" y="1638380"/>
                  </a:lnTo>
                  <a:lnTo>
                    <a:pt x="6838603" y="1469998"/>
                  </a:lnTo>
                  <a:cubicBezTo>
                    <a:pt x="6934648" y="1377388"/>
                    <a:pt x="7020657" y="1301616"/>
                    <a:pt x="7029735" y="1301616"/>
                  </a:cubicBezTo>
                  <a:close/>
                  <a:moveTo>
                    <a:pt x="1078471" y="1212716"/>
                  </a:moveTo>
                  <a:cubicBezTo>
                    <a:pt x="1089709" y="1212716"/>
                    <a:pt x="1175755" y="1289725"/>
                    <a:pt x="1269683" y="1383848"/>
                  </a:cubicBezTo>
                  <a:lnTo>
                    <a:pt x="1440463" y="1554980"/>
                  </a:lnTo>
                  <a:lnTo>
                    <a:pt x="1403656" y="1593398"/>
                  </a:lnTo>
                  <a:cubicBezTo>
                    <a:pt x="1383412" y="1614528"/>
                    <a:pt x="1360695" y="1631816"/>
                    <a:pt x="1353174" y="1631816"/>
                  </a:cubicBezTo>
                  <a:cubicBezTo>
                    <a:pt x="1345652" y="1631816"/>
                    <a:pt x="1263129" y="1555290"/>
                    <a:pt x="1169790" y="1461758"/>
                  </a:cubicBezTo>
                  <a:cubicBezTo>
                    <a:pt x="995288" y="1286896"/>
                    <a:pt x="980218" y="1261283"/>
                    <a:pt x="1032601" y="1228591"/>
                  </a:cubicBezTo>
                  <a:cubicBezTo>
                    <a:pt x="1046591" y="1219860"/>
                    <a:pt x="1067233" y="1212716"/>
                    <a:pt x="1078471" y="1212716"/>
                  </a:cubicBezTo>
                  <a:close/>
                  <a:moveTo>
                    <a:pt x="1430077" y="1138502"/>
                  </a:moveTo>
                  <a:cubicBezTo>
                    <a:pt x="1423806" y="1139408"/>
                    <a:pt x="1425605" y="1147981"/>
                    <a:pt x="1429443" y="1165091"/>
                  </a:cubicBezTo>
                  <a:cubicBezTo>
                    <a:pt x="1432971" y="1180807"/>
                    <a:pt x="1441298" y="1203866"/>
                    <a:pt x="1447950" y="1216334"/>
                  </a:cubicBezTo>
                  <a:cubicBezTo>
                    <a:pt x="1459283" y="1237575"/>
                    <a:pt x="1462057" y="1237683"/>
                    <a:pt x="1492024" y="1218048"/>
                  </a:cubicBezTo>
                  <a:cubicBezTo>
                    <a:pt x="1534052" y="1190510"/>
                    <a:pt x="1532523" y="1183384"/>
                    <a:pt x="1479121" y="1157918"/>
                  </a:cubicBezTo>
                  <a:cubicBezTo>
                    <a:pt x="1450687" y="1144359"/>
                    <a:pt x="1436347" y="1137597"/>
                    <a:pt x="1430077" y="1138502"/>
                  </a:cubicBezTo>
                  <a:close/>
                  <a:moveTo>
                    <a:pt x="6659760" y="958716"/>
                  </a:moveTo>
                  <a:cubicBezTo>
                    <a:pt x="6675407" y="958716"/>
                    <a:pt x="6747813" y="1021571"/>
                    <a:pt x="6737157" y="1025905"/>
                  </a:cubicBezTo>
                  <a:cubicBezTo>
                    <a:pt x="6729099" y="1029183"/>
                    <a:pt x="6691018" y="1316667"/>
                    <a:pt x="6697751" y="1323400"/>
                  </a:cubicBezTo>
                  <a:cubicBezTo>
                    <a:pt x="6700413" y="1326062"/>
                    <a:pt x="6738390" y="1287960"/>
                    <a:pt x="6782144" y="1238728"/>
                  </a:cubicBezTo>
                  <a:cubicBezTo>
                    <a:pt x="6825899" y="1189496"/>
                    <a:pt x="6867641" y="1149216"/>
                    <a:pt x="6874905" y="1149216"/>
                  </a:cubicBezTo>
                  <a:cubicBezTo>
                    <a:pt x="6894955" y="1149216"/>
                    <a:pt x="6946900" y="1202028"/>
                    <a:pt x="6946900" y="1222412"/>
                  </a:cubicBezTo>
                  <a:cubicBezTo>
                    <a:pt x="6946900" y="1245934"/>
                    <a:pt x="6643126" y="1581016"/>
                    <a:pt x="6621801" y="1581016"/>
                  </a:cubicBezTo>
                  <a:cubicBezTo>
                    <a:pt x="6612789" y="1581016"/>
                    <a:pt x="6589748" y="1567539"/>
                    <a:pt x="6570597" y="1551066"/>
                  </a:cubicBezTo>
                  <a:lnTo>
                    <a:pt x="6535779" y="1521116"/>
                  </a:lnTo>
                  <a:lnTo>
                    <a:pt x="6551885" y="1382791"/>
                  </a:lnTo>
                  <a:cubicBezTo>
                    <a:pt x="6560744" y="1306712"/>
                    <a:pt x="6568950" y="1233628"/>
                    <a:pt x="6570121" y="1220382"/>
                  </a:cubicBezTo>
                  <a:cubicBezTo>
                    <a:pt x="6571314" y="1206888"/>
                    <a:pt x="6539328" y="1238997"/>
                    <a:pt x="6497376" y="1293407"/>
                  </a:cubicBezTo>
                  <a:cubicBezTo>
                    <a:pt x="6456195" y="1346817"/>
                    <a:pt x="6416559" y="1390516"/>
                    <a:pt x="6409294" y="1390516"/>
                  </a:cubicBezTo>
                  <a:cubicBezTo>
                    <a:pt x="6390179" y="1390516"/>
                    <a:pt x="6337300" y="1338127"/>
                    <a:pt x="6337300" y="1319188"/>
                  </a:cubicBezTo>
                  <a:cubicBezTo>
                    <a:pt x="6337300" y="1310333"/>
                    <a:pt x="6406625" y="1225604"/>
                    <a:pt x="6491355" y="1130902"/>
                  </a:cubicBezTo>
                  <a:cubicBezTo>
                    <a:pt x="6576085" y="1036200"/>
                    <a:pt x="6651868" y="958716"/>
                    <a:pt x="6659760" y="958716"/>
                  </a:cubicBezTo>
                  <a:close/>
                  <a:moveTo>
                    <a:pt x="6236676" y="641217"/>
                  </a:moveTo>
                  <a:cubicBezTo>
                    <a:pt x="6242904" y="641217"/>
                    <a:pt x="6266421" y="657675"/>
                    <a:pt x="6288938" y="677793"/>
                  </a:cubicBezTo>
                  <a:lnTo>
                    <a:pt x="6329876" y="714372"/>
                  </a:lnTo>
                  <a:lnTo>
                    <a:pt x="6258992" y="801620"/>
                  </a:lnTo>
                  <a:cubicBezTo>
                    <a:pt x="6139685" y="948468"/>
                    <a:pt x="6107629" y="1040334"/>
                    <a:pt x="6162326" y="1078646"/>
                  </a:cubicBezTo>
                  <a:cubicBezTo>
                    <a:pt x="6209489" y="1111680"/>
                    <a:pt x="6242746" y="1103303"/>
                    <a:pt x="6275659" y="1050096"/>
                  </a:cubicBezTo>
                  <a:cubicBezTo>
                    <a:pt x="6319374" y="979428"/>
                    <a:pt x="6455784" y="806317"/>
                    <a:pt x="6467755" y="806317"/>
                  </a:cubicBezTo>
                  <a:cubicBezTo>
                    <a:pt x="6487848" y="806317"/>
                    <a:pt x="6553200" y="862182"/>
                    <a:pt x="6553200" y="879359"/>
                  </a:cubicBezTo>
                  <a:cubicBezTo>
                    <a:pt x="6553200" y="899931"/>
                    <a:pt x="6390882" y="1130270"/>
                    <a:pt x="6341798" y="1179355"/>
                  </a:cubicBezTo>
                  <a:cubicBezTo>
                    <a:pt x="6279511" y="1241641"/>
                    <a:pt x="6197534" y="1240104"/>
                    <a:pt x="6102725" y="1174874"/>
                  </a:cubicBezTo>
                  <a:cubicBezTo>
                    <a:pt x="6035783" y="1128817"/>
                    <a:pt x="6007100" y="1080569"/>
                    <a:pt x="6007100" y="1014025"/>
                  </a:cubicBezTo>
                  <a:cubicBezTo>
                    <a:pt x="6007100" y="975396"/>
                    <a:pt x="6027577" y="935956"/>
                    <a:pt x="6116226" y="803846"/>
                  </a:cubicBezTo>
                  <a:cubicBezTo>
                    <a:pt x="6176245" y="714400"/>
                    <a:pt x="6230448" y="641217"/>
                    <a:pt x="6236676" y="641217"/>
                  </a:cubicBezTo>
                  <a:close/>
                  <a:moveTo>
                    <a:pt x="1860553" y="581923"/>
                  </a:moveTo>
                  <a:cubicBezTo>
                    <a:pt x="1875544" y="585874"/>
                    <a:pt x="2133232" y="971910"/>
                    <a:pt x="2133266" y="990466"/>
                  </a:cubicBezTo>
                  <a:cubicBezTo>
                    <a:pt x="2133277" y="997451"/>
                    <a:pt x="2116132" y="1018988"/>
                    <a:pt x="2095164" y="1038326"/>
                  </a:cubicBezTo>
                  <a:lnTo>
                    <a:pt x="2057041" y="1073486"/>
                  </a:lnTo>
                  <a:lnTo>
                    <a:pt x="1990546" y="1039641"/>
                  </a:lnTo>
                  <a:cubicBezTo>
                    <a:pt x="1909040" y="998155"/>
                    <a:pt x="1778002" y="944857"/>
                    <a:pt x="1778002" y="953191"/>
                  </a:cubicBezTo>
                  <a:cubicBezTo>
                    <a:pt x="1778002" y="956553"/>
                    <a:pt x="1806578" y="1002453"/>
                    <a:pt x="1841502" y="1055192"/>
                  </a:cubicBezTo>
                  <a:cubicBezTo>
                    <a:pt x="1876427" y="1107931"/>
                    <a:pt x="1905002" y="1155874"/>
                    <a:pt x="1905002" y="1161733"/>
                  </a:cubicBezTo>
                  <a:cubicBezTo>
                    <a:pt x="1905002" y="1167593"/>
                    <a:pt x="1866971" y="1199525"/>
                    <a:pt x="1820488" y="1232694"/>
                  </a:cubicBezTo>
                  <a:lnTo>
                    <a:pt x="1735975" y="1293002"/>
                  </a:lnTo>
                  <a:lnTo>
                    <a:pt x="1690313" y="1270820"/>
                  </a:lnTo>
                  <a:cubicBezTo>
                    <a:pt x="1615243" y="1234349"/>
                    <a:pt x="1609048" y="1235504"/>
                    <a:pt x="1556996" y="1295666"/>
                  </a:cubicBezTo>
                  <a:cubicBezTo>
                    <a:pt x="1508148" y="1352126"/>
                    <a:pt x="1507664" y="1353693"/>
                    <a:pt x="1523139" y="1405343"/>
                  </a:cubicBezTo>
                  <a:cubicBezTo>
                    <a:pt x="1538285" y="1455892"/>
                    <a:pt x="1537496" y="1459084"/>
                    <a:pt x="1500806" y="1495774"/>
                  </a:cubicBezTo>
                  <a:cubicBezTo>
                    <a:pt x="1439458" y="1557122"/>
                    <a:pt x="1426713" y="1539467"/>
                    <a:pt x="1333502" y="1264019"/>
                  </a:cubicBezTo>
                  <a:lnTo>
                    <a:pt x="1250953" y="1020075"/>
                  </a:lnTo>
                  <a:lnTo>
                    <a:pt x="1301273" y="989396"/>
                  </a:lnTo>
                  <a:cubicBezTo>
                    <a:pt x="1328948" y="972522"/>
                    <a:pt x="1354929" y="958716"/>
                    <a:pt x="1359005" y="958716"/>
                  </a:cubicBezTo>
                  <a:cubicBezTo>
                    <a:pt x="1363082" y="958716"/>
                    <a:pt x="1453728" y="1004970"/>
                    <a:pt x="1560440" y="1061502"/>
                  </a:cubicBezTo>
                  <a:cubicBezTo>
                    <a:pt x="1667154" y="1118035"/>
                    <a:pt x="1756725" y="1162027"/>
                    <a:pt x="1759490" y="1159262"/>
                  </a:cubicBezTo>
                  <a:cubicBezTo>
                    <a:pt x="1762254" y="1156498"/>
                    <a:pt x="1715774" y="1081259"/>
                    <a:pt x="1656204" y="992064"/>
                  </a:cubicBezTo>
                  <a:cubicBezTo>
                    <a:pt x="1596632" y="902869"/>
                    <a:pt x="1546802" y="818605"/>
                    <a:pt x="1545471" y="804806"/>
                  </a:cubicBezTo>
                  <a:cubicBezTo>
                    <a:pt x="1543744" y="786893"/>
                    <a:pt x="1555868" y="774595"/>
                    <a:pt x="1587872" y="761797"/>
                  </a:cubicBezTo>
                  <a:cubicBezTo>
                    <a:pt x="1631381" y="744399"/>
                    <a:pt x="1636702" y="745745"/>
                    <a:pt x="1769956" y="807854"/>
                  </a:cubicBezTo>
                  <a:cubicBezTo>
                    <a:pt x="1845452" y="843042"/>
                    <a:pt x="1910066" y="868986"/>
                    <a:pt x="1913546" y="865505"/>
                  </a:cubicBezTo>
                  <a:cubicBezTo>
                    <a:pt x="1917024" y="862027"/>
                    <a:pt x="1890807" y="816113"/>
                    <a:pt x="1855286" y="763471"/>
                  </a:cubicBezTo>
                  <a:cubicBezTo>
                    <a:pt x="1819765" y="710831"/>
                    <a:pt x="1790702" y="662268"/>
                    <a:pt x="1790702" y="655548"/>
                  </a:cubicBezTo>
                  <a:cubicBezTo>
                    <a:pt x="1790702" y="648832"/>
                    <a:pt x="1803562" y="628764"/>
                    <a:pt x="1819277" y="610953"/>
                  </a:cubicBezTo>
                  <a:cubicBezTo>
                    <a:pt x="1834994" y="593143"/>
                    <a:pt x="1853567" y="580079"/>
                    <a:pt x="1860553" y="581923"/>
                  </a:cubicBezTo>
                  <a:close/>
                  <a:moveTo>
                    <a:pt x="2247902" y="374757"/>
                  </a:moveTo>
                  <a:cubicBezTo>
                    <a:pt x="2315146" y="362779"/>
                    <a:pt x="2428323" y="406134"/>
                    <a:pt x="2445299" y="450370"/>
                  </a:cubicBezTo>
                  <a:cubicBezTo>
                    <a:pt x="2450258" y="463295"/>
                    <a:pt x="2438861" y="476929"/>
                    <a:pt x="2410619" y="491858"/>
                  </a:cubicBezTo>
                  <a:cubicBezTo>
                    <a:pt x="2346326" y="525837"/>
                    <a:pt x="2338911" y="527905"/>
                    <a:pt x="2330451" y="514215"/>
                  </a:cubicBezTo>
                  <a:cubicBezTo>
                    <a:pt x="2315627" y="490228"/>
                    <a:pt x="2250141" y="501270"/>
                    <a:pt x="2210776" y="534396"/>
                  </a:cubicBezTo>
                  <a:cubicBezTo>
                    <a:pt x="2163484" y="574190"/>
                    <a:pt x="2158944" y="629923"/>
                    <a:pt x="2196932" y="704384"/>
                  </a:cubicBezTo>
                  <a:cubicBezTo>
                    <a:pt x="2240667" y="790109"/>
                    <a:pt x="2299855" y="813373"/>
                    <a:pt x="2375156" y="774435"/>
                  </a:cubicBezTo>
                  <a:cubicBezTo>
                    <a:pt x="2419104" y="751707"/>
                    <a:pt x="2446600" y="707833"/>
                    <a:pt x="2428337" y="689573"/>
                  </a:cubicBezTo>
                  <a:cubicBezTo>
                    <a:pt x="2420248" y="681483"/>
                    <a:pt x="2402354" y="684169"/>
                    <a:pt x="2376991" y="697284"/>
                  </a:cubicBezTo>
                  <a:cubicBezTo>
                    <a:pt x="2355581" y="708356"/>
                    <a:pt x="2335068" y="717417"/>
                    <a:pt x="2331408" y="717417"/>
                  </a:cubicBezTo>
                  <a:cubicBezTo>
                    <a:pt x="2323212" y="717417"/>
                    <a:pt x="2286002" y="646748"/>
                    <a:pt x="2286002" y="631182"/>
                  </a:cubicBezTo>
                  <a:cubicBezTo>
                    <a:pt x="2286002" y="615031"/>
                    <a:pt x="2475426" y="524753"/>
                    <a:pt x="2490179" y="533871"/>
                  </a:cubicBezTo>
                  <a:cubicBezTo>
                    <a:pt x="2508782" y="545368"/>
                    <a:pt x="2578101" y="687990"/>
                    <a:pt x="2578101" y="714769"/>
                  </a:cubicBezTo>
                  <a:cubicBezTo>
                    <a:pt x="2578101" y="751594"/>
                    <a:pt x="2498473" y="835332"/>
                    <a:pt x="2425893" y="874835"/>
                  </a:cubicBezTo>
                  <a:cubicBezTo>
                    <a:pt x="2369171" y="905709"/>
                    <a:pt x="2349182" y="910027"/>
                    <a:pt x="2284641" y="905358"/>
                  </a:cubicBezTo>
                  <a:cubicBezTo>
                    <a:pt x="2229438" y="901365"/>
                    <a:pt x="2198537" y="891458"/>
                    <a:pt x="2168355" y="868078"/>
                  </a:cubicBezTo>
                  <a:cubicBezTo>
                    <a:pt x="2075153" y="795880"/>
                    <a:pt x="2026323" y="663738"/>
                    <a:pt x="2056108" y="564325"/>
                  </a:cubicBezTo>
                  <a:cubicBezTo>
                    <a:pt x="2081784" y="478625"/>
                    <a:pt x="2173454" y="388020"/>
                    <a:pt x="2247902" y="374757"/>
                  </a:cubicBezTo>
                  <a:close/>
                  <a:moveTo>
                    <a:pt x="5588696" y="311015"/>
                  </a:moveTo>
                  <a:cubicBezTo>
                    <a:pt x="5605726" y="311015"/>
                    <a:pt x="5667437" y="336701"/>
                    <a:pt x="5680822" y="349361"/>
                  </a:cubicBezTo>
                  <a:cubicBezTo>
                    <a:pt x="5686472" y="354704"/>
                    <a:pt x="5674348" y="396010"/>
                    <a:pt x="5653880" y="441151"/>
                  </a:cubicBezTo>
                  <a:lnTo>
                    <a:pt x="5616666" y="523225"/>
                  </a:lnTo>
                  <a:lnTo>
                    <a:pt x="5685164" y="556820"/>
                  </a:lnTo>
                  <a:cubicBezTo>
                    <a:pt x="5722838" y="575299"/>
                    <a:pt x="5755773" y="590417"/>
                    <a:pt x="5758352" y="590417"/>
                  </a:cubicBezTo>
                  <a:cubicBezTo>
                    <a:pt x="5760932" y="590417"/>
                    <a:pt x="5769792" y="563270"/>
                    <a:pt x="5778043" y="530090"/>
                  </a:cubicBezTo>
                  <a:cubicBezTo>
                    <a:pt x="5797948" y="450044"/>
                    <a:pt x="5829147" y="422156"/>
                    <a:pt x="5879249" y="439623"/>
                  </a:cubicBezTo>
                  <a:cubicBezTo>
                    <a:pt x="5954495" y="465853"/>
                    <a:pt x="5953583" y="472885"/>
                    <a:pt x="5847842" y="682048"/>
                  </a:cubicBezTo>
                  <a:cubicBezTo>
                    <a:pt x="5793868" y="788812"/>
                    <a:pt x="5745239" y="886907"/>
                    <a:pt x="5739778" y="900037"/>
                  </a:cubicBezTo>
                  <a:cubicBezTo>
                    <a:pt x="5731265" y="920506"/>
                    <a:pt x="5724717" y="921942"/>
                    <a:pt x="5693850" y="910113"/>
                  </a:cubicBezTo>
                  <a:cubicBezTo>
                    <a:pt x="5620500" y="882006"/>
                    <a:pt x="5620177" y="880823"/>
                    <a:pt x="5662833" y="796325"/>
                  </a:cubicBezTo>
                  <a:cubicBezTo>
                    <a:pt x="5684540" y="753322"/>
                    <a:pt x="5702300" y="712360"/>
                    <a:pt x="5702300" y="705293"/>
                  </a:cubicBezTo>
                  <a:cubicBezTo>
                    <a:pt x="5702300" y="694586"/>
                    <a:pt x="5588764" y="628515"/>
                    <a:pt x="5570369" y="628515"/>
                  </a:cubicBezTo>
                  <a:cubicBezTo>
                    <a:pt x="5567192" y="628515"/>
                    <a:pt x="5546154" y="668522"/>
                    <a:pt x="5523616" y="717417"/>
                  </a:cubicBezTo>
                  <a:cubicBezTo>
                    <a:pt x="5501079" y="766311"/>
                    <a:pt x="5477965" y="806317"/>
                    <a:pt x="5472251" y="806317"/>
                  </a:cubicBezTo>
                  <a:cubicBezTo>
                    <a:pt x="5466537" y="806317"/>
                    <a:pt x="5441349" y="796533"/>
                    <a:pt x="5416279" y="784580"/>
                  </a:cubicBezTo>
                  <a:cubicBezTo>
                    <a:pt x="5380718" y="767622"/>
                    <a:pt x="5372132" y="757116"/>
                    <a:pt x="5377229" y="736807"/>
                  </a:cubicBezTo>
                  <a:cubicBezTo>
                    <a:pt x="5380823" y="722491"/>
                    <a:pt x="5426889" y="620828"/>
                    <a:pt x="5479597" y="510894"/>
                  </a:cubicBezTo>
                  <a:cubicBezTo>
                    <a:pt x="5532305" y="400963"/>
                    <a:pt x="5581400" y="311015"/>
                    <a:pt x="5588696" y="311015"/>
                  </a:cubicBezTo>
                  <a:close/>
                  <a:moveTo>
                    <a:pt x="3966200" y="241013"/>
                  </a:moveTo>
                  <a:cubicBezTo>
                    <a:pt x="4018190" y="240003"/>
                    <a:pt x="4075806" y="250187"/>
                    <a:pt x="4088712" y="265735"/>
                  </a:cubicBezTo>
                  <a:cubicBezTo>
                    <a:pt x="4098578" y="277626"/>
                    <a:pt x="4100222" y="296384"/>
                    <a:pt x="4093442" y="319711"/>
                  </a:cubicBezTo>
                  <a:cubicBezTo>
                    <a:pt x="4083164" y="355071"/>
                    <a:pt x="4081930" y="355465"/>
                    <a:pt x="3981450" y="355465"/>
                  </a:cubicBezTo>
                  <a:lnTo>
                    <a:pt x="3879850" y="355465"/>
                  </a:lnTo>
                  <a:lnTo>
                    <a:pt x="3879850" y="304792"/>
                  </a:lnTo>
                  <a:cubicBezTo>
                    <a:pt x="3879850" y="258763"/>
                    <a:pt x="3883344" y="253369"/>
                    <a:pt x="3917950" y="245969"/>
                  </a:cubicBezTo>
                  <a:cubicBezTo>
                    <a:pt x="3932165" y="242927"/>
                    <a:pt x="3948870" y="241347"/>
                    <a:pt x="3966200" y="241013"/>
                  </a:cubicBezTo>
                  <a:close/>
                  <a:moveTo>
                    <a:pt x="5168652" y="175857"/>
                  </a:moveTo>
                  <a:cubicBezTo>
                    <a:pt x="5178930" y="175847"/>
                    <a:pt x="5191086" y="176635"/>
                    <a:pt x="5206165" y="177957"/>
                  </a:cubicBezTo>
                  <a:cubicBezTo>
                    <a:pt x="5333012" y="189092"/>
                    <a:pt x="5416162" y="249816"/>
                    <a:pt x="5423150" y="336415"/>
                  </a:cubicBezTo>
                  <a:cubicBezTo>
                    <a:pt x="5424559" y="353878"/>
                    <a:pt x="5427937" y="378166"/>
                    <a:pt x="5430656" y="390392"/>
                  </a:cubicBezTo>
                  <a:cubicBezTo>
                    <a:pt x="5434529" y="407801"/>
                    <a:pt x="5427163" y="412615"/>
                    <a:pt x="5396665" y="412615"/>
                  </a:cubicBezTo>
                  <a:cubicBezTo>
                    <a:pt x="5345546" y="412615"/>
                    <a:pt x="5308600" y="391943"/>
                    <a:pt x="5308600" y="363337"/>
                  </a:cubicBezTo>
                  <a:cubicBezTo>
                    <a:pt x="5308600" y="303618"/>
                    <a:pt x="5206313" y="272013"/>
                    <a:pt x="5157120" y="316532"/>
                  </a:cubicBezTo>
                  <a:cubicBezTo>
                    <a:pt x="5128324" y="342594"/>
                    <a:pt x="5092700" y="439117"/>
                    <a:pt x="5092700" y="491079"/>
                  </a:cubicBezTo>
                  <a:cubicBezTo>
                    <a:pt x="5092700" y="567680"/>
                    <a:pt x="5200066" y="609096"/>
                    <a:pt x="5251450" y="552315"/>
                  </a:cubicBezTo>
                  <a:cubicBezTo>
                    <a:pt x="5282245" y="518287"/>
                    <a:pt x="5308098" y="520323"/>
                    <a:pt x="5351054" y="560152"/>
                  </a:cubicBezTo>
                  <a:lnTo>
                    <a:pt x="5386899" y="593390"/>
                  </a:lnTo>
                  <a:lnTo>
                    <a:pt x="5345490" y="636113"/>
                  </a:lnTo>
                  <a:cubicBezTo>
                    <a:pt x="5269745" y="714265"/>
                    <a:pt x="5191296" y="719035"/>
                    <a:pt x="5065345" y="653150"/>
                  </a:cubicBezTo>
                  <a:cubicBezTo>
                    <a:pt x="4979235" y="608104"/>
                    <a:pt x="4930570" y="448055"/>
                    <a:pt x="4977602" y="364578"/>
                  </a:cubicBezTo>
                  <a:cubicBezTo>
                    <a:pt x="5019639" y="289970"/>
                    <a:pt x="5059473" y="237226"/>
                    <a:pt x="5098686" y="204247"/>
                  </a:cubicBezTo>
                  <a:cubicBezTo>
                    <a:pt x="5123898" y="183043"/>
                    <a:pt x="5137820" y="175878"/>
                    <a:pt x="5168652" y="175857"/>
                  </a:cubicBezTo>
                  <a:close/>
                  <a:moveTo>
                    <a:pt x="2918370" y="128456"/>
                  </a:moveTo>
                  <a:cubicBezTo>
                    <a:pt x="2979334" y="125410"/>
                    <a:pt x="3045037" y="153747"/>
                    <a:pt x="3085425" y="205089"/>
                  </a:cubicBezTo>
                  <a:cubicBezTo>
                    <a:pt x="3110713" y="237240"/>
                    <a:pt x="3110980" y="239914"/>
                    <a:pt x="3089721" y="248126"/>
                  </a:cubicBezTo>
                  <a:cubicBezTo>
                    <a:pt x="3077252" y="252939"/>
                    <a:pt x="3051804" y="265743"/>
                    <a:pt x="3033169" y="276575"/>
                  </a:cubicBezTo>
                  <a:cubicBezTo>
                    <a:pt x="3001789" y="294814"/>
                    <a:pt x="2997654" y="294466"/>
                    <a:pt x="2977226" y="271893"/>
                  </a:cubicBezTo>
                  <a:cubicBezTo>
                    <a:pt x="2950805" y="242699"/>
                    <a:pt x="2911424" y="240787"/>
                    <a:pt x="2862083" y="266307"/>
                  </a:cubicBezTo>
                  <a:cubicBezTo>
                    <a:pt x="2809184" y="293670"/>
                    <a:pt x="2841102" y="309179"/>
                    <a:pt x="2966749" y="317171"/>
                  </a:cubicBezTo>
                  <a:cubicBezTo>
                    <a:pt x="3092152" y="325146"/>
                    <a:pt x="3134734" y="348128"/>
                    <a:pt x="3165803" y="424600"/>
                  </a:cubicBezTo>
                  <a:cubicBezTo>
                    <a:pt x="3193587" y="492989"/>
                    <a:pt x="3179063" y="551441"/>
                    <a:pt x="3127008" y="580714"/>
                  </a:cubicBezTo>
                  <a:cubicBezTo>
                    <a:pt x="3108002" y="591399"/>
                    <a:pt x="3076144" y="612697"/>
                    <a:pt x="3056212" y="628038"/>
                  </a:cubicBezTo>
                  <a:cubicBezTo>
                    <a:pt x="3008501" y="664756"/>
                    <a:pt x="2905290" y="668576"/>
                    <a:pt x="2849604" y="635682"/>
                  </a:cubicBezTo>
                  <a:cubicBezTo>
                    <a:pt x="2796873" y="604533"/>
                    <a:pt x="2761231" y="544747"/>
                    <a:pt x="2781112" y="520794"/>
                  </a:cubicBezTo>
                  <a:cubicBezTo>
                    <a:pt x="2808630" y="487636"/>
                    <a:pt x="2869429" y="483663"/>
                    <a:pt x="2900635" y="512978"/>
                  </a:cubicBezTo>
                  <a:cubicBezTo>
                    <a:pt x="2932749" y="543149"/>
                    <a:pt x="2993714" y="547902"/>
                    <a:pt x="3027906" y="522903"/>
                  </a:cubicBezTo>
                  <a:cubicBezTo>
                    <a:pt x="3045467" y="510061"/>
                    <a:pt x="3048208" y="499024"/>
                    <a:pt x="3039736" y="475276"/>
                  </a:cubicBezTo>
                  <a:cubicBezTo>
                    <a:pt x="3029624" y="446933"/>
                    <a:pt x="3020279" y="443780"/>
                    <a:pt x="2927230" y="437331"/>
                  </a:cubicBezTo>
                  <a:cubicBezTo>
                    <a:pt x="2871417" y="433459"/>
                    <a:pt x="2813469" y="426678"/>
                    <a:pt x="2798458" y="422255"/>
                  </a:cubicBezTo>
                  <a:cubicBezTo>
                    <a:pt x="2757024" y="410054"/>
                    <a:pt x="2730501" y="362405"/>
                    <a:pt x="2730501" y="300164"/>
                  </a:cubicBezTo>
                  <a:cubicBezTo>
                    <a:pt x="2730501" y="252757"/>
                    <a:pt x="2737233" y="237816"/>
                    <a:pt x="2774374" y="202790"/>
                  </a:cubicBezTo>
                  <a:cubicBezTo>
                    <a:pt x="2798502" y="180031"/>
                    <a:pt x="2837079" y="152803"/>
                    <a:pt x="2860099" y="142276"/>
                  </a:cubicBezTo>
                  <a:cubicBezTo>
                    <a:pt x="2878254" y="133978"/>
                    <a:pt x="2898049" y="129474"/>
                    <a:pt x="2918370" y="128456"/>
                  </a:cubicBezTo>
                  <a:close/>
                  <a:moveTo>
                    <a:pt x="4635562" y="37626"/>
                  </a:moveTo>
                  <a:cubicBezTo>
                    <a:pt x="4703900" y="41739"/>
                    <a:pt x="4898176" y="78377"/>
                    <a:pt x="4938457" y="96742"/>
                  </a:cubicBezTo>
                  <a:cubicBezTo>
                    <a:pt x="4963594" y="108198"/>
                    <a:pt x="4967100" y="116688"/>
                    <a:pt x="4960444" y="149973"/>
                  </a:cubicBezTo>
                  <a:cubicBezTo>
                    <a:pt x="4956088" y="171751"/>
                    <a:pt x="4947990" y="194105"/>
                    <a:pt x="4942449" y="199646"/>
                  </a:cubicBezTo>
                  <a:cubicBezTo>
                    <a:pt x="4936908" y="205187"/>
                    <a:pt x="4880063" y="199303"/>
                    <a:pt x="4816126" y="186564"/>
                  </a:cubicBezTo>
                  <a:cubicBezTo>
                    <a:pt x="4693015" y="162041"/>
                    <a:pt x="4686300" y="163815"/>
                    <a:pt x="4686300" y="220865"/>
                  </a:cubicBezTo>
                  <a:cubicBezTo>
                    <a:pt x="4686300" y="238578"/>
                    <a:pt x="4705974" y="246137"/>
                    <a:pt x="4785894" y="259115"/>
                  </a:cubicBezTo>
                  <a:cubicBezTo>
                    <a:pt x="4840670" y="268008"/>
                    <a:pt x="4892172" y="279417"/>
                    <a:pt x="4900343" y="284469"/>
                  </a:cubicBezTo>
                  <a:cubicBezTo>
                    <a:pt x="4918435" y="295649"/>
                    <a:pt x="4905391" y="374088"/>
                    <a:pt x="4884079" y="382269"/>
                  </a:cubicBezTo>
                  <a:cubicBezTo>
                    <a:pt x="4876098" y="385328"/>
                    <a:pt x="4824445" y="379203"/>
                    <a:pt x="4769294" y="368651"/>
                  </a:cubicBezTo>
                  <a:cubicBezTo>
                    <a:pt x="4714143" y="358099"/>
                    <a:pt x="4666948" y="351534"/>
                    <a:pt x="4664416" y="354065"/>
                  </a:cubicBezTo>
                  <a:cubicBezTo>
                    <a:pt x="4661885" y="356600"/>
                    <a:pt x="4656583" y="378582"/>
                    <a:pt x="4652633" y="402917"/>
                  </a:cubicBezTo>
                  <a:lnTo>
                    <a:pt x="4645454" y="447162"/>
                  </a:lnTo>
                  <a:lnTo>
                    <a:pt x="4883150" y="482468"/>
                  </a:lnTo>
                  <a:lnTo>
                    <a:pt x="4885870" y="533084"/>
                  </a:lnTo>
                  <a:cubicBezTo>
                    <a:pt x="4887367" y="560927"/>
                    <a:pt x="4883543" y="588753"/>
                    <a:pt x="4877372" y="594922"/>
                  </a:cubicBezTo>
                  <a:cubicBezTo>
                    <a:pt x="4870881" y="601414"/>
                    <a:pt x="4837627" y="597720"/>
                    <a:pt x="4798452" y="586155"/>
                  </a:cubicBezTo>
                  <a:cubicBezTo>
                    <a:pt x="4761216" y="575158"/>
                    <a:pt x="4679315" y="556512"/>
                    <a:pt x="4616450" y="544717"/>
                  </a:cubicBezTo>
                  <a:cubicBezTo>
                    <a:pt x="4553585" y="532922"/>
                    <a:pt x="4501458" y="520662"/>
                    <a:pt x="4500612" y="517467"/>
                  </a:cubicBezTo>
                  <a:cubicBezTo>
                    <a:pt x="4494121" y="492973"/>
                    <a:pt x="4512288" y="378160"/>
                    <a:pt x="4546843" y="225293"/>
                  </a:cubicBezTo>
                  <a:cubicBezTo>
                    <a:pt x="4582323" y="68334"/>
                    <a:pt x="4591342" y="43477"/>
                    <a:pt x="4614801" y="38006"/>
                  </a:cubicBezTo>
                  <a:cubicBezTo>
                    <a:pt x="4618607" y="37117"/>
                    <a:pt x="4625799" y="37039"/>
                    <a:pt x="4635562" y="37626"/>
                  </a:cubicBezTo>
                  <a:close/>
                  <a:moveTo>
                    <a:pt x="3416005" y="24996"/>
                  </a:moveTo>
                  <a:cubicBezTo>
                    <a:pt x="3426202" y="25780"/>
                    <a:pt x="3437957" y="27392"/>
                    <a:pt x="3452171" y="29716"/>
                  </a:cubicBezTo>
                  <a:cubicBezTo>
                    <a:pt x="3530632" y="42543"/>
                    <a:pt x="3565259" y="63174"/>
                    <a:pt x="3600112" y="117854"/>
                  </a:cubicBezTo>
                  <a:cubicBezTo>
                    <a:pt x="3628638" y="162613"/>
                    <a:pt x="3628123" y="163705"/>
                    <a:pt x="3566278" y="189545"/>
                  </a:cubicBezTo>
                  <a:cubicBezTo>
                    <a:pt x="3522594" y="207798"/>
                    <a:pt x="3519312" y="207289"/>
                    <a:pt x="3486901" y="177248"/>
                  </a:cubicBezTo>
                  <a:cubicBezTo>
                    <a:pt x="3444505" y="137957"/>
                    <a:pt x="3390773" y="136908"/>
                    <a:pt x="3346023" y="174493"/>
                  </a:cubicBezTo>
                  <a:cubicBezTo>
                    <a:pt x="3312672" y="202504"/>
                    <a:pt x="3312257" y="204670"/>
                    <a:pt x="3325022" y="284384"/>
                  </a:cubicBezTo>
                  <a:cubicBezTo>
                    <a:pt x="3341243" y="385674"/>
                    <a:pt x="3361534" y="416140"/>
                    <a:pt x="3421560" y="429360"/>
                  </a:cubicBezTo>
                  <a:cubicBezTo>
                    <a:pt x="3477096" y="441583"/>
                    <a:pt x="3498243" y="428452"/>
                    <a:pt x="3524606" y="365355"/>
                  </a:cubicBezTo>
                  <a:cubicBezTo>
                    <a:pt x="3540206" y="328020"/>
                    <a:pt x="3547974" y="322727"/>
                    <a:pt x="3584197" y="324737"/>
                  </a:cubicBezTo>
                  <a:cubicBezTo>
                    <a:pt x="3646413" y="328194"/>
                    <a:pt x="3662309" y="344213"/>
                    <a:pt x="3644253" y="385252"/>
                  </a:cubicBezTo>
                  <a:cubicBezTo>
                    <a:pt x="3581067" y="528861"/>
                    <a:pt x="3539676" y="558783"/>
                    <a:pt x="3416509" y="549871"/>
                  </a:cubicBezTo>
                  <a:cubicBezTo>
                    <a:pt x="3327738" y="543450"/>
                    <a:pt x="3274920" y="506368"/>
                    <a:pt x="3232065" y="420370"/>
                  </a:cubicBezTo>
                  <a:cubicBezTo>
                    <a:pt x="3198155" y="352323"/>
                    <a:pt x="3190190" y="252183"/>
                    <a:pt x="3211464" y="161383"/>
                  </a:cubicBezTo>
                  <a:cubicBezTo>
                    <a:pt x="3222467" y="114424"/>
                    <a:pt x="3230000" y="107601"/>
                    <a:pt x="3342073" y="43104"/>
                  </a:cubicBezTo>
                  <a:cubicBezTo>
                    <a:pt x="3368858" y="27691"/>
                    <a:pt x="3385416" y="22638"/>
                    <a:pt x="3416005" y="24996"/>
                  </a:cubicBezTo>
                  <a:close/>
                  <a:moveTo>
                    <a:pt x="3752821" y="6215"/>
                  </a:moveTo>
                  <a:cubicBezTo>
                    <a:pt x="3808436" y="6215"/>
                    <a:pt x="3808444" y="6224"/>
                    <a:pt x="3809533" y="53840"/>
                  </a:cubicBezTo>
                  <a:cubicBezTo>
                    <a:pt x="3810132" y="80034"/>
                    <a:pt x="3811911" y="190051"/>
                    <a:pt x="3813486" y="298318"/>
                  </a:cubicBezTo>
                  <a:lnTo>
                    <a:pt x="3816350" y="495165"/>
                  </a:lnTo>
                  <a:lnTo>
                    <a:pt x="3775150" y="505455"/>
                  </a:lnTo>
                  <a:cubicBezTo>
                    <a:pt x="3738099" y="514703"/>
                    <a:pt x="3732080" y="512148"/>
                    <a:pt x="3715383" y="480052"/>
                  </a:cubicBezTo>
                  <a:cubicBezTo>
                    <a:pt x="3693207" y="437433"/>
                    <a:pt x="3666201" y="14506"/>
                    <a:pt x="3685328" y="9392"/>
                  </a:cubicBezTo>
                  <a:cubicBezTo>
                    <a:pt x="3691857" y="7644"/>
                    <a:pt x="3722229" y="6215"/>
                    <a:pt x="3752821" y="6215"/>
                  </a:cubicBezTo>
                  <a:close/>
                  <a:moveTo>
                    <a:pt x="4275117" y="94"/>
                  </a:moveTo>
                  <a:cubicBezTo>
                    <a:pt x="4327817" y="-425"/>
                    <a:pt x="4385548" y="1207"/>
                    <a:pt x="4419600" y="4524"/>
                  </a:cubicBezTo>
                  <a:lnTo>
                    <a:pt x="4502150" y="12565"/>
                  </a:lnTo>
                  <a:lnTo>
                    <a:pt x="4512617" y="62033"/>
                  </a:lnTo>
                  <a:cubicBezTo>
                    <a:pt x="4525616" y="123468"/>
                    <a:pt x="4512058" y="133944"/>
                    <a:pt x="4431836" y="124443"/>
                  </a:cubicBezTo>
                  <a:lnTo>
                    <a:pt x="4372835" y="117458"/>
                  </a:lnTo>
                  <a:lnTo>
                    <a:pt x="4364308" y="276941"/>
                  </a:lnTo>
                  <a:cubicBezTo>
                    <a:pt x="4351887" y="509299"/>
                    <a:pt x="4350400" y="514215"/>
                    <a:pt x="4292567" y="514215"/>
                  </a:cubicBezTo>
                  <a:cubicBezTo>
                    <a:pt x="4209256" y="514215"/>
                    <a:pt x="4203952" y="497336"/>
                    <a:pt x="4222732" y="291968"/>
                  </a:cubicBezTo>
                  <a:cubicBezTo>
                    <a:pt x="4231674" y="194178"/>
                    <a:pt x="4235337" y="110243"/>
                    <a:pt x="4230870" y="105444"/>
                  </a:cubicBezTo>
                  <a:cubicBezTo>
                    <a:pt x="4226404" y="100644"/>
                    <a:pt x="4197033" y="94929"/>
                    <a:pt x="4165600" y="92742"/>
                  </a:cubicBezTo>
                  <a:cubicBezTo>
                    <a:pt x="4109829" y="88861"/>
                    <a:pt x="4108508" y="87769"/>
                    <a:pt x="4110858" y="47490"/>
                  </a:cubicBezTo>
                  <a:lnTo>
                    <a:pt x="4113267" y="6215"/>
                  </a:lnTo>
                  <a:lnTo>
                    <a:pt x="4225158" y="1352"/>
                  </a:lnTo>
                  <a:cubicBezTo>
                    <a:pt x="4240543" y="680"/>
                    <a:pt x="4257551" y="270"/>
                    <a:pt x="4275117" y="9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PA-文本框 95">
              <a:extLst>
                <a:ext uri="{FF2B5EF4-FFF2-40B4-BE49-F238E27FC236}">
                  <a16:creationId xmlns:a16="http://schemas.microsoft.com/office/drawing/2014/main" id="{F68C6744-492F-4B80-A38C-540C928692DC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63573" y="5069309"/>
              <a:ext cx="889037" cy="306720"/>
            </a:xfrm>
            <a:custGeom>
              <a:avLst/>
              <a:gdLst/>
              <a:ahLst/>
              <a:cxnLst/>
              <a:rect l="l" t="t" r="r" b="b"/>
              <a:pathLst>
                <a:path w="1292423" h="445889">
                  <a:moveTo>
                    <a:pt x="462557" y="238423"/>
                  </a:moveTo>
                  <a:cubicBezTo>
                    <a:pt x="442118" y="238423"/>
                    <a:pt x="426888" y="245467"/>
                    <a:pt x="416867" y="259556"/>
                  </a:cubicBezTo>
                  <a:cubicBezTo>
                    <a:pt x="406846" y="273646"/>
                    <a:pt x="401835" y="288925"/>
                    <a:pt x="401835" y="305396"/>
                  </a:cubicBezTo>
                  <a:cubicBezTo>
                    <a:pt x="401835" y="328414"/>
                    <a:pt x="407739" y="346373"/>
                    <a:pt x="419546" y="359271"/>
                  </a:cubicBezTo>
                  <a:cubicBezTo>
                    <a:pt x="431353" y="372170"/>
                    <a:pt x="446087" y="378619"/>
                    <a:pt x="463748" y="378619"/>
                  </a:cubicBezTo>
                  <a:cubicBezTo>
                    <a:pt x="481012" y="378619"/>
                    <a:pt x="495299" y="372418"/>
                    <a:pt x="506610" y="360015"/>
                  </a:cubicBezTo>
                  <a:cubicBezTo>
                    <a:pt x="517921" y="347613"/>
                    <a:pt x="523577" y="329704"/>
                    <a:pt x="523577" y="306289"/>
                  </a:cubicBezTo>
                  <a:cubicBezTo>
                    <a:pt x="523577" y="285849"/>
                    <a:pt x="517822" y="269429"/>
                    <a:pt x="506313" y="257026"/>
                  </a:cubicBezTo>
                  <a:cubicBezTo>
                    <a:pt x="494803" y="244624"/>
                    <a:pt x="480218" y="238423"/>
                    <a:pt x="462557" y="238423"/>
                  </a:cubicBezTo>
                  <a:close/>
                  <a:moveTo>
                    <a:pt x="792956" y="69354"/>
                  </a:moveTo>
                  <a:cubicBezTo>
                    <a:pt x="777477" y="69354"/>
                    <a:pt x="764629" y="75456"/>
                    <a:pt x="754409" y="87660"/>
                  </a:cubicBezTo>
                  <a:cubicBezTo>
                    <a:pt x="744190" y="99864"/>
                    <a:pt x="739080" y="119856"/>
                    <a:pt x="739080" y="147638"/>
                  </a:cubicBezTo>
                  <a:cubicBezTo>
                    <a:pt x="739080" y="175816"/>
                    <a:pt x="744636" y="196503"/>
                    <a:pt x="755749" y="209699"/>
                  </a:cubicBezTo>
                  <a:cubicBezTo>
                    <a:pt x="766861" y="222895"/>
                    <a:pt x="780752" y="229493"/>
                    <a:pt x="797420" y="229493"/>
                  </a:cubicBezTo>
                  <a:cubicBezTo>
                    <a:pt x="813494" y="229493"/>
                    <a:pt x="827037" y="223143"/>
                    <a:pt x="838051" y="210443"/>
                  </a:cubicBezTo>
                  <a:cubicBezTo>
                    <a:pt x="849064" y="197743"/>
                    <a:pt x="854570" y="179090"/>
                    <a:pt x="854570" y="154484"/>
                  </a:cubicBezTo>
                  <a:cubicBezTo>
                    <a:pt x="854570" y="127496"/>
                    <a:pt x="848369" y="106561"/>
                    <a:pt x="835967" y="91678"/>
                  </a:cubicBezTo>
                  <a:cubicBezTo>
                    <a:pt x="823565" y="76796"/>
                    <a:pt x="809227" y="69354"/>
                    <a:pt x="792956" y="69354"/>
                  </a:cubicBezTo>
                  <a:close/>
                  <a:moveTo>
                    <a:pt x="462259" y="66378"/>
                  </a:moveTo>
                  <a:cubicBezTo>
                    <a:pt x="446186" y="66378"/>
                    <a:pt x="433387" y="71140"/>
                    <a:pt x="423862" y="80665"/>
                  </a:cubicBezTo>
                  <a:cubicBezTo>
                    <a:pt x="414337" y="90190"/>
                    <a:pt x="409574" y="102791"/>
                    <a:pt x="409574" y="118467"/>
                  </a:cubicBezTo>
                  <a:cubicBezTo>
                    <a:pt x="409574" y="135136"/>
                    <a:pt x="414287" y="148134"/>
                    <a:pt x="423713" y="157460"/>
                  </a:cubicBezTo>
                  <a:cubicBezTo>
                    <a:pt x="433139" y="166787"/>
                    <a:pt x="445690" y="171450"/>
                    <a:pt x="461367" y="171450"/>
                  </a:cubicBezTo>
                  <a:cubicBezTo>
                    <a:pt x="477241" y="171450"/>
                    <a:pt x="489941" y="166737"/>
                    <a:pt x="499467" y="157312"/>
                  </a:cubicBezTo>
                  <a:cubicBezTo>
                    <a:pt x="508991" y="147886"/>
                    <a:pt x="513754" y="134839"/>
                    <a:pt x="513754" y="118170"/>
                  </a:cubicBezTo>
                  <a:cubicBezTo>
                    <a:pt x="513754" y="102493"/>
                    <a:pt x="509041" y="89942"/>
                    <a:pt x="499615" y="80516"/>
                  </a:cubicBezTo>
                  <a:cubicBezTo>
                    <a:pt x="490189" y="71090"/>
                    <a:pt x="477738" y="66378"/>
                    <a:pt x="462259" y="66378"/>
                  </a:cubicBezTo>
                  <a:close/>
                  <a:moveTo>
                    <a:pt x="1006375" y="7739"/>
                  </a:moveTo>
                  <a:lnTo>
                    <a:pt x="1292423" y="7739"/>
                  </a:lnTo>
                  <a:lnTo>
                    <a:pt x="1292423" y="68461"/>
                  </a:lnTo>
                  <a:cubicBezTo>
                    <a:pt x="1268809" y="91678"/>
                    <a:pt x="1244798" y="125016"/>
                    <a:pt x="1220390" y="168474"/>
                  </a:cubicBezTo>
                  <a:cubicBezTo>
                    <a:pt x="1195982" y="211931"/>
                    <a:pt x="1177379" y="258118"/>
                    <a:pt x="1164579" y="307033"/>
                  </a:cubicBezTo>
                  <a:cubicBezTo>
                    <a:pt x="1151780" y="355947"/>
                    <a:pt x="1145480" y="399653"/>
                    <a:pt x="1145678" y="438150"/>
                  </a:cubicBezTo>
                  <a:lnTo>
                    <a:pt x="1065013" y="438150"/>
                  </a:lnTo>
                  <a:cubicBezTo>
                    <a:pt x="1066403" y="377825"/>
                    <a:pt x="1078854" y="316310"/>
                    <a:pt x="1102369" y="253603"/>
                  </a:cubicBezTo>
                  <a:cubicBezTo>
                    <a:pt x="1125884" y="190897"/>
                    <a:pt x="1157287" y="134839"/>
                    <a:pt x="1196577" y="85428"/>
                  </a:cubicBezTo>
                  <a:lnTo>
                    <a:pt x="1006375" y="85428"/>
                  </a:lnTo>
                  <a:close/>
                  <a:moveTo>
                    <a:pt x="796825" y="0"/>
                  </a:moveTo>
                  <a:cubicBezTo>
                    <a:pt x="841077" y="0"/>
                    <a:pt x="877391" y="17115"/>
                    <a:pt x="905767" y="51346"/>
                  </a:cubicBezTo>
                  <a:cubicBezTo>
                    <a:pt x="934144" y="85576"/>
                    <a:pt x="948332" y="141883"/>
                    <a:pt x="948332" y="220266"/>
                  </a:cubicBezTo>
                  <a:cubicBezTo>
                    <a:pt x="948332" y="300038"/>
                    <a:pt x="933549" y="357585"/>
                    <a:pt x="903981" y="392906"/>
                  </a:cubicBezTo>
                  <a:cubicBezTo>
                    <a:pt x="874414" y="428228"/>
                    <a:pt x="835917" y="445889"/>
                    <a:pt x="788491" y="445889"/>
                  </a:cubicBezTo>
                  <a:cubicBezTo>
                    <a:pt x="754359" y="445889"/>
                    <a:pt x="726777" y="436811"/>
                    <a:pt x="705742" y="418654"/>
                  </a:cubicBezTo>
                  <a:cubicBezTo>
                    <a:pt x="684708" y="400497"/>
                    <a:pt x="671214" y="373360"/>
                    <a:pt x="665261" y="337245"/>
                  </a:cubicBezTo>
                  <a:lnTo>
                    <a:pt x="746223" y="328315"/>
                  </a:lnTo>
                  <a:cubicBezTo>
                    <a:pt x="748208" y="344785"/>
                    <a:pt x="753367" y="356989"/>
                    <a:pt x="761702" y="364927"/>
                  </a:cubicBezTo>
                  <a:cubicBezTo>
                    <a:pt x="770036" y="372864"/>
                    <a:pt x="781049" y="376833"/>
                    <a:pt x="794741" y="376833"/>
                  </a:cubicBezTo>
                  <a:cubicBezTo>
                    <a:pt x="812006" y="376833"/>
                    <a:pt x="826690" y="368896"/>
                    <a:pt x="838795" y="353021"/>
                  </a:cubicBezTo>
                  <a:cubicBezTo>
                    <a:pt x="850899" y="337146"/>
                    <a:pt x="858638" y="304205"/>
                    <a:pt x="862012" y="254199"/>
                  </a:cubicBezTo>
                  <a:cubicBezTo>
                    <a:pt x="840977" y="278606"/>
                    <a:pt x="814684" y="290810"/>
                    <a:pt x="783133" y="290810"/>
                  </a:cubicBezTo>
                  <a:cubicBezTo>
                    <a:pt x="748803" y="290810"/>
                    <a:pt x="719186" y="277565"/>
                    <a:pt x="694283" y="251073"/>
                  </a:cubicBezTo>
                  <a:cubicBezTo>
                    <a:pt x="669379" y="224582"/>
                    <a:pt x="656927" y="190103"/>
                    <a:pt x="656927" y="147638"/>
                  </a:cubicBezTo>
                  <a:cubicBezTo>
                    <a:pt x="656927" y="103386"/>
                    <a:pt x="670073" y="67717"/>
                    <a:pt x="696366" y="40630"/>
                  </a:cubicBezTo>
                  <a:cubicBezTo>
                    <a:pt x="722659" y="13544"/>
                    <a:pt x="756145" y="0"/>
                    <a:pt x="796825" y="0"/>
                  </a:cubicBezTo>
                  <a:close/>
                  <a:moveTo>
                    <a:pt x="461367" y="0"/>
                  </a:moveTo>
                  <a:cubicBezTo>
                    <a:pt x="502840" y="0"/>
                    <a:pt x="535036" y="10617"/>
                    <a:pt x="557956" y="31849"/>
                  </a:cubicBezTo>
                  <a:cubicBezTo>
                    <a:pt x="580875" y="53082"/>
                    <a:pt x="592335" y="79971"/>
                    <a:pt x="592335" y="112514"/>
                  </a:cubicBezTo>
                  <a:cubicBezTo>
                    <a:pt x="592335" y="132755"/>
                    <a:pt x="587077" y="150763"/>
                    <a:pt x="576559" y="166539"/>
                  </a:cubicBezTo>
                  <a:cubicBezTo>
                    <a:pt x="566042" y="182315"/>
                    <a:pt x="551259" y="194370"/>
                    <a:pt x="532209" y="202704"/>
                  </a:cubicBezTo>
                  <a:cubicBezTo>
                    <a:pt x="556418" y="212428"/>
                    <a:pt x="574823" y="226616"/>
                    <a:pt x="587424" y="245269"/>
                  </a:cubicBezTo>
                  <a:cubicBezTo>
                    <a:pt x="600025" y="263922"/>
                    <a:pt x="606325" y="285453"/>
                    <a:pt x="606325" y="309860"/>
                  </a:cubicBezTo>
                  <a:cubicBezTo>
                    <a:pt x="606325" y="350143"/>
                    <a:pt x="593476" y="382885"/>
                    <a:pt x="567779" y="408087"/>
                  </a:cubicBezTo>
                  <a:cubicBezTo>
                    <a:pt x="542081" y="433288"/>
                    <a:pt x="507900" y="445889"/>
                    <a:pt x="465236" y="445889"/>
                  </a:cubicBezTo>
                  <a:cubicBezTo>
                    <a:pt x="425549" y="445889"/>
                    <a:pt x="392509" y="435471"/>
                    <a:pt x="366117" y="414635"/>
                  </a:cubicBezTo>
                  <a:cubicBezTo>
                    <a:pt x="334962" y="390029"/>
                    <a:pt x="319384" y="356295"/>
                    <a:pt x="319384" y="313432"/>
                  </a:cubicBezTo>
                  <a:cubicBezTo>
                    <a:pt x="319384" y="289818"/>
                    <a:pt x="325238" y="268139"/>
                    <a:pt x="336946" y="248394"/>
                  </a:cubicBezTo>
                  <a:cubicBezTo>
                    <a:pt x="348654" y="228650"/>
                    <a:pt x="367109" y="213420"/>
                    <a:pt x="392310" y="202704"/>
                  </a:cubicBezTo>
                  <a:cubicBezTo>
                    <a:pt x="370681" y="193576"/>
                    <a:pt x="354954" y="181025"/>
                    <a:pt x="345132" y="165051"/>
                  </a:cubicBezTo>
                  <a:cubicBezTo>
                    <a:pt x="335309" y="149076"/>
                    <a:pt x="330398" y="131564"/>
                    <a:pt x="330398" y="112514"/>
                  </a:cubicBezTo>
                  <a:cubicBezTo>
                    <a:pt x="330398" y="79971"/>
                    <a:pt x="341758" y="53082"/>
                    <a:pt x="364479" y="31849"/>
                  </a:cubicBezTo>
                  <a:cubicBezTo>
                    <a:pt x="387201" y="10617"/>
                    <a:pt x="419496" y="0"/>
                    <a:pt x="461367" y="0"/>
                  </a:cubicBezTo>
                  <a:close/>
                  <a:moveTo>
                    <a:pt x="123824" y="0"/>
                  </a:moveTo>
                  <a:lnTo>
                    <a:pt x="191690" y="0"/>
                  </a:lnTo>
                  <a:lnTo>
                    <a:pt x="191690" y="438150"/>
                  </a:lnTo>
                  <a:lnTo>
                    <a:pt x="108049" y="438150"/>
                  </a:lnTo>
                  <a:lnTo>
                    <a:pt x="108049" y="122932"/>
                  </a:lnTo>
                  <a:cubicBezTo>
                    <a:pt x="77489" y="151507"/>
                    <a:pt x="41473" y="172641"/>
                    <a:pt x="0" y="186333"/>
                  </a:cubicBezTo>
                  <a:lnTo>
                    <a:pt x="0" y="110431"/>
                  </a:lnTo>
                  <a:cubicBezTo>
                    <a:pt x="21827" y="103287"/>
                    <a:pt x="45541" y="89744"/>
                    <a:pt x="71139" y="69801"/>
                  </a:cubicBezTo>
                  <a:cubicBezTo>
                    <a:pt x="96738" y="49858"/>
                    <a:pt x="114299" y="26591"/>
                    <a:pt x="12382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CD97BA3-0B19-47DC-8946-8193E856B331}"/>
                </a:ext>
              </a:extLst>
            </p:cNvPr>
            <p:cNvGrpSpPr/>
            <p:nvPr/>
          </p:nvGrpSpPr>
          <p:grpSpPr>
            <a:xfrm>
              <a:off x="7190514" y="2057400"/>
              <a:ext cx="3565425" cy="2713799"/>
              <a:chOff x="6096300" y="-1358304"/>
              <a:chExt cx="6783013" cy="5162844"/>
            </a:xfrm>
            <a:grpFill/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6E99F67A-9661-497B-85D8-CA3A9A0334A3}"/>
                  </a:ext>
                </a:extLst>
              </p:cNvPr>
              <p:cNvSpPr/>
              <p:nvPr/>
            </p:nvSpPr>
            <p:spPr>
              <a:xfrm>
                <a:off x="6096300" y="-1358304"/>
                <a:ext cx="6783013" cy="5162844"/>
              </a:xfrm>
              <a:custGeom>
                <a:avLst/>
                <a:gdLst>
                  <a:gd name="connsiteX0" fmla="*/ 339417 w 6783013"/>
                  <a:gd name="connsiteY0" fmla="*/ 1676636 h 5162844"/>
                  <a:gd name="connsiteX1" fmla="*/ 354562 w 6783013"/>
                  <a:gd name="connsiteY1" fmla="*/ 1678045 h 5162844"/>
                  <a:gd name="connsiteX2" fmla="*/ 388125 w 6783013"/>
                  <a:gd name="connsiteY2" fmla="*/ 1745542 h 5162844"/>
                  <a:gd name="connsiteX3" fmla="*/ 462466 w 6783013"/>
                  <a:gd name="connsiteY3" fmla="*/ 1915722 h 5162844"/>
                  <a:gd name="connsiteX4" fmla="*/ 416627 w 6783013"/>
                  <a:gd name="connsiteY4" fmla="*/ 2064456 h 5162844"/>
                  <a:gd name="connsiteX5" fmla="*/ 231802 w 6783013"/>
                  <a:gd name="connsiteY5" fmla="*/ 2716462 h 5162844"/>
                  <a:gd name="connsiteX6" fmla="*/ 461645 w 6783013"/>
                  <a:gd name="connsiteY6" fmla="*/ 3494257 h 5162844"/>
                  <a:gd name="connsiteX7" fmla="*/ 1068007 w 6783013"/>
                  <a:gd name="connsiteY7" fmla="*/ 4010565 h 5162844"/>
                  <a:gd name="connsiteX8" fmla="*/ 1392022 w 6783013"/>
                  <a:gd name="connsiteY8" fmla="*/ 4199263 h 5162844"/>
                  <a:gd name="connsiteX9" fmla="*/ 809897 w 6783013"/>
                  <a:gd name="connsiteY9" fmla="*/ 3957216 h 5162844"/>
                  <a:gd name="connsiteX10" fmla="*/ 96412 w 6783013"/>
                  <a:gd name="connsiteY10" fmla="*/ 3161991 h 5162844"/>
                  <a:gd name="connsiteX11" fmla="*/ 8 w 6783013"/>
                  <a:gd name="connsiteY11" fmla="*/ 2633384 h 5162844"/>
                  <a:gd name="connsiteX12" fmla="*/ 58213 w 6783013"/>
                  <a:gd name="connsiteY12" fmla="*/ 2214284 h 5162844"/>
                  <a:gd name="connsiteX13" fmla="*/ 270692 w 6783013"/>
                  <a:gd name="connsiteY13" fmla="*/ 1760447 h 5162844"/>
                  <a:gd name="connsiteX14" fmla="*/ 339417 w 6783013"/>
                  <a:gd name="connsiteY14" fmla="*/ 1676636 h 5162844"/>
                  <a:gd name="connsiteX15" fmla="*/ 3754737 w 6783013"/>
                  <a:gd name="connsiteY15" fmla="*/ 7 h 5162844"/>
                  <a:gd name="connsiteX16" fmla="*/ 4204155 w 6783013"/>
                  <a:gd name="connsiteY16" fmla="*/ 10991 h 5162844"/>
                  <a:gd name="connsiteX17" fmla="*/ 4653648 w 6783013"/>
                  <a:gd name="connsiteY17" fmla="*/ 61847 h 5162844"/>
                  <a:gd name="connsiteX18" fmla="*/ 4786998 w 6783013"/>
                  <a:gd name="connsiteY18" fmla="*/ 84901 h 5162844"/>
                  <a:gd name="connsiteX19" fmla="*/ 5668977 w 6783013"/>
                  <a:gd name="connsiteY19" fmla="*/ 375704 h 5162844"/>
                  <a:gd name="connsiteX20" fmla="*/ 6351440 w 6783013"/>
                  <a:gd name="connsiteY20" fmla="*/ 899834 h 5162844"/>
                  <a:gd name="connsiteX21" fmla="*/ 6769120 w 6783013"/>
                  <a:gd name="connsiteY21" fmla="*/ 1893976 h 5162844"/>
                  <a:gd name="connsiteX22" fmla="*/ 6676677 w 6783013"/>
                  <a:gd name="connsiteY22" fmla="*/ 2639358 h 5162844"/>
                  <a:gd name="connsiteX23" fmla="*/ 6412782 w 6783013"/>
                  <a:gd name="connsiteY23" fmla="*/ 3160434 h 5162844"/>
                  <a:gd name="connsiteX24" fmla="*/ 6165769 w 6783013"/>
                  <a:gd name="connsiteY24" fmla="*/ 3490634 h 5162844"/>
                  <a:gd name="connsiteX25" fmla="*/ 5798917 w 6783013"/>
                  <a:gd name="connsiteY25" fmla="*/ 3875497 h 5162844"/>
                  <a:gd name="connsiteX26" fmla="*/ 5333098 w 6783013"/>
                  <a:gd name="connsiteY26" fmla="*/ 4220168 h 5162844"/>
                  <a:gd name="connsiteX27" fmla="*/ 4926698 w 6783013"/>
                  <a:gd name="connsiteY27" fmla="*/ 4462690 h 5162844"/>
                  <a:gd name="connsiteX28" fmla="*/ 4463148 w 6783013"/>
                  <a:gd name="connsiteY28" fmla="*/ 4681198 h 5162844"/>
                  <a:gd name="connsiteX29" fmla="*/ 3961498 w 6783013"/>
                  <a:gd name="connsiteY29" fmla="*/ 4861836 h 5162844"/>
                  <a:gd name="connsiteX30" fmla="*/ 3809098 w 6783013"/>
                  <a:gd name="connsiteY30" fmla="*/ 4906602 h 5162844"/>
                  <a:gd name="connsiteX31" fmla="*/ 3669398 w 6783013"/>
                  <a:gd name="connsiteY31" fmla="*/ 4944004 h 5162844"/>
                  <a:gd name="connsiteX32" fmla="*/ 3542398 w 6783013"/>
                  <a:gd name="connsiteY32" fmla="*/ 4976221 h 5162844"/>
                  <a:gd name="connsiteX33" fmla="*/ 2970898 w 6783013"/>
                  <a:gd name="connsiteY33" fmla="*/ 5083086 h 5162844"/>
                  <a:gd name="connsiteX34" fmla="*/ 2684498 w 6783013"/>
                  <a:gd name="connsiteY34" fmla="*/ 5128407 h 5162844"/>
                  <a:gd name="connsiteX35" fmla="*/ 1814222 w 6783013"/>
                  <a:gd name="connsiteY35" fmla="*/ 5162680 h 5162844"/>
                  <a:gd name="connsiteX36" fmla="*/ 1248007 w 6783013"/>
                  <a:gd name="connsiteY36" fmla="*/ 5007082 h 5162844"/>
                  <a:gd name="connsiteX37" fmla="*/ 1192120 w 6783013"/>
                  <a:gd name="connsiteY37" fmla="*/ 4925464 h 5162844"/>
                  <a:gd name="connsiteX38" fmla="*/ 1185327 w 6783013"/>
                  <a:gd name="connsiteY38" fmla="*/ 4799228 h 5162844"/>
                  <a:gd name="connsiteX39" fmla="*/ 1218989 w 6783013"/>
                  <a:gd name="connsiteY39" fmla="*/ 4715610 h 5162844"/>
                  <a:gd name="connsiteX40" fmla="*/ 1237348 w 6783013"/>
                  <a:gd name="connsiteY40" fmla="*/ 4688191 h 5162844"/>
                  <a:gd name="connsiteX41" fmla="*/ 1341019 w 6783013"/>
                  <a:gd name="connsiteY41" fmla="*/ 4519701 h 5162844"/>
                  <a:gd name="connsiteX42" fmla="*/ 1563324 w 6783013"/>
                  <a:gd name="connsiteY42" fmla="*/ 4280151 h 5162844"/>
                  <a:gd name="connsiteX43" fmla="*/ 1580248 w 6783013"/>
                  <a:gd name="connsiteY43" fmla="*/ 4270019 h 5162844"/>
                  <a:gd name="connsiteX44" fmla="*/ 2023164 w 6783013"/>
                  <a:gd name="connsiteY44" fmla="*/ 3739117 h 5162844"/>
                  <a:gd name="connsiteX45" fmla="*/ 2194659 w 6783013"/>
                  <a:gd name="connsiteY45" fmla="*/ 3547784 h 5162844"/>
                  <a:gd name="connsiteX46" fmla="*/ 2367304 w 6783013"/>
                  <a:gd name="connsiteY46" fmla="*/ 3357284 h 5162844"/>
                  <a:gd name="connsiteX47" fmla="*/ 2513309 w 6783013"/>
                  <a:gd name="connsiteY47" fmla="*/ 3196609 h 5162844"/>
                  <a:gd name="connsiteX48" fmla="*/ 2583548 w 6783013"/>
                  <a:gd name="connsiteY48" fmla="*/ 3120004 h 5162844"/>
                  <a:gd name="connsiteX49" fmla="*/ 2920269 w 6783013"/>
                  <a:gd name="connsiteY49" fmla="*/ 2748951 h 5162844"/>
                  <a:gd name="connsiteX50" fmla="*/ 3002855 w 6783013"/>
                  <a:gd name="connsiteY50" fmla="*/ 2658784 h 5162844"/>
                  <a:gd name="connsiteX51" fmla="*/ 3391098 w 6783013"/>
                  <a:gd name="connsiteY51" fmla="*/ 2240669 h 5162844"/>
                  <a:gd name="connsiteX52" fmla="*/ 3491598 w 6783013"/>
                  <a:gd name="connsiteY52" fmla="*/ 2131569 h 5162844"/>
                  <a:gd name="connsiteX53" fmla="*/ 3809098 w 6783013"/>
                  <a:gd name="connsiteY53" fmla="*/ 1787729 h 5162844"/>
                  <a:gd name="connsiteX54" fmla="*/ 3993248 w 6783013"/>
                  <a:gd name="connsiteY54" fmla="*/ 1586749 h 5162844"/>
                  <a:gd name="connsiteX55" fmla="*/ 4151998 w 6783013"/>
                  <a:gd name="connsiteY55" fmla="*/ 1414703 h 5162844"/>
                  <a:gd name="connsiteX56" fmla="*/ 4700523 w 6783013"/>
                  <a:gd name="connsiteY56" fmla="*/ 1420794 h 5162844"/>
                  <a:gd name="connsiteX57" fmla="*/ 5256428 w 6783013"/>
                  <a:gd name="connsiteY57" fmla="*/ 1438824 h 5162844"/>
                  <a:gd name="connsiteX58" fmla="*/ 5216258 w 6783013"/>
                  <a:gd name="connsiteY58" fmla="*/ 1492799 h 5162844"/>
                  <a:gd name="connsiteX59" fmla="*/ 5041376 w 6783013"/>
                  <a:gd name="connsiteY59" fmla="*/ 1680884 h 5162844"/>
                  <a:gd name="connsiteX60" fmla="*/ 4906933 w 6783013"/>
                  <a:gd name="connsiteY60" fmla="*/ 1833284 h 5162844"/>
                  <a:gd name="connsiteX61" fmla="*/ 4831788 w 6783013"/>
                  <a:gd name="connsiteY61" fmla="*/ 1934351 h 5162844"/>
                  <a:gd name="connsiteX62" fmla="*/ 4718226 w 6783013"/>
                  <a:gd name="connsiteY62" fmla="*/ 2067238 h 5162844"/>
                  <a:gd name="connsiteX63" fmla="*/ 4481826 w 6783013"/>
                  <a:gd name="connsiteY63" fmla="*/ 2322184 h 5162844"/>
                  <a:gd name="connsiteX64" fmla="*/ 4298048 w 6783013"/>
                  <a:gd name="connsiteY64" fmla="*/ 2531410 h 5162844"/>
                  <a:gd name="connsiteX65" fmla="*/ 4196448 w 6783013"/>
                  <a:gd name="connsiteY65" fmla="*/ 2645250 h 5162844"/>
                  <a:gd name="connsiteX66" fmla="*/ 4113848 w 6783013"/>
                  <a:gd name="connsiteY66" fmla="*/ 2739757 h 5162844"/>
                  <a:gd name="connsiteX67" fmla="*/ 3845180 w 6783013"/>
                  <a:gd name="connsiteY67" fmla="*/ 3058973 h 5162844"/>
                  <a:gd name="connsiteX68" fmla="*/ 3794211 w 6783013"/>
                  <a:gd name="connsiteY68" fmla="*/ 3117696 h 5162844"/>
                  <a:gd name="connsiteX69" fmla="*/ 3581270 w 6783013"/>
                  <a:gd name="connsiteY69" fmla="*/ 3352507 h 5162844"/>
                  <a:gd name="connsiteX70" fmla="*/ 3409300 w 6783013"/>
                  <a:gd name="connsiteY70" fmla="*/ 3547784 h 5162844"/>
                  <a:gd name="connsiteX71" fmla="*/ 3276727 w 6783013"/>
                  <a:gd name="connsiteY71" fmla="*/ 3700184 h 5162844"/>
                  <a:gd name="connsiteX72" fmla="*/ 3099428 w 6783013"/>
                  <a:gd name="connsiteY72" fmla="*/ 3903384 h 5162844"/>
                  <a:gd name="connsiteX73" fmla="*/ 2837548 w 6783013"/>
                  <a:gd name="connsiteY73" fmla="*/ 4239917 h 5162844"/>
                  <a:gd name="connsiteX74" fmla="*/ 3199498 w 6783013"/>
                  <a:gd name="connsiteY74" fmla="*/ 4200975 h 5162844"/>
                  <a:gd name="connsiteX75" fmla="*/ 3434007 w 6783013"/>
                  <a:gd name="connsiteY75" fmla="*/ 4170007 h 5162844"/>
                  <a:gd name="connsiteX76" fmla="*/ 3586407 w 6783013"/>
                  <a:gd name="connsiteY76" fmla="*/ 4137293 h 5162844"/>
                  <a:gd name="connsiteX77" fmla="*/ 3694798 w 6783013"/>
                  <a:gd name="connsiteY77" fmla="*/ 4100763 h 5162844"/>
                  <a:gd name="connsiteX78" fmla="*/ 3994164 w 6783013"/>
                  <a:gd name="connsiteY78" fmla="*/ 4030384 h 5162844"/>
                  <a:gd name="connsiteX79" fmla="*/ 4042129 w 6783013"/>
                  <a:gd name="connsiteY79" fmla="*/ 4006806 h 5162844"/>
                  <a:gd name="connsiteX80" fmla="*/ 4234548 w 6783013"/>
                  <a:gd name="connsiteY80" fmla="*/ 3921925 h 5162844"/>
                  <a:gd name="connsiteX81" fmla="*/ 5002898 w 6783013"/>
                  <a:gd name="connsiteY81" fmla="*/ 3518862 h 5162844"/>
                  <a:gd name="connsiteX82" fmla="*/ 5131080 w 6783013"/>
                  <a:gd name="connsiteY82" fmla="*/ 3435901 h 5162844"/>
                  <a:gd name="connsiteX83" fmla="*/ 5351356 w 6783013"/>
                  <a:gd name="connsiteY83" fmla="*/ 3276163 h 5162844"/>
                  <a:gd name="connsiteX84" fmla="*/ 5811244 w 6783013"/>
                  <a:gd name="connsiteY84" fmla="*/ 2779434 h 5162844"/>
                  <a:gd name="connsiteX85" fmla="*/ 5914835 w 6783013"/>
                  <a:gd name="connsiteY85" fmla="*/ 2623878 h 5162844"/>
                  <a:gd name="connsiteX86" fmla="*/ 6046181 w 6783013"/>
                  <a:gd name="connsiteY86" fmla="*/ 2233334 h 5162844"/>
                  <a:gd name="connsiteX87" fmla="*/ 6068078 w 6783013"/>
                  <a:gd name="connsiteY87" fmla="*/ 1915834 h 5162844"/>
                  <a:gd name="connsiteX88" fmla="*/ 6032517 w 6783013"/>
                  <a:gd name="connsiteY88" fmla="*/ 1598334 h 5162844"/>
                  <a:gd name="connsiteX89" fmla="*/ 5462130 w 6783013"/>
                  <a:gd name="connsiteY89" fmla="*/ 922362 h 5162844"/>
                  <a:gd name="connsiteX90" fmla="*/ 4499926 w 6783013"/>
                  <a:gd name="connsiteY90" fmla="*/ 543373 h 5162844"/>
                  <a:gd name="connsiteX91" fmla="*/ 4377151 w 6783013"/>
                  <a:gd name="connsiteY91" fmla="*/ 520628 h 5162844"/>
                  <a:gd name="connsiteX92" fmla="*/ 4120175 w 6783013"/>
                  <a:gd name="connsiteY92" fmla="*/ 486612 h 5162844"/>
                  <a:gd name="connsiteX93" fmla="*/ 3656698 w 6783013"/>
                  <a:gd name="connsiteY93" fmla="*/ 473803 h 5162844"/>
                  <a:gd name="connsiteX94" fmla="*/ 3265996 w 6783013"/>
                  <a:gd name="connsiteY94" fmla="*/ 520358 h 5162844"/>
                  <a:gd name="connsiteX95" fmla="*/ 2942146 w 6783013"/>
                  <a:gd name="connsiteY95" fmla="*/ 577737 h 5162844"/>
                  <a:gd name="connsiteX96" fmla="*/ 2342248 w 6783013"/>
                  <a:gd name="connsiteY96" fmla="*/ 734184 h 5162844"/>
                  <a:gd name="connsiteX97" fmla="*/ 1633131 w 6783013"/>
                  <a:gd name="connsiteY97" fmla="*/ 1025157 h 5162844"/>
                  <a:gd name="connsiteX98" fmla="*/ 1488240 w 6783013"/>
                  <a:gd name="connsiteY98" fmla="*/ 1096684 h 5162844"/>
                  <a:gd name="connsiteX99" fmla="*/ 1378208 w 6783013"/>
                  <a:gd name="connsiteY99" fmla="*/ 1047488 h 5162844"/>
                  <a:gd name="connsiteX100" fmla="*/ 1127262 w 6783013"/>
                  <a:gd name="connsiteY100" fmla="*/ 963271 h 5162844"/>
                  <a:gd name="connsiteX101" fmla="*/ 1059548 w 6783013"/>
                  <a:gd name="connsiteY101" fmla="*/ 936600 h 5162844"/>
                  <a:gd name="connsiteX102" fmla="*/ 1332338 w 6783013"/>
                  <a:gd name="connsiteY102" fmla="*/ 741084 h 5162844"/>
                  <a:gd name="connsiteX103" fmla="*/ 1398165 w 6783013"/>
                  <a:gd name="connsiteY103" fmla="*/ 690015 h 5162844"/>
                  <a:gd name="connsiteX104" fmla="*/ 2075548 w 6783013"/>
                  <a:gd name="connsiteY104" fmla="*/ 346838 h 5162844"/>
                  <a:gd name="connsiteX105" fmla="*/ 2386698 w 6783013"/>
                  <a:gd name="connsiteY105" fmla="*/ 233165 h 5162844"/>
                  <a:gd name="connsiteX106" fmla="*/ 2475598 w 6783013"/>
                  <a:gd name="connsiteY106" fmla="*/ 208052 h 5162844"/>
                  <a:gd name="connsiteX107" fmla="*/ 2551798 w 6783013"/>
                  <a:gd name="connsiteY107" fmla="*/ 182631 h 5162844"/>
                  <a:gd name="connsiteX108" fmla="*/ 3186798 w 6783013"/>
                  <a:gd name="connsiteY108" fmla="*/ 40593 h 5162844"/>
                  <a:gd name="connsiteX109" fmla="*/ 3453498 w 6783013"/>
                  <a:gd name="connsiteY109" fmla="*/ 12184 h 5162844"/>
                  <a:gd name="connsiteX110" fmla="*/ 3754737 w 6783013"/>
                  <a:gd name="connsiteY110" fmla="*/ 7 h 516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6783013" h="5162844">
                    <a:moveTo>
                      <a:pt x="339417" y="1676636"/>
                    </a:moveTo>
                    <a:cubicBezTo>
                      <a:pt x="344415" y="1675346"/>
                      <a:pt x="349231" y="1676044"/>
                      <a:pt x="354562" y="1678045"/>
                    </a:cubicBezTo>
                    <a:cubicBezTo>
                      <a:pt x="372662" y="1684840"/>
                      <a:pt x="382180" y="1703981"/>
                      <a:pt x="388125" y="1745542"/>
                    </a:cubicBezTo>
                    <a:cubicBezTo>
                      <a:pt x="396525" y="1804264"/>
                      <a:pt x="438834" y="1901116"/>
                      <a:pt x="462466" y="1915722"/>
                    </a:cubicBezTo>
                    <a:cubicBezTo>
                      <a:pt x="487510" y="1931200"/>
                      <a:pt x="474679" y="1972833"/>
                      <a:pt x="416627" y="2064456"/>
                    </a:cubicBezTo>
                    <a:cubicBezTo>
                      <a:pt x="301045" y="2246877"/>
                      <a:pt x="233879" y="2483820"/>
                      <a:pt x="231802" y="2716462"/>
                    </a:cubicBezTo>
                    <a:cubicBezTo>
                      <a:pt x="228782" y="3054680"/>
                      <a:pt x="282515" y="3236513"/>
                      <a:pt x="461645" y="3494257"/>
                    </a:cubicBezTo>
                    <a:cubicBezTo>
                      <a:pt x="587508" y="3675358"/>
                      <a:pt x="860542" y="3907843"/>
                      <a:pt x="1068007" y="4010565"/>
                    </a:cubicBezTo>
                    <a:cubicBezTo>
                      <a:pt x="1301929" y="4126387"/>
                      <a:pt x="1408402" y="4188395"/>
                      <a:pt x="1392022" y="4199263"/>
                    </a:cubicBezTo>
                    <a:cubicBezTo>
                      <a:pt x="1360664" y="4220068"/>
                      <a:pt x="1039357" y="4086469"/>
                      <a:pt x="809897" y="3957216"/>
                    </a:cubicBezTo>
                    <a:cubicBezTo>
                      <a:pt x="495762" y="3780267"/>
                      <a:pt x="183392" y="3432110"/>
                      <a:pt x="96412" y="3161991"/>
                    </a:cubicBezTo>
                    <a:cubicBezTo>
                      <a:pt x="10193" y="2894234"/>
                      <a:pt x="330" y="2840157"/>
                      <a:pt x="8" y="2633384"/>
                    </a:cubicBezTo>
                    <a:cubicBezTo>
                      <a:pt x="-300" y="2435510"/>
                      <a:pt x="7340" y="2380496"/>
                      <a:pt x="58213" y="2214284"/>
                    </a:cubicBezTo>
                    <a:cubicBezTo>
                      <a:pt x="101072" y="2074256"/>
                      <a:pt x="185334" y="1894279"/>
                      <a:pt x="270692" y="1760447"/>
                    </a:cubicBezTo>
                    <a:cubicBezTo>
                      <a:pt x="307792" y="1702279"/>
                      <a:pt x="324424" y="1680508"/>
                      <a:pt x="339417" y="1676636"/>
                    </a:cubicBezTo>
                    <a:close/>
                    <a:moveTo>
                      <a:pt x="3754737" y="7"/>
                    </a:moveTo>
                    <a:cubicBezTo>
                      <a:pt x="3872742" y="-181"/>
                      <a:pt x="4015443" y="3492"/>
                      <a:pt x="4204155" y="10991"/>
                    </a:cubicBezTo>
                    <a:cubicBezTo>
                      <a:pt x="4367399" y="17479"/>
                      <a:pt x="4473081" y="29436"/>
                      <a:pt x="4653648" y="61847"/>
                    </a:cubicBezTo>
                    <a:cubicBezTo>
                      <a:pt x="4706036" y="71251"/>
                      <a:pt x="4766043" y="81625"/>
                      <a:pt x="4786998" y="84901"/>
                    </a:cubicBezTo>
                    <a:cubicBezTo>
                      <a:pt x="4916080" y="105080"/>
                      <a:pt x="5521768" y="304784"/>
                      <a:pt x="5668977" y="375704"/>
                    </a:cubicBezTo>
                    <a:cubicBezTo>
                      <a:pt x="5915000" y="494226"/>
                      <a:pt x="6185065" y="701636"/>
                      <a:pt x="6351440" y="899834"/>
                    </a:cubicBezTo>
                    <a:cubicBezTo>
                      <a:pt x="6599970" y="1195901"/>
                      <a:pt x="6698052" y="1429354"/>
                      <a:pt x="6769120" y="1893976"/>
                    </a:cubicBezTo>
                    <a:cubicBezTo>
                      <a:pt x="6805530" y="2132011"/>
                      <a:pt x="6768885" y="2427488"/>
                      <a:pt x="6676677" y="2639358"/>
                    </a:cubicBezTo>
                    <a:cubicBezTo>
                      <a:pt x="6588009" y="2843096"/>
                      <a:pt x="6480300" y="3055773"/>
                      <a:pt x="6412782" y="3160434"/>
                    </a:cubicBezTo>
                    <a:cubicBezTo>
                      <a:pt x="6368350" y="3229310"/>
                      <a:pt x="6221293" y="3425890"/>
                      <a:pt x="6165769" y="3490634"/>
                    </a:cubicBezTo>
                    <a:cubicBezTo>
                      <a:pt x="5964533" y="3725285"/>
                      <a:pt x="5882095" y="3811770"/>
                      <a:pt x="5798917" y="3875497"/>
                    </a:cubicBezTo>
                    <a:cubicBezTo>
                      <a:pt x="5506991" y="4099153"/>
                      <a:pt x="5448921" y="4142121"/>
                      <a:pt x="5333098" y="4220168"/>
                    </a:cubicBezTo>
                    <a:cubicBezTo>
                      <a:pt x="5216860" y="4298494"/>
                      <a:pt x="5142500" y="4342869"/>
                      <a:pt x="4926698" y="4462690"/>
                    </a:cubicBezTo>
                    <a:cubicBezTo>
                      <a:pt x="4804751" y="4530400"/>
                      <a:pt x="4634103" y="4610840"/>
                      <a:pt x="4463148" y="4681198"/>
                    </a:cubicBezTo>
                    <a:cubicBezTo>
                      <a:pt x="4321656" y="4739431"/>
                      <a:pt x="4057548" y="4834533"/>
                      <a:pt x="3961498" y="4861836"/>
                    </a:cubicBezTo>
                    <a:cubicBezTo>
                      <a:pt x="3919588" y="4873750"/>
                      <a:pt x="3851008" y="4893894"/>
                      <a:pt x="3809098" y="4906602"/>
                    </a:cubicBezTo>
                    <a:cubicBezTo>
                      <a:pt x="3767188" y="4919309"/>
                      <a:pt x="3704323" y="4936140"/>
                      <a:pt x="3669398" y="4944004"/>
                    </a:cubicBezTo>
                    <a:cubicBezTo>
                      <a:pt x="3634473" y="4951868"/>
                      <a:pt x="3577323" y="4966366"/>
                      <a:pt x="3542398" y="4976221"/>
                    </a:cubicBezTo>
                    <a:cubicBezTo>
                      <a:pt x="3451349" y="5001914"/>
                      <a:pt x="3177807" y="5053063"/>
                      <a:pt x="2970898" y="5083086"/>
                    </a:cubicBezTo>
                    <a:cubicBezTo>
                      <a:pt x="2873108" y="5097275"/>
                      <a:pt x="2744228" y="5117670"/>
                      <a:pt x="2684498" y="5128407"/>
                    </a:cubicBezTo>
                    <a:cubicBezTo>
                      <a:pt x="2578199" y="5147517"/>
                      <a:pt x="2141366" y="5164719"/>
                      <a:pt x="1814222" y="5162680"/>
                    </a:cubicBezTo>
                    <a:cubicBezTo>
                      <a:pt x="1574340" y="5161184"/>
                      <a:pt x="1398403" y="5112836"/>
                      <a:pt x="1248007" y="5007082"/>
                    </a:cubicBezTo>
                    <a:cubicBezTo>
                      <a:pt x="1229422" y="4994014"/>
                      <a:pt x="1204272" y="4957286"/>
                      <a:pt x="1192120" y="4925464"/>
                    </a:cubicBezTo>
                    <a:cubicBezTo>
                      <a:pt x="1173045" y="4875517"/>
                      <a:pt x="1172116" y="4858261"/>
                      <a:pt x="1185327" y="4799228"/>
                    </a:cubicBezTo>
                    <a:cubicBezTo>
                      <a:pt x="1193744" y="4761618"/>
                      <a:pt x="1208892" y="4723991"/>
                      <a:pt x="1218989" y="4715610"/>
                    </a:cubicBezTo>
                    <a:cubicBezTo>
                      <a:pt x="1229086" y="4707230"/>
                      <a:pt x="1237348" y="4694892"/>
                      <a:pt x="1237348" y="4688191"/>
                    </a:cubicBezTo>
                    <a:cubicBezTo>
                      <a:pt x="1237348" y="4674728"/>
                      <a:pt x="1307797" y="4560231"/>
                      <a:pt x="1341019" y="4519701"/>
                    </a:cubicBezTo>
                    <a:cubicBezTo>
                      <a:pt x="1458410" y="4376487"/>
                      <a:pt x="1549424" y="4278412"/>
                      <a:pt x="1563324" y="4280151"/>
                    </a:cubicBezTo>
                    <a:cubicBezTo>
                      <a:pt x="1572632" y="4281315"/>
                      <a:pt x="1580248" y="4276756"/>
                      <a:pt x="1580248" y="4270019"/>
                    </a:cubicBezTo>
                    <a:cubicBezTo>
                      <a:pt x="1580248" y="4240480"/>
                      <a:pt x="1671187" y="4131476"/>
                      <a:pt x="2023164" y="3739117"/>
                    </a:cubicBezTo>
                    <a:cubicBezTo>
                      <a:pt x="2095636" y="3658332"/>
                      <a:pt x="2172808" y="3572231"/>
                      <a:pt x="2194659" y="3547784"/>
                    </a:cubicBezTo>
                    <a:cubicBezTo>
                      <a:pt x="2216509" y="3523337"/>
                      <a:pt x="2294199" y="3437612"/>
                      <a:pt x="2367304" y="3357284"/>
                    </a:cubicBezTo>
                    <a:cubicBezTo>
                      <a:pt x="2440408" y="3276956"/>
                      <a:pt x="2506110" y="3204653"/>
                      <a:pt x="2513309" y="3196609"/>
                    </a:cubicBezTo>
                    <a:cubicBezTo>
                      <a:pt x="2520508" y="3188565"/>
                      <a:pt x="2552115" y="3154093"/>
                      <a:pt x="2583548" y="3120004"/>
                    </a:cubicBezTo>
                    <a:cubicBezTo>
                      <a:pt x="2825184" y="2857947"/>
                      <a:pt x="2897985" y="2777722"/>
                      <a:pt x="2920269" y="2748951"/>
                    </a:cubicBezTo>
                    <a:cubicBezTo>
                      <a:pt x="2934332" y="2730792"/>
                      <a:pt x="2971497" y="2690217"/>
                      <a:pt x="3002855" y="2658784"/>
                    </a:cubicBezTo>
                    <a:cubicBezTo>
                      <a:pt x="3062950" y="2598549"/>
                      <a:pt x="3306758" y="2335981"/>
                      <a:pt x="3391098" y="2240669"/>
                    </a:cubicBezTo>
                    <a:cubicBezTo>
                      <a:pt x="3418433" y="2209778"/>
                      <a:pt x="3463658" y="2160683"/>
                      <a:pt x="3491598" y="2131569"/>
                    </a:cubicBezTo>
                    <a:cubicBezTo>
                      <a:pt x="3547254" y="2073572"/>
                      <a:pt x="3768555" y="1833913"/>
                      <a:pt x="3809098" y="1787729"/>
                    </a:cubicBezTo>
                    <a:cubicBezTo>
                      <a:pt x="3823068" y="1771815"/>
                      <a:pt x="3905936" y="1681375"/>
                      <a:pt x="3993248" y="1586749"/>
                    </a:cubicBezTo>
                    <a:lnTo>
                      <a:pt x="4151998" y="1414703"/>
                    </a:lnTo>
                    <a:lnTo>
                      <a:pt x="4700523" y="1420794"/>
                    </a:lnTo>
                    <a:cubicBezTo>
                      <a:pt x="5022089" y="1424364"/>
                      <a:pt x="5252102" y="1431824"/>
                      <a:pt x="5256428" y="1438824"/>
                    </a:cubicBezTo>
                    <a:cubicBezTo>
                      <a:pt x="5260487" y="1445391"/>
                      <a:pt x="5242410" y="1469679"/>
                      <a:pt x="5216258" y="1492799"/>
                    </a:cubicBezTo>
                    <a:cubicBezTo>
                      <a:pt x="5190105" y="1515918"/>
                      <a:pt x="5111409" y="1600556"/>
                      <a:pt x="5041376" y="1680884"/>
                    </a:cubicBezTo>
                    <a:cubicBezTo>
                      <a:pt x="4971344" y="1761212"/>
                      <a:pt x="4910844" y="1829792"/>
                      <a:pt x="4906933" y="1833284"/>
                    </a:cubicBezTo>
                    <a:cubicBezTo>
                      <a:pt x="4903021" y="1836776"/>
                      <a:pt x="4869205" y="1882257"/>
                      <a:pt x="4831788" y="1934351"/>
                    </a:cubicBezTo>
                    <a:cubicBezTo>
                      <a:pt x="4794370" y="1986446"/>
                      <a:pt x="4743267" y="2046245"/>
                      <a:pt x="4718226" y="2067238"/>
                    </a:cubicBezTo>
                    <a:cubicBezTo>
                      <a:pt x="4670037" y="2107638"/>
                      <a:pt x="4605862" y="2176848"/>
                      <a:pt x="4481826" y="2322184"/>
                    </a:cubicBezTo>
                    <a:cubicBezTo>
                      <a:pt x="4385718" y="2434795"/>
                      <a:pt x="4338049" y="2489065"/>
                      <a:pt x="4298048" y="2531410"/>
                    </a:cubicBezTo>
                    <a:cubicBezTo>
                      <a:pt x="4280586" y="2549895"/>
                      <a:pt x="4234865" y="2601123"/>
                      <a:pt x="4196448" y="2645250"/>
                    </a:cubicBezTo>
                    <a:cubicBezTo>
                      <a:pt x="4158031" y="2689376"/>
                      <a:pt x="4120860" y="2731904"/>
                      <a:pt x="4113848" y="2739757"/>
                    </a:cubicBezTo>
                    <a:cubicBezTo>
                      <a:pt x="4000734" y="2866421"/>
                      <a:pt x="3846994" y="3049086"/>
                      <a:pt x="3845180" y="3058973"/>
                    </a:cubicBezTo>
                    <a:cubicBezTo>
                      <a:pt x="3843885" y="3066034"/>
                      <a:pt x="3820949" y="3092459"/>
                      <a:pt x="3794211" y="3117696"/>
                    </a:cubicBezTo>
                    <a:cubicBezTo>
                      <a:pt x="3767474" y="3142932"/>
                      <a:pt x="3671650" y="3248597"/>
                      <a:pt x="3581270" y="3352507"/>
                    </a:cubicBezTo>
                    <a:cubicBezTo>
                      <a:pt x="3490889" y="3456417"/>
                      <a:pt x="3413503" y="3544292"/>
                      <a:pt x="3409300" y="3547784"/>
                    </a:cubicBezTo>
                    <a:cubicBezTo>
                      <a:pt x="3405097" y="3551276"/>
                      <a:pt x="3345440" y="3619856"/>
                      <a:pt x="3276727" y="3700184"/>
                    </a:cubicBezTo>
                    <a:cubicBezTo>
                      <a:pt x="3208015" y="3780512"/>
                      <a:pt x="3128230" y="3871952"/>
                      <a:pt x="3099428" y="3903384"/>
                    </a:cubicBezTo>
                    <a:cubicBezTo>
                      <a:pt x="3034018" y="3974767"/>
                      <a:pt x="2837548" y="4227243"/>
                      <a:pt x="2837548" y="4239917"/>
                    </a:cubicBezTo>
                    <a:cubicBezTo>
                      <a:pt x="2837548" y="4248885"/>
                      <a:pt x="2919051" y="4240116"/>
                      <a:pt x="3199498" y="4200975"/>
                    </a:cubicBezTo>
                    <a:cubicBezTo>
                      <a:pt x="3269348" y="4191226"/>
                      <a:pt x="3374877" y="4177291"/>
                      <a:pt x="3434007" y="4170007"/>
                    </a:cubicBezTo>
                    <a:cubicBezTo>
                      <a:pt x="3493137" y="4162724"/>
                      <a:pt x="3561717" y="4148002"/>
                      <a:pt x="3586407" y="4137293"/>
                    </a:cubicBezTo>
                    <a:cubicBezTo>
                      <a:pt x="3611097" y="4126583"/>
                      <a:pt x="3659873" y="4110145"/>
                      <a:pt x="3694798" y="4100763"/>
                    </a:cubicBezTo>
                    <a:cubicBezTo>
                      <a:pt x="3801134" y="4072200"/>
                      <a:pt x="3979002" y="4030384"/>
                      <a:pt x="3994164" y="4030384"/>
                    </a:cubicBezTo>
                    <a:cubicBezTo>
                      <a:pt x="4002027" y="4030384"/>
                      <a:pt x="4023610" y="4019774"/>
                      <a:pt x="4042129" y="4006806"/>
                    </a:cubicBezTo>
                    <a:cubicBezTo>
                      <a:pt x="4060647" y="3993837"/>
                      <a:pt x="4147236" y="3955641"/>
                      <a:pt x="4234548" y="3921925"/>
                    </a:cubicBezTo>
                    <a:cubicBezTo>
                      <a:pt x="4593607" y="3783273"/>
                      <a:pt x="4809211" y="3670171"/>
                      <a:pt x="5002898" y="3518862"/>
                    </a:cubicBezTo>
                    <a:cubicBezTo>
                      <a:pt x="5009883" y="3513405"/>
                      <a:pt x="5067565" y="3476073"/>
                      <a:pt x="5131080" y="3435901"/>
                    </a:cubicBezTo>
                    <a:cubicBezTo>
                      <a:pt x="5194596" y="3395729"/>
                      <a:pt x="5293720" y="3323847"/>
                      <a:pt x="5351356" y="3276163"/>
                    </a:cubicBezTo>
                    <a:cubicBezTo>
                      <a:pt x="5483879" y="3166524"/>
                      <a:pt x="5734547" y="2895775"/>
                      <a:pt x="5811244" y="2779434"/>
                    </a:cubicBezTo>
                    <a:cubicBezTo>
                      <a:pt x="5843478" y="2730539"/>
                      <a:pt x="5890093" y="2660539"/>
                      <a:pt x="5914835" y="2623878"/>
                    </a:cubicBezTo>
                    <a:cubicBezTo>
                      <a:pt x="5960330" y="2556465"/>
                      <a:pt x="6004362" y="2425544"/>
                      <a:pt x="6046181" y="2233334"/>
                    </a:cubicBezTo>
                    <a:cubicBezTo>
                      <a:pt x="6062404" y="2158771"/>
                      <a:pt x="6068231" y="2074281"/>
                      <a:pt x="6068078" y="1915834"/>
                    </a:cubicBezTo>
                    <a:cubicBezTo>
                      <a:pt x="6067882" y="1712760"/>
                      <a:pt x="6065770" y="1693898"/>
                      <a:pt x="6032517" y="1598334"/>
                    </a:cubicBezTo>
                    <a:cubicBezTo>
                      <a:pt x="5940450" y="1333733"/>
                      <a:pt x="5761130" y="1121219"/>
                      <a:pt x="5462130" y="922362"/>
                    </a:cubicBezTo>
                    <a:cubicBezTo>
                      <a:pt x="5152083" y="716158"/>
                      <a:pt x="4843840" y="594748"/>
                      <a:pt x="4499926" y="543373"/>
                    </a:cubicBezTo>
                    <a:cubicBezTo>
                      <a:pt x="4437569" y="534058"/>
                      <a:pt x="4382320" y="523822"/>
                      <a:pt x="4377151" y="520628"/>
                    </a:cubicBezTo>
                    <a:cubicBezTo>
                      <a:pt x="4371981" y="517433"/>
                      <a:pt x="4256343" y="502126"/>
                      <a:pt x="4120175" y="486612"/>
                    </a:cubicBezTo>
                    <a:cubicBezTo>
                      <a:pt x="3890892" y="460488"/>
                      <a:pt x="3856645" y="459542"/>
                      <a:pt x="3656698" y="473803"/>
                    </a:cubicBezTo>
                    <a:cubicBezTo>
                      <a:pt x="3537953" y="482273"/>
                      <a:pt x="3362137" y="503222"/>
                      <a:pt x="3265996" y="520358"/>
                    </a:cubicBezTo>
                    <a:cubicBezTo>
                      <a:pt x="3169855" y="537493"/>
                      <a:pt x="3024122" y="563314"/>
                      <a:pt x="2942146" y="577737"/>
                    </a:cubicBezTo>
                    <a:cubicBezTo>
                      <a:pt x="2680417" y="623787"/>
                      <a:pt x="2668790" y="626819"/>
                      <a:pt x="2342248" y="734184"/>
                    </a:cubicBezTo>
                    <a:cubicBezTo>
                      <a:pt x="2061159" y="826604"/>
                      <a:pt x="1803457" y="932347"/>
                      <a:pt x="1633131" y="1025157"/>
                    </a:cubicBezTo>
                    <a:cubicBezTo>
                      <a:pt x="1560934" y="1064497"/>
                      <a:pt x="1495733" y="1096684"/>
                      <a:pt x="1488240" y="1096684"/>
                    </a:cubicBezTo>
                    <a:cubicBezTo>
                      <a:pt x="1480747" y="1096684"/>
                      <a:pt x="1431233" y="1074546"/>
                      <a:pt x="1378208" y="1047488"/>
                    </a:cubicBezTo>
                    <a:cubicBezTo>
                      <a:pt x="1259606" y="986968"/>
                      <a:pt x="1163705" y="954784"/>
                      <a:pt x="1127262" y="963271"/>
                    </a:cubicBezTo>
                    <a:cubicBezTo>
                      <a:pt x="1091558" y="971586"/>
                      <a:pt x="1059548" y="958978"/>
                      <a:pt x="1059548" y="936600"/>
                    </a:cubicBezTo>
                    <a:cubicBezTo>
                      <a:pt x="1059548" y="922884"/>
                      <a:pt x="1313201" y="741084"/>
                      <a:pt x="1332338" y="741084"/>
                    </a:cubicBezTo>
                    <a:cubicBezTo>
                      <a:pt x="1334754" y="741084"/>
                      <a:pt x="1364376" y="718103"/>
                      <a:pt x="1398165" y="690015"/>
                    </a:cubicBezTo>
                    <a:cubicBezTo>
                      <a:pt x="1471005" y="629464"/>
                      <a:pt x="1876028" y="424271"/>
                      <a:pt x="2075548" y="346838"/>
                    </a:cubicBezTo>
                    <a:cubicBezTo>
                      <a:pt x="2202695" y="297493"/>
                      <a:pt x="2350783" y="243392"/>
                      <a:pt x="2386698" y="233165"/>
                    </a:cubicBezTo>
                    <a:cubicBezTo>
                      <a:pt x="2407653" y="227199"/>
                      <a:pt x="2447658" y="215897"/>
                      <a:pt x="2475598" y="208052"/>
                    </a:cubicBezTo>
                    <a:cubicBezTo>
                      <a:pt x="2503538" y="200206"/>
                      <a:pt x="2537828" y="188767"/>
                      <a:pt x="2551798" y="182631"/>
                    </a:cubicBezTo>
                    <a:cubicBezTo>
                      <a:pt x="2605227" y="159167"/>
                      <a:pt x="3026120" y="65020"/>
                      <a:pt x="3186798" y="40593"/>
                    </a:cubicBezTo>
                    <a:cubicBezTo>
                      <a:pt x="3228708" y="34221"/>
                      <a:pt x="3348723" y="21437"/>
                      <a:pt x="3453498" y="12184"/>
                    </a:cubicBezTo>
                    <a:cubicBezTo>
                      <a:pt x="3543424" y="4242"/>
                      <a:pt x="3636732" y="194"/>
                      <a:pt x="375473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AF69FAE-5B77-4A67-A0AC-8DF43331E4C1}"/>
                  </a:ext>
                </a:extLst>
              </p:cNvPr>
              <p:cNvSpPr/>
              <p:nvPr/>
            </p:nvSpPr>
            <p:spPr>
              <a:xfrm>
                <a:off x="6416812" y="-606664"/>
                <a:ext cx="3582312" cy="1310397"/>
              </a:xfrm>
              <a:custGeom>
                <a:avLst/>
                <a:gdLst/>
                <a:ahLst/>
                <a:cxnLst/>
                <a:rect l="0" t="0" r="0" b="0"/>
                <a:pathLst>
                  <a:path w="3582312" h="1310397">
                    <a:moveTo>
                      <a:pt x="29855" y="5319"/>
                    </a:moveTo>
                    <a:cubicBezTo>
                      <a:pt x="8900" y="10781"/>
                      <a:pt x="0" y="144214"/>
                      <a:pt x="14395" y="237094"/>
                    </a:cubicBezTo>
                    <a:cubicBezTo>
                      <a:pt x="41882" y="414442"/>
                      <a:pt x="185104" y="614437"/>
                      <a:pt x="374899" y="740503"/>
                    </a:cubicBezTo>
                    <a:cubicBezTo>
                      <a:pt x="468032" y="802363"/>
                      <a:pt x="638400" y="885490"/>
                      <a:pt x="796186" y="946060"/>
                    </a:cubicBezTo>
                    <a:cubicBezTo>
                      <a:pt x="1026656" y="1034531"/>
                      <a:pt x="1428615" y="1153440"/>
                      <a:pt x="1535481" y="1164761"/>
                    </a:cubicBezTo>
                    <a:cubicBezTo>
                      <a:pt x="1568924" y="1168304"/>
                      <a:pt x="1662547" y="1185264"/>
                      <a:pt x="1743534" y="1202449"/>
                    </a:cubicBezTo>
                    <a:cubicBezTo>
                      <a:pt x="1824521" y="1219635"/>
                      <a:pt x="1953108" y="1239304"/>
                      <a:pt x="2029284" y="1246158"/>
                    </a:cubicBezTo>
                    <a:cubicBezTo>
                      <a:pt x="2354350" y="1275407"/>
                      <a:pt x="2499611" y="1285979"/>
                      <a:pt x="2739286" y="1297833"/>
                    </a:cubicBezTo>
                    <a:lnTo>
                      <a:pt x="2993286" y="1310396"/>
                    </a:lnTo>
                    <a:lnTo>
                      <a:pt x="3281586" y="1021395"/>
                    </a:lnTo>
                    <a:cubicBezTo>
                      <a:pt x="3440151" y="862444"/>
                      <a:pt x="3573025" y="725250"/>
                      <a:pt x="3576861" y="716519"/>
                    </a:cubicBezTo>
                    <a:cubicBezTo>
                      <a:pt x="3582311" y="704117"/>
                      <a:pt x="3503969" y="699067"/>
                      <a:pt x="3218711" y="693437"/>
                    </a:cubicBezTo>
                    <a:cubicBezTo>
                      <a:pt x="3017892" y="689473"/>
                      <a:pt x="2836441" y="684319"/>
                      <a:pt x="2815486" y="681984"/>
                    </a:cubicBezTo>
                    <a:cubicBezTo>
                      <a:pt x="2794531" y="679648"/>
                      <a:pt x="2703091" y="674196"/>
                      <a:pt x="2612286" y="669868"/>
                    </a:cubicBezTo>
                    <a:cubicBezTo>
                      <a:pt x="1611176" y="622147"/>
                      <a:pt x="707600" y="398662"/>
                      <a:pt x="143663" y="59294"/>
                    </a:cubicBezTo>
                    <a:cubicBezTo>
                      <a:pt x="132056" y="52309"/>
                      <a:pt x="107508" y="36593"/>
                      <a:pt x="89112" y="24369"/>
                    </a:cubicBezTo>
                    <a:cubicBezTo>
                      <a:pt x="54481" y="1358"/>
                      <a:pt x="50259" y="0"/>
                      <a:pt x="29855" y="53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A5AD87D8-F540-418D-80DF-C3790FB71C84}"/>
                  </a:ext>
                </a:extLst>
              </p:cNvPr>
              <p:cNvSpPr/>
              <p:nvPr/>
            </p:nvSpPr>
            <p:spPr>
              <a:xfrm>
                <a:off x="6474523" y="43180"/>
                <a:ext cx="2824627" cy="1372491"/>
              </a:xfrm>
              <a:custGeom>
                <a:avLst/>
                <a:gdLst/>
                <a:ahLst/>
                <a:cxnLst/>
                <a:rect l="0" t="0" r="0" b="0"/>
                <a:pathLst>
                  <a:path w="2824627" h="1372491">
                    <a:moveTo>
                      <a:pt x="60949" y="34925"/>
                    </a:moveTo>
                    <a:cubicBezTo>
                      <a:pt x="0" y="191407"/>
                      <a:pt x="63022" y="424046"/>
                      <a:pt x="208462" y="579453"/>
                    </a:cubicBezTo>
                    <a:cubicBezTo>
                      <a:pt x="350888" y="731640"/>
                      <a:pt x="577290" y="871490"/>
                      <a:pt x="913515" y="1014971"/>
                    </a:cubicBezTo>
                    <a:cubicBezTo>
                      <a:pt x="1212069" y="1142376"/>
                      <a:pt x="1686135" y="1263541"/>
                      <a:pt x="2257658" y="1358517"/>
                    </a:cubicBezTo>
                    <a:lnTo>
                      <a:pt x="2341741" y="1372490"/>
                    </a:lnTo>
                    <a:lnTo>
                      <a:pt x="2403708" y="1286363"/>
                    </a:lnTo>
                    <a:cubicBezTo>
                      <a:pt x="2437790" y="1238993"/>
                      <a:pt x="2483581" y="1180214"/>
                      <a:pt x="2505466" y="1155743"/>
                    </a:cubicBezTo>
                    <a:cubicBezTo>
                      <a:pt x="2536030" y="1121566"/>
                      <a:pt x="2784555" y="840421"/>
                      <a:pt x="2820960" y="798837"/>
                    </a:cubicBezTo>
                    <a:cubicBezTo>
                      <a:pt x="2824626" y="794650"/>
                      <a:pt x="2686179" y="784788"/>
                      <a:pt x="2513300" y="776922"/>
                    </a:cubicBezTo>
                    <a:cubicBezTo>
                      <a:pt x="2056693" y="756145"/>
                      <a:pt x="1854310" y="740505"/>
                      <a:pt x="1747438" y="717737"/>
                    </a:cubicBezTo>
                    <a:cubicBezTo>
                      <a:pt x="1695428" y="706657"/>
                      <a:pt x="1592867" y="686191"/>
                      <a:pt x="1519525" y="672259"/>
                    </a:cubicBezTo>
                    <a:cubicBezTo>
                      <a:pt x="1288738" y="628415"/>
                      <a:pt x="1120401" y="585457"/>
                      <a:pt x="1003720" y="540629"/>
                    </a:cubicBezTo>
                    <a:cubicBezTo>
                      <a:pt x="588036" y="380926"/>
                      <a:pt x="354113" y="251333"/>
                      <a:pt x="172820" y="80311"/>
                    </a:cubicBezTo>
                    <a:cubicBezTo>
                      <a:pt x="125996" y="36140"/>
                      <a:pt x="84731" y="0"/>
                      <a:pt x="81119" y="0"/>
                    </a:cubicBezTo>
                    <a:cubicBezTo>
                      <a:pt x="77507" y="0"/>
                      <a:pt x="68430" y="15716"/>
                      <a:pt x="60949" y="349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0E2C21AE-145D-4E0F-80AF-344A82EA733A}"/>
                  </a:ext>
                </a:extLst>
              </p:cNvPr>
              <p:cNvSpPr/>
              <p:nvPr/>
            </p:nvSpPr>
            <p:spPr>
              <a:xfrm>
                <a:off x="6667968" y="741680"/>
                <a:ext cx="2024581" cy="1243420"/>
              </a:xfrm>
              <a:custGeom>
                <a:avLst/>
                <a:gdLst/>
                <a:ahLst/>
                <a:cxnLst/>
                <a:rect l="0" t="0" r="0" b="0"/>
                <a:pathLst>
                  <a:path w="2024581" h="1243420">
                    <a:moveTo>
                      <a:pt x="11712" y="75492"/>
                    </a:moveTo>
                    <a:cubicBezTo>
                      <a:pt x="0" y="176400"/>
                      <a:pt x="3068" y="210626"/>
                      <a:pt x="30558" y="285750"/>
                    </a:cubicBezTo>
                    <a:cubicBezTo>
                      <a:pt x="95469" y="463138"/>
                      <a:pt x="262474" y="669025"/>
                      <a:pt x="437080" y="786919"/>
                    </a:cubicBezTo>
                    <a:cubicBezTo>
                      <a:pt x="680653" y="951380"/>
                      <a:pt x="1057538" y="1105276"/>
                      <a:pt x="1427680" y="1191419"/>
                    </a:cubicBezTo>
                    <a:cubicBezTo>
                      <a:pt x="1487052" y="1205237"/>
                      <a:pt x="1557118" y="1222724"/>
                      <a:pt x="1583382" y="1230279"/>
                    </a:cubicBezTo>
                    <a:cubicBezTo>
                      <a:pt x="1629058" y="1243419"/>
                      <a:pt x="1632486" y="1242234"/>
                      <a:pt x="1662258" y="1203033"/>
                    </a:cubicBezTo>
                    <a:cubicBezTo>
                      <a:pt x="1679377" y="1180492"/>
                      <a:pt x="1767902" y="1082588"/>
                      <a:pt x="1858982" y="985467"/>
                    </a:cubicBezTo>
                    <a:cubicBezTo>
                      <a:pt x="1950061" y="888347"/>
                      <a:pt x="2024580" y="803871"/>
                      <a:pt x="2024580" y="797744"/>
                    </a:cubicBezTo>
                    <a:cubicBezTo>
                      <a:pt x="2024580" y="776602"/>
                      <a:pt x="1979565" y="764975"/>
                      <a:pt x="1815030" y="743619"/>
                    </a:cubicBezTo>
                    <a:cubicBezTo>
                      <a:pt x="1299818" y="676743"/>
                      <a:pt x="940342" y="579252"/>
                      <a:pt x="593463" y="412326"/>
                    </a:cubicBezTo>
                    <a:cubicBezTo>
                      <a:pt x="439123" y="338054"/>
                      <a:pt x="290142" y="233237"/>
                      <a:pt x="156434" y="104850"/>
                    </a:cubicBezTo>
                    <a:cubicBezTo>
                      <a:pt x="96377" y="47182"/>
                      <a:pt x="41217" y="0"/>
                      <a:pt x="33856" y="0"/>
                    </a:cubicBezTo>
                    <a:cubicBezTo>
                      <a:pt x="26496" y="0"/>
                      <a:pt x="16531" y="33971"/>
                      <a:pt x="11712" y="754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38E8FB63-98AC-4188-920A-2AC79B428C43}"/>
              </a:ext>
            </a:extLst>
          </p:cNvPr>
          <p:cNvSpPr/>
          <p:nvPr userDrawn="1"/>
        </p:nvSpPr>
        <p:spPr>
          <a:xfrm>
            <a:off x="9983500" y="6481586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B02F068-0A7B-46F3-AAA3-EDE55D899F46}"/>
              </a:ext>
            </a:extLst>
          </p:cNvPr>
          <p:cNvSpPr/>
          <p:nvPr userDrawn="1"/>
        </p:nvSpPr>
        <p:spPr>
          <a:xfrm>
            <a:off x="2644357" y="0"/>
            <a:ext cx="2635633" cy="6858000"/>
          </a:xfrm>
          <a:custGeom>
            <a:avLst/>
            <a:gdLst>
              <a:gd name="connsiteX0" fmla="*/ 0 w 2635633"/>
              <a:gd name="connsiteY0" fmla="*/ 0 h 6858000"/>
              <a:gd name="connsiteX1" fmla="*/ 746840 w 2635633"/>
              <a:gd name="connsiteY1" fmla="*/ 0 h 6858000"/>
              <a:gd name="connsiteX2" fmla="*/ 846377 w 2635633"/>
              <a:gd name="connsiteY2" fmla="*/ 63812 h 6858000"/>
              <a:gd name="connsiteX3" fmla="*/ 2635633 w 2635633"/>
              <a:gd name="connsiteY3" fmla="*/ 3429000 h 6858000"/>
              <a:gd name="connsiteX4" fmla="*/ 846377 w 2635633"/>
              <a:gd name="connsiteY4" fmla="*/ 6794188 h 6858000"/>
              <a:gd name="connsiteX5" fmla="*/ 746840 w 2635633"/>
              <a:gd name="connsiteY5" fmla="*/ 6858000 h 6858000"/>
              <a:gd name="connsiteX6" fmla="*/ 0 w 2635633"/>
              <a:gd name="connsiteY6" fmla="*/ 6858000 h 6858000"/>
              <a:gd name="connsiteX7" fmla="*/ 22212 w 2635633"/>
              <a:gd name="connsiteY7" fmla="*/ 6849242 h 6858000"/>
              <a:gd name="connsiteX8" fmla="*/ 2289300 w 2635633"/>
              <a:gd name="connsiteY8" fmla="*/ 3429000 h 6858000"/>
              <a:gd name="connsiteX9" fmla="*/ 22212 w 2635633"/>
              <a:gd name="connsiteY9" fmla="*/ 87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5633" h="6858000">
                <a:moveTo>
                  <a:pt x="0" y="0"/>
                </a:moveTo>
                <a:lnTo>
                  <a:pt x="746840" y="0"/>
                </a:lnTo>
                <a:lnTo>
                  <a:pt x="846377" y="63812"/>
                </a:lnTo>
                <a:cubicBezTo>
                  <a:pt x="1925886" y="793114"/>
                  <a:pt x="2635633" y="2028172"/>
                  <a:pt x="2635633" y="3429000"/>
                </a:cubicBezTo>
                <a:cubicBezTo>
                  <a:pt x="2635633" y="4829828"/>
                  <a:pt x="1925886" y="6064886"/>
                  <a:pt x="846377" y="6794188"/>
                </a:cubicBezTo>
                <a:lnTo>
                  <a:pt x="746840" y="6858000"/>
                </a:lnTo>
                <a:lnTo>
                  <a:pt x="0" y="6858000"/>
                </a:lnTo>
                <a:lnTo>
                  <a:pt x="22212" y="6849242"/>
                </a:lnTo>
                <a:cubicBezTo>
                  <a:pt x="1354485" y="6285738"/>
                  <a:pt x="2289300" y="4966539"/>
                  <a:pt x="2289300" y="3429000"/>
                </a:cubicBezTo>
                <a:cubicBezTo>
                  <a:pt x="2289300" y="1891462"/>
                  <a:pt x="1354485" y="572262"/>
                  <a:pt x="22212" y="87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D218EFF9-26C0-4184-9477-600E8B8C500A}"/>
              </a:ext>
            </a:extLst>
          </p:cNvPr>
          <p:cNvSpPr/>
          <p:nvPr userDrawn="1"/>
        </p:nvSpPr>
        <p:spPr>
          <a:xfrm>
            <a:off x="3578409" y="0"/>
            <a:ext cx="1918038" cy="6858000"/>
          </a:xfrm>
          <a:custGeom>
            <a:avLst/>
            <a:gdLst>
              <a:gd name="connsiteX0" fmla="*/ 0 w 1918038"/>
              <a:gd name="connsiteY0" fmla="*/ 0 h 6858000"/>
              <a:gd name="connsiteX1" fmla="*/ 196020 w 1918038"/>
              <a:gd name="connsiteY1" fmla="*/ 0 h 6858000"/>
              <a:gd name="connsiteX2" fmla="*/ 200945 w 1918038"/>
              <a:gd name="connsiteY2" fmla="*/ 3503 h 6858000"/>
              <a:gd name="connsiteX3" fmla="*/ 1918038 w 1918038"/>
              <a:gd name="connsiteY3" fmla="*/ 3429000 h 6858000"/>
              <a:gd name="connsiteX4" fmla="*/ 200945 w 1918038"/>
              <a:gd name="connsiteY4" fmla="*/ 6854498 h 6858000"/>
              <a:gd name="connsiteX5" fmla="*/ 196020 w 1918038"/>
              <a:gd name="connsiteY5" fmla="*/ 6858000 h 6858000"/>
              <a:gd name="connsiteX6" fmla="*/ 0 w 1918038"/>
              <a:gd name="connsiteY6" fmla="*/ 6858000 h 6858000"/>
              <a:gd name="connsiteX7" fmla="*/ 132963 w 1918038"/>
              <a:gd name="connsiteY7" fmla="*/ 6763448 h 6858000"/>
              <a:gd name="connsiteX8" fmla="*/ 1804416 w 1918038"/>
              <a:gd name="connsiteY8" fmla="*/ 3429000 h 6858000"/>
              <a:gd name="connsiteX9" fmla="*/ 132963 w 1918038"/>
              <a:gd name="connsiteY9" fmla="*/ 945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8038" h="6858000">
                <a:moveTo>
                  <a:pt x="0" y="0"/>
                </a:moveTo>
                <a:lnTo>
                  <a:pt x="196020" y="0"/>
                </a:lnTo>
                <a:lnTo>
                  <a:pt x="200945" y="3503"/>
                </a:lnTo>
                <a:cubicBezTo>
                  <a:pt x="1243326" y="783052"/>
                  <a:pt x="1918038" y="2027232"/>
                  <a:pt x="1918038" y="3429000"/>
                </a:cubicBezTo>
                <a:cubicBezTo>
                  <a:pt x="1918038" y="4830768"/>
                  <a:pt x="1243326" y="6074948"/>
                  <a:pt x="200945" y="6854498"/>
                </a:cubicBezTo>
                <a:lnTo>
                  <a:pt x="196020" y="6858000"/>
                </a:lnTo>
                <a:lnTo>
                  <a:pt x="0" y="6858000"/>
                </a:lnTo>
                <a:lnTo>
                  <a:pt x="132963" y="6763448"/>
                </a:lnTo>
                <a:cubicBezTo>
                  <a:pt x="1147638" y="6004619"/>
                  <a:pt x="1804416" y="4793509"/>
                  <a:pt x="1804416" y="3429000"/>
                </a:cubicBezTo>
                <a:cubicBezTo>
                  <a:pt x="1804416" y="2064491"/>
                  <a:pt x="1147638" y="853382"/>
                  <a:pt x="132963" y="945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031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两张图1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74" name="图片占位符 73">
            <a:extLst>
              <a:ext uri="{FF2B5EF4-FFF2-40B4-BE49-F238E27FC236}">
                <a16:creationId xmlns:a16="http://schemas.microsoft.com/office/drawing/2014/main" id="{61B1CC70-D98E-4971-B1C5-ADD310FBAA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8888" y="1304926"/>
            <a:ext cx="6896100" cy="2764825"/>
          </a:xfrm>
          <a:custGeom>
            <a:avLst/>
            <a:gdLst>
              <a:gd name="connsiteX0" fmla="*/ 0 w 6896100"/>
              <a:gd name="connsiteY0" fmla="*/ 0 h 2764825"/>
              <a:gd name="connsiteX1" fmla="*/ 6896100 w 6896100"/>
              <a:gd name="connsiteY1" fmla="*/ 0 h 2764825"/>
              <a:gd name="connsiteX2" fmla="*/ 6896100 w 6896100"/>
              <a:gd name="connsiteY2" fmla="*/ 2764825 h 2764825"/>
              <a:gd name="connsiteX3" fmla="*/ 0 w 6896100"/>
              <a:gd name="connsiteY3" fmla="*/ 2764825 h 276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6100" h="2764825">
                <a:moveTo>
                  <a:pt x="0" y="0"/>
                </a:moveTo>
                <a:lnTo>
                  <a:pt x="6896100" y="0"/>
                </a:lnTo>
                <a:lnTo>
                  <a:pt x="6896100" y="2764825"/>
                </a:lnTo>
                <a:lnTo>
                  <a:pt x="0" y="276482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9EAA7B0A-3FB8-41D9-9DF1-7CE85B293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48726" y="4432942"/>
            <a:ext cx="3116263" cy="1754340"/>
          </a:xfrm>
          <a:custGeom>
            <a:avLst/>
            <a:gdLst>
              <a:gd name="connsiteX0" fmla="*/ 0 w 3116263"/>
              <a:gd name="connsiteY0" fmla="*/ 0 h 1754340"/>
              <a:gd name="connsiteX1" fmla="*/ 3116263 w 3116263"/>
              <a:gd name="connsiteY1" fmla="*/ 0 h 1754340"/>
              <a:gd name="connsiteX2" fmla="*/ 3116263 w 3116263"/>
              <a:gd name="connsiteY2" fmla="*/ 1754340 h 1754340"/>
              <a:gd name="connsiteX3" fmla="*/ 0 w 3116263"/>
              <a:gd name="connsiteY3" fmla="*/ 1754340 h 175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6263" h="1754340">
                <a:moveTo>
                  <a:pt x="0" y="0"/>
                </a:moveTo>
                <a:lnTo>
                  <a:pt x="3116263" y="0"/>
                </a:lnTo>
                <a:lnTo>
                  <a:pt x="3116263" y="1754340"/>
                </a:lnTo>
                <a:lnTo>
                  <a:pt x="0" y="175434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6" name="文本占位符 1">
            <a:extLst>
              <a:ext uri="{FF2B5EF4-FFF2-40B4-BE49-F238E27FC236}">
                <a16:creationId xmlns:a16="http://schemas.microsoft.com/office/drawing/2014/main" id="{0ABC6143-1A78-4077-8A7F-F4AB706CEB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一段图文排版页</a:t>
            </a:r>
          </a:p>
        </p:txBody>
      </p:sp>
    </p:spTree>
    <p:extLst>
      <p:ext uri="{BB962C8B-B14F-4D97-AF65-F5344CB8AC3E}">
        <p14:creationId xmlns:p14="http://schemas.microsoft.com/office/powerpoint/2010/main" val="1798742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 userDrawn="1">
          <p15:clr>
            <a:srgbClr val="FBAE40"/>
          </p15:clr>
        </p15:guide>
        <p15:guide id="9" pos="121">
          <p15:clr>
            <a:srgbClr val="FBAE40"/>
          </p15:clr>
        </p15:guide>
        <p15:guide id="10" pos="7537" userDrawn="1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 userDrawn="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两张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43450E-C1A5-4842-BAF7-C6EB4A176C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二段图文排版页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AF6A3D4-DCC8-425B-8CE7-99B8B518F1AB}"/>
              </a:ext>
            </a:extLst>
          </p:cNvPr>
          <p:cNvSpPr/>
          <p:nvPr userDrawn="1"/>
        </p:nvSpPr>
        <p:spPr>
          <a:xfrm>
            <a:off x="-11112" y="2390775"/>
            <a:ext cx="12192000" cy="380999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5551B34C-F3FE-4242-8D5B-1BF3C3ED3FF7}"/>
              </a:ext>
            </a:extLst>
          </p:cNvPr>
          <p:cNvCxnSpPr>
            <a:cxnSpLocks/>
          </p:cNvCxnSpPr>
          <p:nvPr userDrawn="1"/>
        </p:nvCxnSpPr>
        <p:spPr>
          <a:xfrm>
            <a:off x="952500" y="4768234"/>
            <a:ext cx="99631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A2476CFD-E892-459A-ADB6-0F941AF17046}"/>
              </a:ext>
            </a:extLst>
          </p:cNvPr>
          <p:cNvCxnSpPr>
            <a:cxnSpLocks/>
          </p:cNvCxnSpPr>
          <p:nvPr userDrawn="1"/>
        </p:nvCxnSpPr>
        <p:spPr>
          <a:xfrm>
            <a:off x="10561415" y="4760105"/>
            <a:ext cx="53838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图片占位符 78">
            <a:extLst>
              <a:ext uri="{FF2B5EF4-FFF2-40B4-BE49-F238E27FC236}">
                <a16:creationId xmlns:a16="http://schemas.microsoft.com/office/drawing/2014/main" id="{4CCC81AC-36BB-4D36-BCDA-C8EC57F38F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9175" y="1304925"/>
            <a:ext cx="2643758" cy="3148652"/>
          </a:xfrm>
          <a:custGeom>
            <a:avLst/>
            <a:gdLst>
              <a:gd name="connsiteX0" fmla="*/ 0 w 2643758"/>
              <a:gd name="connsiteY0" fmla="*/ 0 h 3148652"/>
              <a:gd name="connsiteX1" fmla="*/ 2643758 w 2643758"/>
              <a:gd name="connsiteY1" fmla="*/ 0 h 3148652"/>
              <a:gd name="connsiteX2" fmla="*/ 2643758 w 2643758"/>
              <a:gd name="connsiteY2" fmla="*/ 3148652 h 3148652"/>
              <a:gd name="connsiteX3" fmla="*/ 0 w 2643758"/>
              <a:gd name="connsiteY3" fmla="*/ 3148652 h 314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758" h="3148652">
                <a:moveTo>
                  <a:pt x="0" y="0"/>
                </a:moveTo>
                <a:lnTo>
                  <a:pt x="2643758" y="0"/>
                </a:lnTo>
                <a:lnTo>
                  <a:pt x="2643758" y="3148652"/>
                </a:lnTo>
                <a:lnTo>
                  <a:pt x="0" y="3148652"/>
                </a:lnTo>
                <a:close/>
              </a:path>
            </a:pathLst>
          </a:custGeom>
          <a:solidFill>
            <a:schemeClr val="bg2"/>
          </a:solidFill>
          <a:ln w="63500">
            <a:solidFill>
              <a:schemeClr val="accent1">
                <a:lumMod val="75000"/>
              </a:schemeClr>
            </a:solidFill>
            <a:miter lim="800000"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0" name="图片占位符 79">
            <a:extLst>
              <a:ext uri="{FF2B5EF4-FFF2-40B4-BE49-F238E27FC236}">
                <a16:creationId xmlns:a16="http://schemas.microsoft.com/office/drawing/2014/main" id="{38CFC44A-A87C-4D8C-B15C-C87DD0C1BA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47542" y="1304925"/>
            <a:ext cx="2643758" cy="3148652"/>
          </a:xfrm>
          <a:custGeom>
            <a:avLst/>
            <a:gdLst>
              <a:gd name="connsiteX0" fmla="*/ 0 w 2643758"/>
              <a:gd name="connsiteY0" fmla="*/ 0 h 3148652"/>
              <a:gd name="connsiteX1" fmla="*/ 2643758 w 2643758"/>
              <a:gd name="connsiteY1" fmla="*/ 0 h 3148652"/>
              <a:gd name="connsiteX2" fmla="*/ 2643758 w 2643758"/>
              <a:gd name="connsiteY2" fmla="*/ 3148652 h 3148652"/>
              <a:gd name="connsiteX3" fmla="*/ 0 w 2643758"/>
              <a:gd name="connsiteY3" fmla="*/ 3148652 h 314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758" h="3148652">
                <a:moveTo>
                  <a:pt x="0" y="0"/>
                </a:moveTo>
                <a:lnTo>
                  <a:pt x="2643758" y="0"/>
                </a:lnTo>
                <a:lnTo>
                  <a:pt x="2643758" y="3148652"/>
                </a:lnTo>
                <a:lnTo>
                  <a:pt x="0" y="3148652"/>
                </a:lnTo>
                <a:close/>
              </a:path>
            </a:pathLst>
          </a:custGeom>
          <a:solidFill>
            <a:schemeClr val="bg2"/>
          </a:solidFill>
          <a:ln w="63500">
            <a:solidFill>
              <a:schemeClr val="accent1">
                <a:lumMod val="75000"/>
              </a:schemeClr>
            </a:solidFill>
            <a:miter lim="800000"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569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两张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3D96D2-14D6-4ED1-AF29-A51156E1C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二段图文排版页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459F84-6D3C-47B7-B747-ED9622F59E6A}"/>
              </a:ext>
            </a:extLst>
          </p:cNvPr>
          <p:cNvSpPr/>
          <p:nvPr userDrawn="1"/>
        </p:nvSpPr>
        <p:spPr>
          <a:xfrm>
            <a:off x="6096001" y="2657475"/>
            <a:ext cx="6096000" cy="35433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F5780A0-5CC9-403B-B81D-CD758E77144A}"/>
              </a:ext>
            </a:extLst>
          </p:cNvPr>
          <p:cNvSpPr/>
          <p:nvPr userDrawn="1"/>
        </p:nvSpPr>
        <p:spPr>
          <a:xfrm>
            <a:off x="0" y="2657475"/>
            <a:ext cx="6096000" cy="35433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6615FA3-E785-4177-AECC-CA44EF4DE0C0}"/>
              </a:ext>
            </a:extLst>
          </p:cNvPr>
          <p:cNvCxnSpPr>
            <a:cxnSpLocks/>
          </p:cNvCxnSpPr>
          <p:nvPr userDrawn="1"/>
        </p:nvCxnSpPr>
        <p:spPr>
          <a:xfrm>
            <a:off x="850746" y="4800904"/>
            <a:ext cx="43689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0E513DC4-6524-4C09-87D0-6EB6D51C6579}"/>
              </a:ext>
            </a:extLst>
          </p:cNvPr>
          <p:cNvCxnSpPr>
            <a:cxnSpLocks/>
          </p:cNvCxnSpPr>
          <p:nvPr userDrawn="1"/>
        </p:nvCxnSpPr>
        <p:spPr>
          <a:xfrm>
            <a:off x="6946746" y="4829479"/>
            <a:ext cx="4248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9B10B39D-4070-460E-8167-D434E393C02F}"/>
              </a:ext>
            </a:extLst>
          </p:cNvPr>
          <p:cNvCxnSpPr>
            <a:cxnSpLocks/>
          </p:cNvCxnSpPr>
          <p:nvPr userDrawn="1"/>
        </p:nvCxnSpPr>
        <p:spPr>
          <a:xfrm>
            <a:off x="10767790" y="4826780"/>
            <a:ext cx="53838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DE364F15-271D-442A-B144-1180947630D4}"/>
              </a:ext>
            </a:extLst>
          </p:cNvPr>
          <p:cNvCxnSpPr>
            <a:cxnSpLocks/>
          </p:cNvCxnSpPr>
          <p:nvPr userDrawn="1"/>
        </p:nvCxnSpPr>
        <p:spPr>
          <a:xfrm>
            <a:off x="4706715" y="4798205"/>
            <a:ext cx="53838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图片占位符 79">
            <a:extLst>
              <a:ext uri="{FF2B5EF4-FFF2-40B4-BE49-F238E27FC236}">
                <a16:creationId xmlns:a16="http://schemas.microsoft.com/office/drawing/2014/main" id="{2F022616-1269-4F04-9F8D-63E114732B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014" y="1358899"/>
            <a:ext cx="4371975" cy="2146300"/>
          </a:xfrm>
          <a:custGeom>
            <a:avLst/>
            <a:gdLst>
              <a:gd name="connsiteX0" fmla="*/ 0 w 4371975"/>
              <a:gd name="connsiteY0" fmla="*/ 0 h 2146300"/>
              <a:gd name="connsiteX1" fmla="*/ 4371975 w 4371975"/>
              <a:gd name="connsiteY1" fmla="*/ 0 h 2146300"/>
              <a:gd name="connsiteX2" fmla="*/ 4371975 w 4371975"/>
              <a:gd name="connsiteY2" fmla="*/ 2146300 h 2146300"/>
              <a:gd name="connsiteX3" fmla="*/ 0 w 4371975"/>
              <a:gd name="connsiteY3" fmla="*/ 214630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2146300">
                <a:moveTo>
                  <a:pt x="0" y="0"/>
                </a:moveTo>
                <a:lnTo>
                  <a:pt x="4371975" y="0"/>
                </a:lnTo>
                <a:lnTo>
                  <a:pt x="4371975" y="2146300"/>
                </a:lnTo>
                <a:lnTo>
                  <a:pt x="0" y="2146300"/>
                </a:lnTo>
                <a:close/>
              </a:path>
            </a:pathLst>
          </a:custGeom>
          <a:solidFill>
            <a:schemeClr val="bg2"/>
          </a:solidFill>
          <a:ln w="63500">
            <a:solidFill>
              <a:schemeClr val="bg1"/>
            </a:solidFill>
            <a:miter lim="800000"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C5FB3C16-A6A5-4893-9485-1BC40964CE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58015" y="1381125"/>
            <a:ext cx="4371975" cy="2124075"/>
          </a:xfrm>
          <a:custGeom>
            <a:avLst/>
            <a:gdLst>
              <a:gd name="connsiteX0" fmla="*/ 0 w 4371975"/>
              <a:gd name="connsiteY0" fmla="*/ 0 h 2124075"/>
              <a:gd name="connsiteX1" fmla="*/ 4371975 w 4371975"/>
              <a:gd name="connsiteY1" fmla="*/ 0 h 2124075"/>
              <a:gd name="connsiteX2" fmla="*/ 4371975 w 4371975"/>
              <a:gd name="connsiteY2" fmla="*/ 2124075 h 2124075"/>
              <a:gd name="connsiteX3" fmla="*/ 0 w 4371975"/>
              <a:gd name="connsiteY3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2124075">
                <a:moveTo>
                  <a:pt x="0" y="0"/>
                </a:moveTo>
                <a:lnTo>
                  <a:pt x="4371975" y="0"/>
                </a:lnTo>
                <a:lnTo>
                  <a:pt x="4371975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2"/>
          </a:solidFill>
          <a:ln w="63500">
            <a:solidFill>
              <a:schemeClr val="bg1"/>
            </a:solidFill>
            <a:miter lim="800000"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593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三张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EF856F-08B0-4702-A544-EB372BC1D0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三段图文排版页</a:t>
            </a:r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C1F83C98-2704-4E02-95B6-3B03A4A513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8700" y="1323975"/>
            <a:ext cx="3065462" cy="1905000"/>
          </a:xfrm>
          <a:custGeom>
            <a:avLst/>
            <a:gdLst>
              <a:gd name="connsiteX0" fmla="*/ 0 w 3065462"/>
              <a:gd name="connsiteY0" fmla="*/ 0 h 1905000"/>
              <a:gd name="connsiteX1" fmla="*/ 3065462 w 3065462"/>
              <a:gd name="connsiteY1" fmla="*/ 0 h 1905000"/>
              <a:gd name="connsiteX2" fmla="*/ 3065462 w 3065462"/>
              <a:gd name="connsiteY2" fmla="*/ 1905000 h 1905000"/>
              <a:gd name="connsiteX3" fmla="*/ 0 w 306546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1905000">
                <a:moveTo>
                  <a:pt x="0" y="0"/>
                </a:moveTo>
                <a:lnTo>
                  <a:pt x="3065462" y="0"/>
                </a:lnTo>
                <a:lnTo>
                  <a:pt x="3065462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7" name="图片占位符 76">
            <a:extLst>
              <a:ext uri="{FF2B5EF4-FFF2-40B4-BE49-F238E27FC236}">
                <a16:creationId xmlns:a16="http://schemas.microsoft.com/office/drawing/2014/main" id="{586EA9DB-F5A9-462B-8F62-AAB281EEBA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95800" y="1323975"/>
            <a:ext cx="3065462" cy="1905000"/>
          </a:xfrm>
          <a:custGeom>
            <a:avLst/>
            <a:gdLst>
              <a:gd name="connsiteX0" fmla="*/ 0 w 3065462"/>
              <a:gd name="connsiteY0" fmla="*/ 0 h 1905000"/>
              <a:gd name="connsiteX1" fmla="*/ 3065462 w 3065462"/>
              <a:gd name="connsiteY1" fmla="*/ 0 h 1905000"/>
              <a:gd name="connsiteX2" fmla="*/ 3065462 w 3065462"/>
              <a:gd name="connsiteY2" fmla="*/ 1905000 h 1905000"/>
              <a:gd name="connsiteX3" fmla="*/ 0 w 306546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1905000">
                <a:moveTo>
                  <a:pt x="0" y="0"/>
                </a:moveTo>
                <a:lnTo>
                  <a:pt x="3065462" y="0"/>
                </a:lnTo>
                <a:lnTo>
                  <a:pt x="3065462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1D29421C-C4B1-4ADC-99CB-03BE2BFE06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62900" y="1323975"/>
            <a:ext cx="3065462" cy="1905000"/>
          </a:xfrm>
          <a:custGeom>
            <a:avLst/>
            <a:gdLst>
              <a:gd name="connsiteX0" fmla="*/ 0 w 3065462"/>
              <a:gd name="connsiteY0" fmla="*/ 0 h 1905000"/>
              <a:gd name="connsiteX1" fmla="*/ 3065462 w 3065462"/>
              <a:gd name="connsiteY1" fmla="*/ 0 h 1905000"/>
              <a:gd name="connsiteX2" fmla="*/ 3065462 w 3065462"/>
              <a:gd name="connsiteY2" fmla="*/ 1905000 h 1905000"/>
              <a:gd name="connsiteX3" fmla="*/ 0 w 3065462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1905000">
                <a:moveTo>
                  <a:pt x="0" y="0"/>
                </a:moveTo>
                <a:lnTo>
                  <a:pt x="3065462" y="0"/>
                </a:lnTo>
                <a:lnTo>
                  <a:pt x="3065462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13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三张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7B51B39-478A-47D4-AF45-74983C2ED7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三段图文排版页</a:t>
            </a:r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A0C2A56B-8EA7-4403-A13D-7CFFF52943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2090" y="1304925"/>
            <a:ext cx="5541961" cy="4895850"/>
          </a:xfrm>
          <a:custGeom>
            <a:avLst/>
            <a:gdLst>
              <a:gd name="connsiteX0" fmla="*/ 0 w 5541961"/>
              <a:gd name="connsiteY0" fmla="*/ 0 h 4895850"/>
              <a:gd name="connsiteX1" fmla="*/ 5541961 w 5541961"/>
              <a:gd name="connsiteY1" fmla="*/ 0 h 4895850"/>
              <a:gd name="connsiteX2" fmla="*/ 5541961 w 5541961"/>
              <a:gd name="connsiteY2" fmla="*/ 4895850 h 4895850"/>
              <a:gd name="connsiteX3" fmla="*/ 0 w 5541961"/>
              <a:gd name="connsiteY3" fmla="*/ 4895850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1961" h="4895850">
                <a:moveTo>
                  <a:pt x="0" y="0"/>
                </a:moveTo>
                <a:lnTo>
                  <a:pt x="5541961" y="0"/>
                </a:lnTo>
                <a:lnTo>
                  <a:pt x="5541961" y="4895850"/>
                </a:lnTo>
                <a:lnTo>
                  <a:pt x="0" y="489585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7" name="图片占位符 76">
            <a:extLst>
              <a:ext uri="{FF2B5EF4-FFF2-40B4-BE49-F238E27FC236}">
                <a16:creationId xmlns:a16="http://schemas.microsoft.com/office/drawing/2014/main" id="{8E0BBE1C-47DA-499C-B779-4FDC8CEB92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6020" y="1422054"/>
            <a:ext cx="2040731" cy="2016470"/>
          </a:xfrm>
          <a:custGeom>
            <a:avLst/>
            <a:gdLst>
              <a:gd name="connsiteX0" fmla="*/ 0 w 2040731"/>
              <a:gd name="connsiteY0" fmla="*/ 0 h 2016470"/>
              <a:gd name="connsiteX1" fmla="*/ 2040731 w 2040731"/>
              <a:gd name="connsiteY1" fmla="*/ 0 h 2016470"/>
              <a:gd name="connsiteX2" fmla="*/ 2040731 w 2040731"/>
              <a:gd name="connsiteY2" fmla="*/ 2016470 h 2016470"/>
              <a:gd name="connsiteX3" fmla="*/ 0 w 2040731"/>
              <a:gd name="connsiteY3" fmla="*/ 2016470 h 201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731" h="2016470">
                <a:moveTo>
                  <a:pt x="0" y="0"/>
                </a:moveTo>
                <a:lnTo>
                  <a:pt x="2040731" y="0"/>
                </a:lnTo>
                <a:lnTo>
                  <a:pt x="2040731" y="2016470"/>
                </a:lnTo>
                <a:lnTo>
                  <a:pt x="0" y="201647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6" name="图片占位符 75">
            <a:extLst>
              <a:ext uri="{FF2B5EF4-FFF2-40B4-BE49-F238E27FC236}">
                <a16:creationId xmlns:a16="http://schemas.microsoft.com/office/drawing/2014/main" id="{997927C8-82B6-4774-9272-B38662F1C92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2449" y="4054210"/>
            <a:ext cx="2040730" cy="2016469"/>
          </a:xfrm>
          <a:custGeom>
            <a:avLst/>
            <a:gdLst>
              <a:gd name="connsiteX0" fmla="*/ 0 w 2040730"/>
              <a:gd name="connsiteY0" fmla="*/ 0 h 2016469"/>
              <a:gd name="connsiteX1" fmla="*/ 2040730 w 2040730"/>
              <a:gd name="connsiteY1" fmla="*/ 0 h 2016469"/>
              <a:gd name="connsiteX2" fmla="*/ 2040730 w 2040730"/>
              <a:gd name="connsiteY2" fmla="*/ 2016469 h 2016469"/>
              <a:gd name="connsiteX3" fmla="*/ 0 w 2040730"/>
              <a:gd name="connsiteY3" fmla="*/ 2016469 h 201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730" h="2016469">
                <a:moveTo>
                  <a:pt x="0" y="0"/>
                </a:moveTo>
                <a:lnTo>
                  <a:pt x="2040730" y="0"/>
                </a:lnTo>
                <a:lnTo>
                  <a:pt x="2040730" y="2016469"/>
                </a:lnTo>
                <a:lnTo>
                  <a:pt x="0" y="201646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223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四张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A82D93-BD1C-4005-A06C-419646CBD7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四段图文排版页</a:t>
            </a:r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42AA7006-862A-435D-9E96-5C64B5FFF3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031" y="1422055"/>
            <a:ext cx="2040731" cy="2016470"/>
          </a:xfrm>
          <a:custGeom>
            <a:avLst/>
            <a:gdLst>
              <a:gd name="connsiteX0" fmla="*/ 0 w 2040731"/>
              <a:gd name="connsiteY0" fmla="*/ 0 h 2016470"/>
              <a:gd name="connsiteX1" fmla="*/ 2040731 w 2040731"/>
              <a:gd name="connsiteY1" fmla="*/ 0 h 2016470"/>
              <a:gd name="connsiteX2" fmla="*/ 2040731 w 2040731"/>
              <a:gd name="connsiteY2" fmla="*/ 2016470 h 2016470"/>
              <a:gd name="connsiteX3" fmla="*/ 0 w 2040731"/>
              <a:gd name="connsiteY3" fmla="*/ 2016470 h 201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731" h="2016470">
                <a:moveTo>
                  <a:pt x="0" y="0"/>
                </a:moveTo>
                <a:lnTo>
                  <a:pt x="2040731" y="0"/>
                </a:lnTo>
                <a:lnTo>
                  <a:pt x="2040731" y="2016470"/>
                </a:lnTo>
                <a:lnTo>
                  <a:pt x="0" y="201647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图片占位符 78">
            <a:extLst>
              <a:ext uri="{FF2B5EF4-FFF2-40B4-BE49-F238E27FC236}">
                <a16:creationId xmlns:a16="http://schemas.microsoft.com/office/drawing/2014/main" id="{AC49A221-0E01-4DD9-8BA8-42749752B1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2108" y="3984280"/>
            <a:ext cx="2040731" cy="2016470"/>
          </a:xfrm>
          <a:custGeom>
            <a:avLst/>
            <a:gdLst>
              <a:gd name="connsiteX0" fmla="*/ 0 w 2040731"/>
              <a:gd name="connsiteY0" fmla="*/ 0 h 2016470"/>
              <a:gd name="connsiteX1" fmla="*/ 2040731 w 2040731"/>
              <a:gd name="connsiteY1" fmla="*/ 0 h 2016470"/>
              <a:gd name="connsiteX2" fmla="*/ 2040731 w 2040731"/>
              <a:gd name="connsiteY2" fmla="*/ 2016470 h 2016470"/>
              <a:gd name="connsiteX3" fmla="*/ 0 w 2040731"/>
              <a:gd name="connsiteY3" fmla="*/ 2016470 h 201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731" h="2016470">
                <a:moveTo>
                  <a:pt x="0" y="0"/>
                </a:moveTo>
                <a:lnTo>
                  <a:pt x="2040731" y="0"/>
                </a:lnTo>
                <a:lnTo>
                  <a:pt x="2040731" y="2016470"/>
                </a:lnTo>
                <a:lnTo>
                  <a:pt x="0" y="201647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0" name="图片占位符 79">
            <a:extLst>
              <a:ext uri="{FF2B5EF4-FFF2-40B4-BE49-F238E27FC236}">
                <a16:creationId xmlns:a16="http://schemas.microsoft.com/office/drawing/2014/main" id="{85B4642C-516B-44B4-9449-DC35496449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88894" y="1422055"/>
            <a:ext cx="2040731" cy="2016470"/>
          </a:xfrm>
          <a:custGeom>
            <a:avLst/>
            <a:gdLst>
              <a:gd name="connsiteX0" fmla="*/ 0 w 2040731"/>
              <a:gd name="connsiteY0" fmla="*/ 0 h 2016470"/>
              <a:gd name="connsiteX1" fmla="*/ 2040731 w 2040731"/>
              <a:gd name="connsiteY1" fmla="*/ 0 h 2016470"/>
              <a:gd name="connsiteX2" fmla="*/ 2040731 w 2040731"/>
              <a:gd name="connsiteY2" fmla="*/ 2016470 h 2016470"/>
              <a:gd name="connsiteX3" fmla="*/ 0 w 2040731"/>
              <a:gd name="connsiteY3" fmla="*/ 2016470 h 201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731" h="2016470">
                <a:moveTo>
                  <a:pt x="0" y="0"/>
                </a:moveTo>
                <a:lnTo>
                  <a:pt x="2040731" y="0"/>
                </a:lnTo>
                <a:lnTo>
                  <a:pt x="2040731" y="2016470"/>
                </a:lnTo>
                <a:lnTo>
                  <a:pt x="0" y="201647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A1F6D238-AF70-43CF-9921-56A8132533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88895" y="3984280"/>
            <a:ext cx="2040731" cy="2016470"/>
          </a:xfrm>
          <a:custGeom>
            <a:avLst/>
            <a:gdLst>
              <a:gd name="connsiteX0" fmla="*/ 0 w 2040731"/>
              <a:gd name="connsiteY0" fmla="*/ 0 h 2016470"/>
              <a:gd name="connsiteX1" fmla="*/ 2040731 w 2040731"/>
              <a:gd name="connsiteY1" fmla="*/ 0 h 2016470"/>
              <a:gd name="connsiteX2" fmla="*/ 2040731 w 2040731"/>
              <a:gd name="connsiteY2" fmla="*/ 2016470 h 2016470"/>
              <a:gd name="connsiteX3" fmla="*/ 0 w 2040731"/>
              <a:gd name="connsiteY3" fmla="*/ 2016470 h 201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0731" h="2016470">
                <a:moveTo>
                  <a:pt x="0" y="0"/>
                </a:moveTo>
                <a:lnTo>
                  <a:pt x="2040731" y="0"/>
                </a:lnTo>
                <a:lnTo>
                  <a:pt x="2040731" y="2016470"/>
                </a:lnTo>
                <a:lnTo>
                  <a:pt x="0" y="201647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927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四张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46DDA14-5762-4BBB-B573-0A0373D80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四段图文排版页</a:t>
            </a:r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B43B016C-5C81-479A-892E-651CD3395F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9175" y="3806352"/>
            <a:ext cx="2369626" cy="2394423"/>
          </a:xfrm>
          <a:custGeom>
            <a:avLst/>
            <a:gdLst>
              <a:gd name="connsiteX0" fmla="*/ 0 w 2369626"/>
              <a:gd name="connsiteY0" fmla="*/ 0 h 2394423"/>
              <a:gd name="connsiteX1" fmla="*/ 2369626 w 2369626"/>
              <a:gd name="connsiteY1" fmla="*/ 0 h 2394423"/>
              <a:gd name="connsiteX2" fmla="*/ 2369626 w 2369626"/>
              <a:gd name="connsiteY2" fmla="*/ 2394423 h 2394423"/>
              <a:gd name="connsiteX3" fmla="*/ 0 w 2369626"/>
              <a:gd name="connsiteY3" fmla="*/ 2394423 h 239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9626" h="2394423">
                <a:moveTo>
                  <a:pt x="0" y="0"/>
                </a:moveTo>
                <a:lnTo>
                  <a:pt x="2369626" y="0"/>
                </a:lnTo>
                <a:lnTo>
                  <a:pt x="2369626" y="2394423"/>
                </a:lnTo>
                <a:lnTo>
                  <a:pt x="0" y="239442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图片占位符 78">
            <a:extLst>
              <a:ext uri="{FF2B5EF4-FFF2-40B4-BE49-F238E27FC236}">
                <a16:creationId xmlns:a16="http://schemas.microsoft.com/office/drawing/2014/main" id="{72318417-8077-4FE5-8441-48169E9519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85918" y="3552825"/>
            <a:ext cx="2680397" cy="2647950"/>
          </a:xfrm>
          <a:custGeom>
            <a:avLst/>
            <a:gdLst>
              <a:gd name="connsiteX0" fmla="*/ 0 w 2680397"/>
              <a:gd name="connsiteY0" fmla="*/ 0 h 2647950"/>
              <a:gd name="connsiteX1" fmla="*/ 2680397 w 2680397"/>
              <a:gd name="connsiteY1" fmla="*/ 0 h 2647950"/>
              <a:gd name="connsiteX2" fmla="*/ 2680397 w 2680397"/>
              <a:gd name="connsiteY2" fmla="*/ 2647950 h 2647950"/>
              <a:gd name="connsiteX3" fmla="*/ 0 w 2680397"/>
              <a:gd name="connsiteY3" fmla="*/ 26479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397" h="2647950">
                <a:moveTo>
                  <a:pt x="0" y="0"/>
                </a:moveTo>
                <a:lnTo>
                  <a:pt x="2680397" y="0"/>
                </a:lnTo>
                <a:lnTo>
                  <a:pt x="2680397" y="2647950"/>
                </a:lnTo>
                <a:lnTo>
                  <a:pt x="0" y="2647950"/>
                </a:lnTo>
                <a:close/>
              </a:path>
            </a:pathLst>
          </a:custGeom>
          <a:solidFill>
            <a:schemeClr val="bg2"/>
          </a:solidFill>
          <a:effectLst>
            <a:outerShdw blurRad="406400" sx="102000" sy="102000" algn="c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0" name="图片占位符 79">
            <a:extLst>
              <a:ext uri="{FF2B5EF4-FFF2-40B4-BE49-F238E27FC236}">
                <a16:creationId xmlns:a16="http://schemas.microsoft.com/office/drawing/2014/main" id="{A917B95D-5305-44F9-9C18-CCBFB5D581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3430" y="3806353"/>
            <a:ext cx="2369627" cy="2394423"/>
          </a:xfrm>
          <a:custGeom>
            <a:avLst/>
            <a:gdLst>
              <a:gd name="connsiteX0" fmla="*/ 0 w 2369627"/>
              <a:gd name="connsiteY0" fmla="*/ 0 h 2394423"/>
              <a:gd name="connsiteX1" fmla="*/ 2369627 w 2369627"/>
              <a:gd name="connsiteY1" fmla="*/ 0 h 2394423"/>
              <a:gd name="connsiteX2" fmla="*/ 2369627 w 2369627"/>
              <a:gd name="connsiteY2" fmla="*/ 2394423 h 2394423"/>
              <a:gd name="connsiteX3" fmla="*/ 0 w 2369627"/>
              <a:gd name="connsiteY3" fmla="*/ 2394423 h 239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9627" h="2394423">
                <a:moveTo>
                  <a:pt x="0" y="0"/>
                </a:moveTo>
                <a:lnTo>
                  <a:pt x="2369627" y="0"/>
                </a:lnTo>
                <a:lnTo>
                  <a:pt x="2369627" y="2394423"/>
                </a:lnTo>
                <a:lnTo>
                  <a:pt x="0" y="239442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4FE1BE7D-ED56-4BA3-B13C-7E2706CDFC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53475" y="3806352"/>
            <a:ext cx="2346324" cy="2394423"/>
          </a:xfrm>
          <a:custGeom>
            <a:avLst/>
            <a:gdLst>
              <a:gd name="connsiteX0" fmla="*/ 0 w 2346324"/>
              <a:gd name="connsiteY0" fmla="*/ 0 h 2394423"/>
              <a:gd name="connsiteX1" fmla="*/ 2346324 w 2346324"/>
              <a:gd name="connsiteY1" fmla="*/ 0 h 2394423"/>
              <a:gd name="connsiteX2" fmla="*/ 2346324 w 2346324"/>
              <a:gd name="connsiteY2" fmla="*/ 2394423 h 2394423"/>
              <a:gd name="connsiteX3" fmla="*/ 0 w 2346324"/>
              <a:gd name="connsiteY3" fmla="*/ 2394423 h 239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324" h="2394423">
                <a:moveTo>
                  <a:pt x="0" y="0"/>
                </a:moveTo>
                <a:lnTo>
                  <a:pt x="2346324" y="0"/>
                </a:lnTo>
                <a:lnTo>
                  <a:pt x="2346324" y="2394423"/>
                </a:lnTo>
                <a:lnTo>
                  <a:pt x="0" y="239442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083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四张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6B04F7-F0E2-42A9-9633-F961EF017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+mj-ea"/>
                <a:ea typeface="+mj-ea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四段图文排版页</a:t>
            </a:r>
          </a:p>
        </p:txBody>
      </p:sp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524F2938-D28C-49D0-B108-FA15814D36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9175" y="1304925"/>
            <a:ext cx="2285788" cy="1881899"/>
          </a:xfrm>
          <a:custGeom>
            <a:avLst/>
            <a:gdLst>
              <a:gd name="connsiteX0" fmla="*/ 0 w 2285788"/>
              <a:gd name="connsiteY0" fmla="*/ 0 h 1881899"/>
              <a:gd name="connsiteX1" fmla="*/ 2285788 w 2285788"/>
              <a:gd name="connsiteY1" fmla="*/ 0 h 1881899"/>
              <a:gd name="connsiteX2" fmla="*/ 2285788 w 2285788"/>
              <a:gd name="connsiteY2" fmla="*/ 1881899 h 1881899"/>
              <a:gd name="connsiteX3" fmla="*/ 0 w 2285788"/>
              <a:gd name="connsiteY3" fmla="*/ 1881899 h 188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5788" h="1881899">
                <a:moveTo>
                  <a:pt x="0" y="0"/>
                </a:moveTo>
                <a:lnTo>
                  <a:pt x="2285788" y="0"/>
                </a:lnTo>
                <a:lnTo>
                  <a:pt x="2285788" y="1881899"/>
                </a:lnTo>
                <a:lnTo>
                  <a:pt x="0" y="188189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0" name="图片占位符 79">
            <a:extLst>
              <a:ext uri="{FF2B5EF4-FFF2-40B4-BE49-F238E27FC236}">
                <a16:creationId xmlns:a16="http://schemas.microsoft.com/office/drawing/2014/main" id="{634863CF-4E30-4C2A-AE3A-1AC32D3C3C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17454" y="1304925"/>
            <a:ext cx="2285788" cy="1881899"/>
          </a:xfrm>
          <a:custGeom>
            <a:avLst/>
            <a:gdLst>
              <a:gd name="connsiteX0" fmla="*/ 0 w 2285788"/>
              <a:gd name="connsiteY0" fmla="*/ 0 h 1881899"/>
              <a:gd name="connsiteX1" fmla="*/ 2285788 w 2285788"/>
              <a:gd name="connsiteY1" fmla="*/ 0 h 1881899"/>
              <a:gd name="connsiteX2" fmla="*/ 2285788 w 2285788"/>
              <a:gd name="connsiteY2" fmla="*/ 1881899 h 1881899"/>
              <a:gd name="connsiteX3" fmla="*/ 0 w 2285788"/>
              <a:gd name="connsiteY3" fmla="*/ 1881899 h 188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5788" h="1881899">
                <a:moveTo>
                  <a:pt x="0" y="0"/>
                </a:moveTo>
                <a:lnTo>
                  <a:pt x="2285788" y="0"/>
                </a:lnTo>
                <a:lnTo>
                  <a:pt x="2285788" y="1881899"/>
                </a:lnTo>
                <a:lnTo>
                  <a:pt x="0" y="188189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9" name="图片占位符 78">
            <a:extLst>
              <a:ext uri="{FF2B5EF4-FFF2-40B4-BE49-F238E27FC236}">
                <a16:creationId xmlns:a16="http://schemas.microsoft.com/office/drawing/2014/main" id="{56A96A66-3307-4536-8FFD-1AD0490633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15733" y="1304925"/>
            <a:ext cx="2285788" cy="1881899"/>
          </a:xfrm>
          <a:custGeom>
            <a:avLst/>
            <a:gdLst>
              <a:gd name="connsiteX0" fmla="*/ 0 w 2285788"/>
              <a:gd name="connsiteY0" fmla="*/ 0 h 1881899"/>
              <a:gd name="connsiteX1" fmla="*/ 2285788 w 2285788"/>
              <a:gd name="connsiteY1" fmla="*/ 0 h 1881899"/>
              <a:gd name="connsiteX2" fmla="*/ 2285788 w 2285788"/>
              <a:gd name="connsiteY2" fmla="*/ 1881899 h 1881899"/>
              <a:gd name="connsiteX3" fmla="*/ 0 w 2285788"/>
              <a:gd name="connsiteY3" fmla="*/ 1881899 h 188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5788" h="1881899">
                <a:moveTo>
                  <a:pt x="0" y="0"/>
                </a:moveTo>
                <a:lnTo>
                  <a:pt x="2285788" y="0"/>
                </a:lnTo>
                <a:lnTo>
                  <a:pt x="2285788" y="1881899"/>
                </a:lnTo>
                <a:lnTo>
                  <a:pt x="0" y="188189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CC09B056-BEB8-407B-8DD7-73E72791BD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14012" y="1304925"/>
            <a:ext cx="2285788" cy="1881899"/>
          </a:xfrm>
          <a:custGeom>
            <a:avLst/>
            <a:gdLst>
              <a:gd name="connsiteX0" fmla="*/ 0 w 2285788"/>
              <a:gd name="connsiteY0" fmla="*/ 0 h 1881899"/>
              <a:gd name="connsiteX1" fmla="*/ 2285788 w 2285788"/>
              <a:gd name="connsiteY1" fmla="*/ 0 h 1881899"/>
              <a:gd name="connsiteX2" fmla="*/ 2285788 w 2285788"/>
              <a:gd name="connsiteY2" fmla="*/ 1881899 h 1881899"/>
              <a:gd name="connsiteX3" fmla="*/ 0 w 2285788"/>
              <a:gd name="connsiteY3" fmla="*/ 1881899 h 188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5788" h="1881899">
                <a:moveTo>
                  <a:pt x="0" y="0"/>
                </a:moveTo>
                <a:lnTo>
                  <a:pt x="2285788" y="0"/>
                </a:lnTo>
                <a:lnTo>
                  <a:pt x="2285788" y="1881899"/>
                </a:lnTo>
                <a:lnTo>
                  <a:pt x="0" y="188189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04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功能页_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与房屋的城市街道&#10;&#10;描述已自动生成">
            <a:extLst>
              <a:ext uri="{FF2B5EF4-FFF2-40B4-BE49-F238E27FC236}">
                <a16:creationId xmlns:a16="http://schemas.microsoft.com/office/drawing/2014/main" id="{67EDD6BF-D8C1-4637-9F1F-1621C7CB2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12" y="5644"/>
            <a:ext cx="12192000" cy="68523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2472A9F-14C1-42AE-BEE2-D88B613D1461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08FCC1FC-8AB9-4B72-B6A6-574378877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77942" y="4191373"/>
            <a:ext cx="2629254" cy="1814185"/>
          </a:xfrm>
          <a:custGeom>
            <a:avLst/>
            <a:gdLst>
              <a:gd name="connsiteX0" fmla="*/ 0 w 2629254"/>
              <a:gd name="connsiteY0" fmla="*/ 0 h 1814185"/>
              <a:gd name="connsiteX1" fmla="*/ 2629254 w 2629254"/>
              <a:gd name="connsiteY1" fmla="*/ 0 h 1814185"/>
              <a:gd name="connsiteX2" fmla="*/ 2629254 w 2629254"/>
              <a:gd name="connsiteY2" fmla="*/ 1814185 h 1814185"/>
              <a:gd name="connsiteX3" fmla="*/ 0 w 2629254"/>
              <a:gd name="connsiteY3" fmla="*/ 1814185 h 1814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254" h="1814185">
                <a:moveTo>
                  <a:pt x="0" y="0"/>
                </a:moveTo>
                <a:lnTo>
                  <a:pt x="2629254" y="0"/>
                </a:lnTo>
                <a:lnTo>
                  <a:pt x="2629254" y="1814185"/>
                </a:lnTo>
                <a:lnTo>
                  <a:pt x="0" y="181418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66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功能页_团队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图片占位符 80">
            <a:extLst>
              <a:ext uri="{FF2B5EF4-FFF2-40B4-BE49-F238E27FC236}">
                <a16:creationId xmlns:a16="http://schemas.microsoft.com/office/drawing/2014/main" id="{EC32F436-AF8A-4562-AA8C-F45B44838D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2424" y="1914524"/>
            <a:ext cx="1419226" cy="1419226"/>
          </a:xfrm>
          <a:custGeom>
            <a:avLst/>
            <a:gdLst>
              <a:gd name="connsiteX0" fmla="*/ 709613 w 1419226"/>
              <a:gd name="connsiteY0" fmla="*/ 0 h 1419226"/>
              <a:gd name="connsiteX1" fmla="*/ 1419226 w 1419226"/>
              <a:gd name="connsiteY1" fmla="*/ 709613 h 1419226"/>
              <a:gd name="connsiteX2" fmla="*/ 709613 w 1419226"/>
              <a:gd name="connsiteY2" fmla="*/ 1419226 h 1419226"/>
              <a:gd name="connsiteX3" fmla="*/ 0 w 1419226"/>
              <a:gd name="connsiteY3" fmla="*/ 709613 h 1419226"/>
              <a:gd name="connsiteX4" fmla="*/ 709613 w 1419226"/>
              <a:gd name="connsiteY4" fmla="*/ 0 h 141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226" h="1419226">
                <a:moveTo>
                  <a:pt x="709613" y="0"/>
                </a:moveTo>
                <a:cubicBezTo>
                  <a:pt x="1101521" y="0"/>
                  <a:pt x="1419226" y="317705"/>
                  <a:pt x="1419226" y="709613"/>
                </a:cubicBezTo>
                <a:cubicBezTo>
                  <a:pt x="1419226" y="1101521"/>
                  <a:pt x="1101521" y="1419226"/>
                  <a:pt x="709613" y="1419226"/>
                </a:cubicBezTo>
                <a:cubicBezTo>
                  <a:pt x="317705" y="1419226"/>
                  <a:pt x="0" y="1101521"/>
                  <a:pt x="0" y="709613"/>
                </a:cubicBezTo>
                <a:cubicBezTo>
                  <a:pt x="0" y="317705"/>
                  <a:pt x="317705" y="0"/>
                  <a:pt x="709613" y="0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0179FA7-6152-41BA-A8B2-04C91D9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11750675" y="5730877"/>
            <a:ext cx="655637" cy="227012"/>
          </a:xfrm>
          <a:prstGeom prst="rect">
            <a:avLst/>
          </a:prstGeom>
        </p:spPr>
        <p:txBody>
          <a:bodyPr rIns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pc="90" dirty="0"/>
              <a:t>Page </a:t>
            </a:r>
            <a:fld id="{7CFB1EEF-B761-4911-A2FD-18DBD3241D03}" type="slidenum">
              <a:rPr lang="zh-CN" altLang="en-US" spc="90" smtClean="0"/>
              <a:pPr/>
              <a:t>‹#›</a:t>
            </a:fld>
            <a:endParaRPr lang="zh-CN" altLang="en-US" spc="9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7DE405-95FE-492F-B3EA-C1D59E3C1724}"/>
              </a:ext>
            </a:extLst>
          </p:cNvPr>
          <p:cNvSpPr/>
          <p:nvPr userDrawn="1"/>
        </p:nvSpPr>
        <p:spPr>
          <a:xfrm flipV="1">
            <a:off x="0" y="115888"/>
            <a:ext cx="12180888" cy="504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3A3EF9D-5485-4C65-BA00-DFCCBEF5E75E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F0E35444-5E84-4245-B9C8-AF9E4E09700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1730832" y="5750722"/>
            <a:ext cx="684211" cy="215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Ins="0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 spc="90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7CFB1EEF-B761-4911-A2FD-18DBD3241D03}" type="slidenum">
              <a:rPr lang="zh-CN" altLang="en-US" sz="800" b="1" spc="9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zh-CN" altLang="en-US" sz="800" b="1" spc="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EB82F325-4E2F-4A80-BFE4-B0648342E8C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05FD4B-6260-4C5B-A68C-40913127C62D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18CF50-2B82-437E-98E2-F93B9DE48C10}"/>
              </a:ext>
            </a:extLst>
          </p:cNvPr>
          <p:cNvGrpSpPr/>
          <p:nvPr userDrawn="1"/>
        </p:nvGrpSpPr>
        <p:grpSpPr>
          <a:xfrm>
            <a:off x="-1" y="115888"/>
            <a:ext cx="593828" cy="504825"/>
            <a:chOff x="-2" y="188912"/>
            <a:chExt cx="815433" cy="693215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51D0D5B-7AFE-4D18-B91A-21E1512BA64D}"/>
                </a:ext>
              </a:extLst>
            </p:cNvPr>
            <p:cNvSpPr/>
            <p:nvPr/>
          </p:nvSpPr>
          <p:spPr>
            <a:xfrm>
              <a:off x="-2" y="188914"/>
              <a:ext cx="733190" cy="693213"/>
            </a:xfrm>
            <a:custGeom>
              <a:avLst/>
              <a:gdLst>
                <a:gd name="connsiteX0" fmla="*/ 0 w 590719"/>
                <a:gd name="connsiteY0" fmla="*/ 0 h 431800"/>
                <a:gd name="connsiteX1" fmla="*/ 374819 w 590719"/>
                <a:gd name="connsiteY1" fmla="*/ 0 h 431800"/>
                <a:gd name="connsiteX2" fmla="*/ 590719 w 590719"/>
                <a:gd name="connsiteY2" fmla="*/ 215900 h 431800"/>
                <a:gd name="connsiteX3" fmla="*/ 374819 w 590719"/>
                <a:gd name="connsiteY3" fmla="*/ 431800 h 431800"/>
                <a:gd name="connsiteX4" fmla="*/ 0 w 590719"/>
                <a:gd name="connsiteY4" fmla="*/ 4318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719" h="431800">
                  <a:moveTo>
                    <a:pt x="0" y="0"/>
                  </a:moveTo>
                  <a:lnTo>
                    <a:pt x="374819" y="0"/>
                  </a:lnTo>
                  <a:cubicBezTo>
                    <a:pt x="494057" y="0"/>
                    <a:pt x="590719" y="96662"/>
                    <a:pt x="590719" y="215900"/>
                  </a:cubicBezTo>
                  <a:cubicBezTo>
                    <a:pt x="590719" y="335138"/>
                    <a:pt x="494057" y="431800"/>
                    <a:pt x="374819" y="431800"/>
                  </a:cubicBezTo>
                  <a:lnTo>
                    <a:pt x="0" y="431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8793197-7626-44A3-857A-C4E2E497FB45}"/>
                </a:ext>
              </a:extLst>
            </p:cNvPr>
            <p:cNvGrpSpPr/>
            <p:nvPr/>
          </p:nvGrpSpPr>
          <p:grpSpPr>
            <a:xfrm>
              <a:off x="99217" y="188912"/>
              <a:ext cx="716214" cy="693213"/>
              <a:chOff x="99217" y="188912"/>
              <a:chExt cx="716214" cy="69321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806B5F-88C1-4AE3-8028-E1D353826166}"/>
                  </a:ext>
                </a:extLst>
              </p:cNvPr>
              <p:cNvGrpSpPr/>
              <p:nvPr/>
            </p:nvGrpSpPr>
            <p:grpSpPr>
              <a:xfrm>
                <a:off x="99217" y="255220"/>
                <a:ext cx="548960" cy="548960"/>
                <a:chOff x="6096000" y="566924"/>
                <a:chExt cx="5849751" cy="5849751"/>
              </a:xfrm>
              <a:solidFill>
                <a:schemeClr val="bg1"/>
              </a:solidFill>
            </p:grpSpPr>
            <p:sp>
              <p:nvSpPr>
                <p:cNvPr id="29" name="圆: 空心 28">
                  <a:extLst>
                    <a:ext uri="{FF2B5EF4-FFF2-40B4-BE49-F238E27FC236}">
                      <a16:creationId xmlns:a16="http://schemas.microsoft.com/office/drawing/2014/main" id="{3D47750C-B009-45AD-9911-6C05F6B1960B}"/>
                    </a:ext>
                  </a:extLst>
                </p:cNvPr>
                <p:cNvSpPr/>
                <p:nvPr/>
              </p:nvSpPr>
              <p:spPr>
                <a:xfrm>
                  <a:off x="6179825" y="650749"/>
                  <a:ext cx="5682100" cy="5682100"/>
                </a:xfrm>
                <a:prstGeom prst="donut">
                  <a:avLst>
                    <a:gd name="adj" fmla="val 12736"/>
                  </a:avLst>
                </a:pr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圆: 空心 29">
                  <a:extLst>
                    <a:ext uri="{FF2B5EF4-FFF2-40B4-BE49-F238E27FC236}">
                      <a16:creationId xmlns:a16="http://schemas.microsoft.com/office/drawing/2014/main" id="{8AD69C2E-E398-491D-8F90-F58DEF0CCC36}"/>
                    </a:ext>
                  </a:extLst>
                </p:cNvPr>
                <p:cNvSpPr/>
                <p:nvPr/>
              </p:nvSpPr>
              <p:spPr>
                <a:xfrm>
                  <a:off x="6096000" y="566924"/>
                  <a:ext cx="5849751" cy="5849751"/>
                </a:xfrm>
                <a:prstGeom prst="donut">
                  <a:avLst>
                    <a:gd name="adj" fmla="val 164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2811916F-8B2B-405F-B80A-E8B0016067B7}"/>
                    </a:ext>
                  </a:extLst>
                </p:cNvPr>
                <p:cNvSpPr/>
                <p:nvPr/>
              </p:nvSpPr>
              <p:spPr>
                <a:xfrm>
                  <a:off x="6832600" y="4838594"/>
                  <a:ext cx="4267200" cy="1355938"/>
                </a:xfrm>
                <a:custGeom>
                  <a:avLst/>
                  <a:gdLst>
                    <a:gd name="connsiteX0" fmla="*/ 3876060 w 9552493"/>
                    <a:gd name="connsiteY0" fmla="*/ 2343674 h 3035383"/>
                    <a:gd name="connsiteX1" fmla="*/ 3876060 w 9552493"/>
                    <a:gd name="connsiteY1" fmla="*/ 2398707 h 3035383"/>
                    <a:gd name="connsiteX2" fmla="*/ 3905693 w 9552493"/>
                    <a:gd name="connsiteY2" fmla="*/ 2398707 h 3035383"/>
                    <a:gd name="connsiteX3" fmla="*/ 3931093 w 9552493"/>
                    <a:gd name="connsiteY3" fmla="*/ 2356374 h 3035383"/>
                    <a:gd name="connsiteX4" fmla="*/ 3876060 w 9552493"/>
                    <a:gd name="connsiteY4" fmla="*/ 2343674 h 3035383"/>
                    <a:gd name="connsiteX5" fmla="*/ 4181919 w 9552493"/>
                    <a:gd name="connsiteY5" fmla="*/ 2288924 h 3035383"/>
                    <a:gd name="connsiteX6" fmla="*/ 4165597 w 9552493"/>
                    <a:gd name="connsiteY6" fmla="*/ 2320479 h 3035383"/>
                    <a:gd name="connsiteX7" fmla="*/ 4206248 w 9552493"/>
                    <a:gd name="connsiteY7" fmla="*/ 2331814 h 3035383"/>
                    <a:gd name="connsiteX8" fmla="*/ 4208588 w 9552493"/>
                    <a:gd name="connsiteY8" fmla="*/ 2300258 h 3035383"/>
                    <a:gd name="connsiteX9" fmla="*/ 4181919 w 9552493"/>
                    <a:gd name="connsiteY9" fmla="*/ 2288924 h 3035383"/>
                    <a:gd name="connsiteX10" fmla="*/ 3969603 w 9552493"/>
                    <a:gd name="connsiteY10" fmla="*/ 2180779 h 3035383"/>
                    <a:gd name="connsiteX11" fmla="*/ 3943043 w 9552493"/>
                    <a:gd name="connsiteY11" fmla="*/ 2207136 h 3035383"/>
                    <a:gd name="connsiteX12" fmla="*/ 3968199 w 9552493"/>
                    <a:gd name="connsiteY12" fmla="*/ 2239897 h 3035383"/>
                    <a:gd name="connsiteX13" fmla="*/ 3969603 w 9552493"/>
                    <a:gd name="connsiteY13" fmla="*/ 2180779 h 3035383"/>
                    <a:gd name="connsiteX14" fmla="*/ 5996753 w 9552493"/>
                    <a:gd name="connsiteY14" fmla="*/ 2117898 h 3035383"/>
                    <a:gd name="connsiteX15" fmla="*/ 6029957 w 9552493"/>
                    <a:gd name="connsiteY15" fmla="*/ 2132519 h 3035383"/>
                    <a:gd name="connsiteX16" fmla="*/ 5974561 w 9552493"/>
                    <a:gd name="connsiteY16" fmla="*/ 2302868 h 3035383"/>
                    <a:gd name="connsiteX17" fmla="*/ 5901536 w 9552493"/>
                    <a:gd name="connsiteY17" fmla="*/ 2424416 h 3035383"/>
                    <a:gd name="connsiteX18" fmla="*/ 5899147 w 9552493"/>
                    <a:gd name="connsiteY18" fmla="*/ 2465509 h 3035383"/>
                    <a:gd name="connsiteX19" fmla="*/ 5968997 w 9552493"/>
                    <a:gd name="connsiteY19" fmla="*/ 2462244 h 3035383"/>
                    <a:gd name="connsiteX20" fmla="*/ 6103648 w 9552493"/>
                    <a:gd name="connsiteY20" fmla="*/ 2446481 h 3035383"/>
                    <a:gd name="connsiteX21" fmla="*/ 6247299 w 9552493"/>
                    <a:gd name="connsiteY21" fmla="*/ 2477906 h 3035383"/>
                    <a:gd name="connsiteX22" fmla="*/ 6281702 w 9552493"/>
                    <a:gd name="connsiteY22" fmla="*/ 2498279 h 3035383"/>
                    <a:gd name="connsiteX23" fmla="*/ 6280796 w 9552493"/>
                    <a:gd name="connsiteY23" fmla="*/ 2598624 h 3035383"/>
                    <a:gd name="connsiteX24" fmla="*/ 6216854 w 9552493"/>
                    <a:gd name="connsiteY24" fmla="*/ 2674194 h 3035383"/>
                    <a:gd name="connsiteX25" fmla="*/ 6073330 w 9552493"/>
                    <a:gd name="connsiteY25" fmla="*/ 2707713 h 3035383"/>
                    <a:gd name="connsiteX26" fmla="*/ 5568947 w 9552493"/>
                    <a:gd name="connsiteY26" fmla="*/ 2812484 h 3035383"/>
                    <a:gd name="connsiteX27" fmla="*/ 5390463 w 9552493"/>
                    <a:gd name="connsiteY27" fmla="*/ 2929611 h 3035383"/>
                    <a:gd name="connsiteX28" fmla="*/ 5196977 w 9552493"/>
                    <a:gd name="connsiteY28" fmla="*/ 2936855 h 3035383"/>
                    <a:gd name="connsiteX29" fmla="*/ 5130797 w 9552493"/>
                    <a:gd name="connsiteY29" fmla="*/ 2835056 h 3035383"/>
                    <a:gd name="connsiteX30" fmla="*/ 5193072 w 9552493"/>
                    <a:gd name="connsiteY30" fmla="*/ 2726879 h 3035383"/>
                    <a:gd name="connsiteX31" fmla="*/ 5262188 w 9552493"/>
                    <a:gd name="connsiteY31" fmla="*/ 2707829 h 3035383"/>
                    <a:gd name="connsiteX32" fmla="*/ 5330414 w 9552493"/>
                    <a:gd name="connsiteY32" fmla="*/ 2682348 h 3035383"/>
                    <a:gd name="connsiteX33" fmla="*/ 5602735 w 9552493"/>
                    <a:gd name="connsiteY33" fmla="*/ 2547665 h 3035383"/>
                    <a:gd name="connsiteX34" fmla="*/ 5565099 w 9552493"/>
                    <a:gd name="connsiteY34" fmla="*/ 2424416 h 3035383"/>
                    <a:gd name="connsiteX35" fmla="*/ 5551355 w 9552493"/>
                    <a:gd name="connsiteY35" fmla="*/ 2278117 h 3035383"/>
                    <a:gd name="connsiteX36" fmla="*/ 5821284 w 9552493"/>
                    <a:gd name="connsiteY36" fmla="*/ 2160641 h 3035383"/>
                    <a:gd name="connsiteX37" fmla="*/ 5966275 w 9552493"/>
                    <a:gd name="connsiteY37" fmla="*/ 2124234 h 3035383"/>
                    <a:gd name="connsiteX38" fmla="*/ 5996753 w 9552493"/>
                    <a:gd name="connsiteY38" fmla="*/ 2117898 h 3035383"/>
                    <a:gd name="connsiteX39" fmla="*/ 3681704 w 9552493"/>
                    <a:gd name="connsiteY39" fmla="*/ 1899897 h 3035383"/>
                    <a:gd name="connsiteX40" fmla="*/ 3751477 w 9552493"/>
                    <a:gd name="connsiteY40" fmla="*/ 1962174 h 3035383"/>
                    <a:gd name="connsiteX41" fmla="*/ 3695059 w 9552493"/>
                    <a:gd name="connsiteY41" fmla="*/ 2104579 h 3035383"/>
                    <a:gd name="connsiteX42" fmla="*/ 3616411 w 9552493"/>
                    <a:gd name="connsiteY42" fmla="*/ 2250629 h 3035383"/>
                    <a:gd name="connsiteX43" fmla="*/ 3539740 w 9552493"/>
                    <a:gd name="connsiteY43" fmla="*/ 2431062 h 3035383"/>
                    <a:gd name="connsiteX44" fmla="*/ 3492497 w 9552493"/>
                    <a:gd name="connsiteY44" fmla="*/ 2524343 h 3035383"/>
                    <a:gd name="connsiteX45" fmla="*/ 3548733 w 9552493"/>
                    <a:gd name="connsiteY45" fmla="*/ 2505836 h 3035383"/>
                    <a:gd name="connsiteX46" fmla="*/ 3624933 w 9552493"/>
                    <a:gd name="connsiteY46" fmla="*/ 2472879 h 3035383"/>
                    <a:gd name="connsiteX47" fmla="*/ 3644897 w 9552493"/>
                    <a:gd name="connsiteY47" fmla="*/ 2446376 h 3035383"/>
                    <a:gd name="connsiteX48" fmla="*/ 3682997 w 9552493"/>
                    <a:gd name="connsiteY48" fmla="*/ 2405491 h 3035383"/>
                    <a:gd name="connsiteX49" fmla="*/ 3721097 w 9552493"/>
                    <a:gd name="connsiteY49" fmla="*/ 2306068 h 3035383"/>
                    <a:gd name="connsiteX50" fmla="*/ 3763444 w 9552493"/>
                    <a:gd name="connsiteY50" fmla="*/ 2141148 h 3035383"/>
                    <a:gd name="connsiteX51" fmla="*/ 3906581 w 9552493"/>
                    <a:gd name="connsiteY51" fmla="*/ 2018887 h 3035383"/>
                    <a:gd name="connsiteX52" fmla="*/ 4112764 w 9552493"/>
                    <a:gd name="connsiteY52" fmla="*/ 2017915 h 3035383"/>
                    <a:gd name="connsiteX53" fmla="*/ 4287504 w 9552493"/>
                    <a:gd name="connsiteY53" fmla="*/ 2023127 h 3035383"/>
                    <a:gd name="connsiteX54" fmla="*/ 4237076 w 9552493"/>
                    <a:gd name="connsiteY54" fmla="*/ 2134794 h 3035383"/>
                    <a:gd name="connsiteX55" fmla="*/ 4207494 w 9552493"/>
                    <a:gd name="connsiteY55" fmla="*/ 2182652 h 3035383"/>
                    <a:gd name="connsiteX56" fmla="*/ 4311594 w 9552493"/>
                    <a:gd name="connsiteY56" fmla="*/ 2120771 h 3035383"/>
                    <a:gd name="connsiteX57" fmla="*/ 4337000 w 9552493"/>
                    <a:gd name="connsiteY57" fmla="*/ 2057401 h 3035383"/>
                    <a:gd name="connsiteX58" fmla="*/ 4423623 w 9552493"/>
                    <a:gd name="connsiteY58" fmla="*/ 2029131 h 3035383"/>
                    <a:gd name="connsiteX59" fmla="*/ 4521197 w 9552493"/>
                    <a:gd name="connsiteY59" fmla="*/ 2134295 h 3035383"/>
                    <a:gd name="connsiteX60" fmla="*/ 4494222 w 9552493"/>
                    <a:gd name="connsiteY60" fmla="*/ 2203082 h 3035383"/>
                    <a:gd name="connsiteX61" fmla="*/ 4433897 w 9552493"/>
                    <a:gd name="connsiteY61" fmla="*/ 2262785 h 3035383"/>
                    <a:gd name="connsiteX62" fmla="*/ 4312517 w 9552493"/>
                    <a:gd name="connsiteY62" fmla="*/ 2403029 h 3035383"/>
                    <a:gd name="connsiteX63" fmla="*/ 4156058 w 9552493"/>
                    <a:gd name="connsiteY63" fmla="*/ 2549793 h 3035383"/>
                    <a:gd name="connsiteX64" fmla="*/ 4051297 w 9552493"/>
                    <a:gd name="connsiteY64" fmla="*/ 2587626 h 3035383"/>
                    <a:gd name="connsiteX65" fmla="*/ 4079872 w 9552493"/>
                    <a:gd name="connsiteY65" fmla="*/ 2593609 h 3035383"/>
                    <a:gd name="connsiteX66" fmla="*/ 4137308 w 9552493"/>
                    <a:gd name="connsiteY66" fmla="*/ 2633238 h 3035383"/>
                    <a:gd name="connsiteX67" fmla="*/ 4077017 w 9552493"/>
                    <a:gd name="connsiteY67" fmla="*/ 2719288 h 3035383"/>
                    <a:gd name="connsiteX68" fmla="*/ 3975097 w 9552493"/>
                    <a:gd name="connsiteY68" fmla="*/ 2784936 h 3035383"/>
                    <a:gd name="connsiteX69" fmla="*/ 4035771 w 9552493"/>
                    <a:gd name="connsiteY69" fmla="*/ 2803079 h 3035383"/>
                    <a:gd name="connsiteX70" fmla="*/ 4186473 w 9552493"/>
                    <a:gd name="connsiteY70" fmla="*/ 2878364 h 3035383"/>
                    <a:gd name="connsiteX71" fmla="*/ 4197732 w 9552493"/>
                    <a:gd name="connsiteY71" fmla="*/ 3005917 h 3035383"/>
                    <a:gd name="connsiteX72" fmla="*/ 4166367 w 9552493"/>
                    <a:gd name="connsiteY72" fmla="*/ 3035383 h 3035383"/>
                    <a:gd name="connsiteX73" fmla="*/ 4080257 w 9552493"/>
                    <a:gd name="connsiteY73" fmla="*/ 3007414 h 3035383"/>
                    <a:gd name="connsiteX74" fmla="*/ 3676647 w 9552493"/>
                    <a:gd name="connsiteY74" fmla="*/ 2947407 h 3035383"/>
                    <a:gd name="connsiteX75" fmla="*/ 3509799 w 9552493"/>
                    <a:gd name="connsiteY75" fmla="*/ 2945513 h 3035383"/>
                    <a:gd name="connsiteX76" fmla="*/ 3467097 w 9552493"/>
                    <a:gd name="connsiteY76" fmla="*/ 2826928 h 3035383"/>
                    <a:gd name="connsiteX77" fmla="*/ 3498097 w 9552493"/>
                    <a:gd name="connsiteY77" fmla="*/ 2803079 h 3035383"/>
                    <a:gd name="connsiteX78" fmla="*/ 3536678 w 9552493"/>
                    <a:gd name="connsiteY78" fmla="*/ 2790814 h 3035383"/>
                    <a:gd name="connsiteX79" fmla="*/ 3645378 w 9552493"/>
                    <a:gd name="connsiteY79" fmla="*/ 2786346 h 3035383"/>
                    <a:gd name="connsiteX80" fmla="*/ 3746497 w 9552493"/>
                    <a:gd name="connsiteY80" fmla="*/ 2778148 h 3035383"/>
                    <a:gd name="connsiteX81" fmla="*/ 3703245 w 9552493"/>
                    <a:gd name="connsiteY81" fmla="*/ 2770266 h 3035383"/>
                    <a:gd name="connsiteX82" fmla="*/ 3632830 w 9552493"/>
                    <a:gd name="connsiteY82" fmla="*/ 2743849 h 3035383"/>
                    <a:gd name="connsiteX83" fmla="*/ 3603057 w 9552493"/>
                    <a:gd name="connsiteY83" fmla="*/ 2676888 h 3035383"/>
                    <a:gd name="connsiteX84" fmla="*/ 3704933 w 9552493"/>
                    <a:gd name="connsiteY84" fmla="*/ 2637275 h 3035383"/>
                    <a:gd name="connsiteX85" fmla="*/ 3807988 w 9552493"/>
                    <a:gd name="connsiteY85" fmla="*/ 2618159 h 3035383"/>
                    <a:gd name="connsiteX86" fmla="*/ 3827773 w 9552493"/>
                    <a:gd name="connsiteY86" fmla="*/ 2584004 h 3035383"/>
                    <a:gd name="connsiteX87" fmla="*/ 3784437 w 9552493"/>
                    <a:gd name="connsiteY87" fmla="*/ 2561779 h 3035383"/>
                    <a:gd name="connsiteX88" fmla="*/ 3687723 w 9552493"/>
                    <a:gd name="connsiteY88" fmla="*/ 2527076 h 3035383"/>
                    <a:gd name="connsiteX89" fmla="*/ 3642821 w 9552493"/>
                    <a:gd name="connsiteY89" fmla="*/ 2515140 h 3035383"/>
                    <a:gd name="connsiteX90" fmla="*/ 3487426 w 9552493"/>
                    <a:gd name="connsiteY90" fmla="*/ 2691067 h 3035383"/>
                    <a:gd name="connsiteX91" fmla="*/ 3416297 w 9552493"/>
                    <a:gd name="connsiteY91" fmla="*/ 2780955 h 3035383"/>
                    <a:gd name="connsiteX92" fmla="*/ 3308347 w 9552493"/>
                    <a:gd name="connsiteY92" fmla="*/ 2839683 h 3035383"/>
                    <a:gd name="connsiteX93" fmla="*/ 3235543 w 9552493"/>
                    <a:gd name="connsiteY93" fmla="*/ 2879529 h 3035383"/>
                    <a:gd name="connsiteX94" fmla="*/ 3152121 w 9552493"/>
                    <a:gd name="connsiteY94" fmla="*/ 2736703 h 3035383"/>
                    <a:gd name="connsiteX95" fmla="*/ 3256000 w 9552493"/>
                    <a:gd name="connsiteY95" fmla="*/ 2590382 h 3035383"/>
                    <a:gd name="connsiteX96" fmla="*/ 3293994 w 9552493"/>
                    <a:gd name="connsiteY96" fmla="*/ 2561836 h 3035383"/>
                    <a:gd name="connsiteX97" fmla="*/ 3266246 w 9552493"/>
                    <a:gd name="connsiteY97" fmla="*/ 2494887 h 3035383"/>
                    <a:gd name="connsiteX98" fmla="*/ 3277054 w 9552493"/>
                    <a:gd name="connsiteY98" fmla="*/ 2332467 h 3035383"/>
                    <a:gd name="connsiteX99" fmla="*/ 3411867 w 9552493"/>
                    <a:gd name="connsiteY99" fmla="*/ 2230955 h 3035383"/>
                    <a:gd name="connsiteX100" fmla="*/ 3476622 w 9552493"/>
                    <a:gd name="connsiteY100" fmla="*/ 2112527 h 3035383"/>
                    <a:gd name="connsiteX101" fmla="*/ 3441811 w 9552493"/>
                    <a:gd name="connsiteY101" fmla="*/ 1983792 h 3035383"/>
                    <a:gd name="connsiteX102" fmla="*/ 3598442 w 9552493"/>
                    <a:gd name="connsiteY102" fmla="*/ 1926779 h 3035383"/>
                    <a:gd name="connsiteX103" fmla="*/ 3663947 w 9552493"/>
                    <a:gd name="connsiteY103" fmla="*/ 1914079 h 3035383"/>
                    <a:gd name="connsiteX104" fmla="*/ 3681704 w 9552493"/>
                    <a:gd name="connsiteY104" fmla="*/ 1899897 h 3035383"/>
                    <a:gd name="connsiteX105" fmla="*/ 2193737 w 9552493"/>
                    <a:gd name="connsiteY105" fmla="*/ 1742762 h 3035383"/>
                    <a:gd name="connsiteX106" fmla="*/ 2571703 w 9552493"/>
                    <a:gd name="connsiteY106" fmla="*/ 1825141 h 3035383"/>
                    <a:gd name="connsiteX107" fmla="*/ 2590798 w 9552493"/>
                    <a:gd name="connsiteY107" fmla="*/ 1875979 h 3035383"/>
                    <a:gd name="connsiteX108" fmla="*/ 2495549 w 9552493"/>
                    <a:gd name="connsiteY108" fmla="*/ 1933690 h 3035383"/>
                    <a:gd name="connsiteX109" fmla="*/ 2358086 w 9552493"/>
                    <a:gd name="connsiteY109" fmla="*/ 2039976 h 3035383"/>
                    <a:gd name="connsiteX110" fmla="*/ 2355849 w 9552493"/>
                    <a:gd name="connsiteY110" fmla="*/ 2153005 h 3035383"/>
                    <a:gd name="connsiteX111" fmla="*/ 2380827 w 9552493"/>
                    <a:gd name="connsiteY111" fmla="*/ 2190220 h 3035383"/>
                    <a:gd name="connsiteX112" fmla="*/ 2358078 w 9552493"/>
                    <a:gd name="connsiteY112" fmla="*/ 2232889 h 3035383"/>
                    <a:gd name="connsiteX113" fmla="*/ 2160115 w 9552493"/>
                    <a:gd name="connsiteY113" fmla="*/ 2258316 h 3035383"/>
                    <a:gd name="connsiteX114" fmla="*/ 1923739 w 9552493"/>
                    <a:gd name="connsiteY114" fmla="*/ 2180779 h 3035383"/>
                    <a:gd name="connsiteX115" fmla="*/ 1838163 w 9552493"/>
                    <a:gd name="connsiteY115" fmla="*/ 2129979 h 3035383"/>
                    <a:gd name="connsiteX116" fmla="*/ 1647212 w 9552493"/>
                    <a:gd name="connsiteY116" fmla="*/ 2122331 h 3035383"/>
                    <a:gd name="connsiteX117" fmla="*/ 1501775 w 9552493"/>
                    <a:gd name="connsiteY117" fmla="*/ 2172801 h 3035383"/>
                    <a:gd name="connsiteX118" fmla="*/ 1451377 w 9552493"/>
                    <a:gd name="connsiteY118" fmla="*/ 2131080 h 3035383"/>
                    <a:gd name="connsiteX119" fmla="*/ 1470484 w 9552493"/>
                    <a:gd name="connsiteY119" fmla="*/ 1977777 h 3035383"/>
                    <a:gd name="connsiteX120" fmla="*/ 1658494 w 9552493"/>
                    <a:gd name="connsiteY120" fmla="*/ 1920982 h 3035383"/>
                    <a:gd name="connsiteX121" fmla="*/ 1829945 w 9552493"/>
                    <a:gd name="connsiteY121" fmla="*/ 1882566 h 3035383"/>
                    <a:gd name="connsiteX122" fmla="*/ 1966399 w 9552493"/>
                    <a:gd name="connsiteY122" fmla="*/ 1852014 h 3035383"/>
                    <a:gd name="connsiteX123" fmla="*/ 1980270 w 9552493"/>
                    <a:gd name="connsiteY123" fmla="*/ 1893051 h 3035383"/>
                    <a:gd name="connsiteX124" fmla="*/ 1963318 w 9552493"/>
                    <a:gd name="connsiteY124" fmla="*/ 1952179 h 3035383"/>
                    <a:gd name="connsiteX125" fmla="*/ 2078766 w 9552493"/>
                    <a:gd name="connsiteY125" fmla="*/ 1957622 h 3035383"/>
                    <a:gd name="connsiteX126" fmla="*/ 2114596 w 9552493"/>
                    <a:gd name="connsiteY126" fmla="*/ 1872158 h 3035383"/>
                    <a:gd name="connsiteX127" fmla="*/ 2139811 w 9552493"/>
                    <a:gd name="connsiteY127" fmla="*/ 1783904 h 3035383"/>
                    <a:gd name="connsiteX128" fmla="*/ 2193737 w 9552493"/>
                    <a:gd name="connsiteY128" fmla="*/ 1742762 h 3035383"/>
                    <a:gd name="connsiteX129" fmla="*/ 1818351 w 9552493"/>
                    <a:gd name="connsiteY129" fmla="*/ 1527237 h 3035383"/>
                    <a:gd name="connsiteX130" fmla="*/ 1892298 w 9552493"/>
                    <a:gd name="connsiteY130" fmla="*/ 1629651 h 3035383"/>
                    <a:gd name="connsiteX131" fmla="*/ 1918715 w 9552493"/>
                    <a:gd name="connsiteY131" fmla="*/ 1709979 h 3035383"/>
                    <a:gd name="connsiteX132" fmla="*/ 1888169 w 9552493"/>
                    <a:gd name="connsiteY132" fmla="*/ 1822647 h 3035383"/>
                    <a:gd name="connsiteX133" fmla="*/ 1748723 w 9552493"/>
                    <a:gd name="connsiteY133" fmla="*/ 1819045 h 3035383"/>
                    <a:gd name="connsiteX134" fmla="*/ 1688944 w 9552493"/>
                    <a:gd name="connsiteY134" fmla="*/ 1693900 h 3035383"/>
                    <a:gd name="connsiteX135" fmla="*/ 1770143 w 9552493"/>
                    <a:gd name="connsiteY135" fmla="*/ 1545818 h 3035383"/>
                    <a:gd name="connsiteX136" fmla="*/ 1818351 w 9552493"/>
                    <a:gd name="connsiteY136" fmla="*/ 1527237 h 3035383"/>
                    <a:gd name="connsiteX137" fmla="*/ 7227688 w 9552493"/>
                    <a:gd name="connsiteY137" fmla="*/ 1342579 h 3035383"/>
                    <a:gd name="connsiteX138" fmla="*/ 7317717 w 9552493"/>
                    <a:gd name="connsiteY138" fmla="*/ 1442123 h 3035383"/>
                    <a:gd name="connsiteX139" fmla="*/ 7348926 w 9552493"/>
                    <a:gd name="connsiteY139" fmla="*/ 1526541 h 3035383"/>
                    <a:gd name="connsiteX140" fmla="*/ 7378697 w 9552493"/>
                    <a:gd name="connsiteY140" fmla="*/ 1630718 h 3035383"/>
                    <a:gd name="connsiteX141" fmla="*/ 7418681 w 9552493"/>
                    <a:gd name="connsiteY141" fmla="*/ 1748979 h 3035383"/>
                    <a:gd name="connsiteX142" fmla="*/ 7470618 w 9552493"/>
                    <a:gd name="connsiteY142" fmla="*/ 1689927 h 3035383"/>
                    <a:gd name="connsiteX143" fmla="*/ 7628631 w 9552493"/>
                    <a:gd name="connsiteY143" fmla="*/ 1588140 h 3035383"/>
                    <a:gd name="connsiteX144" fmla="*/ 7702143 w 9552493"/>
                    <a:gd name="connsiteY144" fmla="*/ 1657410 h 3035383"/>
                    <a:gd name="connsiteX145" fmla="*/ 7564549 w 9552493"/>
                    <a:gd name="connsiteY145" fmla="*/ 1873517 h 3035383"/>
                    <a:gd name="connsiteX146" fmla="*/ 7505783 w 9552493"/>
                    <a:gd name="connsiteY146" fmla="*/ 1977632 h 3035383"/>
                    <a:gd name="connsiteX147" fmla="*/ 7640707 w 9552493"/>
                    <a:gd name="connsiteY147" fmla="*/ 2009954 h 3035383"/>
                    <a:gd name="connsiteX148" fmla="*/ 7806124 w 9552493"/>
                    <a:gd name="connsiteY148" fmla="*/ 2011106 h 3035383"/>
                    <a:gd name="connsiteX149" fmla="*/ 8179228 w 9552493"/>
                    <a:gd name="connsiteY149" fmla="*/ 1901379 h 3035383"/>
                    <a:gd name="connsiteX150" fmla="*/ 8193967 w 9552493"/>
                    <a:gd name="connsiteY150" fmla="*/ 1957003 h 3035383"/>
                    <a:gd name="connsiteX151" fmla="*/ 8148178 w 9552493"/>
                    <a:gd name="connsiteY151" fmla="*/ 2033606 h 3035383"/>
                    <a:gd name="connsiteX152" fmla="*/ 8040933 w 9552493"/>
                    <a:gd name="connsiteY152" fmla="*/ 2140268 h 3035383"/>
                    <a:gd name="connsiteX153" fmla="*/ 7876108 w 9552493"/>
                    <a:gd name="connsiteY153" fmla="*/ 2237340 h 3035383"/>
                    <a:gd name="connsiteX154" fmla="*/ 7768793 w 9552493"/>
                    <a:gd name="connsiteY154" fmla="*/ 2283856 h 3035383"/>
                    <a:gd name="connsiteX155" fmla="*/ 7695212 w 9552493"/>
                    <a:gd name="connsiteY155" fmla="*/ 2269679 h 3035383"/>
                    <a:gd name="connsiteX156" fmla="*/ 7621107 w 9552493"/>
                    <a:gd name="connsiteY156" fmla="*/ 2251967 h 3035383"/>
                    <a:gd name="connsiteX157" fmla="*/ 7561130 w 9552493"/>
                    <a:gd name="connsiteY157" fmla="*/ 2228968 h 3035383"/>
                    <a:gd name="connsiteX158" fmla="*/ 7522863 w 9552493"/>
                    <a:gd name="connsiteY158" fmla="*/ 2266881 h 3035383"/>
                    <a:gd name="connsiteX159" fmla="*/ 7503434 w 9552493"/>
                    <a:gd name="connsiteY159" fmla="*/ 2394655 h 3035383"/>
                    <a:gd name="connsiteX160" fmla="*/ 7292768 w 9552493"/>
                    <a:gd name="connsiteY160" fmla="*/ 2645801 h 3035383"/>
                    <a:gd name="connsiteX161" fmla="*/ 7225761 w 9552493"/>
                    <a:gd name="connsiteY161" fmla="*/ 2627770 h 3035383"/>
                    <a:gd name="connsiteX162" fmla="*/ 7171344 w 9552493"/>
                    <a:gd name="connsiteY162" fmla="*/ 2592946 h 3035383"/>
                    <a:gd name="connsiteX163" fmla="*/ 7184043 w 9552493"/>
                    <a:gd name="connsiteY163" fmla="*/ 2485670 h 3035383"/>
                    <a:gd name="connsiteX164" fmla="*/ 7287440 w 9552493"/>
                    <a:gd name="connsiteY164" fmla="*/ 2399251 h 3035383"/>
                    <a:gd name="connsiteX165" fmla="*/ 7346644 w 9552493"/>
                    <a:gd name="connsiteY165" fmla="*/ 2190304 h 3035383"/>
                    <a:gd name="connsiteX166" fmla="*/ 7331072 w 9552493"/>
                    <a:gd name="connsiteY166" fmla="*/ 2098313 h 3035383"/>
                    <a:gd name="connsiteX167" fmla="*/ 7270747 w 9552493"/>
                    <a:gd name="connsiteY167" fmla="*/ 2117279 h 3035383"/>
                    <a:gd name="connsiteX168" fmla="*/ 7138135 w 9552493"/>
                    <a:gd name="connsiteY168" fmla="*/ 2131359 h 3035383"/>
                    <a:gd name="connsiteX169" fmla="*/ 7162243 w 9552493"/>
                    <a:gd name="connsiteY169" fmla="*/ 2060827 h 3035383"/>
                    <a:gd name="connsiteX170" fmla="*/ 7229192 w 9552493"/>
                    <a:gd name="connsiteY170" fmla="*/ 1990727 h 3035383"/>
                    <a:gd name="connsiteX171" fmla="*/ 7282139 w 9552493"/>
                    <a:gd name="connsiteY171" fmla="*/ 1924507 h 3035383"/>
                    <a:gd name="connsiteX172" fmla="*/ 7264661 w 9552493"/>
                    <a:gd name="connsiteY172" fmla="*/ 1793202 h 3035383"/>
                    <a:gd name="connsiteX173" fmla="*/ 7156510 w 9552493"/>
                    <a:gd name="connsiteY173" fmla="*/ 1445179 h 3035383"/>
                    <a:gd name="connsiteX174" fmla="*/ 7183815 w 9552493"/>
                    <a:gd name="connsiteY174" fmla="*/ 1365804 h 3035383"/>
                    <a:gd name="connsiteX175" fmla="*/ 7227688 w 9552493"/>
                    <a:gd name="connsiteY175" fmla="*/ 1342579 h 3035383"/>
                    <a:gd name="connsiteX176" fmla="*/ 2094165 w 9552493"/>
                    <a:gd name="connsiteY176" fmla="*/ 1319681 h 3035383"/>
                    <a:gd name="connsiteX177" fmla="*/ 2177153 w 9552493"/>
                    <a:gd name="connsiteY177" fmla="*/ 1408429 h 3035383"/>
                    <a:gd name="connsiteX178" fmla="*/ 2160687 w 9552493"/>
                    <a:gd name="connsiteY178" fmla="*/ 1586130 h 3035383"/>
                    <a:gd name="connsiteX179" fmla="*/ 2058524 w 9552493"/>
                    <a:gd name="connsiteY179" fmla="*/ 1625889 h 3035383"/>
                    <a:gd name="connsiteX180" fmla="*/ 1967935 w 9552493"/>
                    <a:gd name="connsiteY180" fmla="*/ 1602420 h 3035383"/>
                    <a:gd name="connsiteX181" fmla="*/ 2015583 w 9552493"/>
                    <a:gd name="connsiteY181" fmla="*/ 1354669 h 3035383"/>
                    <a:gd name="connsiteX182" fmla="*/ 2094165 w 9552493"/>
                    <a:gd name="connsiteY182" fmla="*/ 1319681 h 3035383"/>
                    <a:gd name="connsiteX183" fmla="*/ 771530 w 9552493"/>
                    <a:gd name="connsiteY183" fmla="*/ 954178 h 3035383"/>
                    <a:gd name="connsiteX184" fmla="*/ 725641 w 9552493"/>
                    <a:gd name="connsiteY184" fmla="*/ 985351 h 3035383"/>
                    <a:gd name="connsiteX185" fmla="*/ 725447 w 9552493"/>
                    <a:gd name="connsiteY185" fmla="*/ 1002176 h 3035383"/>
                    <a:gd name="connsiteX186" fmla="*/ 771530 w 9552493"/>
                    <a:gd name="connsiteY186" fmla="*/ 954178 h 3035383"/>
                    <a:gd name="connsiteX187" fmla="*/ 9332972 w 9552493"/>
                    <a:gd name="connsiteY187" fmla="*/ 790995 h 3035383"/>
                    <a:gd name="connsiteX188" fmla="*/ 9309631 w 9552493"/>
                    <a:gd name="connsiteY188" fmla="*/ 807401 h 3035383"/>
                    <a:gd name="connsiteX189" fmla="*/ 9276381 w 9552493"/>
                    <a:gd name="connsiteY189" fmla="*/ 995392 h 3035383"/>
                    <a:gd name="connsiteX190" fmla="*/ 9311760 w 9552493"/>
                    <a:gd name="connsiteY190" fmla="*/ 984801 h 3035383"/>
                    <a:gd name="connsiteX191" fmla="*/ 9376968 w 9552493"/>
                    <a:gd name="connsiteY191" fmla="*/ 927670 h 3035383"/>
                    <a:gd name="connsiteX192" fmla="*/ 9402090 w 9552493"/>
                    <a:gd name="connsiteY192" fmla="*/ 851016 h 3035383"/>
                    <a:gd name="connsiteX193" fmla="*/ 9332972 w 9552493"/>
                    <a:gd name="connsiteY193" fmla="*/ 790995 h 3035383"/>
                    <a:gd name="connsiteX194" fmla="*/ 848170 w 9552493"/>
                    <a:gd name="connsiteY194" fmla="*/ 717280 h 3035383"/>
                    <a:gd name="connsiteX195" fmla="*/ 773028 w 9552493"/>
                    <a:gd name="connsiteY195" fmla="*/ 735007 h 3035383"/>
                    <a:gd name="connsiteX196" fmla="*/ 531728 w 9552493"/>
                    <a:gd name="connsiteY196" fmla="*/ 942440 h 3035383"/>
                    <a:gd name="connsiteX197" fmla="*/ 557128 w 9552493"/>
                    <a:gd name="connsiteY197" fmla="*/ 972074 h 3035383"/>
                    <a:gd name="connsiteX198" fmla="*/ 857696 w 9552493"/>
                    <a:gd name="connsiteY198" fmla="*/ 751940 h 3035383"/>
                    <a:gd name="connsiteX199" fmla="*/ 848170 w 9552493"/>
                    <a:gd name="connsiteY199" fmla="*/ 717280 h 3035383"/>
                    <a:gd name="connsiteX200" fmla="*/ 170710 w 9552493"/>
                    <a:gd name="connsiteY200" fmla="*/ 630703 h 3035383"/>
                    <a:gd name="connsiteX201" fmla="*/ 245834 w 9552493"/>
                    <a:gd name="connsiteY201" fmla="*/ 763833 h 3035383"/>
                    <a:gd name="connsiteX202" fmla="*/ 87436 w 9552493"/>
                    <a:gd name="connsiteY202" fmla="*/ 955182 h 3035383"/>
                    <a:gd name="connsiteX203" fmla="*/ 0 w 9552493"/>
                    <a:gd name="connsiteY203" fmla="*/ 870056 h 3035383"/>
                    <a:gd name="connsiteX204" fmla="*/ 77720 w 9552493"/>
                    <a:gd name="connsiteY204" fmla="*/ 682112 h 3035383"/>
                    <a:gd name="connsiteX205" fmla="*/ 170710 w 9552493"/>
                    <a:gd name="connsiteY205" fmla="*/ 630703 h 3035383"/>
                    <a:gd name="connsiteX206" fmla="*/ 8920500 w 9552493"/>
                    <a:gd name="connsiteY206" fmla="*/ 597847 h 3035383"/>
                    <a:gd name="connsiteX207" fmla="*/ 8869700 w 9552493"/>
                    <a:gd name="connsiteY207" fmla="*/ 666427 h 3035383"/>
                    <a:gd name="connsiteX208" fmla="*/ 8940820 w 9552493"/>
                    <a:gd name="connsiteY208" fmla="*/ 679127 h 3035383"/>
                    <a:gd name="connsiteX209" fmla="*/ 8958600 w 9552493"/>
                    <a:gd name="connsiteY209" fmla="*/ 633407 h 3035383"/>
                    <a:gd name="connsiteX210" fmla="*/ 8920500 w 9552493"/>
                    <a:gd name="connsiteY210" fmla="*/ 597847 h 3035383"/>
                    <a:gd name="connsiteX211" fmla="*/ 8676991 w 9552493"/>
                    <a:gd name="connsiteY211" fmla="*/ 587805 h 3035383"/>
                    <a:gd name="connsiteX212" fmla="*/ 8686797 w 9552493"/>
                    <a:gd name="connsiteY212" fmla="*/ 612329 h 3035383"/>
                    <a:gd name="connsiteX213" fmla="*/ 8722530 w 9552493"/>
                    <a:gd name="connsiteY213" fmla="*/ 631379 h 3035383"/>
                    <a:gd name="connsiteX214" fmla="*/ 8711449 w 9552493"/>
                    <a:gd name="connsiteY214" fmla="*/ 606383 h 3035383"/>
                    <a:gd name="connsiteX215" fmla="*/ 8676991 w 9552493"/>
                    <a:gd name="connsiteY215" fmla="*/ 587805 h 3035383"/>
                    <a:gd name="connsiteX216" fmla="*/ 8919308 w 9552493"/>
                    <a:gd name="connsiteY216" fmla="*/ 449469 h 3035383"/>
                    <a:gd name="connsiteX217" fmla="*/ 8894365 w 9552493"/>
                    <a:gd name="connsiteY217" fmla="*/ 453977 h 3035383"/>
                    <a:gd name="connsiteX218" fmla="*/ 8872348 w 9552493"/>
                    <a:gd name="connsiteY218" fmla="*/ 529253 h 3035383"/>
                    <a:gd name="connsiteX219" fmla="*/ 8932897 w 9552493"/>
                    <a:gd name="connsiteY219" fmla="*/ 460250 h 3035383"/>
                    <a:gd name="connsiteX220" fmla="*/ 8919308 w 9552493"/>
                    <a:gd name="connsiteY220" fmla="*/ 449469 h 3035383"/>
                    <a:gd name="connsiteX221" fmla="*/ 8723227 w 9552493"/>
                    <a:gd name="connsiteY221" fmla="*/ 404807 h 3035383"/>
                    <a:gd name="connsiteX222" fmla="*/ 8702060 w 9552493"/>
                    <a:gd name="connsiteY222" fmla="*/ 455607 h 3035383"/>
                    <a:gd name="connsiteX223" fmla="*/ 8786727 w 9552493"/>
                    <a:gd name="connsiteY223" fmla="*/ 565674 h 3035383"/>
                    <a:gd name="connsiteX224" fmla="*/ 8824827 w 9552493"/>
                    <a:gd name="connsiteY224" fmla="*/ 569907 h 3035383"/>
                    <a:gd name="connsiteX225" fmla="*/ 8782493 w 9552493"/>
                    <a:gd name="connsiteY225" fmla="*/ 489474 h 3035383"/>
                    <a:gd name="connsiteX226" fmla="*/ 8723227 w 9552493"/>
                    <a:gd name="connsiteY226" fmla="*/ 404807 h 3035383"/>
                    <a:gd name="connsiteX227" fmla="*/ 389010 w 9552493"/>
                    <a:gd name="connsiteY227" fmla="*/ 298100 h 3035383"/>
                    <a:gd name="connsiteX228" fmla="*/ 453881 w 9552493"/>
                    <a:gd name="connsiteY228" fmla="*/ 445133 h 3035383"/>
                    <a:gd name="connsiteX229" fmla="*/ 390895 w 9552493"/>
                    <a:gd name="connsiteY229" fmla="*/ 601079 h 3035383"/>
                    <a:gd name="connsiteX230" fmla="*/ 309836 w 9552493"/>
                    <a:gd name="connsiteY230" fmla="*/ 599811 h 3035383"/>
                    <a:gd name="connsiteX231" fmla="*/ 247821 w 9552493"/>
                    <a:gd name="connsiteY231" fmla="*/ 459580 h 3035383"/>
                    <a:gd name="connsiteX232" fmla="*/ 349248 w 9552493"/>
                    <a:gd name="connsiteY232" fmla="*/ 299270 h 3035383"/>
                    <a:gd name="connsiteX233" fmla="*/ 389010 w 9552493"/>
                    <a:gd name="connsiteY233" fmla="*/ 298100 h 3035383"/>
                    <a:gd name="connsiteX234" fmla="*/ 9165875 w 9552493"/>
                    <a:gd name="connsiteY234" fmla="*/ 246587 h 3035383"/>
                    <a:gd name="connsiteX235" fmla="*/ 9121160 w 9552493"/>
                    <a:gd name="connsiteY235" fmla="*/ 265107 h 3035383"/>
                    <a:gd name="connsiteX236" fmla="*/ 9108956 w 9552493"/>
                    <a:gd name="connsiteY236" fmla="*/ 289416 h 3035383"/>
                    <a:gd name="connsiteX237" fmla="*/ 9108202 w 9552493"/>
                    <a:gd name="connsiteY237" fmla="*/ 292618 h 3035383"/>
                    <a:gd name="connsiteX238" fmla="*/ 9107104 w 9552493"/>
                    <a:gd name="connsiteY238" fmla="*/ 293711 h 3035383"/>
                    <a:gd name="connsiteX239" fmla="*/ 9096839 w 9552493"/>
                    <a:gd name="connsiteY239" fmla="*/ 332669 h 3035383"/>
                    <a:gd name="connsiteX240" fmla="*/ 9095851 w 9552493"/>
                    <a:gd name="connsiteY240" fmla="*/ 348397 h 3035383"/>
                    <a:gd name="connsiteX241" fmla="*/ 9093279 w 9552493"/>
                    <a:gd name="connsiteY241" fmla="*/ 361052 h 3035383"/>
                    <a:gd name="connsiteX242" fmla="*/ 9083060 w 9552493"/>
                    <a:gd name="connsiteY242" fmla="*/ 392107 h 3035383"/>
                    <a:gd name="connsiteX243" fmla="*/ 9019560 w 9552493"/>
                    <a:gd name="connsiteY243" fmla="*/ 468307 h 3035383"/>
                    <a:gd name="connsiteX244" fmla="*/ 8998393 w 9552493"/>
                    <a:gd name="connsiteY244" fmla="*/ 459840 h 3035383"/>
                    <a:gd name="connsiteX245" fmla="*/ 8981460 w 9552493"/>
                    <a:gd name="connsiteY245" fmla="*/ 481007 h 3035383"/>
                    <a:gd name="connsiteX246" fmla="*/ 9036493 w 9552493"/>
                    <a:gd name="connsiteY246" fmla="*/ 548740 h 3035383"/>
                    <a:gd name="connsiteX247" fmla="*/ 9125393 w 9552493"/>
                    <a:gd name="connsiteY247" fmla="*/ 438674 h 3035383"/>
                    <a:gd name="connsiteX248" fmla="*/ 9205827 w 9552493"/>
                    <a:gd name="connsiteY248" fmla="*/ 396340 h 3035383"/>
                    <a:gd name="connsiteX249" fmla="*/ 9205827 w 9552493"/>
                    <a:gd name="connsiteY249" fmla="*/ 260874 h 3035383"/>
                    <a:gd name="connsiteX250" fmla="*/ 9165875 w 9552493"/>
                    <a:gd name="connsiteY250" fmla="*/ 246587 h 3035383"/>
                    <a:gd name="connsiteX251" fmla="*/ 1130699 w 9552493"/>
                    <a:gd name="connsiteY251" fmla="*/ 212279 h 3035383"/>
                    <a:gd name="connsiteX252" fmla="*/ 1200102 w 9552493"/>
                    <a:gd name="connsiteY252" fmla="*/ 293367 h 3035383"/>
                    <a:gd name="connsiteX253" fmla="*/ 1062598 w 9552493"/>
                    <a:gd name="connsiteY253" fmla="*/ 472629 h 3035383"/>
                    <a:gd name="connsiteX254" fmla="*/ 984426 w 9552493"/>
                    <a:gd name="connsiteY254" fmla="*/ 581958 h 3035383"/>
                    <a:gd name="connsiteX255" fmla="*/ 1084072 w 9552493"/>
                    <a:gd name="connsiteY255" fmla="*/ 582856 h 3035383"/>
                    <a:gd name="connsiteX256" fmla="*/ 1217583 w 9552493"/>
                    <a:gd name="connsiteY256" fmla="*/ 579910 h 3035383"/>
                    <a:gd name="connsiteX257" fmla="*/ 1251434 w 9552493"/>
                    <a:gd name="connsiteY257" fmla="*/ 681643 h 3035383"/>
                    <a:gd name="connsiteX258" fmla="*/ 968126 w 9552493"/>
                    <a:gd name="connsiteY258" fmla="*/ 741670 h 3035383"/>
                    <a:gd name="connsiteX259" fmla="*/ 900443 w 9552493"/>
                    <a:gd name="connsiteY259" fmla="*/ 734684 h 3035383"/>
                    <a:gd name="connsiteX260" fmla="*/ 934138 w 9552493"/>
                    <a:gd name="connsiteY260" fmla="*/ 761189 h 3035383"/>
                    <a:gd name="connsiteX261" fmla="*/ 1033191 w 9552493"/>
                    <a:gd name="connsiteY261" fmla="*/ 785307 h 3035383"/>
                    <a:gd name="connsiteX262" fmla="*/ 1174359 w 9552493"/>
                    <a:gd name="connsiteY262" fmla="*/ 856602 h 3035383"/>
                    <a:gd name="connsiteX263" fmla="*/ 1114762 w 9552493"/>
                    <a:gd name="connsiteY263" fmla="*/ 946807 h 3035383"/>
                    <a:gd name="connsiteX264" fmla="*/ 856942 w 9552493"/>
                    <a:gd name="connsiteY264" fmla="*/ 1120893 h 3035383"/>
                    <a:gd name="connsiteX265" fmla="*/ 603248 w 9552493"/>
                    <a:gd name="connsiteY265" fmla="*/ 1255826 h 3035383"/>
                    <a:gd name="connsiteX266" fmla="*/ 565149 w 9552493"/>
                    <a:gd name="connsiteY266" fmla="*/ 1244940 h 3035383"/>
                    <a:gd name="connsiteX267" fmla="*/ 574639 w 9552493"/>
                    <a:gd name="connsiteY267" fmla="*/ 1171764 h 3035383"/>
                    <a:gd name="connsiteX268" fmla="*/ 555587 w 9552493"/>
                    <a:gd name="connsiteY268" fmla="*/ 1101257 h 3035383"/>
                    <a:gd name="connsiteX269" fmla="*/ 496851 w 9552493"/>
                    <a:gd name="connsiteY269" fmla="*/ 1121230 h 3035383"/>
                    <a:gd name="connsiteX270" fmla="*/ 419098 w 9552493"/>
                    <a:gd name="connsiteY270" fmla="*/ 1084250 h 3035383"/>
                    <a:gd name="connsiteX271" fmla="*/ 387350 w 9552493"/>
                    <a:gd name="connsiteY271" fmla="*/ 1012379 h 3035383"/>
                    <a:gd name="connsiteX272" fmla="*/ 355598 w 9552493"/>
                    <a:gd name="connsiteY272" fmla="*/ 945156 h 3035383"/>
                    <a:gd name="connsiteX273" fmla="*/ 335126 w 9552493"/>
                    <a:gd name="connsiteY273" fmla="*/ 877824 h 3035383"/>
                    <a:gd name="connsiteX274" fmla="*/ 352616 w 9552493"/>
                    <a:gd name="connsiteY274" fmla="*/ 729186 h 3035383"/>
                    <a:gd name="connsiteX275" fmla="*/ 575609 w 9552493"/>
                    <a:gd name="connsiteY275" fmla="*/ 656162 h 3035383"/>
                    <a:gd name="connsiteX276" fmla="*/ 567272 w 9552493"/>
                    <a:gd name="connsiteY276" fmla="*/ 622785 h 3035383"/>
                    <a:gd name="connsiteX277" fmla="*/ 600691 w 9552493"/>
                    <a:gd name="connsiteY277" fmla="*/ 480930 h 3035383"/>
                    <a:gd name="connsiteX278" fmla="*/ 713987 w 9552493"/>
                    <a:gd name="connsiteY278" fmla="*/ 482223 h 3035383"/>
                    <a:gd name="connsiteX279" fmla="*/ 824667 w 9552493"/>
                    <a:gd name="connsiteY279" fmla="*/ 489501 h 3035383"/>
                    <a:gd name="connsiteX280" fmla="*/ 981129 w 9552493"/>
                    <a:gd name="connsiteY280" fmla="*/ 345333 h 3035383"/>
                    <a:gd name="connsiteX281" fmla="*/ 1130699 w 9552493"/>
                    <a:gd name="connsiteY281" fmla="*/ 212279 h 3035383"/>
                    <a:gd name="connsiteX282" fmla="*/ 8852607 w 9552493"/>
                    <a:gd name="connsiteY282" fmla="*/ 148162 h 3035383"/>
                    <a:gd name="connsiteX283" fmla="*/ 8833293 w 9552493"/>
                    <a:gd name="connsiteY283" fmla="*/ 159274 h 3035383"/>
                    <a:gd name="connsiteX284" fmla="*/ 8799427 w 9552493"/>
                    <a:gd name="connsiteY284" fmla="*/ 260874 h 3035383"/>
                    <a:gd name="connsiteX285" fmla="*/ 8815401 w 9552493"/>
                    <a:gd name="connsiteY285" fmla="*/ 290838 h 3035383"/>
                    <a:gd name="connsiteX286" fmla="*/ 8837011 w 9552493"/>
                    <a:gd name="connsiteY286" fmla="*/ 312829 h 3035383"/>
                    <a:gd name="connsiteX287" fmla="*/ 8837210 w 9552493"/>
                    <a:gd name="connsiteY287" fmla="*/ 313595 h 3035383"/>
                    <a:gd name="connsiteX288" fmla="*/ 8867287 w 9552493"/>
                    <a:gd name="connsiteY288" fmla="*/ 339279 h 3035383"/>
                    <a:gd name="connsiteX289" fmla="*/ 8868107 w 9552493"/>
                    <a:gd name="connsiteY289" fmla="*/ 337945 h 3035383"/>
                    <a:gd name="connsiteX290" fmla="*/ 8880687 w 9552493"/>
                    <a:gd name="connsiteY290" fmla="*/ 346798 h 3035383"/>
                    <a:gd name="connsiteX291" fmla="*/ 8901027 w 9552493"/>
                    <a:gd name="connsiteY291" fmla="*/ 349774 h 3035383"/>
                    <a:gd name="connsiteX292" fmla="*/ 8871393 w 9552493"/>
                    <a:gd name="connsiteY292" fmla="*/ 171974 h 3035383"/>
                    <a:gd name="connsiteX293" fmla="*/ 8852607 w 9552493"/>
                    <a:gd name="connsiteY293" fmla="*/ 148162 h 3035383"/>
                    <a:gd name="connsiteX294" fmla="*/ 668046 w 9552493"/>
                    <a:gd name="connsiteY294" fmla="*/ 112959 h 3035383"/>
                    <a:gd name="connsiteX295" fmla="*/ 710333 w 9552493"/>
                    <a:gd name="connsiteY295" fmla="*/ 147564 h 3035383"/>
                    <a:gd name="connsiteX296" fmla="*/ 736599 w 9552493"/>
                    <a:gd name="connsiteY296" fmla="*/ 256145 h 3035383"/>
                    <a:gd name="connsiteX297" fmla="*/ 671223 w 9552493"/>
                    <a:gd name="connsiteY297" fmla="*/ 411344 h 3035383"/>
                    <a:gd name="connsiteX298" fmla="*/ 614599 w 9552493"/>
                    <a:gd name="connsiteY298" fmla="*/ 440808 h 3035383"/>
                    <a:gd name="connsiteX299" fmla="*/ 546098 w 9552493"/>
                    <a:gd name="connsiteY299" fmla="*/ 331187 h 3035383"/>
                    <a:gd name="connsiteX300" fmla="*/ 607263 w 9552493"/>
                    <a:gd name="connsiteY300" fmla="*/ 145604 h 3035383"/>
                    <a:gd name="connsiteX301" fmla="*/ 668046 w 9552493"/>
                    <a:gd name="connsiteY301" fmla="*/ 112959 h 3035383"/>
                    <a:gd name="connsiteX302" fmla="*/ 8819243 w 9552493"/>
                    <a:gd name="connsiteY302" fmla="*/ 417 h 3035383"/>
                    <a:gd name="connsiteX303" fmla="*/ 8865928 w 9552493"/>
                    <a:gd name="connsiteY303" fmla="*/ 26868 h 3035383"/>
                    <a:gd name="connsiteX304" fmla="*/ 8934697 w 9552493"/>
                    <a:gd name="connsiteY304" fmla="*/ 99846 h 3035383"/>
                    <a:gd name="connsiteX305" fmla="*/ 8982394 w 9552493"/>
                    <a:gd name="connsiteY305" fmla="*/ 170378 h 3035383"/>
                    <a:gd name="connsiteX306" fmla="*/ 9036954 w 9552493"/>
                    <a:gd name="connsiteY306" fmla="*/ 178767 h 3035383"/>
                    <a:gd name="connsiteX307" fmla="*/ 9074187 w 9552493"/>
                    <a:gd name="connsiteY307" fmla="*/ 135954 h 3035383"/>
                    <a:gd name="connsiteX308" fmla="*/ 9226318 w 9552493"/>
                    <a:gd name="connsiteY308" fmla="*/ 72579 h 3035383"/>
                    <a:gd name="connsiteX309" fmla="*/ 9346794 w 9552493"/>
                    <a:gd name="connsiteY309" fmla="*/ 204143 h 3035383"/>
                    <a:gd name="connsiteX310" fmla="*/ 9297161 w 9552493"/>
                    <a:gd name="connsiteY310" fmla="*/ 452153 h 3035383"/>
                    <a:gd name="connsiteX311" fmla="*/ 9309018 w 9552493"/>
                    <a:gd name="connsiteY311" fmla="*/ 485400 h 3035383"/>
                    <a:gd name="connsiteX312" fmla="*/ 9452538 w 9552493"/>
                    <a:gd name="connsiteY312" fmla="*/ 469151 h 3035383"/>
                    <a:gd name="connsiteX313" fmla="*/ 9482305 w 9552493"/>
                    <a:gd name="connsiteY313" fmla="*/ 531803 h 3035383"/>
                    <a:gd name="connsiteX314" fmla="*/ 9456615 w 9552493"/>
                    <a:gd name="connsiteY314" fmla="*/ 607077 h 3035383"/>
                    <a:gd name="connsiteX315" fmla="*/ 9480950 w 9552493"/>
                    <a:gd name="connsiteY315" fmla="*/ 696402 h 3035383"/>
                    <a:gd name="connsiteX316" fmla="*/ 9546692 w 9552493"/>
                    <a:gd name="connsiteY316" fmla="*/ 744092 h 3035383"/>
                    <a:gd name="connsiteX317" fmla="*/ 9552005 w 9552493"/>
                    <a:gd name="connsiteY317" fmla="*/ 866329 h 3035383"/>
                    <a:gd name="connsiteX318" fmla="*/ 9442447 w 9552493"/>
                    <a:gd name="connsiteY318" fmla="*/ 1077604 h 3035383"/>
                    <a:gd name="connsiteX319" fmla="*/ 9347197 w 9552493"/>
                    <a:gd name="connsiteY319" fmla="*/ 1128196 h 3035383"/>
                    <a:gd name="connsiteX320" fmla="*/ 9111875 w 9552493"/>
                    <a:gd name="connsiteY320" fmla="*/ 1057621 h 3035383"/>
                    <a:gd name="connsiteX321" fmla="*/ 9110877 w 9552493"/>
                    <a:gd name="connsiteY321" fmla="*/ 972382 h 3035383"/>
                    <a:gd name="connsiteX322" fmla="*/ 9109658 w 9552493"/>
                    <a:gd name="connsiteY322" fmla="*/ 802506 h 3035383"/>
                    <a:gd name="connsiteX323" fmla="*/ 9058513 w 9552493"/>
                    <a:gd name="connsiteY323" fmla="*/ 800127 h 3035383"/>
                    <a:gd name="connsiteX324" fmla="*/ 9014113 w 9552493"/>
                    <a:gd name="connsiteY324" fmla="*/ 798675 h 3035383"/>
                    <a:gd name="connsiteX325" fmla="*/ 8925270 w 9552493"/>
                    <a:gd name="connsiteY325" fmla="*/ 793304 h 3035383"/>
                    <a:gd name="connsiteX326" fmla="*/ 8891964 w 9552493"/>
                    <a:gd name="connsiteY326" fmla="*/ 962325 h 3035383"/>
                    <a:gd name="connsiteX327" fmla="*/ 8908474 w 9552493"/>
                    <a:gd name="connsiteY327" fmla="*/ 1026886 h 3035383"/>
                    <a:gd name="connsiteX328" fmla="*/ 9086940 w 9552493"/>
                    <a:gd name="connsiteY328" fmla="*/ 1202879 h 3035383"/>
                    <a:gd name="connsiteX329" fmla="*/ 9121858 w 9552493"/>
                    <a:gd name="connsiteY329" fmla="*/ 1267980 h 3035383"/>
                    <a:gd name="connsiteX330" fmla="*/ 9063193 w 9552493"/>
                    <a:gd name="connsiteY330" fmla="*/ 1297856 h 3035383"/>
                    <a:gd name="connsiteX331" fmla="*/ 8993858 w 9552493"/>
                    <a:gd name="connsiteY331" fmla="*/ 1310758 h 3035383"/>
                    <a:gd name="connsiteX332" fmla="*/ 8859619 w 9552493"/>
                    <a:gd name="connsiteY332" fmla="*/ 1222875 h 3035383"/>
                    <a:gd name="connsiteX333" fmla="*/ 8734422 w 9552493"/>
                    <a:gd name="connsiteY333" fmla="*/ 1093987 h 3035383"/>
                    <a:gd name="connsiteX334" fmla="*/ 8758122 w 9552493"/>
                    <a:gd name="connsiteY334" fmla="*/ 1047496 h 3035383"/>
                    <a:gd name="connsiteX335" fmla="*/ 8785499 w 9552493"/>
                    <a:gd name="connsiteY335" fmla="*/ 931338 h 3035383"/>
                    <a:gd name="connsiteX336" fmla="*/ 8656738 w 9552493"/>
                    <a:gd name="connsiteY336" fmla="*/ 726629 h 3035383"/>
                    <a:gd name="connsiteX337" fmla="*/ 8607000 w 9552493"/>
                    <a:gd name="connsiteY337" fmla="*/ 638618 h 3035383"/>
                    <a:gd name="connsiteX338" fmla="*/ 8631931 w 9552493"/>
                    <a:gd name="connsiteY338" fmla="*/ 581468 h 3035383"/>
                    <a:gd name="connsiteX339" fmla="*/ 8644468 w 9552493"/>
                    <a:gd name="connsiteY339" fmla="*/ 555179 h 3035383"/>
                    <a:gd name="connsiteX340" fmla="*/ 8591383 w 9552493"/>
                    <a:gd name="connsiteY340" fmla="*/ 514813 h 3035383"/>
                    <a:gd name="connsiteX341" fmla="*/ 8584289 w 9552493"/>
                    <a:gd name="connsiteY341" fmla="*/ 400899 h 3035383"/>
                    <a:gd name="connsiteX342" fmla="*/ 8579185 w 9552493"/>
                    <a:gd name="connsiteY342" fmla="*/ 286565 h 3035383"/>
                    <a:gd name="connsiteX343" fmla="*/ 8534590 w 9552493"/>
                    <a:gd name="connsiteY343" fmla="*/ 129496 h 3035383"/>
                    <a:gd name="connsiteX344" fmla="*/ 8571405 w 9552493"/>
                    <a:gd name="connsiteY344" fmla="*/ 105769 h 3035383"/>
                    <a:gd name="connsiteX345" fmla="*/ 8632446 w 9552493"/>
                    <a:gd name="connsiteY345" fmla="*/ 91838 h 3035383"/>
                    <a:gd name="connsiteX346" fmla="*/ 8704941 w 9552493"/>
                    <a:gd name="connsiteY346" fmla="*/ 154231 h 3035383"/>
                    <a:gd name="connsiteX347" fmla="*/ 8731397 w 9552493"/>
                    <a:gd name="connsiteY347" fmla="*/ 250379 h 3035383"/>
                    <a:gd name="connsiteX348" fmla="*/ 8736947 w 9552493"/>
                    <a:gd name="connsiteY348" fmla="*/ 190054 h 3035383"/>
                    <a:gd name="connsiteX349" fmla="*/ 8723518 w 9552493"/>
                    <a:gd name="connsiteY349" fmla="*/ 106159 h 3035383"/>
                    <a:gd name="connsiteX350" fmla="*/ 8784909 w 9552493"/>
                    <a:gd name="connsiteY350" fmla="*/ 11733 h 3035383"/>
                    <a:gd name="connsiteX351" fmla="*/ 8819243 w 9552493"/>
                    <a:gd name="connsiteY351" fmla="*/ 417 h 303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</a:cxnLst>
                  <a:rect l="l" t="t" r="r" b="b"/>
                  <a:pathLst>
                    <a:path w="9552493" h="3035383">
                      <a:moveTo>
                        <a:pt x="3876060" y="2343674"/>
                      </a:moveTo>
                      <a:cubicBezTo>
                        <a:pt x="3866888" y="2350729"/>
                        <a:pt x="3870416" y="2392357"/>
                        <a:pt x="3876060" y="2398707"/>
                      </a:cubicBezTo>
                      <a:cubicBezTo>
                        <a:pt x="3881704" y="2405057"/>
                        <a:pt x="3896521" y="2405762"/>
                        <a:pt x="3905693" y="2398707"/>
                      </a:cubicBezTo>
                      <a:cubicBezTo>
                        <a:pt x="3914865" y="2391652"/>
                        <a:pt x="3936032" y="2365546"/>
                        <a:pt x="3931093" y="2356374"/>
                      </a:cubicBezTo>
                      <a:cubicBezTo>
                        <a:pt x="3926154" y="2347202"/>
                        <a:pt x="3885232" y="2336619"/>
                        <a:pt x="3876060" y="2343674"/>
                      </a:cubicBezTo>
                      <a:close/>
                      <a:moveTo>
                        <a:pt x="4181919" y="2288924"/>
                      </a:moveTo>
                      <a:cubicBezTo>
                        <a:pt x="4180418" y="2292309"/>
                        <a:pt x="4173074" y="2306509"/>
                        <a:pt x="4165597" y="2320479"/>
                      </a:cubicBezTo>
                      <a:cubicBezTo>
                        <a:pt x="4149802" y="2349993"/>
                        <a:pt x="4164581" y="2354113"/>
                        <a:pt x="4206248" y="2331814"/>
                      </a:cubicBezTo>
                      <a:cubicBezTo>
                        <a:pt x="4231819" y="2318129"/>
                        <a:pt x="4231882" y="2317276"/>
                        <a:pt x="4208588" y="2300258"/>
                      </a:cubicBezTo>
                      <a:cubicBezTo>
                        <a:pt x="4195420" y="2290639"/>
                        <a:pt x="4183419" y="2285538"/>
                        <a:pt x="4181919" y="2288924"/>
                      </a:cubicBezTo>
                      <a:close/>
                      <a:moveTo>
                        <a:pt x="3969603" y="2180779"/>
                      </a:moveTo>
                      <a:cubicBezTo>
                        <a:pt x="3959596" y="2180779"/>
                        <a:pt x="3947644" y="2192640"/>
                        <a:pt x="3943043" y="2207136"/>
                      </a:cubicBezTo>
                      <a:cubicBezTo>
                        <a:pt x="3932996" y="2238791"/>
                        <a:pt x="3941665" y="2250079"/>
                        <a:pt x="3968199" y="2239897"/>
                      </a:cubicBezTo>
                      <a:cubicBezTo>
                        <a:pt x="3992901" y="2230417"/>
                        <a:pt x="3994080" y="2180779"/>
                        <a:pt x="3969603" y="2180779"/>
                      </a:cubicBezTo>
                      <a:close/>
                      <a:moveTo>
                        <a:pt x="5996753" y="2117898"/>
                      </a:moveTo>
                      <a:cubicBezTo>
                        <a:pt x="6009180" y="2119515"/>
                        <a:pt x="6022062" y="2124625"/>
                        <a:pt x="6029957" y="2132519"/>
                      </a:cubicBezTo>
                      <a:cubicBezTo>
                        <a:pt x="6064335" y="2166898"/>
                        <a:pt x="6046922" y="2220448"/>
                        <a:pt x="5974561" y="2302868"/>
                      </a:cubicBezTo>
                      <a:cubicBezTo>
                        <a:pt x="5923311" y="2361241"/>
                        <a:pt x="5903269" y="2394602"/>
                        <a:pt x="5901536" y="2424416"/>
                      </a:cubicBezTo>
                      <a:lnTo>
                        <a:pt x="5899147" y="2465509"/>
                      </a:lnTo>
                      <a:lnTo>
                        <a:pt x="5968997" y="2462244"/>
                      </a:lnTo>
                      <a:cubicBezTo>
                        <a:pt x="6007415" y="2460449"/>
                        <a:pt x="6068007" y="2453356"/>
                        <a:pt x="6103648" y="2446481"/>
                      </a:cubicBezTo>
                      <a:cubicBezTo>
                        <a:pt x="6173130" y="2433080"/>
                        <a:pt x="6218297" y="2442960"/>
                        <a:pt x="6247299" y="2477906"/>
                      </a:cubicBezTo>
                      <a:cubicBezTo>
                        <a:pt x="6256599" y="2489111"/>
                        <a:pt x="6272080" y="2498279"/>
                        <a:pt x="6281702" y="2498279"/>
                      </a:cubicBezTo>
                      <a:cubicBezTo>
                        <a:pt x="6304786" y="2498279"/>
                        <a:pt x="6304290" y="2553192"/>
                        <a:pt x="6280796" y="2598624"/>
                      </a:cubicBezTo>
                      <a:cubicBezTo>
                        <a:pt x="6270675" y="2618196"/>
                        <a:pt x="6241901" y="2652202"/>
                        <a:pt x="6216854" y="2674194"/>
                      </a:cubicBezTo>
                      <a:cubicBezTo>
                        <a:pt x="6172339" y="2713279"/>
                        <a:pt x="6169107" y="2714033"/>
                        <a:pt x="6073330" y="2707713"/>
                      </a:cubicBezTo>
                      <a:cubicBezTo>
                        <a:pt x="5919986" y="2697592"/>
                        <a:pt x="5712503" y="2740691"/>
                        <a:pt x="5568947" y="2812484"/>
                      </a:cubicBezTo>
                      <a:cubicBezTo>
                        <a:pt x="5506082" y="2843923"/>
                        <a:pt x="5425764" y="2896630"/>
                        <a:pt x="5390463" y="2929611"/>
                      </a:cubicBezTo>
                      <a:cubicBezTo>
                        <a:pt x="5295158" y="3018649"/>
                        <a:pt x="5276601" y="3019344"/>
                        <a:pt x="5196977" y="2936855"/>
                      </a:cubicBezTo>
                      <a:cubicBezTo>
                        <a:pt x="5151527" y="2889769"/>
                        <a:pt x="5130797" y="2857883"/>
                        <a:pt x="5130797" y="2835056"/>
                      </a:cubicBezTo>
                      <a:cubicBezTo>
                        <a:pt x="5130797" y="2787140"/>
                        <a:pt x="5165488" y="2726879"/>
                        <a:pt x="5193072" y="2726879"/>
                      </a:cubicBezTo>
                      <a:cubicBezTo>
                        <a:pt x="5206009" y="2726879"/>
                        <a:pt x="5237112" y="2718306"/>
                        <a:pt x="5262188" y="2707829"/>
                      </a:cubicBezTo>
                      <a:cubicBezTo>
                        <a:pt x="5287264" y="2697352"/>
                        <a:pt x="5317966" y="2685885"/>
                        <a:pt x="5330414" y="2682348"/>
                      </a:cubicBezTo>
                      <a:cubicBezTo>
                        <a:pt x="5353274" y="2675853"/>
                        <a:pt x="5563733" y="2571765"/>
                        <a:pt x="5602735" y="2547665"/>
                      </a:cubicBezTo>
                      <a:cubicBezTo>
                        <a:pt x="5631899" y="2529644"/>
                        <a:pt x="5613602" y="2469724"/>
                        <a:pt x="5565099" y="2424416"/>
                      </a:cubicBezTo>
                      <a:cubicBezTo>
                        <a:pt x="5504370" y="2367687"/>
                        <a:pt x="5501377" y="2335820"/>
                        <a:pt x="5551355" y="2278117"/>
                      </a:cubicBezTo>
                      <a:cubicBezTo>
                        <a:pt x="5604936" y="2216255"/>
                        <a:pt x="5647552" y="2197708"/>
                        <a:pt x="5821284" y="2160641"/>
                      </a:cubicBezTo>
                      <a:cubicBezTo>
                        <a:pt x="5897204" y="2144442"/>
                        <a:pt x="5962450" y="2128059"/>
                        <a:pt x="5966275" y="2124234"/>
                      </a:cubicBezTo>
                      <a:cubicBezTo>
                        <a:pt x="5972352" y="2118157"/>
                        <a:pt x="5984325" y="2116281"/>
                        <a:pt x="5996753" y="2117898"/>
                      </a:cubicBezTo>
                      <a:close/>
                      <a:moveTo>
                        <a:pt x="3681704" y="1899897"/>
                      </a:moveTo>
                      <a:cubicBezTo>
                        <a:pt x="3702077" y="1895132"/>
                        <a:pt x="3729061" y="1917938"/>
                        <a:pt x="3751477" y="1962174"/>
                      </a:cubicBezTo>
                      <a:cubicBezTo>
                        <a:pt x="3785793" y="2029896"/>
                        <a:pt x="3790272" y="2018592"/>
                        <a:pt x="3695059" y="2104579"/>
                      </a:cubicBezTo>
                      <a:cubicBezTo>
                        <a:pt x="3654791" y="2140945"/>
                        <a:pt x="3640487" y="2167507"/>
                        <a:pt x="3616411" y="2250629"/>
                      </a:cubicBezTo>
                      <a:cubicBezTo>
                        <a:pt x="3600225" y="2306509"/>
                        <a:pt x="3565723" y="2387704"/>
                        <a:pt x="3539740" y="2431062"/>
                      </a:cubicBezTo>
                      <a:cubicBezTo>
                        <a:pt x="3513756" y="2474420"/>
                        <a:pt x="3492497" y="2516396"/>
                        <a:pt x="3492497" y="2524343"/>
                      </a:cubicBezTo>
                      <a:cubicBezTo>
                        <a:pt x="3492497" y="2532356"/>
                        <a:pt x="3517549" y="2524111"/>
                        <a:pt x="3548733" y="2505836"/>
                      </a:cubicBezTo>
                      <a:cubicBezTo>
                        <a:pt x="3579663" y="2487709"/>
                        <a:pt x="3613954" y="2472879"/>
                        <a:pt x="3624933" y="2472879"/>
                      </a:cubicBezTo>
                      <a:cubicBezTo>
                        <a:pt x="3636707" y="2472879"/>
                        <a:pt x="3644897" y="2462007"/>
                        <a:pt x="3644897" y="2446376"/>
                      </a:cubicBezTo>
                      <a:cubicBezTo>
                        <a:pt x="3644897" y="2428590"/>
                        <a:pt x="3657429" y="2415142"/>
                        <a:pt x="3682997" y="2405491"/>
                      </a:cubicBezTo>
                      <a:cubicBezTo>
                        <a:pt x="3720105" y="2391485"/>
                        <a:pt x="3721097" y="2388897"/>
                        <a:pt x="3721097" y="2306068"/>
                      </a:cubicBezTo>
                      <a:cubicBezTo>
                        <a:pt x="3721097" y="2234120"/>
                        <a:pt x="3727617" y="2208728"/>
                        <a:pt x="3763444" y="2141148"/>
                      </a:cubicBezTo>
                      <a:cubicBezTo>
                        <a:pt x="3813633" y="2046476"/>
                        <a:pt x="3854857" y="2011264"/>
                        <a:pt x="3906581" y="2018887"/>
                      </a:cubicBezTo>
                      <a:cubicBezTo>
                        <a:pt x="3926802" y="2021868"/>
                        <a:pt x="4019585" y="2021430"/>
                        <a:pt x="4112764" y="2017915"/>
                      </a:cubicBezTo>
                      <a:cubicBezTo>
                        <a:pt x="4209565" y="2014264"/>
                        <a:pt x="4284462" y="2016498"/>
                        <a:pt x="4287504" y="2023127"/>
                      </a:cubicBezTo>
                      <a:cubicBezTo>
                        <a:pt x="4302640" y="2056116"/>
                        <a:pt x="4282501" y="2100709"/>
                        <a:pt x="4237076" y="2134794"/>
                      </a:cubicBezTo>
                      <a:cubicBezTo>
                        <a:pt x="4197062" y="2164817"/>
                        <a:pt x="4191553" y="2173730"/>
                        <a:pt x="4207494" y="2182652"/>
                      </a:cubicBezTo>
                      <a:cubicBezTo>
                        <a:pt x="4241676" y="2201781"/>
                        <a:pt x="4291129" y="2172384"/>
                        <a:pt x="4311594" y="2120771"/>
                      </a:cubicBezTo>
                      <a:cubicBezTo>
                        <a:pt x="4322048" y="2094403"/>
                        <a:pt x="4333481" y="2065886"/>
                        <a:pt x="4337000" y="2057401"/>
                      </a:cubicBezTo>
                      <a:cubicBezTo>
                        <a:pt x="4349521" y="2027204"/>
                        <a:pt x="4393840" y="2012740"/>
                        <a:pt x="4423623" y="2029131"/>
                      </a:cubicBezTo>
                      <a:cubicBezTo>
                        <a:pt x="4457558" y="2047806"/>
                        <a:pt x="4521197" y="2116395"/>
                        <a:pt x="4521197" y="2134295"/>
                      </a:cubicBezTo>
                      <a:cubicBezTo>
                        <a:pt x="4521197" y="2141480"/>
                        <a:pt x="4509058" y="2172435"/>
                        <a:pt x="4494222" y="2203082"/>
                      </a:cubicBezTo>
                      <a:cubicBezTo>
                        <a:pt x="4473911" y="2245040"/>
                        <a:pt x="4459009" y="2259788"/>
                        <a:pt x="4433897" y="2262785"/>
                      </a:cubicBezTo>
                      <a:cubicBezTo>
                        <a:pt x="4392596" y="2267713"/>
                        <a:pt x="4373023" y="2290327"/>
                        <a:pt x="4312517" y="2403029"/>
                      </a:cubicBezTo>
                      <a:cubicBezTo>
                        <a:pt x="4244003" y="2530646"/>
                        <a:pt x="4221533" y="2551724"/>
                        <a:pt x="4156058" y="2549793"/>
                      </a:cubicBezTo>
                      <a:cubicBezTo>
                        <a:pt x="4100567" y="2548156"/>
                        <a:pt x="4051297" y="2565949"/>
                        <a:pt x="4051297" y="2587626"/>
                      </a:cubicBezTo>
                      <a:cubicBezTo>
                        <a:pt x="4051297" y="2594365"/>
                        <a:pt x="4064156" y="2597058"/>
                        <a:pt x="4079872" y="2593609"/>
                      </a:cubicBezTo>
                      <a:cubicBezTo>
                        <a:pt x="4102238" y="2588702"/>
                        <a:pt x="4114719" y="2597313"/>
                        <a:pt x="4137308" y="2633238"/>
                      </a:cubicBezTo>
                      <a:cubicBezTo>
                        <a:pt x="4173573" y="2690909"/>
                        <a:pt x="4161545" y="2708075"/>
                        <a:pt x="4077017" y="2719288"/>
                      </a:cubicBezTo>
                      <a:cubicBezTo>
                        <a:pt x="4013157" y="2727759"/>
                        <a:pt x="3975097" y="2752274"/>
                        <a:pt x="3975097" y="2784936"/>
                      </a:cubicBezTo>
                      <a:cubicBezTo>
                        <a:pt x="3975097" y="2798128"/>
                        <a:pt x="3991654" y="2803079"/>
                        <a:pt x="4035771" y="2803079"/>
                      </a:cubicBezTo>
                      <a:cubicBezTo>
                        <a:pt x="4099299" y="2803079"/>
                        <a:pt x="4135277" y="2821052"/>
                        <a:pt x="4186473" y="2878364"/>
                      </a:cubicBezTo>
                      <a:cubicBezTo>
                        <a:pt x="4231195" y="2928428"/>
                        <a:pt x="4234949" y="2970954"/>
                        <a:pt x="4197732" y="3005917"/>
                      </a:cubicBezTo>
                      <a:lnTo>
                        <a:pt x="4166367" y="3035383"/>
                      </a:lnTo>
                      <a:lnTo>
                        <a:pt x="4080257" y="3007414"/>
                      </a:lnTo>
                      <a:cubicBezTo>
                        <a:pt x="3901272" y="2949279"/>
                        <a:pt x="3837609" y="2939814"/>
                        <a:pt x="3676647" y="2947407"/>
                      </a:cubicBezTo>
                      <a:cubicBezTo>
                        <a:pt x="3592827" y="2951361"/>
                        <a:pt x="3517745" y="2950509"/>
                        <a:pt x="3509799" y="2945513"/>
                      </a:cubicBezTo>
                      <a:cubicBezTo>
                        <a:pt x="3493278" y="2935125"/>
                        <a:pt x="3467097" y="2862421"/>
                        <a:pt x="3467097" y="2826928"/>
                      </a:cubicBezTo>
                      <a:cubicBezTo>
                        <a:pt x="3467097" y="2810110"/>
                        <a:pt x="3476236" y="2803079"/>
                        <a:pt x="3498097" y="2803079"/>
                      </a:cubicBezTo>
                      <a:cubicBezTo>
                        <a:pt x="3515148" y="2803079"/>
                        <a:pt x="3532509" y="2797560"/>
                        <a:pt x="3536678" y="2790814"/>
                      </a:cubicBezTo>
                      <a:cubicBezTo>
                        <a:pt x="3541196" y="2783504"/>
                        <a:pt x="3585117" y="2781699"/>
                        <a:pt x="3645378" y="2786346"/>
                      </a:cubicBezTo>
                      <a:cubicBezTo>
                        <a:pt x="3722341" y="2792281"/>
                        <a:pt x="3746497" y="2790323"/>
                        <a:pt x="3746497" y="2778148"/>
                      </a:cubicBezTo>
                      <a:cubicBezTo>
                        <a:pt x="3746497" y="2766830"/>
                        <a:pt x="3733849" y="2764525"/>
                        <a:pt x="3703245" y="2770266"/>
                      </a:cubicBezTo>
                      <a:cubicBezTo>
                        <a:pt x="3666264" y="2777204"/>
                        <a:pt x="3656054" y="2773374"/>
                        <a:pt x="3632830" y="2743849"/>
                      </a:cubicBezTo>
                      <a:cubicBezTo>
                        <a:pt x="3617891" y="2724857"/>
                        <a:pt x="3604493" y="2694724"/>
                        <a:pt x="3603057" y="2676888"/>
                      </a:cubicBezTo>
                      <a:cubicBezTo>
                        <a:pt x="3600495" y="2645051"/>
                        <a:pt x="3602355" y="2644328"/>
                        <a:pt x="3704933" y="2637275"/>
                      </a:cubicBezTo>
                      <a:cubicBezTo>
                        <a:pt x="3762401" y="2633323"/>
                        <a:pt x="3808775" y="2624721"/>
                        <a:pt x="3807988" y="2618159"/>
                      </a:cubicBezTo>
                      <a:cubicBezTo>
                        <a:pt x="3807201" y="2611598"/>
                        <a:pt x="3816104" y="2596228"/>
                        <a:pt x="3827773" y="2584004"/>
                      </a:cubicBezTo>
                      <a:cubicBezTo>
                        <a:pt x="3847854" y="2562969"/>
                        <a:pt x="3845533" y="2561779"/>
                        <a:pt x="3784437" y="2561779"/>
                      </a:cubicBezTo>
                      <a:cubicBezTo>
                        <a:pt x="3730429" y="2561779"/>
                        <a:pt x="3714630" y="2556110"/>
                        <a:pt x="3687723" y="2527076"/>
                      </a:cubicBezTo>
                      <a:cubicBezTo>
                        <a:pt x="3658021" y="2495027"/>
                        <a:pt x="3654587" y="2494115"/>
                        <a:pt x="3642821" y="2515140"/>
                      </a:cubicBezTo>
                      <a:cubicBezTo>
                        <a:pt x="3626164" y="2544904"/>
                        <a:pt x="3575296" y="2602493"/>
                        <a:pt x="3487426" y="2691067"/>
                      </a:cubicBezTo>
                      <a:cubicBezTo>
                        <a:pt x="3448305" y="2730502"/>
                        <a:pt x="3416297" y="2770951"/>
                        <a:pt x="3416297" y="2780955"/>
                      </a:cubicBezTo>
                      <a:cubicBezTo>
                        <a:pt x="3416297" y="2801524"/>
                        <a:pt x="3382613" y="2819849"/>
                        <a:pt x="3308347" y="2839683"/>
                      </a:cubicBezTo>
                      <a:cubicBezTo>
                        <a:pt x="3280407" y="2847144"/>
                        <a:pt x="3247645" y="2865075"/>
                        <a:pt x="3235543" y="2879529"/>
                      </a:cubicBezTo>
                      <a:cubicBezTo>
                        <a:pt x="3190279" y="2933590"/>
                        <a:pt x="3144135" y="2854586"/>
                        <a:pt x="3152121" y="2736703"/>
                      </a:cubicBezTo>
                      <a:cubicBezTo>
                        <a:pt x="3154576" y="2700466"/>
                        <a:pt x="3206126" y="2627854"/>
                        <a:pt x="3256000" y="2590382"/>
                      </a:cubicBezTo>
                      <a:lnTo>
                        <a:pt x="3293994" y="2561836"/>
                      </a:lnTo>
                      <a:lnTo>
                        <a:pt x="3266246" y="2494887"/>
                      </a:lnTo>
                      <a:cubicBezTo>
                        <a:pt x="3230715" y="2409162"/>
                        <a:pt x="3231047" y="2404161"/>
                        <a:pt x="3277054" y="2332467"/>
                      </a:cubicBezTo>
                      <a:cubicBezTo>
                        <a:pt x="3323914" y="2259441"/>
                        <a:pt x="3359122" y="2232930"/>
                        <a:pt x="3411867" y="2230955"/>
                      </a:cubicBezTo>
                      <a:cubicBezTo>
                        <a:pt x="3490675" y="2228002"/>
                        <a:pt x="3533758" y="2149210"/>
                        <a:pt x="3476622" y="2112527"/>
                      </a:cubicBezTo>
                      <a:cubicBezTo>
                        <a:pt x="3443083" y="2090994"/>
                        <a:pt x="3420905" y="2008981"/>
                        <a:pt x="3441811" y="1983792"/>
                      </a:cubicBezTo>
                      <a:cubicBezTo>
                        <a:pt x="3467045" y="1953386"/>
                        <a:pt x="3540144" y="1926779"/>
                        <a:pt x="3598442" y="1926779"/>
                      </a:cubicBezTo>
                      <a:cubicBezTo>
                        <a:pt x="3630153" y="1926779"/>
                        <a:pt x="3659630" y="1921064"/>
                        <a:pt x="3663947" y="1914079"/>
                      </a:cubicBezTo>
                      <a:cubicBezTo>
                        <a:pt x="3668856" y="1906137"/>
                        <a:pt x="3674913" y="1901485"/>
                        <a:pt x="3681704" y="1899897"/>
                      </a:cubicBezTo>
                      <a:close/>
                      <a:moveTo>
                        <a:pt x="2193737" y="1742762"/>
                      </a:moveTo>
                      <a:cubicBezTo>
                        <a:pt x="2223689" y="1734453"/>
                        <a:pt x="2547460" y="1805020"/>
                        <a:pt x="2571703" y="1825141"/>
                      </a:cubicBezTo>
                      <a:cubicBezTo>
                        <a:pt x="2582206" y="1833858"/>
                        <a:pt x="2590798" y="1856735"/>
                        <a:pt x="2590798" y="1875979"/>
                      </a:cubicBezTo>
                      <a:cubicBezTo>
                        <a:pt x="2590798" y="1913157"/>
                        <a:pt x="2583005" y="1917879"/>
                        <a:pt x="2495549" y="1933690"/>
                      </a:cubicBezTo>
                      <a:cubicBezTo>
                        <a:pt x="2436664" y="1944335"/>
                        <a:pt x="2405362" y="1968537"/>
                        <a:pt x="2358086" y="2039976"/>
                      </a:cubicBezTo>
                      <a:cubicBezTo>
                        <a:pt x="2316071" y="2103464"/>
                        <a:pt x="2315782" y="2118166"/>
                        <a:pt x="2355849" y="2153005"/>
                      </a:cubicBezTo>
                      <a:cubicBezTo>
                        <a:pt x="2373314" y="2168188"/>
                        <a:pt x="2384553" y="2184935"/>
                        <a:pt x="2380827" y="2190220"/>
                      </a:cubicBezTo>
                      <a:cubicBezTo>
                        <a:pt x="2377102" y="2195505"/>
                        <a:pt x="2366865" y="2214706"/>
                        <a:pt x="2358078" y="2232889"/>
                      </a:cubicBezTo>
                      <a:cubicBezTo>
                        <a:pt x="2323864" y="2303676"/>
                        <a:pt x="2247541" y="2313479"/>
                        <a:pt x="2160115" y="2258316"/>
                      </a:cubicBezTo>
                      <a:cubicBezTo>
                        <a:pt x="2102267" y="2221817"/>
                        <a:pt x="1977161" y="2180779"/>
                        <a:pt x="1923739" y="2180779"/>
                      </a:cubicBezTo>
                      <a:cubicBezTo>
                        <a:pt x="1908413" y="2180779"/>
                        <a:pt x="1869905" y="2157919"/>
                        <a:pt x="1838163" y="2129979"/>
                      </a:cubicBezTo>
                      <a:cubicBezTo>
                        <a:pt x="1764713" y="2065326"/>
                        <a:pt x="1724027" y="2063696"/>
                        <a:pt x="1647212" y="2122331"/>
                      </a:cubicBezTo>
                      <a:cubicBezTo>
                        <a:pt x="1554721" y="2192932"/>
                        <a:pt x="1541689" y="2197454"/>
                        <a:pt x="1501775" y="2172801"/>
                      </a:cubicBezTo>
                      <a:cubicBezTo>
                        <a:pt x="1482564" y="2160937"/>
                        <a:pt x="1459887" y="2142162"/>
                        <a:pt x="1451377" y="2131080"/>
                      </a:cubicBezTo>
                      <a:cubicBezTo>
                        <a:pt x="1430581" y="2103993"/>
                        <a:pt x="1441915" y="2013059"/>
                        <a:pt x="1470484" y="1977777"/>
                      </a:cubicBezTo>
                      <a:cubicBezTo>
                        <a:pt x="1502582" y="1938137"/>
                        <a:pt x="1582062" y="1914128"/>
                        <a:pt x="1658494" y="1920982"/>
                      </a:cubicBezTo>
                      <a:cubicBezTo>
                        <a:pt x="1711657" y="1925749"/>
                        <a:pt x="1742114" y="1918924"/>
                        <a:pt x="1829945" y="1882566"/>
                      </a:cubicBezTo>
                      <a:cubicBezTo>
                        <a:pt x="1917829" y="1846185"/>
                        <a:pt x="1942002" y="1840773"/>
                        <a:pt x="1966399" y="1852014"/>
                      </a:cubicBezTo>
                      <a:cubicBezTo>
                        <a:pt x="1992518" y="1864046"/>
                        <a:pt x="1994171" y="1868936"/>
                        <a:pt x="1980270" y="1893051"/>
                      </a:cubicBezTo>
                      <a:cubicBezTo>
                        <a:pt x="1971591" y="1908109"/>
                        <a:pt x="1963961" y="1934717"/>
                        <a:pt x="1963318" y="1952179"/>
                      </a:cubicBezTo>
                      <a:cubicBezTo>
                        <a:pt x="1961636" y="1997868"/>
                        <a:pt x="2022255" y="2000725"/>
                        <a:pt x="2078766" y="1957622"/>
                      </a:cubicBezTo>
                      <a:cubicBezTo>
                        <a:pt x="2117278" y="1928248"/>
                        <a:pt x="2120357" y="1920903"/>
                        <a:pt x="2114596" y="1872158"/>
                      </a:cubicBezTo>
                      <a:cubicBezTo>
                        <a:pt x="2109378" y="1828006"/>
                        <a:pt x="2113717" y="1812819"/>
                        <a:pt x="2139811" y="1783904"/>
                      </a:cubicBezTo>
                      <a:cubicBezTo>
                        <a:pt x="2157145" y="1764695"/>
                        <a:pt x="2181410" y="1746181"/>
                        <a:pt x="2193737" y="1742762"/>
                      </a:cubicBezTo>
                      <a:close/>
                      <a:moveTo>
                        <a:pt x="1818351" y="1527237"/>
                      </a:moveTo>
                      <a:cubicBezTo>
                        <a:pt x="1849329" y="1535732"/>
                        <a:pt x="1892298" y="1595242"/>
                        <a:pt x="1892298" y="1629651"/>
                      </a:cubicBezTo>
                      <a:cubicBezTo>
                        <a:pt x="1892298" y="1645956"/>
                        <a:pt x="1904186" y="1682104"/>
                        <a:pt x="1918715" y="1709979"/>
                      </a:cubicBezTo>
                      <a:cubicBezTo>
                        <a:pt x="1951235" y="1772370"/>
                        <a:pt x="1942977" y="1802828"/>
                        <a:pt x="1888169" y="1822647"/>
                      </a:cubicBezTo>
                      <a:cubicBezTo>
                        <a:pt x="1832918" y="1842625"/>
                        <a:pt x="1803331" y="1841861"/>
                        <a:pt x="1748723" y="1819045"/>
                      </a:cubicBezTo>
                      <a:cubicBezTo>
                        <a:pt x="1698345" y="1797996"/>
                        <a:pt x="1685634" y="1771385"/>
                        <a:pt x="1688944" y="1693900"/>
                      </a:cubicBezTo>
                      <a:cubicBezTo>
                        <a:pt x="1691190" y="1641311"/>
                        <a:pt x="1717202" y="1593873"/>
                        <a:pt x="1770143" y="1545818"/>
                      </a:cubicBezTo>
                      <a:cubicBezTo>
                        <a:pt x="1784941" y="1532386"/>
                        <a:pt x="1806635" y="1524025"/>
                        <a:pt x="1818351" y="1527237"/>
                      </a:cubicBezTo>
                      <a:close/>
                      <a:moveTo>
                        <a:pt x="7227688" y="1342579"/>
                      </a:moveTo>
                      <a:cubicBezTo>
                        <a:pt x="7261292" y="1342579"/>
                        <a:pt x="7316059" y="1403134"/>
                        <a:pt x="7317717" y="1442123"/>
                      </a:cubicBezTo>
                      <a:cubicBezTo>
                        <a:pt x="7318508" y="1460716"/>
                        <a:pt x="7332552" y="1498704"/>
                        <a:pt x="7348926" y="1526541"/>
                      </a:cubicBezTo>
                      <a:cubicBezTo>
                        <a:pt x="7367449" y="1558030"/>
                        <a:pt x="7378697" y="1597391"/>
                        <a:pt x="7378697" y="1630718"/>
                      </a:cubicBezTo>
                      <a:cubicBezTo>
                        <a:pt x="7378697" y="1685799"/>
                        <a:pt x="7400058" y="1748979"/>
                        <a:pt x="7418681" y="1748979"/>
                      </a:cubicBezTo>
                      <a:cubicBezTo>
                        <a:pt x="7424461" y="1748979"/>
                        <a:pt x="7447832" y="1722405"/>
                        <a:pt x="7470618" y="1689927"/>
                      </a:cubicBezTo>
                      <a:cubicBezTo>
                        <a:pt x="7528441" y="1607507"/>
                        <a:pt x="7572618" y="1579050"/>
                        <a:pt x="7628631" y="1588140"/>
                      </a:cubicBezTo>
                      <a:cubicBezTo>
                        <a:pt x="7676039" y="1595833"/>
                        <a:pt x="7691148" y="1610071"/>
                        <a:pt x="7702143" y="1657410"/>
                      </a:cubicBezTo>
                      <a:cubicBezTo>
                        <a:pt x="7709709" y="1689987"/>
                        <a:pt x="7685671" y="1727743"/>
                        <a:pt x="7564549" y="1873517"/>
                      </a:cubicBezTo>
                      <a:cubicBezTo>
                        <a:pt x="7503060" y="1947522"/>
                        <a:pt x="7491164" y="1968597"/>
                        <a:pt x="7505783" y="1977632"/>
                      </a:cubicBezTo>
                      <a:cubicBezTo>
                        <a:pt x="7515865" y="1983863"/>
                        <a:pt x="7576580" y="1998407"/>
                        <a:pt x="7640707" y="2009954"/>
                      </a:cubicBezTo>
                      <a:cubicBezTo>
                        <a:pt x="7746910" y="2029076"/>
                        <a:pt x="7761653" y="2029179"/>
                        <a:pt x="7806124" y="2011106"/>
                      </a:cubicBezTo>
                      <a:cubicBezTo>
                        <a:pt x="7925543" y="1962575"/>
                        <a:pt x="8133629" y="1901379"/>
                        <a:pt x="8179228" y="1901379"/>
                      </a:cubicBezTo>
                      <a:cubicBezTo>
                        <a:pt x="8204269" y="1901379"/>
                        <a:pt x="8215485" y="1943704"/>
                        <a:pt x="8193967" y="1957003"/>
                      </a:cubicBezTo>
                      <a:cubicBezTo>
                        <a:pt x="8188340" y="1960480"/>
                        <a:pt x="8167735" y="1994952"/>
                        <a:pt x="8148178" y="2033606"/>
                      </a:cubicBezTo>
                      <a:cubicBezTo>
                        <a:pt x="8117964" y="2093322"/>
                        <a:pt x="8101842" y="2109356"/>
                        <a:pt x="8040933" y="2140268"/>
                      </a:cubicBezTo>
                      <a:cubicBezTo>
                        <a:pt x="8001505" y="2160277"/>
                        <a:pt x="7927335" y="2203960"/>
                        <a:pt x="7876108" y="2237340"/>
                      </a:cubicBezTo>
                      <a:cubicBezTo>
                        <a:pt x="7807549" y="2282016"/>
                        <a:pt x="7779229" y="2294291"/>
                        <a:pt x="7768793" y="2283856"/>
                      </a:cubicBezTo>
                      <a:cubicBezTo>
                        <a:pt x="7760996" y="2276058"/>
                        <a:pt x="7727885" y="2269679"/>
                        <a:pt x="7695212" y="2269679"/>
                      </a:cubicBezTo>
                      <a:cubicBezTo>
                        <a:pt x="7659895" y="2269679"/>
                        <a:pt x="7629847" y="2262497"/>
                        <a:pt x="7621107" y="2251967"/>
                      </a:cubicBezTo>
                      <a:cubicBezTo>
                        <a:pt x="7613022" y="2242225"/>
                        <a:pt x="7586032" y="2231875"/>
                        <a:pt x="7561130" y="2228968"/>
                      </a:cubicBezTo>
                      <a:cubicBezTo>
                        <a:pt x="7515980" y="2223697"/>
                        <a:pt x="7515872" y="2223803"/>
                        <a:pt x="7522863" y="2266881"/>
                      </a:cubicBezTo>
                      <a:cubicBezTo>
                        <a:pt x="7527175" y="2293450"/>
                        <a:pt x="7519695" y="2342640"/>
                        <a:pt x="7503434" y="2394655"/>
                      </a:cubicBezTo>
                      <a:cubicBezTo>
                        <a:pt x="7468826" y="2505356"/>
                        <a:pt x="7361896" y="2632832"/>
                        <a:pt x="7292768" y="2645801"/>
                      </a:cubicBezTo>
                      <a:cubicBezTo>
                        <a:pt x="7255635" y="2652767"/>
                        <a:pt x="7243318" y="2649453"/>
                        <a:pt x="7225761" y="2627770"/>
                      </a:cubicBezTo>
                      <a:cubicBezTo>
                        <a:pt x="7213929" y="2613159"/>
                        <a:pt x="7189441" y="2597488"/>
                        <a:pt x="7171344" y="2592946"/>
                      </a:cubicBezTo>
                      <a:cubicBezTo>
                        <a:pt x="7102523" y="2575673"/>
                        <a:pt x="7104983" y="2554895"/>
                        <a:pt x="7184043" y="2485670"/>
                      </a:cubicBezTo>
                      <a:cubicBezTo>
                        <a:pt x="7224745" y="2450031"/>
                        <a:pt x="7271273" y="2411143"/>
                        <a:pt x="7287440" y="2399251"/>
                      </a:cubicBezTo>
                      <a:cubicBezTo>
                        <a:pt x="7320445" y="2374972"/>
                        <a:pt x="7336789" y="2317288"/>
                        <a:pt x="7346644" y="2190304"/>
                      </a:cubicBezTo>
                      <a:cubicBezTo>
                        <a:pt x="7352402" y="2116103"/>
                        <a:pt x="7350310" y="2103737"/>
                        <a:pt x="7331072" y="2098313"/>
                      </a:cubicBezTo>
                      <a:cubicBezTo>
                        <a:pt x="7318848" y="2094866"/>
                        <a:pt x="7291702" y="2103401"/>
                        <a:pt x="7270747" y="2117279"/>
                      </a:cubicBezTo>
                      <a:cubicBezTo>
                        <a:pt x="7214126" y="2154777"/>
                        <a:pt x="7154080" y="2161152"/>
                        <a:pt x="7138135" y="2131359"/>
                      </a:cubicBezTo>
                      <a:cubicBezTo>
                        <a:pt x="7127928" y="2112286"/>
                        <a:pt x="7132893" y="2097758"/>
                        <a:pt x="7162243" y="2060827"/>
                      </a:cubicBezTo>
                      <a:cubicBezTo>
                        <a:pt x="7182572" y="2035246"/>
                        <a:pt x="7212699" y="2003701"/>
                        <a:pt x="7229192" y="1990727"/>
                      </a:cubicBezTo>
                      <a:cubicBezTo>
                        <a:pt x="7245686" y="1977754"/>
                        <a:pt x="7269511" y="1947955"/>
                        <a:pt x="7282139" y="1924507"/>
                      </a:cubicBezTo>
                      <a:cubicBezTo>
                        <a:pt x="7305059" y="1881948"/>
                        <a:pt x="7305029" y="1881723"/>
                        <a:pt x="7264661" y="1793202"/>
                      </a:cubicBezTo>
                      <a:cubicBezTo>
                        <a:pt x="7184888" y="1618274"/>
                        <a:pt x="7149778" y="1505294"/>
                        <a:pt x="7156510" y="1445179"/>
                      </a:cubicBezTo>
                      <a:cubicBezTo>
                        <a:pt x="7159968" y="1414297"/>
                        <a:pt x="7172255" y="1378578"/>
                        <a:pt x="7183815" y="1365804"/>
                      </a:cubicBezTo>
                      <a:cubicBezTo>
                        <a:pt x="7195376" y="1353030"/>
                        <a:pt x="7215118" y="1342579"/>
                        <a:pt x="7227688" y="1342579"/>
                      </a:cubicBezTo>
                      <a:close/>
                      <a:moveTo>
                        <a:pt x="2094165" y="1319681"/>
                      </a:moveTo>
                      <a:cubicBezTo>
                        <a:pt x="2134805" y="1319618"/>
                        <a:pt x="2167438" y="1350854"/>
                        <a:pt x="2177153" y="1408429"/>
                      </a:cubicBezTo>
                      <a:cubicBezTo>
                        <a:pt x="2199069" y="1538315"/>
                        <a:pt x="2198568" y="1543734"/>
                        <a:pt x="2160687" y="1586130"/>
                      </a:cubicBezTo>
                      <a:cubicBezTo>
                        <a:pt x="2128251" y="1622433"/>
                        <a:pt x="2117099" y="1626773"/>
                        <a:pt x="2058524" y="1625889"/>
                      </a:cubicBezTo>
                      <a:cubicBezTo>
                        <a:pt x="2014546" y="1625226"/>
                        <a:pt x="1984547" y="1617454"/>
                        <a:pt x="1967935" y="1602420"/>
                      </a:cubicBezTo>
                      <a:cubicBezTo>
                        <a:pt x="1918532" y="1557710"/>
                        <a:pt x="1945797" y="1415943"/>
                        <a:pt x="2015583" y="1354669"/>
                      </a:cubicBezTo>
                      <a:cubicBezTo>
                        <a:pt x="2042513" y="1331024"/>
                        <a:pt x="2069780" y="1319719"/>
                        <a:pt x="2094165" y="1319681"/>
                      </a:cubicBezTo>
                      <a:close/>
                      <a:moveTo>
                        <a:pt x="771530" y="954178"/>
                      </a:moveTo>
                      <a:cubicBezTo>
                        <a:pt x="768206" y="950853"/>
                        <a:pt x="747556" y="964880"/>
                        <a:pt x="725641" y="985351"/>
                      </a:cubicBezTo>
                      <a:cubicBezTo>
                        <a:pt x="666274" y="1040809"/>
                        <a:pt x="666168" y="1049883"/>
                        <a:pt x="725447" y="1002176"/>
                      </a:cubicBezTo>
                      <a:cubicBezTo>
                        <a:pt x="754118" y="979103"/>
                        <a:pt x="774856" y="957503"/>
                        <a:pt x="771530" y="954178"/>
                      </a:cubicBezTo>
                      <a:close/>
                      <a:moveTo>
                        <a:pt x="9332972" y="790995"/>
                      </a:moveTo>
                      <a:cubicBezTo>
                        <a:pt x="9324127" y="792915"/>
                        <a:pt x="9315983" y="798212"/>
                        <a:pt x="9309631" y="807401"/>
                      </a:cubicBezTo>
                      <a:cubicBezTo>
                        <a:pt x="9292275" y="832508"/>
                        <a:pt x="9267541" y="972354"/>
                        <a:pt x="9276381" y="995392"/>
                      </a:cubicBezTo>
                      <a:cubicBezTo>
                        <a:pt x="9280982" y="1007383"/>
                        <a:pt x="9290485" y="1004538"/>
                        <a:pt x="9311760" y="984801"/>
                      </a:cubicBezTo>
                      <a:cubicBezTo>
                        <a:pt x="9327758" y="969959"/>
                        <a:pt x="9357101" y="944250"/>
                        <a:pt x="9376968" y="927670"/>
                      </a:cubicBezTo>
                      <a:cubicBezTo>
                        <a:pt x="9409655" y="900389"/>
                        <a:pt x="9412043" y="893103"/>
                        <a:pt x="9402090" y="851016"/>
                      </a:cubicBezTo>
                      <a:cubicBezTo>
                        <a:pt x="9392359" y="809870"/>
                        <a:pt x="9359508" y="785234"/>
                        <a:pt x="9332972" y="790995"/>
                      </a:cubicBezTo>
                      <a:close/>
                      <a:moveTo>
                        <a:pt x="848170" y="717280"/>
                      </a:moveTo>
                      <a:cubicBezTo>
                        <a:pt x="828943" y="714193"/>
                        <a:pt x="798781" y="719838"/>
                        <a:pt x="773028" y="735007"/>
                      </a:cubicBezTo>
                      <a:cubicBezTo>
                        <a:pt x="721523" y="765346"/>
                        <a:pt x="567712" y="902929"/>
                        <a:pt x="531728" y="942440"/>
                      </a:cubicBezTo>
                      <a:cubicBezTo>
                        <a:pt x="495745" y="981951"/>
                        <a:pt x="502800" y="1003824"/>
                        <a:pt x="557128" y="972074"/>
                      </a:cubicBezTo>
                      <a:cubicBezTo>
                        <a:pt x="611456" y="940324"/>
                        <a:pt x="821711" y="791451"/>
                        <a:pt x="857696" y="751940"/>
                      </a:cubicBezTo>
                      <a:cubicBezTo>
                        <a:pt x="875686" y="732185"/>
                        <a:pt x="867396" y="720367"/>
                        <a:pt x="848170" y="717280"/>
                      </a:cubicBezTo>
                      <a:close/>
                      <a:moveTo>
                        <a:pt x="170710" y="630703"/>
                      </a:moveTo>
                      <a:cubicBezTo>
                        <a:pt x="216003" y="631250"/>
                        <a:pt x="247067" y="678554"/>
                        <a:pt x="245834" y="763833"/>
                      </a:cubicBezTo>
                      <a:cubicBezTo>
                        <a:pt x="244222" y="875327"/>
                        <a:pt x="209680" y="917056"/>
                        <a:pt x="87436" y="955182"/>
                      </a:cubicBezTo>
                      <a:cubicBezTo>
                        <a:pt x="53118" y="965885"/>
                        <a:pt x="0" y="914169"/>
                        <a:pt x="0" y="870056"/>
                      </a:cubicBezTo>
                      <a:cubicBezTo>
                        <a:pt x="0" y="802078"/>
                        <a:pt x="27990" y="734389"/>
                        <a:pt x="77720" y="682112"/>
                      </a:cubicBezTo>
                      <a:cubicBezTo>
                        <a:pt x="111237" y="646878"/>
                        <a:pt x="143535" y="630374"/>
                        <a:pt x="170710" y="630703"/>
                      </a:cubicBezTo>
                      <a:close/>
                      <a:moveTo>
                        <a:pt x="8920500" y="597847"/>
                      </a:moveTo>
                      <a:cubicBezTo>
                        <a:pt x="8905683" y="603350"/>
                        <a:pt x="8866313" y="652880"/>
                        <a:pt x="8869700" y="666427"/>
                      </a:cubicBezTo>
                      <a:cubicBezTo>
                        <a:pt x="8873087" y="679974"/>
                        <a:pt x="8926003" y="684630"/>
                        <a:pt x="8940820" y="679127"/>
                      </a:cubicBezTo>
                      <a:cubicBezTo>
                        <a:pt x="8955637" y="673624"/>
                        <a:pt x="8960293" y="645260"/>
                        <a:pt x="8958600" y="633407"/>
                      </a:cubicBezTo>
                      <a:cubicBezTo>
                        <a:pt x="8956907" y="621554"/>
                        <a:pt x="8935317" y="592344"/>
                        <a:pt x="8920500" y="597847"/>
                      </a:cubicBezTo>
                      <a:close/>
                      <a:moveTo>
                        <a:pt x="8676991" y="587805"/>
                      </a:moveTo>
                      <a:cubicBezTo>
                        <a:pt x="8672007" y="589007"/>
                        <a:pt x="8674401" y="597393"/>
                        <a:pt x="8686797" y="612329"/>
                      </a:cubicBezTo>
                      <a:cubicBezTo>
                        <a:pt x="8695493" y="622806"/>
                        <a:pt x="8711572" y="631379"/>
                        <a:pt x="8722530" y="631379"/>
                      </a:cubicBezTo>
                      <a:cubicBezTo>
                        <a:pt x="8736873" y="631379"/>
                        <a:pt x="8733770" y="624379"/>
                        <a:pt x="8711449" y="606383"/>
                      </a:cubicBezTo>
                      <a:cubicBezTo>
                        <a:pt x="8694335" y="592585"/>
                        <a:pt x="8681974" y="586603"/>
                        <a:pt x="8676991" y="587805"/>
                      </a:cubicBezTo>
                      <a:close/>
                      <a:moveTo>
                        <a:pt x="8919308" y="449469"/>
                      </a:moveTo>
                      <a:cubicBezTo>
                        <a:pt x="8910650" y="448489"/>
                        <a:pt x="8900099" y="450057"/>
                        <a:pt x="8894365" y="453977"/>
                      </a:cubicBezTo>
                      <a:cubicBezTo>
                        <a:pt x="8882898" y="461819"/>
                        <a:pt x="8865925" y="528207"/>
                        <a:pt x="8872348" y="529253"/>
                      </a:cubicBezTo>
                      <a:cubicBezTo>
                        <a:pt x="8878770" y="530298"/>
                        <a:pt x="8929227" y="472796"/>
                        <a:pt x="8932897" y="460250"/>
                      </a:cubicBezTo>
                      <a:cubicBezTo>
                        <a:pt x="8934732" y="453978"/>
                        <a:pt x="8927966" y="450449"/>
                        <a:pt x="8919308" y="449469"/>
                      </a:cubicBezTo>
                      <a:close/>
                      <a:moveTo>
                        <a:pt x="8723227" y="404807"/>
                      </a:moveTo>
                      <a:cubicBezTo>
                        <a:pt x="8709822" y="399163"/>
                        <a:pt x="8690771" y="432324"/>
                        <a:pt x="8702060" y="455607"/>
                      </a:cubicBezTo>
                      <a:cubicBezTo>
                        <a:pt x="8713349" y="478890"/>
                        <a:pt x="8766266" y="546624"/>
                        <a:pt x="8786727" y="565674"/>
                      </a:cubicBezTo>
                      <a:cubicBezTo>
                        <a:pt x="8807188" y="584724"/>
                        <a:pt x="8825533" y="582607"/>
                        <a:pt x="8824827" y="569907"/>
                      </a:cubicBezTo>
                      <a:cubicBezTo>
                        <a:pt x="8824121" y="557207"/>
                        <a:pt x="8799426" y="516991"/>
                        <a:pt x="8782493" y="489474"/>
                      </a:cubicBezTo>
                      <a:cubicBezTo>
                        <a:pt x="8765560" y="461957"/>
                        <a:pt x="8736632" y="410451"/>
                        <a:pt x="8723227" y="404807"/>
                      </a:cubicBezTo>
                      <a:close/>
                      <a:moveTo>
                        <a:pt x="389010" y="298100"/>
                      </a:moveTo>
                      <a:cubicBezTo>
                        <a:pt x="424537" y="309893"/>
                        <a:pt x="447060" y="360158"/>
                        <a:pt x="453881" y="445133"/>
                      </a:cubicBezTo>
                      <a:cubicBezTo>
                        <a:pt x="461394" y="538729"/>
                        <a:pt x="448175" y="571458"/>
                        <a:pt x="390895" y="601079"/>
                      </a:cubicBezTo>
                      <a:cubicBezTo>
                        <a:pt x="353502" y="620415"/>
                        <a:pt x="347935" y="620328"/>
                        <a:pt x="309836" y="599811"/>
                      </a:cubicBezTo>
                      <a:cubicBezTo>
                        <a:pt x="259838" y="572885"/>
                        <a:pt x="239651" y="527237"/>
                        <a:pt x="247821" y="459580"/>
                      </a:cubicBezTo>
                      <a:cubicBezTo>
                        <a:pt x="259659" y="361564"/>
                        <a:pt x="286074" y="319812"/>
                        <a:pt x="349248" y="299270"/>
                      </a:cubicBezTo>
                      <a:cubicBezTo>
                        <a:pt x="363880" y="294512"/>
                        <a:pt x="377167" y="294169"/>
                        <a:pt x="389010" y="298100"/>
                      </a:cubicBezTo>
                      <a:close/>
                      <a:moveTo>
                        <a:pt x="9165875" y="246587"/>
                      </a:moveTo>
                      <a:cubicBezTo>
                        <a:pt x="9149030" y="247645"/>
                        <a:pt x="9131391" y="254171"/>
                        <a:pt x="9121160" y="265107"/>
                      </a:cubicBezTo>
                      <a:cubicBezTo>
                        <a:pt x="9116045" y="270575"/>
                        <a:pt x="9112164" y="279130"/>
                        <a:pt x="9108956" y="289416"/>
                      </a:cubicBezTo>
                      <a:lnTo>
                        <a:pt x="9108202" y="292618"/>
                      </a:lnTo>
                      <a:lnTo>
                        <a:pt x="9107104" y="293711"/>
                      </a:lnTo>
                      <a:cubicBezTo>
                        <a:pt x="9102221" y="301717"/>
                        <a:pt x="9098831" y="314585"/>
                        <a:pt x="9096839" y="332669"/>
                      </a:cubicBezTo>
                      <a:lnTo>
                        <a:pt x="9095851" y="348397"/>
                      </a:lnTo>
                      <a:lnTo>
                        <a:pt x="9093279" y="361052"/>
                      </a:lnTo>
                      <a:cubicBezTo>
                        <a:pt x="9090512" y="372837"/>
                        <a:pt x="9087293" y="383640"/>
                        <a:pt x="9083060" y="392107"/>
                      </a:cubicBezTo>
                      <a:cubicBezTo>
                        <a:pt x="9066127" y="425974"/>
                        <a:pt x="9033671" y="457018"/>
                        <a:pt x="9019560" y="468307"/>
                      </a:cubicBezTo>
                      <a:cubicBezTo>
                        <a:pt x="9005449" y="479596"/>
                        <a:pt x="9004743" y="457723"/>
                        <a:pt x="8998393" y="459840"/>
                      </a:cubicBezTo>
                      <a:cubicBezTo>
                        <a:pt x="8992043" y="461957"/>
                        <a:pt x="8976521" y="462662"/>
                        <a:pt x="8981460" y="481007"/>
                      </a:cubicBezTo>
                      <a:cubicBezTo>
                        <a:pt x="8986399" y="499351"/>
                        <a:pt x="9012504" y="555795"/>
                        <a:pt x="9036493" y="548740"/>
                      </a:cubicBezTo>
                      <a:cubicBezTo>
                        <a:pt x="9060482" y="541685"/>
                        <a:pt x="9097171" y="464074"/>
                        <a:pt x="9125393" y="438674"/>
                      </a:cubicBezTo>
                      <a:cubicBezTo>
                        <a:pt x="9153615" y="413274"/>
                        <a:pt x="9192421" y="425973"/>
                        <a:pt x="9205827" y="396340"/>
                      </a:cubicBezTo>
                      <a:cubicBezTo>
                        <a:pt x="9219233" y="366707"/>
                        <a:pt x="9219938" y="282746"/>
                        <a:pt x="9205827" y="260874"/>
                      </a:cubicBezTo>
                      <a:cubicBezTo>
                        <a:pt x="9198772" y="249938"/>
                        <a:pt x="9182720" y="245528"/>
                        <a:pt x="9165875" y="246587"/>
                      </a:cubicBezTo>
                      <a:close/>
                      <a:moveTo>
                        <a:pt x="1130699" y="212279"/>
                      </a:moveTo>
                      <a:cubicBezTo>
                        <a:pt x="1157757" y="212279"/>
                        <a:pt x="1209448" y="272675"/>
                        <a:pt x="1200102" y="293367"/>
                      </a:cubicBezTo>
                      <a:cubicBezTo>
                        <a:pt x="1179616" y="338715"/>
                        <a:pt x="1137264" y="393930"/>
                        <a:pt x="1062598" y="472629"/>
                      </a:cubicBezTo>
                      <a:cubicBezTo>
                        <a:pt x="1009081" y="529039"/>
                        <a:pt x="980512" y="568995"/>
                        <a:pt x="984426" y="581958"/>
                      </a:cubicBezTo>
                      <a:cubicBezTo>
                        <a:pt x="990068" y="600631"/>
                        <a:pt x="998637" y="600708"/>
                        <a:pt x="1084072" y="582856"/>
                      </a:cubicBezTo>
                      <a:cubicBezTo>
                        <a:pt x="1162396" y="566490"/>
                        <a:pt x="1184033" y="566012"/>
                        <a:pt x="1217583" y="579910"/>
                      </a:cubicBezTo>
                      <a:cubicBezTo>
                        <a:pt x="1266776" y="600286"/>
                        <a:pt x="1282445" y="647376"/>
                        <a:pt x="1251434" y="681643"/>
                      </a:cubicBezTo>
                      <a:cubicBezTo>
                        <a:pt x="1221356" y="714879"/>
                        <a:pt x="1053380" y="750469"/>
                        <a:pt x="968126" y="741670"/>
                      </a:cubicBezTo>
                      <a:lnTo>
                        <a:pt x="900443" y="734684"/>
                      </a:lnTo>
                      <a:lnTo>
                        <a:pt x="934138" y="761189"/>
                      </a:lnTo>
                      <a:cubicBezTo>
                        <a:pt x="959679" y="781280"/>
                        <a:pt x="983648" y="787116"/>
                        <a:pt x="1033191" y="785307"/>
                      </a:cubicBezTo>
                      <a:cubicBezTo>
                        <a:pt x="1109453" y="782524"/>
                        <a:pt x="1162490" y="809309"/>
                        <a:pt x="1174359" y="856602"/>
                      </a:cubicBezTo>
                      <a:cubicBezTo>
                        <a:pt x="1184743" y="897968"/>
                        <a:pt x="1152349" y="946996"/>
                        <a:pt x="1114762" y="946807"/>
                      </a:cubicBezTo>
                      <a:cubicBezTo>
                        <a:pt x="1052188" y="946491"/>
                        <a:pt x="1002299" y="980178"/>
                        <a:pt x="856942" y="1120893"/>
                      </a:cubicBezTo>
                      <a:cubicBezTo>
                        <a:pt x="698885" y="1273900"/>
                        <a:pt x="687568" y="1279920"/>
                        <a:pt x="603248" y="1255826"/>
                      </a:cubicBezTo>
                      <a:lnTo>
                        <a:pt x="565149" y="1244940"/>
                      </a:lnTo>
                      <a:lnTo>
                        <a:pt x="574639" y="1171764"/>
                      </a:lnTo>
                      <a:cubicBezTo>
                        <a:pt x="583803" y="1101092"/>
                        <a:pt x="583151" y="1098680"/>
                        <a:pt x="555587" y="1101257"/>
                      </a:cubicBezTo>
                      <a:cubicBezTo>
                        <a:pt x="539892" y="1102724"/>
                        <a:pt x="513459" y="1111712"/>
                        <a:pt x="496851" y="1121230"/>
                      </a:cubicBezTo>
                      <a:cubicBezTo>
                        <a:pt x="458358" y="1143291"/>
                        <a:pt x="419098" y="1124618"/>
                        <a:pt x="419098" y="1084250"/>
                      </a:cubicBezTo>
                      <a:cubicBezTo>
                        <a:pt x="419098" y="1068390"/>
                        <a:pt x="404811" y="1036048"/>
                        <a:pt x="387350" y="1012379"/>
                      </a:cubicBezTo>
                      <a:cubicBezTo>
                        <a:pt x="369886" y="988710"/>
                        <a:pt x="355598" y="958460"/>
                        <a:pt x="355598" y="945156"/>
                      </a:cubicBezTo>
                      <a:cubicBezTo>
                        <a:pt x="355598" y="931852"/>
                        <a:pt x="346386" y="901553"/>
                        <a:pt x="335126" y="877824"/>
                      </a:cubicBezTo>
                      <a:cubicBezTo>
                        <a:pt x="311245" y="827497"/>
                        <a:pt x="319134" y="760461"/>
                        <a:pt x="352616" y="729186"/>
                      </a:cubicBezTo>
                      <a:cubicBezTo>
                        <a:pt x="373956" y="709254"/>
                        <a:pt x="554464" y="650142"/>
                        <a:pt x="575609" y="656162"/>
                      </a:cubicBezTo>
                      <a:cubicBezTo>
                        <a:pt x="581365" y="657799"/>
                        <a:pt x="577612" y="642780"/>
                        <a:pt x="567272" y="622785"/>
                      </a:cubicBezTo>
                      <a:cubicBezTo>
                        <a:pt x="541257" y="572477"/>
                        <a:pt x="557497" y="503542"/>
                        <a:pt x="600691" y="480930"/>
                      </a:cubicBezTo>
                      <a:cubicBezTo>
                        <a:pt x="628233" y="466511"/>
                        <a:pt x="645996" y="466714"/>
                        <a:pt x="713987" y="482223"/>
                      </a:cubicBezTo>
                      <a:cubicBezTo>
                        <a:pt x="765917" y="494068"/>
                        <a:pt x="805318" y="496659"/>
                        <a:pt x="824667" y="489501"/>
                      </a:cubicBezTo>
                      <a:cubicBezTo>
                        <a:pt x="841194" y="483388"/>
                        <a:pt x="911600" y="418512"/>
                        <a:pt x="981129" y="345333"/>
                      </a:cubicBezTo>
                      <a:cubicBezTo>
                        <a:pt x="1051497" y="271268"/>
                        <a:pt x="1117810" y="212279"/>
                        <a:pt x="1130699" y="212279"/>
                      </a:cubicBezTo>
                      <a:close/>
                      <a:moveTo>
                        <a:pt x="8852607" y="148162"/>
                      </a:moveTo>
                      <a:cubicBezTo>
                        <a:pt x="8845993" y="147103"/>
                        <a:pt x="8839290" y="151866"/>
                        <a:pt x="8833293" y="159274"/>
                      </a:cubicBezTo>
                      <a:cubicBezTo>
                        <a:pt x="8821299" y="174091"/>
                        <a:pt x="8795194" y="227713"/>
                        <a:pt x="8799427" y="260874"/>
                      </a:cubicBezTo>
                      <a:cubicBezTo>
                        <a:pt x="8800485" y="269164"/>
                        <a:pt x="8806615" y="279792"/>
                        <a:pt x="8815401" y="290838"/>
                      </a:cubicBezTo>
                      <a:lnTo>
                        <a:pt x="8837011" y="312829"/>
                      </a:lnTo>
                      <a:lnTo>
                        <a:pt x="8837210" y="313595"/>
                      </a:lnTo>
                      <a:cubicBezTo>
                        <a:pt x="8844180" y="330306"/>
                        <a:pt x="8854378" y="339279"/>
                        <a:pt x="8867287" y="339279"/>
                      </a:cubicBezTo>
                      <a:lnTo>
                        <a:pt x="8868107" y="337945"/>
                      </a:lnTo>
                      <a:lnTo>
                        <a:pt x="8880687" y="346798"/>
                      </a:lnTo>
                      <a:cubicBezTo>
                        <a:pt x="8890444" y="351847"/>
                        <a:pt x="8898029" y="353478"/>
                        <a:pt x="8901027" y="349774"/>
                      </a:cubicBezTo>
                      <a:cubicBezTo>
                        <a:pt x="8913021" y="334957"/>
                        <a:pt x="8882682" y="203724"/>
                        <a:pt x="8871393" y="171974"/>
                      </a:cubicBezTo>
                      <a:cubicBezTo>
                        <a:pt x="8865748" y="156099"/>
                        <a:pt x="8859222" y="149220"/>
                        <a:pt x="8852607" y="148162"/>
                      </a:cubicBezTo>
                      <a:close/>
                      <a:moveTo>
                        <a:pt x="668046" y="112959"/>
                      </a:moveTo>
                      <a:cubicBezTo>
                        <a:pt x="682598" y="113236"/>
                        <a:pt x="694067" y="124721"/>
                        <a:pt x="710333" y="147564"/>
                      </a:cubicBezTo>
                      <a:cubicBezTo>
                        <a:pt x="729429" y="174382"/>
                        <a:pt x="736599" y="204020"/>
                        <a:pt x="736599" y="256145"/>
                      </a:cubicBezTo>
                      <a:cubicBezTo>
                        <a:pt x="736599" y="337691"/>
                        <a:pt x="714674" y="389738"/>
                        <a:pt x="671223" y="411344"/>
                      </a:cubicBezTo>
                      <a:cubicBezTo>
                        <a:pt x="654792" y="419515"/>
                        <a:pt x="629311" y="432774"/>
                        <a:pt x="614599" y="440808"/>
                      </a:cubicBezTo>
                      <a:cubicBezTo>
                        <a:pt x="569220" y="465590"/>
                        <a:pt x="546098" y="428589"/>
                        <a:pt x="546098" y="331187"/>
                      </a:cubicBezTo>
                      <a:cubicBezTo>
                        <a:pt x="546098" y="214457"/>
                        <a:pt x="555730" y="185232"/>
                        <a:pt x="607263" y="145604"/>
                      </a:cubicBezTo>
                      <a:cubicBezTo>
                        <a:pt x="635860" y="123614"/>
                        <a:pt x="653494" y="112683"/>
                        <a:pt x="668046" y="112959"/>
                      </a:cubicBezTo>
                      <a:close/>
                      <a:moveTo>
                        <a:pt x="8819243" y="417"/>
                      </a:moveTo>
                      <a:cubicBezTo>
                        <a:pt x="8829169" y="2271"/>
                        <a:pt x="8841153" y="10420"/>
                        <a:pt x="8865928" y="26868"/>
                      </a:cubicBezTo>
                      <a:cubicBezTo>
                        <a:pt x="8891107" y="43585"/>
                        <a:pt x="8922053" y="76425"/>
                        <a:pt x="8934697" y="99846"/>
                      </a:cubicBezTo>
                      <a:cubicBezTo>
                        <a:pt x="8947341" y="123267"/>
                        <a:pt x="8968805" y="155006"/>
                        <a:pt x="8982394" y="170378"/>
                      </a:cubicBezTo>
                      <a:cubicBezTo>
                        <a:pt x="9005343" y="196339"/>
                        <a:pt x="9009225" y="196936"/>
                        <a:pt x="9036954" y="178767"/>
                      </a:cubicBezTo>
                      <a:cubicBezTo>
                        <a:pt x="9053373" y="168009"/>
                        <a:pt x="9070128" y="148743"/>
                        <a:pt x="9074187" y="135954"/>
                      </a:cubicBezTo>
                      <a:cubicBezTo>
                        <a:pt x="9081745" y="112139"/>
                        <a:pt x="9176708" y="72579"/>
                        <a:pt x="9226318" y="72579"/>
                      </a:cubicBezTo>
                      <a:cubicBezTo>
                        <a:pt x="9264098" y="72579"/>
                        <a:pt x="9334448" y="149404"/>
                        <a:pt x="9346794" y="204143"/>
                      </a:cubicBezTo>
                      <a:cubicBezTo>
                        <a:pt x="9357097" y="249825"/>
                        <a:pt x="9328220" y="394117"/>
                        <a:pt x="9297161" y="452153"/>
                      </a:cubicBezTo>
                      <a:cubicBezTo>
                        <a:pt x="9274936" y="493681"/>
                        <a:pt x="9281020" y="510739"/>
                        <a:pt x="9309018" y="485400"/>
                      </a:cubicBezTo>
                      <a:cubicBezTo>
                        <a:pt x="9340630" y="456792"/>
                        <a:pt x="9422898" y="447477"/>
                        <a:pt x="9452538" y="469151"/>
                      </a:cubicBezTo>
                      <a:cubicBezTo>
                        <a:pt x="9464770" y="478095"/>
                        <a:pt x="9478165" y="506288"/>
                        <a:pt x="9482305" y="531803"/>
                      </a:cubicBezTo>
                      <a:cubicBezTo>
                        <a:pt x="9488683" y="571106"/>
                        <a:pt x="9484758" y="582607"/>
                        <a:pt x="9456615" y="607077"/>
                      </a:cubicBezTo>
                      <a:cubicBezTo>
                        <a:pt x="9410033" y="647580"/>
                        <a:pt x="9414871" y="665341"/>
                        <a:pt x="9480950" y="696402"/>
                      </a:cubicBezTo>
                      <a:cubicBezTo>
                        <a:pt x="9512604" y="711281"/>
                        <a:pt x="9542188" y="732742"/>
                        <a:pt x="9546692" y="744092"/>
                      </a:cubicBezTo>
                      <a:cubicBezTo>
                        <a:pt x="9551195" y="755442"/>
                        <a:pt x="9553587" y="810449"/>
                        <a:pt x="9552005" y="866329"/>
                      </a:cubicBezTo>
                      <a:cubicBezTo>
                        <a:pt x="9548624" y="985860"/>
                        <a:pt x="9523060" y="1035158"/>
                        <a:pt x="9442447" y="1077604"/>
                      </a:cubicBezTo>
                      <a:cubicBezTo>
                        <a:pt x="9414507" y="1092315"/>
                        <a:pt x="9371644" y="1115082"/>
                        <a:pt x="9347197" y="1128196"/>
                      </a:cubicBezTo>
                      <a:cubicBezTo>
                        <a:pt x="9234790" y="1188493"/>
                        <a:pt x="9152421" y="1163789"/>
                        <a:pt x="9111875" y="1057621"/>
                      </a:cubicBezTo>
                      <a:cubicBezTo>
                        <a:pt x="9092153" y="1005981"/>
                        <a:pt x="9092074" y="999227"/>
                        <a:pt x="9110877" y="972382"/>
                      </a:cubicBezTo>
                      <a:cubicBezTo>
                        <a:pt x="9139134" y="932039"/>
                        <a:pt x="9138355" y="823490"/>
                        <a:pt x="9109658" y="802506"/>
                      </a:cubicBezTo>
                      <a:cubicBezTo>
                        <a:pt x="9093747" y="790871"/>
                        <a:pt x="9080209" y="790242"/>
                        <a:pt x="9058513" y="800127"/>
                      </a:cubicBezTo>
                      <a:cubicBezTo>
                        <a:pt x="9037078" y="809893"/>
                        <a:pt x="9024934" y="809496"/>
                        <a:pt x="9014113" y="798675"/>
                      </a:cubicBezTo>
                      <a:cubicBezTo>
                        <a:pt x="8997221" y="781784"/>
                        <a:pt x="8953037" y="779113"/>
                        <a:pt x="8925270" y="793304"/>
                      </a:cubicBezTo>
                      <a:cubicBezTo>
                        <a:pt x="8901915" y="805240"/>
                        <a:pt x="8879136" y="920839"/>
                        <a:pt x="8891964" y="962325"/>
                      </a:cubicBezTo>
                      <a:cubicBezTo>
                        <a:pt x="8897238" y="979377"/>
                        <a:pt x="8904667" y="1008430"/>
                        <a:pt x="8908474" y="1026886"/>
                      </a:cubicBezTo>
                      <a:cubicBezTo>
                        <a:pt x="8915975" y="1063244"/>
                        <a:pt x="9057571" y="1202879"/>
                        <a:pt x="9086940" y="1202879"/>
                      </a:cubicBezTo>
                      <a:cubicBezTo>
                        <a:pt x="9110331" y="1202879"/>
                        <a:pt x="9129525" y="1238663"/>
                        <a:pt x="9121858" y="1267980"/>
                      </a:cubicBezTo>
                      <a:cubicBezTo>
                        <a:pt x="9117556" y="1284430"/>
                        <a:pt x="9100143" y="1293298"/>
                        <a:pt x="9063193" y="1297856"/>
                      </a:cubicBezTo>
                      <a:cubicBezTo>
                        <a:pt x="9034293" y="1301420"/>
                        <a:pt x="9003092" y="1307227"/>
                        <a:pt x="8993858" y="1310758"/>
                      </a:cubicBezTo>
                      <a:cubicBezTo>
                        <a:pt x="8967043" y="1321014"/>
                        <a:pt x="8867972" y="1256153"/>
                        <a:pt x="8859619" y="1222875"/>
                      </a:cubicBezTo>
                      <a:cubicBezTo>
                        <a:pt x="8853597" y="1198881"/>
                        <a:pt x="8784320" y="1127561"/>
                        <a:pt x="8734422" y="1093987"/>
                      </a:cubicBezTo>
                      <a:cubicBezTo>
                        <a:pt x="8715726" y="1081407"/>
                        <a:pt x="8725416" y="1062398"/>
                        <a:pt x="8758122" y="1047496"/>
                      </a:cubicBezTo>
                      <a:cubicBezTo>
                        <a:pt x="8790701" y="1032652"/>
                        <a:pt x="8791233" y="1030394"/>
                        <a:pt x="8785499" y="931338"/>
                      </a:cubicBezTo>
                      <a:cubicBezTo>
                        <a:pt x="8779118" y="821129"/>
                        <a:pt x="8785200" y="830798"/>
                        <a:pt x="8656738" y="726629"/>
                      </a:cubicBezTo>
                      <a:cubicBezTo>
                        <a:pt x="8618552" y="695664"/>
                        <a:pt x="8609237" y="679182"/>
                        <a:pt x="8607000" y="638618"/>
                      </a:cubicBezTo>
                      <a:cubicBezTo>
                        <a:pt x="8604694" y="596815"/>
                        <a:pt x="8608745" y="587530"/>
                        <a:pt x="8631931" y="581468"/>
                      </a:cubicBezTo>
                      <a:cubicBezTo>
                        <a:pt x="8654558" y="575551"/>
                        <a:pt x="8656848" y="570749"/>
                        <a:pt x="8644468" y="555179"/>
                      </a:cubicBezTo>
                      <a:cubicBezTo>
                        <a:pt x="8636137" y="544702"/>
                        <a:pt x="8612249" y="526537"/>
                        <a:pt x="8591383" y="514813"/>
                      </a:cubicBezTo>
                      <a:cubicBezTo>
                        <a:pt x="8546089" y="489362"/>
                        <a:pt x="8542976" y="439388"/>
                        <a:pt x="8584289" y="400899"/>
                      </a:cubicBezTo>
                      <a:cubicBezTo>
                        <a:pt x="8619125" y="368444"/>
                        <a:pt x="8617503" y="332103"/>
                        <a:pt x="8579185" y="286565"/>
                      </a:cubicBezTo>
                      <a:cubicBezTo>
                        <a:pt x="8534946" y="233989"/>
                        <a:pt x="8512749" y="155812"/>
                        <a:pt x="8534590" y="129496"/>
                      </a:cubicBezTo>
                      <a:cubicBezTo>
                        <a:pt x="8543760" y="118447"/>
                        <a:pt x="8560326" y="107770"/>
                        <a:pt x="8571405" y="105769"/>
                      </a:cubicBezTo>
                      <a:cubicBezTo>
                        <a:pt x="8582483" y="103768"/>
                        <a:pt x="8609951" y="97499"/>
                        <a:pt x="8632446" y="91838"/>
                      </a:cubicBezTo>
                      <a:cubicBezTo>
                        <a:pt x="8689052" y="77592"/>
                        <a:pt x="8717058" y="101695"/>
                        <a:pt x="8704941" y="154231"/>
                      </a:cubicBezTo>
                      <a:cubicBezTo>
                        <a:pt x="8693559" y="203578"/>
                        <a:pt x="8706438" y="250379"/>
                        <a:pt x="8731397" y="250379"/>
                      </a:cubicBezTo>
                      <a:cubicBezTo>
                        <a:pt x="8747751" y="250379"/>
                        <a:pt x="8748574" y="241438"/>
                        <a:pt x="8736947" y="190054"/>
                      </a:cubicBezTo>
                      <a:cubicBezTo>
                        <a:pt x="8729440" y="156875"/>
                        <a:pt x="8723396" y="119123"/>
                        <a:pt x="8723518" y="106159"/>
                      </a:cubicBezTo>
                      <a:cubicBezTo>
                        <a:pt x="8723798" y="76182"/>
                        <a:pt x="8755665" y="27167"/>
                        <a:pt x="8784909" y="11733"/>
                      </a:cubicBezTo>
                      <a:cubicBezTo>
                        <a:pt x="8801451" y="3003"/>
                        <a:pt x="8809318" y="-1437"/>
                        <a:pt x="8819243" y="4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B95A21C2-AC65-4C1D-A18D-463A81F7397F}"/>
                    </a:ext>
                  </a:extLst>
                </p:cNvPr>
                <p:cNvSpPr/>
                <p:nvPr/>
              </p:nvSpPr>
              <p:spPr>
                <a:xfrm rot="21241552">
                  <a:off x="6478201" y="872976"/>
                  <a:ext cx="4975223" cy="2447685"/>
                </a:xfrm>
                <a:custGeom>
                  <a:avLst/>
                  <a:gdLst>
                    <a:gd name="connsiteX0" fmla="*/ 8271273 w 8356279"/>
                    <a:gd name="connsiteY0" fmla="*/ 3747098 h 4209915"/>
                    <a:gd name="connsiteX1" fmla="*/ 8292509 w 8356279"/>
                    <a:gd name="connsiteY1" fmla="*/ 3762240 h 4209915"/>
                    <a:gd name="connsiteX2" fmla="*/ 8305192 w 8356279"/>
                    <a:gd name="connsiteY2" fmla="*/ 3824704 h 4209915"/>
                    <a:gd name="connsiteX3" fmla="*/ 8319263 w 8356279"/>
                    <a:gd name="connsiteY3" fmla="*/ 3877644 h 4209915"/>
                    <a:gd name="connsiteX4" fmla="*/ 8241665 w 8356279"/>
                    <a:gd name="connsiteY4" fmla="*/ 3937353 h 4209915"/>
                    <a:gd name="connsiteX5" fmla="*/ 8168259 w 8356279"/>
                    <a:gd name="connsiteY5" fmla="*/ 3999909 h 4209915"/>
                    <a:gd name="connsiteX6" fmla="*/ 8252263 w 8356279"/>
                    <a:gd name="connsiteY6" fmla="*/ 4038138 h 4209915"/>
                    <a:gd name="connsiteX7" fmla="*/ 8344338 w 8356279"/>
                    <a:gd name="connsiteY7" fmla="*/ 4096433 h 4209915"/>
                    <a:gd name="connsiteX8" fmla="*/ 8345039 w 8356279"/>
                    <a:gd name="connsiteY8" fmla="*/ 4209915 h 4209915"/>
                    <a:gd name="connsiteX9" fmla="*/ 8191685 w 8356279"/>
                    <a:gd name="connsiteY9" fmla="*/ 4145940 h 4209915"/>
                    <a:gd name="connsiteX10" fmla="*/ 8049893 w 8356279"/>
                    <a:gd name="connsiteY10" fmla="*/ 4081965 h 4209915"/>
                    <a:gd name="connsiteX11" fmla="*/ 7947917 w 8356279"/>
                    <a:gd name="connsiteY11" fmla="*/ 4095927 h 4209915"/>
                    <a:gd name="connsiteX12" fmla="*/ 7840299 w 8356279"/>
                    <a:gd name="connsiteY12" fmla="*/ 4104247 h 4209915"/>
                    <a:gd name="connsiteX13" fmla="*/ 7825753 w 8356279"/>
                    <a:gd name="connsiteY13" fmla="*/ 4036811 h 4209915"/>
                    <a:gd name="connsiteX14" fmla="*/ 7816850 w 8356279"/>
                    <a:gd name="connsiteY14" fmla="*/ 3975018 h 4209915"/>
                    <a:gd name="connsiteX15" fmla="*/ 8035042 w 8356279"/>
                    <a:gd name="connsiteY15" fmla="*/ 3952690 h 4209915"/>
                    <a:gd name="connsiteX16" fmla="*/ 8141846 w 8356279"/>
                    <a:gd name="connsiteY16" fmla="*/ 3847085 h 4209915"/>
                    <a:gd name="connsiteX17" fmla="*/ 8271273 w 8356279"/>
                    <a:gd name="connsiteY17" fmla="*/ 3747098 h 4209915"/>
                    <a:gd name="connsiteX18" fmla="*/ 8172269 w 8356279"/>
                    <a:gd name="connsiteY18" fmla="*/ 3328595 h 4209915"/>
                    <a:gd name="connsiteX19" fmla="*/ 8199294 w 8356279"/>
                    <a:gd name="connsiteY19" fmla="*/ 3348653 h 4209915"/>
                    <a:gd name="connsiteX20" fmla="*/ 8284388 w 8356279"/>
                    <a:gd name="connsiteY20" fmla="*/ 3722537 h 4209915"/>
                    <a:gd name="connsiteX21" fmla="*/ 8239652 w 8356279"/>
                    <a:gd name="connsiteY21" fmla="*/ 3746946 h 4209915"/>
                    <a:gd name="connsiteX22" fmla="*/ 8164296 w 8356279"/>
                    <a:gd name="connsiteY22" fmla="*/ 3665913 h 4209915"/>
                    <a:gd name="connsiteX23" fmla="*/ 8110329 w 8356279"/>
                    <a:gd name="connsiteY23" fmla="*/ 3625491 h 4209915"/>
                    <a:gd name="connsiteX24" fmla="*/ 7927968 w 8356279"/>
                    <a:gd name="connsiteY24" fmla="*/ 3666023 h 4209915"/>
                    <a:gd name="connsiteX25" fmla="*/ 7779444 w 8356279"/>
                    <a:gd name="connsiteY25" fmla="*/ 3697589 h 4209915"/>
                    <a:gd name="connsiteX26" fmla="*/ 7748583 w 8356279"/>
                    <a:gd name="connsiteY26" fmla="*/ 3582344 h 4209915"/>
                    <a:gd name="connsiteX27" fmla="*/ 7941392 w 8356279"/>
                    <a:gd name="connsiteY27" fmla="*/ 3529867 h 4209915"/>
                    <a:gd name="connsiteX28" fmla="*/ 8129435 w 8356279"/>
                    <a:gd name="connsiteY28" fmla="*/ 3493464 h 4209915"/>
                    <a:gd name="connsiteX29" fmla="*/ 8113845 w 8356279"/>
                    <a:gd name="connsiteY29" fmla="*/ 3454815 h 4209915"/>
                    <a:gd name="connsiteX30" fmla="*/ 8097252 w 8356279"/>
                    <a:gd name="connsiteY30" fmla="*/ 3378782 h 4209915"/>
                    <a:gd name="connsiteX31" fmla="*/ 8127999 w 8356279"/>
                    <a:gd name="connsiteY31" fmla="*/ 3332423 h 4209915"/>
                    <a:gd name="connsiteX32" fmla="*/ 8172269 w 8356279"/>
                    <a:gd name="connsiteY32" fmla="*/ 3328595 h 4209915"/>
                    <a:gd name="connsiteX33" fmla="*/ 8129442 w 8356279"/>
                    <a:gd name="connsiteY33" fmla="*/ 3154532 h 4209915"/>
                    <a:gd name="connsiteX34" fmla="*/ 8158011 w 8356279"/>
                    <a:gd name="connsiteY34" fmla="*/ 3211670 h 4209915"/>
                    <a:gd name="connsiteX35" fmla="*/ 8111604 w 8356279"/>
                    <a:gd name="connsiteY35" fmla="*/ 3294902 h 4209915"/>
                    <a:gd name="connsiteX36" fmla="*/ 7895118 w 8356279"/>
                    <a:gd name="connsiteY36" fmla="*/ 3360582 h 4209915"/>
                    <a:gd name="connsiteX37" fmla="*/ 7702144 w 8356279"/>
                    <a:gd name="connsiteY37" fmla="*/ 3417766 h 4209915"/>
                    <a:gd name="connsiteX38" fmla="*/ 7679213 w 8356279"/>
                    <a:gd name="connsiteY38" fmla="*/ 3307422 h 4209915"/>
                    <a:gd name="connsiteX39" fmla="*/ 7906230 w 8356279"/>
                    <a:gd name="connsiteY39" fmla="*/ 3221363 h 4209915"/>
                    <a:gd name="connsiteX40" fmla="*/ 8129442 w 8356279"/>
                    <a:gd name="connsiteY40" fmla="*/ 3154532 h 4209915"/>
                    <a:gd name="connsiteX41" fmla="*/ 7900669 w 8356279"/>
                    <a:gd name="connsiteY41" fmla="*/ 2749415 h 4209915"/>
                    <a:gd name="connsiteX42" fmla="*/ 8009643 w 8356279"/>
                    <a:gd name="connsiteY42" fmla="*/ 3103787 h 4209915"/>
                    <a:gd name="connsiteX43" fmla="*/ 7937178 w 8356279"/>
                    <a:gd name="connsiteY43" fmla="*/ 3059592 h 4209915"/>
                    <a:gd name="connsiteX44" fmla="*/ 7944106 w 8356279"/>
                    <a:gd name="connsiteY44" fmla="*/ 2990431 h 4209915"/>
                    <a:gd name="connsiteX45" fmla="*/ 7930106 w 8356279"/>
                    <a:gd name="connsiteY45" fmla="*/ 2883536 h 4209915"/>
                    <a:gd name="connsiteX46" fmla="*/ 7893363 w 8356279"/>
                    <a:gd name="connsiteY46" fmla="*/ 2983789 h 4209915"/>
                    <a:gd name="connsiteX47" fmla="*/ 7813058 w 8356279"/>
                    <a:gd name="connsiteY47" fmla="*/ 3188079 h 4209915"/>
                    <a:gd name="connsiteX48" fmla="*/ 7599517 w 8356279"/>
                    <a:gd name="connsiteY48" fmla="*/ 3136361 h 4209915"/>
                    <a:gd name="connsiteX49" fmla="*/ 7552519 w 8356279"/>
                    <a:gd name="connsiteY49" fmla="*/ 2937588 h 4209915"/>
                    <a:gd name="connsiteX50" fmla="*/ 7656036 w 8356279"/>
                    <a:gd name="connsiteY50" fmla="*/ 2809909 h 4209915"/>
                    <a:gd name="connsiteX51" fmla="*/ 7696006 w 8356279"/>
                    <a:gd name="connsiteY51" fmla="*/ 2860850 h 4209915"/>
                    <a:gd name="connsiteX52" fmla="*/ 7727564 w 8356279"/>
                    <a:gd name="connsiteY52" fmla="*/ 2913420 h 4209915"/>
                    <a:gd name="connsiteX53" fmla="*/ 7699181 w 8356279"/>
                    <a:gd name="connsiteY53" fmla="*/ 2939862 h 4209915"/>
                    <a:gd name="connsiteX54" fmla="*/ 7690569 w 8356279"/>
                    <a:gd name="connsiteY54" fmla="*/ 3064089 h 4209915"/>
                    <a:gd name="connsiteX55" fmla="*/ 7756995 w 8356279"/>
                    <a:gd name="connsiteY55" fmla="*/ 3070090 h 4209915"/>
                    <a:gd name="connsiteX56" fmla="*/ 7820281 w 8356279"/>
                    <a:gd name="connsiteY56" fmla="*/ 2774385 h 4209915"/>
                    <a:gd name="connsiteX57" fmla="*/ 7900669 w 8356279"/>
                    <a:gd name="connsiteY57" fmla="*/ 2749415 h 4209915"/>
                    <a:gd name="connsiteX58" fmla="*/ 145176 w 8356279"/>
                    <a:gd name="connsiteY58" fmla="*/ 2496711 h 4209915"/>
                    <a:gd name="connsiteX59" fmla="*/ 186392 w 8356279"/>
                    <a:gd name="connsiteY59" fmla="*/ 2508586 h 4209915"/>
                    <a:gd name="connsiteX60" fmla="*/ 304328 w 8356279"/>
                    <a:gd name="connsiteY60" fmla="*/ 2683211 h 4209915"/>
                    <a:gd name="connsiteX61" fmla="*/ 395173 w 8356279"/>
                    <a:gd name="connsiteY61" fmla="*/ 2856038 h 4209915"/>
                    <a:gd name="connsiteX62" fmla="*/ 456350 w 8356279"/>
                    <a:gd name="connsiteY62" fmla="*/ 2757613 h 4209915"/>
                    <a:gd name="connsiteX63" fmla="*/ 519521 w 8356279"/>
                    <a:gd name="connsiteY63" fmla="*/ 2647815 h 4209915"/>
                    <a:gd name="connsiteX64" fmla="*/ 596900 w 8356279"/>
                    <a:gd name="connsiteY64" fmla="*/ 2693178 h 4209915"/>
                    <a:gd name="connsiteX65" fmla="*/ 547663 w 8356279"/>
                    <a:gd name="connsiteY65" fmla="*/ 2802265 h 4209915"/>
                    <a:gd name="connsiteX66" fmla="*/ 471091 w 8356279"/>
                    <a:gd name="connsiteY66" fmla="*/ 2974840 h 4209915"/>
                    <a:gd name="connsiteX67" fmla="*/ 433323 w 8356279"/>
                    <a:gd name="connsiteY67" fmla="*/ 3054215 h 4209915"/>
                    <a:gd name="connsiteX68" fmla="*/ 383270 w 8356279"/>
                    <a:gd name="connsiteY68" fmla="*/ 3040403 h 4209915"/>
                    <a:gd name="connsiteX69" fmla="*/ 259563 w 8356279"/>
                    <a:gd name="connsiteY69" fmla="*/ 2861226 h 4209915"/>
                    <a:gd name="connsiteX70" fmla="*/ 159664 w 8356279"/>
                    <a:gd name="connsiteY70" fmla="*/ 2700412 h 4209915"/>
                    <a:gd name="connsiteX71" fmla="*/ 114782 w 8356279"/>
                    <a:gd name="connsiteY71" fmla="*/ 2774815 h 4209915"/>
                    <a:gd name="connsiteX72" fmla="*/ 78532 w 8356279"/>
                    <a:gd name="connsiteY72" fmla="*/ 2859613 h 4209915"/>
                    <a:gd name="connsiteX73" fmla="*/ 0 w 8356279"/>
                    <a:gd name="connsiteY73" fmla="*/ 2820577 h 4209915"/>
                    <a:gd name="connsiteX74" fmla="*/ 122370 w 8356279"/>
                    <a:gd name="connsiteY74" fmla="*/ 2511290 h 4209915"/>
                    <a:gd name="connsiteX75" fmla="*/ 145176 w 8356279"/>
                    <a:gd name="connsiteY75" fmla="*/ 2496711 h 4209915"/>
                    <a:gd name="connsiteX76" fmla="*/ 7678926 w 8356279"/>
                    <a:gd name="connsiteY76" fmla="*/ 2414221 h 4209915"/>
                    <a:gd name="connsiteX77" fmla="*/ 7654401 w 8356279"/>
                    <a:gd name="connsiteY77" fmla="*/ 2428599 h 4209915"/>
                    <a:gd name="connsiteX78" fmla="*/ 7677047 w 8356279"/>
                    <a:gd name="connsiteY78" fmla="*/ 2533351 h 4209915"/>
                    <a:gd name="connsiteX79" fmla="*/ 7724080 w 8356279"/>
                    <a:gd name="connsiteY79" fmla="*/ 2575593 h 4209915"/>
                    <a:gd name="connsiteX80" fmla="*/ 7756529 w 8356279"/>
                    <a:gd name="connsiteY80" fmla="*/ 2552156 h 4209915"/>
                    <a:gd name="connsiteX81" fmla="*/ 7746967 w 8356279"/>
                    <a:gd name="connsiteY81" fmla="*/ 2479131 h 4209915"/>
                    <a:gd name="connsiteX82" fmla="*/ 7678926 w 8356279"/>
                    <a:gd name="connsiteY82" fmla="*/ 2414221 h 4209915"/>
                    <a:gd name="connsiteX83" fmla="*/ 7753948 w 8356279"/>
                    <a:gd name="connsiteY83" fmla="*/ 2262452 h 4209915"/>
                    <a:gd name="connsiteX84" fmla="*/ 7835812 w 8356279"/>
                    <a:gd name="connsiteY84" fmla="*/ 2407513 h 4209915"/>
                    <a:gd name="connsiteX85" fmla="*/ 7888272 w 8356279"/>
                    <a:gd name="connsiteY85" fmla="*/ 2596776 h 4209915"/>
                    <a:gd name="connsiteX86" fmla="*/ 7689703 w 8356279"/>
                    <a:gd name="connsiteY86" fmla="*/ 2693022 h 4209915"/>
                    <a:gd name="connsiteX87" fmla="*/ 7633549 w 8356279"/>
                    <a:gd name="connsiteY87" fmla="*/ 2669873 h 4209915"/>
                    <a:gd name="connsiteX88" fmla="*/ 7610446 w 8356279"/>
                    <a:gd name="connsiteY88" fmla="*/ 2720541 h 4209915"/>
                    <a:gd name="connsiteX89" fmla="*/ 7519495 w 8356279"/>
                    <a:gd name="connsiteY89" fmla="*/ 2876415 h 4209915"/>
                    <a:gd name="connsiteX90" fmla="*/ 7454900 w 8356279"/>
                    <a:gd name="connsiteY90" fmla="*/ 2768876 h 4209915"/>
                    <a:gd name="connsiteX91" fmla="*/ 7506722 w 8356279"/>
                    <a:gd name="connsiteY91" fmla="*/ 2660238 h 4209915"/>
                    <a:gd name="connsiteX92" fmla="*/ 7550930 w 8356279"/>
                    <a:gd name="connsiteY92" fmla="*/ 2538451 h 4209915"/>
                    <a:gd name="connsiteX93" fmla="*/ 7450506 w 8356279"/>
                    <a:gd name="connsiteY93" fmla="*/ 2546215 h 4209915"/>
                    <a:gd name="connsiteX94" fmla="*/ 7368474 w 8356279"/>
                    <a:gd name="connsiteY94" fmla="*/ 2584315 h 4209915"/>
                    <a:gd name="connsiteX95" fmla="*/ 7315200 w 8356279"/>
                    <a:gd name="connsiteY95" fmla="*/ 2490942 h 4209915"/>
                    <a:gd name="connsiteX96" fmla="*/ 7527327 w 8356279"/>
                    <a:gd name="connsiteY96" fmla="*/ 2364699 h 4209915"/>
                    <a:gd name="connsiteX97" fmla="*/ 7753948 w 8356279"/>
                    <a:gd name="connsiteY97" fmla="*/ 2262452 h 4209915"/>
                    <a:gd name="connsiteX98" fmla="*/ 387434 w 8356279"/>
                    <a:gd name="connsiteY98" fmla="*/ 2063615 h 4209915"/>
                    <a:gd name="connsiteX99" fmla="*/ 571501 w 8356279"/>
                    <a:gd name="connsiteY99" fmla="*/ 2158999 h 4209915"/>
                    <a:gd name="connsiteX100" fmla="*/ 692151 w 8356279"/>
                    <a:gd name="connsiteY100" fmla="*/ 2228191 h 4209915"/>
                    <a:gd name="connsiteX101" fmla="*/ 791719 w 8356279"/>
                    <a:gd name="connsiteY101" fmla="*/ 2292114 h 4209915"/>
                    <a:gd name="connsiteX102" fmla="*/ 794984 w 8356279"/>
                    <a:gd name="connsiteY102" fmla="*/ 2353331 h 4209915"/>
                    <a:gd name="connsiteX103" fmla="*/ 761735 w 8356279"/>
                    <a:gd name="connsiteY103" fmla="*/ 2400329 h 4209915"/>
                    <a:gd name="connsiteX104" fmla="*/ 664874 w 8356279"/>
                    <a:gd name="connsiteY104" fmla="*/ 2362439 h 4209915"/>
                    <a:gd name="connsiteX105" fmla="*/ 571328 w 8356279"/>
                    <a:gd name="connsiteY105" fmla="*/ 2313844 h 4209915"/>
                    <a:gd name="connsiteX106" fmla="*/ 530422 w 8356279"/>
                    <a:gd name="connsiteY106" fmla="*/ 2381418 h 4209915"/>
                    <a:gd name="connsiteX107" fmla="*/ 499347 w 8356279"/>
                    <a:gd name="connsiteY107" fmla="*/ 2451571 h 4209915"/>
                    <a:gd name="connsiteX108" fmla="*/ 586224 w 8356279"/>
                    <a:gd name="connsiteY108" fmla="*/ 2501106 h 4209915"/>
                    <a:gd name="connsiteX109" fmla="*/ 673101 w 8356279"/>
                    <a:gd name="connsiteY109" fmla="*/ 2560402 h 4209915"/>
                    <a:gd name="connsiteX110" fmla="*/ 646024 w 8356279"/>
                    <a:gd name="connsiteY110" fmla="*/ 2616055 h 4209915"/>
                    <a:gd name="connsiteX111" fmla="*/ 598399 w 8356279"/>
                    <a:gd name="connsiteY111" fmla="*/ 2650107 h 4209915"/>
                    <a:gd name="connsiteX112" fmla="*/ 208231 w 8356279"/>
                    <a:gd name="connsiteY112" fmla="*/ 2424040 h 4209915"/>
                    <a:gd name="connsiteX113" fmla="*/ 206207 w 8356279"/>
                    <a:gd name="connsiteY113" fmla="*/ 2363715 h 4209915"/>
                    <a:gd name="connsiteX114" fmla="*/ 237921 w 8356279"/>
                    <a:gd name="connsiteY114" fmla="*/ 2311495 h 4209915"/>
                    <a:gd name="connsiteX115" fmla="*/ 323035 w 8356279"/>
                    <a:gd name="connsiteY115" fmla="*/ 2349776 h 4209915"/>
                    <a:gd name="connsiteX116" fmla="*/ 400722 w 8356279"/>
                    <a:gd name="connsiteY116" fmla="*/ 2378121 h 4209915"/>
                    <a:gd name="connsiteX117" fmla="*/ 443344 w 8356279"/>
                    <a:gd name="connsiteY117" fmla="*/ 2309242 h 4209915"/>
                    <a:gd name="connsiteX118" fmla="*/ 483664 w 8356279"/>
                    <a:gd name="connsiteY118" fmla="*/ 2256419 h 4209915"/>
                    <a:gd name="connsiteX119" fmla="*/ 406933 w 8356279"/>
                    <a:gd name="connsiteY119" fmla="*/ 2214235 h 4209915"/>
                    <a:gd name="connsiteX120" fmla="*/ 330201 w 8356279"/>
                    <a:gd name="connsiteY120" fmla="*/ 2154719 h 4209915"/>
                    <a:gd name="connsiteX121" fmla="*/ 356466 w 8356279"/>
                    <a:gd name="connsiteY121" fmla="*/ 2100501 h 4209915"/>
                    <a:gd name="connsiteX122" fmla="*/ 387434 w 8356279"/>
                    <a:gd name="connsiteY122" fmla="*/ 2063615 h 4209915"/>
                    <a:gd name="connsiteX123" fmla="*/ 7469711 w 8356279"/>
                    <a:gd name="connsiteY123" fmla="*/ 1838862 h 4209915"/>
                    <a:gd name="connsiteX124" fmla="*/ 7587203 w 8356279"/>
                    <a:gd name="connsiteY124" fmla="*/ 1987415 h 4209915"/>
                    <a:gd name="connsiteX125" fmla="*/ 7683534 w 8356279"/>
                    <a:gd name="connsiteY125" fmla="*/ 2133465 h 4209915"/>
                    <a:gd name="connsiteX126" fmla="*/ 7657409 w 8356279"/>
                    <a:gd name="connsiteY126" fmla="*/ 2168390 h 4209915"/>
                    <a:gd name="connsiteX127" fmla="*/ 7614586 w 8356279"/>
                    <a:gd name="connsiteY127" fmla="*/ 2203315 h 4209915"/>
                    <a:gd name="connsiteX128" fmla="*/ 7532001 w 8356279"/>
                    <a:gd name="connsiteY128" fmla="*/ 2101909 h 4209915"/>
                    <a:gd name="connsiteX129" fmla="*/ 7466116 w 8356279"/>
                    <a:gd name="connsiteY129" fmla="*/ 2000502 h 4209915"/>
                    <a:gd name="connsiteX130" fmla="*/ 7434755 w 8356279"/>
                    <a:gd name="connsiteY130" fmla="*/ 2021050 h 4209915"/>
                    <a:gd name="connsiteX131" fmla="*/ 7476401 w 8356279"/>
                    <a:gd name="connsiteY131" fmla="*/ 2158865 h 4209915"/>
                    <a:gd name="connsiteX132" fmla="*/ 7519123 w 8356279"/>
                    <a:gd name="connsiteY132" fmla="*/ 2222365 h 4209915"/>
                    <a:gd name="connsiteX133" fmla="*/ 7492654 w 8356279"/>
                    <a:gd name="connsiteY133" fmla="*/ 2257290 h 4209915"/>
                    <a:gd name="connsiteX134" fmla="*/ 7448814 w 8356279"/>
                    <a:gd name="connsiteY134" fmla="*/ 2292215 h 4209915"/>
                    <a:gd name="connsiteX135" fmla="*/ 7371569 w 8356279"/>
                    <a:gd name="connsiteY135" fmla="*/ 2197698 h 4209915"/>
                    <a:gd name="connsiteX136" fmla="*/ 7311696 w 8356279"/>
                    <a:gd name="connsiteY136" fmla="*/ 2103181 h 4209915"/>
                    <a:gd name="connsiteX137" fmla="*/ 7227274 w 8356279"/>
                    <a:gd name="connsiteY137" fmla="*/ 2160546 h 4209915"/>
                    <a:gd name="connsiteX138" fmla="*/ 7296637 w 8356279"/>
                    <a:gd name="connsiteY138" fmla="*/ 2264149 h 4209915"/>
                    <a:gd name="connsiteX139" fmla="*/ 7366000 w 8356279"/>
                    <a:gd name="connsiteY139" fmla="*/ 2378784 h 4209915"/>
                    <a:gd name="connsiteX140" fmla="*/ 7266465 w 8356279"/>
                    <a:gd name="connsiteY140" fmla="*/ 2425008 h 4209915"/>
                    <a:gd name="connsiteX141" fmla="*/ 7069983 w 8356279"/>
                    <a:gd name="connsiteY141" fmla="*/ 2108441 h 4209915"/>
                    <a:gd name="connsiteX142" fmla="*/ 7258050 w 8356279"/>
                    <a:gd name="connsiteY142" fmla="*/ 1964013 h 4209915"/>
                    <a:gd name="connsiteX143" fmla="*/ 7469711 w 8356279"/>
                    <a:gd name="connsiteY143" fmla="*/ 1838862 h 4209915"/>
                    <a:gd name="connsiteX144" fmla="*/ 666667 w 8356279"/>
                    <a:gd name="connsiteY144" fmla="*/ 1663847 h 4209915"/>
                    <a:gd name="connsiteX145" fmla="*/ 716383 w 8356279"/>
                    <a:gd name="connsiteY145" fmla="*/ 1687642 h 4209915"/>
                    <a:gd name="connsiteX146" fmla="*/ 753315 w 8356279"/>
                    <a:gd name="connsiteY146" fmla="*/ 1717503 h 4209915"/>
                    <a:gd name="connsiteX147" fmla="*/ 605587 w 8356279"/>
                    <a:gd name="connsiteY147" fmla="*/ 1927128 h 4209915"/>
                    <a:gd name="connsiteX148" fmla="*/ 665534 w 8356279"/>
                    <a:gd name="connsiteY148" fmla="*/ 1972346 h 4209915"/>
                    <a:gd name="connsiteX149" fmla="*/ 727065 w 8356279"/>
                    <a:gd name="connsiteY149" fmla="*/ 1885011 h 4209915"/>
                    <a:gd name="connsiteX150" fmla="*/ 800785 w 8356279"/>
                    <a:gd name="connsiteY150" fmla="*/ 1790142 h 4209915"/>
                    <a:gd name="connsiteX151" fmla="*/ 889001 w 8356279"/>
                    <a:gd name="connsiteY151" fmla="*/ 1846686 h 4209915"/>
                    <a:gd name="connsiteX152" fmla="*/ 825501 w 8356279"/>
                    <a:gd name="connsiteY152" fmla="*/ 1940509 h 4209915"/>
                    <a:gd name="connsiteX153" fmla="*/ 762001 w 8356279"/>
                    <a:gd name="connsiteY153" fmla="*/ 2032443 h 4209915"/>
                    <a:gd name="connsiteX154" fmla="*/ 819151 w 8356279"/>
                    <a:gd name="connsiteY154" fmla="*/ 2075103 h 4209915"/>
                    <a:gd name="connsiteX155" fmla="*/ 911320 w 8356279"/>
                    <a:gd name="connsiteY155" fmla="*/ 1979997 h 4209915"/>
                    <a:gd name="connsiteX156" fmla="*/ 990789 w 8356279"/>
                    <a:gd name="connsiteY156" fmla="*/ 1885260 h 4209915"/>
                    <a:gd name="connsiteX157" fmla="*/ 1030086 w 8356279"/>
                    <a:gd name="connsiteY157" fmla="*/ 1905582 h 4209915"/>
                    <a:gd name="connsiteX158" fmla="*/ 951616 w 8356279"/>
                    <a:gd name="connsiteY158" fmla="*/ 2098021 h 4209915"/>
                    <a:gd name="connsiteX159" fmla="*/ 849149 w 8356279"/>
                    <a:gd name="connsiteY159" fmla="*/ 2239951 h 4209915"/>
                    <a:gd name="connsiteX160" fmla="*/ 451404 w 8356279"/>
                    <a:gd name="connsiteY160" fmla="*/ 1954354 h 4209915"/>
                    <a:gd name="connsiteX161" fmla="*/ 555542 w 8356279"/>
                    <a:gd name="connsiteY161" fmla="*/ 1805129 h 4209915"/>
                    <a:gd name="connsiteX162" fmla="*/ 666667 w 8356279"/>
                    <a:gd name="connsiteY162" fmla="*/ 1663847 h 4209915"/>
                    <a:gd name="connsiteX163" fmla="*/ 7154666 w 8356279"/>
                    <a:gd name="connsiteY163" fmla="*/ 1428616 h 4209915"/>
                    <a:gd name="connsiteX164" fmla="*/ 7226300 w 8356279"/>
                    <a:gd name="connsiteY164" fmla="*/ 1520714 h 4209915"/>
                    <a:gd name="connsiteX165" fmla="*/ 7148713 w 8356279"/>
                    <a:gd name="connsiteY165" fmla="*/ 1661658 h 4209915"/>
                    <a:gd name="connsiteX166" fmla="*/ 7076964 w 8356279"/>
                    <a:gd name="connsiteY166" fmla="*/ 1791513 h 4209915"/>
                    <a:gd name="connsiteX167" fmla="*/ 7211507 w 8356279"/>
                    <a:gd name="connsiteY167" fmla="*/ 1746334 h 4209915"/>
                    <a:gd name="connsiteX168" fmla="*/ 7364941 w 8356279"/>
                    <a:gd name="connsiteY168" fmla="*/ 1695316 h 4209915"/>
                    <a:gd name="connsiteX169" fmla="*/ 7442200 w 8356279"/>
                    <a:gd name="connsiteY169" fmla="*/ 1781184 h 4209915"/>
                    <a:gd name="connsiteX170" fmla="*/ 7223125 w 8356279"/>
                    <a:gd name="connsiteY170" fmla="*/ 1863428 h 4209915"/>
                    <a:gd name="connsiteX171" fmla="*/ 6980633 w 8356279"/>
                    <a:gd name="connsiteY171" fmla="*/ 1949029 h 4209915"/>
                    <a:gd name="connsiteX172" fmla="*/ 6920308 w 8356279"/>
                    <a:gd name="connsiteY172" fmla="*/ 1929124 h 4209915"/>
                    <a:gd name="connsiteX173" fmla="*/ 6883400 w 8356279"/>
                    <a:gd name="connsiteY173" fmla="*/ 1874230 h 4209915"/>
                    <a:gd name="connsiteX174" fmla="*/ 7011005 w 8356279"/>
                    <a:gd name="connsiteY174" fmla="*/ 1641656 h 4209915"/>
                    <a:gd name="connsiteX175" fmla="*/ 7154666 w 8356279"/>
                    <a:gd name="connsiteY175" fmla="*/ 1428616 h 4209915"/>
                    <a:gd name="connsiteX176" fmla="*/ 931667 w 8356279"/>
                    <a:gd name="connsiteY176" fmla="*/ 1365116 h 4209915"/>
                    <a:gd name="connsiteX177" fmla="*/ 1163167 w 8356279"/>
                    <a:gd name="connsiteY177" fmla="*/ 1561762 h 4209915"/>
                    <a:gd name="connsiteX178" fmla="*/ 1236687 w 8356279"/>
                    <a:gd name="connsiteY178" fmla="*/ 1766668 h 4209915"/>
                    <a:gd name="connsiteX179" fmla="*/ 1109723 w 8356279"/>
                    <a:gd name="connsiteY179" fmla="*/ 1880984 h 4209915"/>
                    <a:gd name="connsiteX180" fmla="*/ 974054 w 8356279"/>
                    <a:gd name="connsiteY180" fmla="*/ 1833512 h 4209915"/>
                    <a:gd name="connsiteX181" fmla="*/ 989985 w 8356279"/>
                    <a:gd name="connsiteY181" fmla="*/ 1772381 h 4209915"/>
                    <a:gd name="connsiteX182" fmla="*/ 1033315 w 8356279"/>
                    <a:gd name="connsiteY182" fmla="*/ 1734326 h 4209915"/>
                    <a:gd name="connsiteX183" fmla="*/ 1109587 w 8356279"/>
                    <a:gd name="connsiteY183" fmla="*/ 1716808 h 4209915"/>
                    <a:gd name="connsiteX184" fmla="*/ 1028843 w 8356279"/>
                    <a:gd name="connsiteY184" fmla="*/ 1608858 h 4209915"/>
                    <a:gd name="connsiteX185" fmla="*/ 882793 w 8356279"/>
                    <a:gd name="connsiteY185" fmla="*/ 1477116 h 4209915"/>
                    <a:gd name="connsiteX186" fmla="*/ 831851 w 8356279"/>
                    <a:gd name="connsiteY186" fmla="*/ 1430366 h 4209915"/>
                    <a:gd name="connsiteX187" fmla="*/ 875502 w 8356279"/>
                    <a:gd name="connsiteY187" fmla="*/ 1397741 h 4209915"/>
                    <a:gd name="connsiteX188" fmla="*/ 931667 w 8356279"/>
                    <a:gd name="connsiteY188" fmla="*/ 1365116 h 4209915"/>
                    <a:gd name="connsiteX189" fmla="*/ 7029735 w 8356279"/>
                    <a:gd name="connsiteY189" fmla="*/ 1301616 h 4209915"/>
                    <a:gd name="connsiteX190" fmla="*/ 7080539 w 8356279"/>
                    <a:gd name="connsiteY190" fmla="*/ 1342377 h 4209915"/>
                    <a:gd name="connsiteX191" fmla="*/ 7114838 w 8356279"/>
                    <a:gd name="connsiteY191" fmla="*/ 1383138 h 4209915"/>
                    <a:gd name="connsiteX192" fmla="*/ 6932443 w 8356279"/>
                    <a:gd name="connsiteY192" fmla="*/ 1545002 h 4209915"/>
                    <a:gd name="connsiteX193" fmla="*/ 6741653 w 8356279"/>
                    <a:gd name="connsiteY193" fmla="*/ 1713791 h 4209915"/>
                    <a:gd name="connsiteX194" fmla="*/ 6698616 w 8356279"/>
                    <a:gd name="connsiteY194" fmla="*/ 1679548 h 4209915"/>
                    <a:gd name="connsiteX195" fmla="*/ 6663976 w 8356279"/>
                    <a:gd name="connsiteY195" fmla="*/ 1638380 h 4209915"/>
                    <a:gd name="connsiteX196" fmla="*/ 6838603 w 8356279"/>
                    <a:gd name="connsiteY196" fmla="*/ 1469998 h 4209915"/>
                    <a:gd name="connsiteX197" fmla="*/ 7029735 w 8356279"/>
                    <a:gd name="connsiteY197" fmla="*/ 1301616 h 4209915"/>
                    <a:gd name="connsiteX198" fmla="*/ 1078471 w 8356279"/>
                    <a:gd name="connsiteY198" fmla="*/ 1212716 h 4209915"/>
                    <a:gd name="connsiteX199" fmla="*/ 1269683 w 8356279"/>
                    <a:gd name="connsiteY199" fmla="*/ 1383848 h 4209915"/>
                    <a:gd name="connsiteX200" fmla="*/ 1440463 w 8356279"/>
                    <a:gd name="connsiteY200" fmla="*/ 1554980 h 4209915"/>
                    <a:gd name="connsiteX201" fmla="*/ 1403656 w 8356279"/>
                    <a:gd name="connsiteY201" fmla="*/ 1593398 h 4209915"/>
                    <a:gd name="connsiteX202" fmla="*/ 1353174 w 8356279"/>
                    <a:gd name="connsiteY202" fmla="*/ 1631816 h 4209915"/>
                    <a:gd name="connsiteX203" fmla="*/ 1169790 w 8356279"/>
                    <a:gd name="connsiteY203" fmla="*/ 1461758 h 4209915"/>
                    <a:gd name="connsiteX204" fmla="*/ 1032601 w 8356279"/>
                    <a:gd name="connsiteY204" fmla="*/ 1228591 h 4209915"/>
                    <a:gd name="connsiteX205" fmla="*/ 1078471 w 8356279"/>
                    <a:gd name="connsiteY205" fmla="*/ 1212716 h 4209915"/>
                    <a:gd name="connsiteX206" fmla="*/ 1430077 w 8356279"/>
                    <a:gd name="connsiteY206" fmla="*/ 1138502 h 4209915"/>
                    <a:gd name="connsiteX207" fmla="*/ 1429443 w 8356279"/>
                    <a:gd name="connsiteY207" fmla="*/ 1165091 h 4209915"/>
                    <a:gd name="connsiteX208" fmla="*/ 1447950 w 8356279"/>
                    <a:gd name="connsiteY208" fmla="*/ 1216334 h 4209915"/>
                    <a:gd name="connsiteX209" fmla="*/ 1492024 w 8356279"/>
                    <a:gd name="connsiteY209" fmla="*/ 1218048 h 4209915"/>
                    <a:gd name="connsiteX210" fmla="*/ 1479121 w 8356279"/>
                    <a:gd name="connsiteY210" fmla="*/ 1157918 h 4209915"/>
                    <a:gd name="connsiteX211" fmla="*/ 1430077 w 8356279"/>
                    <a:gd name="connsiteY211" fmla="*/ 1138502 h 4209915"/>
                    <a:gd name="connsiteX212" fmla="*/ 6659760 w 8356279"/>
                    <a:gd name="connsiteY212" fmla="*/ 958716 h 4209915"/>
                    <a:gd name="connsiteX213" fmla="*/ 6737157 w 8356279"/>
                    <a:gd name="connsiteY213" fmla="*/ 1025905 h 4209915"/>
                    <a:gd name="connsiteX214" fmla="*/ 6697751 w 8356279"/>
                    <a:gd name="connsiteY214" fmla="*/ 1323400 h 4209915"/>
                    <a:gd name="connsiteX215" fmla="*/ 6782144 w 8356279"/>
                    <a:gd name="connsiteY215" fmla="*/ 1238728 h 4209915"/>
                    <a:gd name="connsiteX216" fmla="*/ 6874905 w 8356279"/>
                    <a:gd name="connsiteY216" fmla="*/ 1149216 h 4209915"/>
                    <a:gd name="connsiteX217" fmla="*/ 6946900 w 8356279"/>
                    <a:gd name="connsiteY217" fmla="*/ 1222412 h 4209915"/>
                    <a:gd name="connsiteX218" fmla="*/ 6621801 w 8356279"/>
                    <a:gd name="connsiteY218" fmla="*/ 1581016 h 4209915"/>
                    <a:gd name="connsiteX219" fmla="*/ 6570597 w 8356279"/>
                    <a:gd name="connsiteY219" fmla="*/ 1551066 h 4209915"/>
                    <a:gd name="connsiteX220" fmla="*/ 6535779 w 8356279"/>
                    <a:gd name="connsiteY220" fmla="*/ 1521116 h 4209915"/>
                    <a:gd name="connsiteX221" fmla="*/ 6551885 w 8356279"/>
                    <a:gd name="connsiteY221" fmla="*/ 1382791 h 4209915"/>
                    <a:gd name="connsiteX222" fmla="*/ 6570121 w 8356279"/>
                    <a:gd name="connsiteY222" fmla="*/ 1220382 h 4209915"/>
                    <a:gd name="connsiteX223" fmla="*/ 6497376 w 8356279"/>
                    <a:gd name="connsiteY223" fmla="*/ 1293407 h 4209915"/>
                    <a:gd name="connsiteX224" fmla="*/ 6409294 w 8356279"/>
                    <a:gd name="connsiteY224" fmla="*/ 1390516 h 4209915"/>
                    <a:gd name="connsiteX225" fmla="*/ 6337300 w 8356279"/>
                    <a:gd name="connsiteY225" fmla="*/ 1319188 h 4209915"/>
                    <a:gd name="connsiteX226" fmla="*/ 6491355 w 8356279"/>
                    <a:gd name="connsiteY226" fmla="*/ 1130902 h 4209915"/>
                    <a:gd name="connsiteX227" fmla="*/ 6659760 w 8356279"/>
                    <a:gd name="connsiteY227" fmla="*/ 958716 h 4209915"/>
                    <a:gd name="connsiteX228" fmla="*/ 6236676 w 8356279"/>
                    <a:gd name="connsiteY228" fmla="*/ 641217 h 4209915"/>
                    <a:gd name="connsiteX229" fmla="*/ 6288938 w 8356279"/>
                    <a:gd name="connsiteY229" fmla="*/ 677793 h 4209915"/>
                    <a:gd name="connsiteX230" fmla="*/ 6329876 w 8356279"/>
                    <a:gd name="connsiteY230" fmla="*/ 714372 h 4209915"/>
                    <a:gd name="connsiteX231" fmla="*/ 6258992 w 8356279"/>
                    <a:gd name="connsiteY231" fmla="*/ 801620 h 4209915"/>
                    <a:gd name="connsiteX232" fmla="*/ 6162326 w 8356279"/>
                    <a:gd name="connsiteY232" fmla="*/ 1078646 h 4209915"/>
                    <a:gd name="connsiteX233" fmla="*/ 6275659 w 8356279"/>
                    <a:gd name="connsiteY233" fmla="*/ 1050096 h 4209915"/>
                    <a:gd name="connsiteX234" fmla="*/ 6467755 w 8356279"/>
                    <a:gd name="connsiteY234" fmla="*/ 806317 h 4209915"/>
                    <a:gd name="connsiteX235" fmla="*/ 6553200 w 8356279"/>
                    <a:gd name="connsiteY235" fmla="*/ 879359 h 4209915"/>
                    <a:gd name="connsiteX236" fmla="*/ 6341798 w 8356279"/>
                    <a:gd name="connsiteY236" fmla="*/ 1179355 h 4209915"/>
                    <a:gd name="connsiteX237" fmla="*/ 6102725 w 8356279"/>
                    <a:gd name="connsiteY237" fmla="*/ 1174874 h 4209915"/>
                    <a:gd name="connsiteX238" fmla="*/ 6007100 w 8356279"/>
                    <a:gd name="connsiteY238" fmla="*/ 1014025 h 4209915"/>
                    <a:gd name="connsiteX239" fmla="*/ 6116226 w 8356279"/>
                    <a:gd name="connsiteY239" fmla="*/ 803846 h 4209915"/>
                    <a:gd name="connsiteX240" fmla="*/ 6236676 w 8356279"/>
                    <a:gd name="connsiteY240" fmla="*/ 641217 h 4209915"/>
                    <a:gd name="connsiteX241" fmla="*/ 1860553 w 8356279"/>
                    <a:gd name="connsiteY241" fmla="*/ 581923 h 4209915"/>
                    <a:gd name="connsiteX242" fmla="*/ 2133266 w 8356279"/>
                    <a:gd name="connsiteY242" fmla="*/ 990466 h 4209915"/>
                    <a:gd name="connsiteX243" fmla="*/ 2095164 w 8356279"/>
                    <a:gd name="connsiteY243" fmla="*/ 1038326 h 4209915"/>
                    <a:gd name="connsiteX244" fmla="*/ 2057041 w 8356279"/>
                    <a:gd name="connsiteY244" fmla="*/ 1073486 h 4209915"/>
                    <a:gd name="connsiteX245" fmla="*/ 1990546 w 8356279"/>
                    <a:gd name="connsiteY245" fmla="*/ 1039641 h 4209915"/>
                    <a:gd name="connsiteX246" fmla="*/ 1778002 w 8356279"/>
                    <a:gd name="connsiteY246" fmla="*/ 953191 h 4209915"/>
                    <a:gd name="connsiteX247" fmla="*/ 1841502 w 8356279"/>
                    <a:gd name="connsiteY247" fmla="*/ 1055192 h 4209915"/>
                    <a:gd name="connsiteX248" fmla="*/ 1905002 w 8356279"/>
                    <a:gd name="connsiteY248" fmla="*/ 1161733 h 4209915"/>
                    <a:gd name="connsiteX249" fmla="*/ 1820488 w 8356279"/>
                    <a:gd name="connsiteY249" fmla="*/ 1232694 h 4209915"/>
                    <a:gd name="connsiteX250" fmla="*/ 1735975 w 8356279"/>
                    <a:gd name="connsiteY250" fmla="*/ 1293002 h 4209915"/>
                    <a:gd name="connsiteX251" fmla="*/ 1690313 w 8356279"/>
                    <a:gd name="connsiteY251" fmla="*/ 1270820 h 4209915"/>
                    <a:gd name="connsiteX252" fmla="*/ 1556996 w 8356279"/>
                    <a:gd name="connsiteY252" fmla="*/ 1295666 h 4209915"/>
                    <a:gd name="connsiteX253" fmla="*/ 1523139 w 8356279"/>
                    <a:gd name="connsiteY253" fmla="*/ 1405343 h 4209915"/>
                    <a:gd name="connsiteX254" fmla="*/ 1500806 w 8356279"/>
                    <a:gd name="connsiteY254" fmla="*/ 1495774 h 4209915"/>
                    <a:gd name="connsiteX255" fmla="*/ 1333502 w 8356279"/>
                    <a:gd name="connsiteY255" fmla="*/ 1264019 h 4209915"/>
                    <a:gd name="connsiteX256" fmla="*/ 1250953 w 8356279"/>
                    <a:gd name="connsiteY256" fmla="*/ 1020075 h 4209915"/>
                    <a:gd name="connsiteX257" fmla="*/ 1301273 w 8356279"/>
                    <a:gd name="connsiteY257" fmla="*/ 989396 h 4209915"/>
                    <a:gd name="connsiteX258" fmla="*/ 1359005 w 8356279"/>
                    <a:gd name="connsiteY258" fmla="*/ 958716 h 4209915"/>
                    <a:gd name="connsiteX259" fmla="*/ 1560440 w 8356279"/>
                    <a:gd name="connsiteY259" fmla="*/ 1061502 h 4209915"/>
                    <a:gd name="connsiteX260" fmla="*/ 1759490 w 8356279"/>
                    <a:gd name="connsiteY260" fmla="*/ 1159262 h 4209915"/>
                    <a:gd name="connsiteX261" fmla="*/ 1656204 w 8356279"/>
                    <a:gd name="connsiteY261" fmla="*/ 992064 h 4209915"/>
                    <a:gd name="connsiteX262" fmla="*/ 1545471 w 8356279"/>
                    <a:gd name="connsiteY262" fmla="*/ 804806 h 4209915"/>
                    <a:gd name="connsiteX263" fmla="*/ 1587872 w 8356279"/>
                    <a:gd name="connsiteY263" fmla="*/ 761797 h 4209915"/>
                    <a:gd name="connsiteX264" fmla="*/ 1769956 w 8356279"/>
                    <a:gd name="connsiteY264" fmla="*/ 807854 h 4209915"/>
                    <a:gd name="connsiteX265" fmla="*/ 1913546 w 8356279"/>
                    <a:gd name="connsiteY265" fmla="*/ 865505 h 4209915"/>
                    <a:gd name="connsiteX266" fmla="*/ 1855286 w 8356279"/>
                    <a:gd name="connsiteY266" fmla="*/ 763471 h 4209915"/>
                    <a:gd name="connsiteX267" fmla="*/ 1790702 w 8356279"/>
                    <a:gd name="connsiteY267" fmla="*/ 655548 h 4209915"/>
                    <a:gd name="connsiteX268" fmla="*/ 1819277 w 8356279"/>
                    <a:gd name="connsiteY268" fmla="*/ 610953 h 4209915"/>
                    <a:gd name="connsiteX269" fmla="*/ 1860553 w 8356279"/>
                    <a:gd name="connsiteY269" fmla="*/ 581923 h 4209915"/>
                    <a:gd name="connsiteX270" fmla="*/ 2247902 w 8356279"/>
                    <a:gd name="connsiteY270" fmla="*/ 374757 h 4209915"/>
                    <a:gd name="connsiteX271" fmla="*/ 2445299 w 8356279"/>
                    <a:gd name="connsiteY271" fmla="*/ 450370 h 4209915"/>
                    <a:gd name="connsiteX272" fmla="*/ 2410619 w 8356279"/>
                    <a:gd name="connsiteY272" fmla="*/ 491858 h 4209915"/>
                    <a:gd name="connsiteX273" fmla="*/ 2330451 w 8356279"/>
                    <a:gd name="connsiteY273" fmla="*/ 514215 h 4209915"/>
                    <a:gd name="connsiteX274" fmla="*/ 2210776 w 8356279"/>
                    <a:gd name="connsiteY274" fmla="*/ 534396 h 4209915"/>
                    <a:gd name="connsiteX275" fmla="*/ 2196932 w 8356279"/>
                    <a:gd name="connsiteY275" fmla="*/ 704384 h 4209915"/>
                    <a:gd name="connsiteX276" fmla="*/ 2375156 w 8356279"/>
                    <a:gd name="connsiteY276" fmla="*/ 774435 h 4209915"/>
                    <a:gd name="connsiteX277" fmla="*/ 2428337 w 8356279"/>
                    <a:gd name="connsiteY277" fmla="*/ 689573 h 4209915"/>
                    <a:gd name="connsiteX278" fmla="*/ 2376991 w 8356279"/>
                    <a:gd name="connsiteY278" fmla="*/ 697284 h 4209915"/>
                    <a:gd name="connsiteX279" fmla="*/ 2331408 w 8356279"/>
                    <a:gd name="connsiteY279" fmla="*/ 717417 h 4209915"/>
                    <a:gd name="connsiteX280" fmla="*/ 2286002 w 8356279"/>
                    <a:gd name="connsiteY280" fmla="*/ 631182 h 4209915"/>
                    <a:gd name="connsiteX281" fmla="*/ 2490179 w 8356279"/>
                    <a:gd name="connsiteY281" fmla="*/ 533871 h 4209915"/>
                    <a:gd name="connsiteX282" fmla="*/ 2578101 w 8356279"/>
                    <a:gd name="connsiteY282" fmla="*/ 714769 h 4209915"/>
                    <a:gd name="connsiteX283" fmla="*/ 2425893 w 8356279"/>
                    <a:gd name="connsiteY283" fmla="*/ 874835 h 4209915"/>
                    <a:gd name="connsiteX284" fmla="*/ 2284641 w 8356279"/>
                    <a:gd name="connsiteY284" fmla="*/ 905358 h 4209915"/>
                    <a:gd name="connsiteX285" fmla="*/ 2168355 w 8356279"/>
                    <a:gd name="connsiteY285" fmla="*/ 868078 h 4209915"/>
                    <a:gd name="connsiteX286" fmla="*/ 2056108 w 8356279"/>
                    <a:gd name="connsiteY286" fmla="*/ 564325 h 4209915"/>
                    <a:gd name="connsiteX287" fmla="*/ 2247902 w 8356279"/>
                    <a:gd name="connsiteY287" fmla="*/ 374757 h 4209915"/>
                    <a:gd name="connsiteX288" fmla="*/ 5588696 w 8356279"/>
                    <a:gd name="connsiteY288" fmla="*/ 311015 h 4209915"/>
                    <a:gd name="connsiteX289" fmla="*/ 5680822 w 8356279"/>
                    <a:gd name="connsiteY289" fmla="*/ 349361 h 4209915"/>
                    <a:gd name="connsiteX290" fmla="*/ 5653880 w 8356279"/>
                    <a:gd name="connsiteY290" fmla="*/ 441151 h 4209915"/>
                    <a:gd name="connsiteX291" fmla="*/ 5616666 w 8356279"/>
                    <a:gd name="connsiteY291" fmla="*/ 523225 h 4209915"/>
                    <a:gd name="connsiteX292" fmla="*/ 5685164 w 8356279"/>
                    <a:gd name="connsiteY292" fmla="*/ 556820 h 4209915"/>
                    <a:gd name="connsiteX293" fmla="*/ 5758352 w 8356279"/>
                    <a:gd name="connsiteY293" fmla="*/ 590417 h 4209915"/>
                    <a:gd name="connsiteX294" fmla="*/ 5778043 w 8356279"/>
                    <a:gd name="connsiteY294" fmla="*/ 530090 h 4209915"/>
                    <a:gd name="connsiteX295" fmla="*/ 5879249 w 8356279"/>
                    <a:gd name="connsiteY295" fmla="*/ 439623 h 4209915"/>
                    <a:gd name="connsiteX296" fmla="*/ 5847842 w 8356279"/>
                    <a:gd name="connsiteY296" fmla="*/ 682048 h 4209915"/>
                    <a:gd name="connsiteX297" fmla="*/ 5739778 w 8356279"/>
                    <a:gd name="connsiteY297" fmla="*/ 900037 h 4209915"/>
                    <a:gd name="connsiteX298" fmla="*/ 5693850 w 8356279"/>
                    <a:gd name="connsiteY298" fmla="*/ 910113 h 4209915"/>
                    <a:gd name="connsiteX299" fmla="*/ 5662833 w 8356279"/>
                    <a:gd name="connsiteY299" fmla="*/ 796325 h 4209915"/>
                    <a:gd name="connsiteX300" fmla="*/ 5702300 w 8356279"/>
                    <a:gd name="connsiteY300" fmla="*/ 705293 h 4209915"/>
                    <a:gd name="connsiteX301" fmla="*/ 5570369 w 8356279"/>
                    <a:gd name="connsiteY301" fmla="*/ 628515 h 4209915"/>
                    <a:gd name="connsiteX302" fmla="*/ 5523616 w 8356279"/>
                    <a:gd name="connsiteY302" fmla="*/ 717417 h 4209915"/>
                    <a:gd name="connsiteX303" fmla="*/ 5472251 w 8356279"/>
                    <a:gd name="connsiteY303" fmla="*/ 806317 h 4209915"/>
                    <a:gd name="connsiteX304" fmla="*/ 5416279 w 8356279"/>
                    <a:gd name="connsiteY304" fmla="*/ 784580 h 4209915"/>
                    <a:gd name="connsiteX305" fmla="*/ 5377229 w 8356279"/>
                    <a:gd name="connsiteY305" fmla="*/ 736807 h 4209915"/>
                    <a:gd name="connsiteX306" fmla="*/ 5479597 w 8356279"/>
                    <a:gd name="connsiteY306" fmla="*/ 510894 h 4209915"/>
                    <a:gd name="connsiteX307" fmla="*/ 5588696 w 8356279"/>
                    <a:gd name="connsiteY307" fmla="*/ 311015 h 4209915"/>
                    <a:gd name="connsiteX308" fmla="*/ 3966200 w 8356279"/>
                    <a:gd name="connsiteY308" fmla="*/ 241013 h 4209915"/>
                    <a:gd name="connsiteX309" fmla="*/ 4088712 w 8356279"/>
                    <a:gd name="connsiteY309" fmla="*/ 265735 h 4209915"/>
                    <a:gd name="connsiteX310" fmla="*/ 4093442 w 8356279"/>
                    <a:gd name="connsiteY310" fmla="*/ 319711 h 4209915"/>
                    <a:gd name="connsiteX311" fmla="*/ 3981450 w 8356279"/>
                    <a:gd name="connsiteY311" fmla="*/ 355465 h 4209915"/>
                    <a:gd name="connsiteX312" fmla="*/ 3879850 w 8356279"/>
                    <a:gd name="connsiteY312" fmla="*/ 355465 h 4209915"/>
                    <a:gd name="connsiteX313" fmla="*/ 3879850 w 8356279"/>
                    <a:gd name="connsiteY313" fmla="*/ 304792 h 4209915"/>
                    <a:gd name="connsiteX314" fmla="*/ 3917950 w 8356279"/>
                    <a:gd name="connsiteY314" fmla="*/ 245969 h 4209915"/>
                    <a:gd name="connsiteX315" fmla="*/ 3966200 w 8356279"/>
                    <a:gd name="connsiteY315" fmla="*/ 241013 h 4209915"/>
                    <a:gd name="connsiteX316" fmla="*/ 5168652 w 8356279"/>
                    <a:gd name="connsiteY316" fmla="*/ 175857 h 4209915"/>
                    <a:gd name="connsiteX317" fmla="*/ 5206165 w 8356279"/>
                    <a:gd name="connsiteY317" fmla="*/ 177957 h 4209915"/>
                    <a:gd name="connsiteX318" fmla="*/ 5423150 w 8356279"/>
                    <a:gd name="connsiteY318" fmla="*/ 336415 h 4209915"/>
                    <a:gd name="connsiteX319" fmla="*/ 5430656 w 8356279"/>
                    <a:gd name="connsiteY319" fmla="*/ 390392 h 4209915"/>
                    <a:gd name="connsiteX320" fmla="*/ 5396665 w 8356279"/>
                    <a:gd name="connsiteY320" fmla="*/ 412615 h 4209915"/>
                    <a:gd name="connsiteX321" fmla="*/ 5308600 w 8356279"/>
                    <a:gd name="connsiteY321" fmla="*/ 363337 h 4209915"/>
                    <a:gd name="connsiteX322" fmla="*/ 5157120 w 8356279"/>
                    <a:gd name="connsiteY322" fmla="*/ 316532 h 4209915"/>
                    <a:gd name="connsiteX323" fmla="*/ 5092700 w 8356279"/>
                    <a:gd name="connsiteY323" fmla="*/ 491079 h 4209915"/>
                    <a:gd name="connsiteX324" fmla="*/ 5251450 w 8356279"/>
                    <a:gd name="connsiteY324" fmla="*/ 552315 h 4209915"/>
                    <a:gd name="connsiteX325" fmla="*/ 5351054 w 8356279"/>
                    <a:gd name="connsiteY325" fmla="*/ 560152 h 4209915"/>
                    <a:gd name="connsiteX326" fmla="*/ 5386899 w 8356279"/>
                    <a:gd name="connsiteY326" fmla="*/ 593390 h 4209915"/>
                    <a:gd name="connsiteX327" fmla="*/ 5345490 w 8356279"/>
                    <a:gd name="connsiteY327" fmla="*/ 636113 h 4209915"/>
                    <a:gd name="connsiteX328" fmla="*/ 5065345 w 8356279"/>
                    <a:gd name="connsiteY328" fmla="*/ 653150 h 4209915"/>
                    <a:gd name="connsiteX329" fmla="*/ 4977602 w 8356279"/>
                    <a:gd name="connsiteY329" fmla="*/ 364578 h 4209915"/>
                    <a:gd name="connsiteX330" fmla="*/ 5098686 w 8356279"/>
                    <a:gd name="connsiteY330" fmla="*/ 204247 h 4209915"/>
                    <a:gd name="connsiteX331" fmla="*/ 5168652 w 8356279"/>
                    <a:gd name="connsiteY331" fmla="*/ 175857 h 4209915"/>
                    <a:gd name="connsiteX332" fmla="*/ 2918370 w 8356279"/>
                    <a:gd name="connsiteY332" fmla="*/ 128456 h 4209915"/>
                    <a:gd name="connsiteX333" fmla="*/ 3085425 w 8356279"/>
                    <a:gd name="connsiteY333" fmla="*/ 205089 h 4209915"/>
                    <a:gd name="connsiteX334" fmla="*/ 3089721 w 8356279"/>
                    <a:gd name="connsiteY334" fmla="*/ 248126 h 4209915"/>
                    <a:gd name="connsiteX335" fmla="*/ 3033169 w 8356279"/>
                    <a:gd name="connsiteY335" fmla="*/ 276575 h 4209915"/>
                    <a:gd name="connsiteX336" fmla="*/ 2977226 w 8356279"/>
                    <a:gd name="connsiteY336" fmla="*/ 271893 h 4209915"/>
                    <a:gd name="connsiteX337" fmla="*/ 2862083 w 8356279"/>
                    <a:gd name="connsiteY337" fmla="*/ 266307 h 4209915"/>
                    <a:gd name="connsiteX338" fmla="*/ 2966749 w 8356279"/>
                    <a:gd name="connsiteY338" fmla="*/ 317171 h 4209915"/>
                    <a:gd name="connsiteX339" fmla="*/ 3165803 w 8356279"/>
                    <a:gd name="connsiteY339" fmla="*/ 424600 h 4209915"/>
                    <a:gd name="connsiteX340" fmla="*/ 3127008 w 8356279"/>
                    <a:gd name="connsiteY340" fmla="*/ 580714 h 4209915"/>
                    <a:gd name="connsiteX341" fmla="*/ 3056212 w 8356279"/>
                    <a:gd name="connsiteY341" fmla="*/ 628038 h 4209915"/>
                    <a:gd name="connsiteX342" fmla="*/ 2849604 w 8356279"/>
                    <a:gd name="connsiteY342" fmla="*/ 635682 h 4209915"/>
                    <a:gd name="connsiteX343" fmla="*/ 2781112 w 8356279"/>
                    <a:gd name="connsiteY343" fmla="*/ 520794 h 4209915"/>
                    <a:gd name="connsiteX344" fmla="*/ 2900635 w 8356279"/>
                    <a:gd name="connsiteY344" fmla="*/ 512978 h 4209915"/>
                    <a:gd name="connsiteX345" fmla="*/ 3027906 w 8356279"/>
                    <a:gd name="connsiteY345" fmla="*/ 522903 h 4209915"/>
                    <a:gd name="connsiteX346" fmla="*/ 3039736 w 8356279"/>
                    <a:gd name="connsiteY346" fmla="*/ 475276 h 4209915"/>
                    <a:gd name="connsiteX347" fmla="*/ 2927230 w 8356279"/>
                    <a:gd name="connsiteY347" fmla="*/ 437331 h 4209915"/>
                    <a:gd name="connsiteX348" fmla="*/ 2798458 w 8356279"/>
                    <a:gd name="connsiteY348" fmla="*/ 422255 h 4209915"/>
                    <a:gd name="connsiteX349" fmla="*/ 2730501 w 8356279"/>
                    <a:gd name="connsiteY349" fmla="*/ 300164 h 4209915"/>
                    <a:gd name="connsiteX350" fmla="*/ 2774374 w 8356279"/>
                    <a:gd name="connsiteY350" fmla="*/ 202790 h 4209915"/>
                    <a:gd name="connsiteX351" fmla="*/ 2860099 w 8356279"/>
                    <a:gd name="connsiteY351" fmla="*/ 142276 h 4209915"/>
                    <a:gd name="connsiteX352" fmla="*/ 2918370 w 8356279"/>
                    <a:gd name="connsiteY352" fmla="*/ 128456 h 4209915"/>
                    <a:gd name="connsiteX353" fmla="*/ 4635562 w 8356279"/>
                    <a:gd name="connsiteY353" fmla="*/ 37626 h 4209915"/>
                    <a:gd name="connsiteX354" fmla="*/ 4938457 w 8356279"/>
                    <a:gd name="connsiteY354" fmla="*/ 96742 h 4209915"/>
                    <a:gd name="connsiteX355" fmla="*/ 4960444 w 8356279"/>
                    <a:gd name="connsiteY355" fmla="*/ 149973 h 4209915"/>
                    <a:gd name="connsiteX356" fmla="*/ 4942449 w 8356279"/>
                    <a:gd name="connsiteY356" fmla="*/ 199646 h 4209915"/>
                    <a:gd name="connsiteX357" fmla="*/ 4816126 w 8356279"/>
                    <a:gd name="connsiteY357" fmla="*/ 186564 h 4209915"/>
                    <a:gd name="connsiteX358" fmla="*/ 4686300 w 8356279"/>
                    <a:gd name="connsiteY358" fmla="*/ 220865 h 4209915"/>
                    <a:gd name="connsiteX359" fmla="*/ 4785894 w 8356279"/>
                    <a:gd name="connsiteY359" fmla="*/ 259115 h 4209915"/>
                    <a:gd name="connsiteX360" fmla="*/ 4900343 w 8356279"/>
                    <a:gd name="connsiteY360" fmla="*/ 284469 h 4209915"/>
                    <a:gd name="connsiteX361" fmla="*/ 4884079 w 8356279"/>
                    <a:gd name="connsiteY361" fmla="*/ 382269 h 4209915"/>
                    <a:gd name="connsiteX362" fmla="*/ 4769294 w 8356279"/>
                    <a:gd name="connsiteY362" fmla="*/ 368651 h 4209915"/>
                    <a:gd name="connsiteX363" fmla="*/ 4664416 w 8356279"/>
                    <a:gd name="connsiteY363" fmla="*/ 354065 h 4209915"/>
                    <a:gd name="connsiteX364" fmla="*/ 4652633 w 8356279"/>
                    <a:gd name="connsiteY364" fmla="*/ 402917 h 4209915"/>
                    <a:gd name="connsiteX365" fmla="*/ 4645454 w 8356279"/>
                    <a:gd name="connsiteY365" fmla="*/ 447162 h 4209915"/>
                    <a:gd name="connsiteX366" fmla="*/ 4883150 w 8356279"/>
                    <a:gd name="connsiteY366" fmla="*/ 482468 h 4209915"/>
                    <a:gd name="connsiteX367" fmla="*/ 4885870 w 8356279"/>
                    <a:gd name="connsiteY367" fmla="*/ 533084 h 4209915"/>
                    <a:gd name="connsiteX368" fmla="*/ 4877372 w 8356279"/>
                    <a:gd name="connsiteY368" fmla="*/ 594922 h 4209915"/>
                    <a:gd name="connsiteX369" fmla="*/ 4798452 w 8356279"/>
                    <a:gd name="connsiteY369" fmla="*/ 586155 h 4209915"/>
                    <a:gd name="connsiteX370" fmla="*/ 4616450 w 8356279"/>
                    <a:gd name="connsiteY370" fmla="*/ 544717 h 4209915"/>
                    <a:gd name="connsiteX371" fmla="*/ 4500612 w 8356279"/>
                    <a:gd name="connsiteY371" fmla="*/ 517467 h 4209915"/>
                    <a:gd name="connsiteX372" fmla="*/ 4546843 w 8356279"/>
                    <a:gd name="connsiteY372" fmla="*/ 225293 h 4209915"/>
                    <a:gd name="connsiteX373" fmla="*/ 4614801 w 8356279"/>
                    <a:gd name="connsiteY373" fmla="*/ 38006 h 4209915"/>
                    <a:gd name="connsiteX374" fmla="*/ 4635562 w 8356279"/>
                    <a:gd name="connsiteY374" fmla="*/ 37626 h 4209915"/>
                    <a:gd name="connsiteX375" fmla="*/ 3416005 w 8356279"/>
                    <a:gd name="connsiteY375" fmla="*/ 24996 h 4209915"/>
                    <a:gd name="connsiteX376" fmla="*/ 3452171 w 8356279"/>
                    <a:gd name="connsiteY376" fmla="*/ 29716 h 4209915"/>
                    <a:gd name="connsiteX377" fmla="*/ 3600112 w 8356279"/>
                    <a:gd name="connsiteY377" fmla="*/ 117854 h 4209915"/>
                    <a:gd name="connsiteX378" fmla="*/ 3566278 w 8356279"/>
                    <a:gd name="connsiteY378" fmla="*/ 189545 h 4209915"/>
                    <a:gd name="connsiteX379" fmla="*/ 3486901 w 8356279"/>
                    <a:gd name="connsiteY379" fmla="*/ 177248 h 4209915"/>
                    <a:gd name="connsiteX380" fmla="*/ 3346023 w 8356279"/>
                    <a:gd name="connsiteY380" fmla="*/ 174493 h 4209915"/>
                    <a:gd name="connsiteX381" fmla="*/ 3325022 w 8356279"/>
                    <a:gd name="connsiteY381" fmla="*/ 284384 h 4209915"/>
                    <a:gd name="connsiteX382" fmla="*/ 3421560 w 8356279"/>
                    <a:gd name="connsiteY382" fmla="*/ 429360 h 4209915"/>
                    <a:gd name="connsiteX383" fmla="*/ 3524606 w 8356279"/>
                    <a:gd name="connsiteY383" fmla="*/ 365355 h 4209915"/>
                    <a:gd name="connsiteX384" fmla="*/ 3584197 w 8356279"/>
                    <a:gd name="connsiteY384" fmla="*/ 324737 h 4209915"/>
                    <a:gd name="connsiteX385" fmla="*/ 3644253 w 8356279"/>
                    <a:gd name="connsiteY385" fmla="*/ 385252 h 4209915"/>
                    <a:gd name="connsiteX386" fmla="*/ 3416509 w 8356279"/>
                    <a:gd name="connsiteY386" fmla="*/ 549871 h 4209915"/>
                    <a:gd name="connsiteX387" fmla="*/ 3232065 w 8356279"/>
                    <a:gd name="connsiteY387" fmla="*/ 420370 h 4209915"/>
                    <a:gd name="connsiteX388" fmla="*/ 3211464 w 8356279"/>
                    <a:gd name="connsiteY388" fmla="*/ 161383 h 4209915"/>
                    <a:gd name="connsiteX389" fmla="*/ 3342073 w 8356279"/>
                    <a:gd name="connsiteY389" fmla="*/ 43104 h 4209915"/>
                    <a:gd name="connsiteX390" fmla="*/ 3416005 w 8356279"/>
                    <a:gd name="connsiteY390" fmla="*/ 24996 h 4209915"/>
                    <a:gd name="connsiteX391" fmla="*/ 3752821 w 8356279"/>
                    <a:gd name="connsiteY391" fmla="*/ 6215 h 4209915"/>
                    <a:gd name="connsiteX392" fmla="*/ 3809533 w 8356279"/>
                    <a:gd name="connsiteY392" fmla="*/ 53840 h 4209915"/>
                    <a:gd name="connsiteX393" fmla="*/ 3813486 w 8356279"/>
                    <a:gd name="connsiteY393" fmla="*/ 298318 h 4209915"/>
                    <a:gd name="connsiteX394" fmla="*/ 3816350 w 8356279"/>
                    <a:gd name="connsiteY394" fmla="*/ 495165 h 4209915"/>
                    <a:gd name="connsiteX395" fmla="*/ 3775150 w 8356279"/>
                    <a:gd name="connsiteY395" fmla="*/ 505455 h 4209915"/>
                    <a:gd name="connsiteX396" fmla="*/ 3715383 w 8356279"/>
                    <a:gd name="connsiteY396" fmla="*/ 480052 h 4209915"/>
                    <a:gd name="connsiteX397" fmla="*/ 3685328 w 8356279"/>
                    <a:gd name="connsiteY397" fmla="*/ 9392 h 4209915"/>
                    <a:gd name="connsiteX398" fmla="*/ 3752821 w 8356279"/>
                    <a:gd name="connsiteY398" fmla="*/ 6215 h 4209915"/>
                    <a:gd name="connsiteX399" fmla="*/ 4275117 w 8356279"/>
                    <a:gd name="connsiteY399" fmla="*/ 94 h 4209915"/>
                    <a:gd name="connsiteX400" fmla="*/ 4419600 w 8356279"/>
                    <a:gd name="connsiteY400" fmla="*/ 4524 h 4209915"/>
                    <a:gd name="connsiteX401" fmla="*/ 4502150 w 8356279"/>
                    <a:gd name="connsiteY401" fmla="*/ 12565 h 4209915"/>
                    <a:gd name="connsiteX402" fmla="*/ 4512617 w 8356279"/>
                    <a:gd name="connsiteY402" fmla="*/ 62033 h 4209915"/>
                    <a:gd name="connsiteX403" fmla="*/ 4431836 w 8356279"/>
                    <a:gd name="connsiteY403" fmla="*/ 124443 h 4209915"/>
                    <a:gd name="connsiteX404" fmla="*/ 4372835 w 8356279"/>
                    <a:gd name="connsiteY404" fmla="*/ 117458 h 4209915"/>
                    <a:gd name="connsiteX405" fmla="*/ 4364308 w 8356279"/>
                    <a:gd name="connsiteY405" fmla="*/ 276941 h 4209915"/>
                    <a:gd name="connsiteX406" fmla="*/ 4292567 w 8356279"/>
                    <a:gd name="connsiteY406" fmla="*/ 514215 h 4209915"/>
                    <a:gd name="connsiteX407" fmla="*/ 4222732 w 8356279"/>
                    <a:gd name="connsiteY407" fmla="*/ 291968 h 4209915"/>
                    <a:gd name="connsiteX408" fmla="*/ 4230870 w 8356279"/>
                    <a:gd name="connsiteY408" fmla="*/ 105444 h 4209915"/>
                    <a:gd name="connsiteX409" fmla="*/ 4165600 w 8356279"/>
                    <a:gd name="connsiteY409" fmla="*/ 92742 h 4209915"/>
                    <a:gd name="connsiteX410" fmla="*/ 4110858 w 8356279"/>
                    <a:gd name="connsiteY410" fmla="*/ 47490 h 4209915"/>
                    <a:gd name="connsiteX411" fmla="*/ 4113267 w 8356279"/>
                    <a:gd name="connsiteY411" fmla="*/ 6215 h 4209915"/>
                    <a:gd name="connsiteX412" fmla="*/ 4225158 w 8356279"/>
                    <a:gd name="connsiteY412" fmla="*/ 1352 h 4209915"/>
                    <a:gd name="connsiteX413" fmla="*/ 4275117 w 8356279"/>
                    <a:gd name="connsiteY413" fmla="*/ 94 h 4209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</a:cxnLst>
                  <a:rect l="l" t="t" r="r" b="b"/>
                  <a:pathLst>
                    <a:path w="8356279" h="4209915">
                      <a:moveTo>
                        <a:pt x="8271273" y="3747098"/>
                      </a:moveTo>
                      <a:cubicBezTo>
                        <a:pt x="8283717" y="3750187"/>
                        <a:pt x="8293273" y="3757001"/>
                        <a:pt x="8292509" y="3762240"/>
                      </a:cubicBezTo>
                      <a:cubicBezTo>
                        <a:pt x="8291746" y="3767479"/>
                        <a:pt x="8297452" y="3795588"/>
                        <a:pt x="8305192" y="3824704"/>
                      </a:cubicBezTo>
                      <a:lnTo>
                        <a:pt x="8319263" y="3877644"/>
                      </a:lnTo>
                      <a:lnTo>
                        <a:pt x="8241665" y="3937353"/>
                      </a:lnTo>
                      <a:cubicBezTo>
                        <a:pt x="8198987" y="3970194"/>
                        <a:pt x="8165954" y="3998344"/>
                        <a:pt x="8168259" y="3999909"/>
                      </a:cubicBezTo>
                      <a:cubicBezTo>
                        <a:pt x="8170564" y="4001474"/>
                        <a:pt x="8208366" y="4018677"/>
                        <a:pt x="8252263" y="4038138"/>
                      </a:cubicBezTo>
                      <a:cubicBezTo>
                        <a:pt x="8296160" y="4057598"/>
                        <a:pt x="8337593" y="4083831"/>
                        <a:pt x="8344338" y="4096433"/>
                      </a:cubicBezTo>
                      <a:cubicBezTo>
                        <a:pt x="8359877" y="4125468"/>
                        <a:pt x="8360398" y="4209915"/>
                        <a:pt x="8345039" y="4209915"/>
                      </a:cubicBezTo>
                      <a:cubicBezTo>
                        <a:pt x="8338679" y="4209915"/>
                        <a:pt x="8269670" y="4181126"/>
                        <a:pt x="8191685" y="4145940"/>
                      </a:cubicBezTo>
                      <a:lnTo>
                        <a:pt x="8049893" y="4081965"/>
                      </a:lnTo>
                      <a:lnTo>
                        <a:pt x="7947917" y="4095927"/>
                      </a:lnTo>
                      <a:cubicBezTo>
                        <a:pt x="7891831" y="4103607"/>
                        <a:pt x="7843403" y="4107351"/>
                        <a:pt x="7840299" y="4104247"/>
                      </a:cubicBezTo>
                      <a:cubicBezTo>
                        <a:pt x="7837195" y="4101143"/>
                        <a:pt x="7830649" y="4070797"/>
                        <a:pt x="7825753" y="4036811"/>
                      </a:cubicBezTo>
                      <a:lnTo>
                        <a:pt x="7816850" y="3975018"/>
                      </a:lnTo>
                      <a:lnTo>
                        <a:pt x="8035042" y="3952690"/>
                      </a:lnTo>
                      <a:lnTo>
                        <a:pt x="8141846" y="3847085"/>
                      </a:lnTo>
                      <a:cubicBezTo>
                        <a:pt x="8214849" y="3774902"/>
                        <a:pt x="8255810" y="3743258"/>
                        <a:pt x="8271273" y="3747098"/>
                      </a:cubicBezTo>
                      <a:close/>
                      <a:moveTo>
                        <a:pt x="8172269" y="3328595"/>
                      </a:moveTo>
                      <a:cubicBezTo>
                        <a:pt x="8183885" y="3331239"/>
                        <a:pt x="8192626" y="3337864"/>
                        <a:pt x="8199294" y="3348653"/>
                      </a:cubicBezTo>
                      <a:cubicBezTo>
                        <a:pt x="8215427" y="3374757"/>
                        <a:pt x="8290786" y="3705866"/>
                        <a:pt x="8284388" y="3722537"/>
                      </a:cubicBezTo>
                      <a:cubicBezTo>
                        <a:pt x="8281027" y="3731297"/>
                        <a:pt x="8260896" y="3742280"/>
                        <a:pt x="8239652" y="3746946"/>
                      </a:cubicBezTo>
                      <a:cubicBezTo>
                        <a:pt x="8192723" y="3757254"/>
                        <a:pt x="8166983" y="3729574"/>
                        <a:pt x="8164296" y="3665913"/>
                      </a:cubicBezTo>
                      <a:cubicBezTo>
                        <a:pt x="8162558" y="3624736"/>
                        <a:pt x="8161061" y="3623615"/>
                        <a:pt x="8110329" y="3625491"/>
                      </a:cubicBezTo>
                      <a:cubicBezTo>
                        <a:pt x="8081630" y="3626551"/>
                        <a:pt x="7999567" y="3644791"/>
                        <a:pt x="7927968" y="3666023"/>
                      </a:cubicBezTo>
                      <a:cubicBezTo>
                        <a:pt x="7856368" y="3687256"/>
                        <a:pt x="7789532" y="3701460"/>
                        <a:pt x="7779444" y="3697589"/>
                      </a:cubicBezTo>
                      <a:cubicBezTo>
                        <a:pt x="7760869" y="3690461"/>
                        <a:pt x="7739825" y="3611876"/>
                        <a:pt x="7748583" y="3582344"/>
                      </a:cubicBezTo>
                      <a:cubicBezTo>
                        <a:pt x="7751463" y="3572629"/>
                        <a:pt x="7827738" y="3551870"/>
                        <a:pt x="7941392" y="3529867"/>
                      </a:cubicBezTo>
                      <a:lnTo>
                        <a:pt x="8129435" y="3493464"/>
                      </a:lnTo>
                      <a:lnTo>
                        <a:pt x="8113845" y="3454815"/>
                      </a:lnTo>
                      <a:cubicBezTo>
                        <a:pt x="8105270" y="3433557"/>
                        <a:pt x="8097803" y="3399343"/>
                        <a:pt x="8097252" y="3378782"/>
                      </a:cubicBezTo>
                      <a:cubicBezTo>
                        <a:pt x="8096462" y="3349346"/>
                        <a:pt x="8102997" y="3339492"/>
                        <a:pt x="8127999" y="3332423"/>
                      </a:cubicBezTo>
                      <a:cubicBezTo>
                        <a:pt x="8146164" y="3327287"/>
                        <a:pt x="8160654" y="3325951"/>
                        <a:pt x="8172269" y="3328595"/>
                      </a:cubicBezTo>
                      <a:close/>
                      <a:moveTo>
                        <a:pt x="8129442" y="3154532"/>
                      </a:moveTo>
                      <a:cubicBezTo>
                        <a:pt x="8133727" y="3158730"/>
                        <a:pt x="8146583" y="3184442"/>
                        <a:pt x="8158011" y="3211670"/>
                      </a:cubicBezTo>
                      <a:cubicBezTo>
                        <a:pt x="8182893" y="3270951"/>
                        <a:pt x="8171066" y="3292161"/>
                        <a:pt x="8111604" y="3294902"/>
                      </a:cubicBezTo>
                      <a:cubicBezTo>
                        <a:pt x="8089189" y="3295935"/>
                        <a:pt x="7991770" y="3325491"/>
                        <a:pt x="7895118" y="3360582"/>
                      </a:cubicBezTo>
                      <a:cubicBezTo>
                        <a:pt x="7798466" y="3395672"/>
                        <a:pt x="7711627" y="3421406"/>
                        <a:pt x="7702144" y="3417766"/>
                      </a:cubicBezTo>
                      <a:cubicBezTo>
                        <a:pt x="7681057" y="3409675"/>
                        <a:pt x="7663146" y="3323488"/>
                        <a:pt x="7679213" y="3307422"/>
                      </a:cubicBezTo>
                      <a:cubicBezTo>
                        <a:pt x="7685591" y="3301044"/>
                        <a:pt x="7787748" y="3262317"/>
                        <a:pt x="7906230" y="3221363"/>
                      </a:cubicBezTo>
                      <a:cubicBezTo>
                        <a:pt x="8024711" y="3180408"/>
                        <a:pt x="8125156" y="3150334"/>
                        <a:pt x="8129442" y="3154532"/>
                      </a:cubicBezTo>
                      <a:close/>
                      <a:moveTo>
                        <a:pt x="7900669" y="2749415"/>
                      </a:moveTo>
                      <a:cubicBezTo>
                        <a:pt x="8055065" y="2749415"/>
                        <a:pt x="8142220" y="3032834"/>
                        <a:pt x="8009643" y="3103787"/>
                      </a:cubicBezTo>
                      <a:cubicBezTo>
                        <a:pt x="7970019" y="3124994"/>
                        <a:pt x="7955926" y="3116399"/>
                        <a:pt x="7937178" y="3059592"/>
                      </a:cubicBezTo>
                      <a:cubicBezTo>
                        <a:pt x="7924491" y="3021151"/>
                        <a:pt x="7925511" y="3010979"/>
                        <a:pt x="7944106" y="2990431"/>
                      </a:cubicBezTo>
                      <a:cubicBezTo>
                        <a:pt x="7968738" y="2963213"/>
                        <a:pt x="7962553" y="2915983"/>
                        <a:pt x="7930106" y="2883536"/>
                      </a:cubicBezTo>
                      <a:cubicBezTo>
                        <a:pt x="7893928" y="2847358"/>
                        <a:pt x="7884208" y="2873879"/>
                        <a:pt x="7893363" y="2983789"/>
                      </a:cubicBezTo>
                      <a:cubicBezTo>
                        <a:pt x="7904032" y="3111868"/>
                        <a:pt x="7885198" y="3159779"/>
                        <a:pt x="7813058" y="3188079"/>
                      </a:cubicBezTo>
                      <a:cubicBezTo>
                        <a:pt x="7723569" y="3223185"/>
                        <a:pt x="7643737" y="3203850"/>
                        <a:pt x="7599517" y="3136361"/>
                      </a:cubicBezTo>
                      <a:cubicBezTo>
                        <a:pt x="7568439" y="3088932"/>
                        <a:pt x="7543417" y="2983100"/>
                        <a:pt x="7552519" y="2937588"/>
                      </a:cubicBezTo>
                      <a:cubicBezTo>
                        <a:pt x="7559217" y="2904101"/>
                        <a:pt x="7631773" y="2814609"/>
                        <a:pt x="7656036" y="2809909"/>
                      </a:cubicBezTo>
                      <a:cubicBezTo>
                        <a:pt x="7660663" y="2809013"/>
                        <a:pt x="7678650" y="2831936"/>
                        <a:pt x="7696006" y="2860850"/>
                      </a:cubicBezTo>
                      <a:lnTo>
                        <a:pt x="7727564" y="2913420"/>
                      </a:lnTo>
                      <a:lnTo>
                        <a:pt x="7699181" y="2939862"/>
                      </a:lnTo>
                      <a:cubicBezTo>
                        <a:pt x="7665991" y="2970784"/>
                        <a:pt x="7662318" y="3023755"/>
                        <a:pt x="7690569" y="3064089"/>
                      </a:cubicBezTo>
                      <a:cubicBezTo>
                        <a:pt x="7714358" y="3098051"/>
                        <a:pt x="7757838" y="3101980"/>
                        <a:pt x="7756995" y="3070090"/>
                      </a:cubicBezTo>
                      <a:cubicBezTo>
                        <a:pt x="7751862" y="2875897"/>
                        <a:pt x="7764136" y="2818548"/>
                        <a:pt x="7820281" y="2774385"/>
                      </a:cubicBezTo>
                      <a:cubicBezTo>
                        <a:pt x="7839293" y="2759429"/>
                        <a:pt x="7871534" y="2749415"/>
                        <a:pt x="7900669" y="2749415"/>
                      </a:cubicBezTo>
                      <a:close/>
                      <a:moveTo>
                        <a:pt x="145176" y="2496711"/>
                      </a:moveTo>
                      <a:cubicBezTo>
                        <a:pt x="152637" y="2496395"/>
                        <a:pt x="163166" y="2500489"/>
                        <a:pt x="186392" y="2508586"/>
                      </a:cubicBezTo>
                      <a:cubicBezTo>
                        <a:pt x="218214" y="2519679"/>
                        <a:pt x="236815" y="2547221"/>
                        <a:pt x="304328" y="2683211"/>
                      </a:cubicBezTo>
                      <a:cubicBezTo>
                        <a:pt x="348413" y="2772011"/>
                        <a:pt x="389293" y="2849783"/>
                        <a:pt x="395173" y="2856038"/>
                      </a:cubicBezTo>
                      <a:cubicBezTo>
                        <a:pt x="401162" y="2862410"/>
                        <a:pt x="428064" y="2819130"/>
                        <a:pt x="456350" y="2757613"/>
                      </a:cubicBezTo>
                      <a:cubicBezTo>
                        <a:pt x="484118" y="2697224"/>
                        <a:pt x="512545" y="2647815"/>
                        <a:pt x="519521" y="2647815"/>
                      </a:cubicBezTo>
                      <a:cubicBezTo>
                        <a:pt x="545627" y="2647815"/>
                        <a:pt x="596900" y="2677873"/>
                        <a:pt x="596900" y="2693178"/>
                      </a:cubicBezTo>
                      <a:cubicBezTo>
                        <a:pt x="596900" y="2701915"/>
                        <a:pt x="574744" y="2751004"/>
                        <a:pt x="547663" y="2802265"/>
                      </a:cubicBezTo>
                      <a:cubicBezTo>
                        <a:pt x="520583" y="2853525"/>
                        <a:pt x="486126" y="2931184"/>
                        <a:pt x="471091" y="2974840"/>
                      </a:cubicBezTo>
                      <a:cubicBezTo>
                        <a:pt x="456057" y="3018496"/>
                        <a:pt x="439061" y="3054215"/>
                        <a:pt x="433323" y="3054215"/>
                      </a:cubicBezTo>
                      <a:cubicBezTo>
                        <a:pt x="427585" y="3054215"/>
                        <a:pt x="405061" y="3048000"/>
                        <a:pt x="383270" y="3040403"/>
                      </a:cubicBezTo>
                      <a:cubicBezTo>
                        <a:pt x="349292" y="3028559"/>
                        <a:pt x="331676" y="3003043"/>
                        <a:pt x="259563" y="2861226"/>
                      </a:cubicBezTo>
                      <a:cubicBezTo>
                        <a:pt x="209367" y="2762510"/>
                        <a:pt x="169103" y="2697694"/>
                        <a:pt x="159664" y="2700412"/>
                      </a:cubicBezTo>
                      <a:cubicBezTo>
                        <a:pt x="150967" y="2702916"/>
                        <a:pt x="130770" y="2736398"/>
                        <a:pt x="114782" y="2774815"/>
                      </a:cubicBezTo>
                      <a:cubicBezTo>
                        <a:pt x="98793" y="2813232"/>
                        <a:pt x="82481" y="2851392"/>
                        <a:pt x="78532" y="2859613"/>
                      </a:cubicBezTo>
                      <a:cubicBezTo>
                        <a:pt x="69077" y="2879296"/>
                        <a:pt x="0" y="2844960"/>
                        <a:pt x="0" y="2820577"/>
                      </a:cubicBezTo>
                      <a:cubicBezTo>
                        <a:pt x="0" y="2789700"/>
                        <a:pt x="103728" y="2527529"/>
                        <a:pt x="122370" y="2511290"/>
                      </a:cubicBezTo>
                      <a:cubicBezTo>
                        <a:pt x="133322" y="2501750"/>
                        <a:pt x="137714" y="2497026"/>
                        <a:pt x="145176" y="2496711"/>
                      </a:cubicBezTo>
                      <a:close/>
                      <a:moveTo>
                        <a:pt x="7678926" y="2414221"/>
                      </a:moveTo>
                      <a:cubicBezTo>
                        <a:pt x="7671080" y="2416108"/>
                        <a:pt x="7662964" y="2420933"/>
                        <a:pt x="7654401" y="2428599"/>
                      </a:cubicBezTo>
                      <a:cubicBezTo>
                        <a:pt x="7628755" y="2451557"/>
                        <a:pt x="7630496" y="2459611"/>
                        <a:pt x="7677047" y="2533351"/>
                      </a:cubicBezTo>
                      <a:cubicBezTo>
                        <a:pt x="7697867" y="2566333"/>
                        <a:pt x="7715392" y="2582073"/>
                        <a:pt x="7724080" y="2575593"/>
                      </a:cubicBezTo>
                      <a:cubicBezTo>
                        <a:pt x="7731696" y="2569913"/>
                        <a:pt x="7746298" y="2559366"/>
                        <a:pt x="7756529" y="2552156"/>
                      </a:cubicBezTo>
                      <a:cubicBezTo>
                        <a:pt x="7772564" y="2540855"/>
                        <a:pt x="7771246" y="2530782"/>
                        <a:pt x="7746967" y="2479131"/>
                      </a:cubicBezTo>
                      <a:cubicBezTo>
                        <a:pt x="7723557" y="2429330"/>
                        <a:pt x="7702461" y="2408558"/>
                        <a:pt x="7678926" y="2414221"/>
                      </a:cubicBezTo>
                      <a:close/>
                      <a:moveTo>
                        <a:pt x="7753948" y="2262452"/>
                      </a:moveTo>
                      <a:cubicBezTo>
                        <a:pt x="7761919" y="2265511"/>
                        <a:pt x="7798758" y="2330788"/>
                        <a:pt x="7835812" y="2407513"/>
                      </a:cubicBezTo>
                      <a:cubicBezTo>
                        <a:pt x="7900257" y="2540958"/>
                        <a:pt x="7902534" y="2549173"/>
                        <a:pt x="7888272" y="2596776"/>
                      </a:cubicBezTo>
                      <a:cubicBezTo>
                        <a:pt x="7862260" y="2683595"/>
                        <a:pt x="7771929" y="2727378"/>
                        <a:pt x="7689703" y="2693022"/>
                      </a:cubicBezTo>
                      <a:cubicBezTo>
                        <a:pt x="7663192" y="2681945"/>
                        <a:pt x="7637922" y="2671528"/>
                        <a:pt x="7633549" y="2669873"/>
                      </a:cubicBezTo>
                      <a:cubicBezTo>
                        <a:pt x="7629175" y="2668219"/>
                        <a:pt x="7618779" y="2691019"/>
                        <a:pt x="7610446" y="2720541"/>
                      </a:cubicBezTo>
                      <a:cubicBezTo>
                        <a:pt x="7593774" y="2779611"/>
                        <a:pt x="7537289" y="2876415"/>
                        <a:pt x="7519495" y="2876415"/>
                      </a:cubicBezTo>
                      <a:cubicBezTo>
                        <a:pt x="7505458" y="2876415"/>
                        <a:pt x="7454900" y="2792245"/>
                        <a:pt x="7454900" y="2768876"/>
                      </a:cubicBezTo>
                      <a:cubicBezTo>
                        <a:pt x="7454900" y="2759423"/>
                        <a:pt x="7478220" y="2710536"/>
                        <a:pt x="7506722" y="2660238"/>
                      </a:cubicBezTo>
                      <a:cubicBezTo>
                        <a:pt x="7543710" y="2594964"/>
                        <a:pt x="7556364" y="2560104"/>
                        <a:pt x="7550930" y="2538451"/>
                      </a:cubicBezTo>
                      <a:cubicBezTo>
                        <a:pt x="7541157" y="2499512"/>
                        <a:pt x="7532005" y="2500220"/>
                        <a:pt x="7450506" y="2546215"/>
                      </a:cubicBezTo>
                      <a:cubicBezTo>
                        <a:pt x="7413375" y="2567170"/>
                        <a:pt x="7376461" y="2584315"/>
                        <a:pt x="7368474" y="2584315"/>
                      </a:cubicBezTo>
                      <a:cubicBezTo>
                        <a:pt x="7352223" y="2584315"/>
                        <a:pt x="7315200" y="2519426"/>
                        <a:pt x="7315200" y="2490942"/>
                      </a:cubicBezTo>
                      <a:cubicBezTo>
                        <a:pt x="7315200" y="2479868"/>
                        <a:pt x="7399901" y="2429460"/>
                        <a:pt x="7527327" y="2364699"/>
                      </a:cubicBezTo>
                      <a:cubicBezTo>
                        <a:pt x="7643997" y="2305404"/>
                        <a:pt x="7745976" y="2259393"/>
                        <a:pt x="7753948" y="2262452"/>
                      </a:cubicBezTo>
                      <a:close/>
                      <a:moveTo>
                        <a:pt x="387434" y="2063615"/>
                      </a:moveTo>
                      <a:cubicBezTo>
                        <a:pt x="396281" y="2063615"/>
                        <a:pt x="526991" y="2131349"/>
                        <a:pt x="571501" y="2158999"/>
                      </a:cubicBezTo>
                      <a:cubicBezTo>
                        <a:pt x="595948" y="2174186"/>
                        <a:pt x="650241" y="2205322"/>
                        <a:pt x="692151" y="2228191"/>
                      </a:cubicBezTo>
                      <a:cubicBezTo>
                        <a:pt x="734061" y="2251060"/>
                        <a:pt x="778866" y="2279825"/>
                        <a:pt x="791719" y="2292114"/>
                      </a:cubicBezTo>
                      <a:cubicBezTo>
                        <a:pt x="813478" y="2312919"/>
                        <a:pt x="813703" y="2317133"/>
                        <a:pt x="794984" y="2353331"/>
                      </a:cubicBezTo>
                      <a:cubicBezTo>
                        <a:pt x="783928" y="2374711"/>
                        <a:pt x="768966" y="2395861"/>
                        <a:pt x="761735" y="2400329"/>
                      </a:cubicBezTo>
                      <a:cubicBezTo>
                        <a:pt x="754505" y="2404798"/>
                        <a:pt x="710917" y="2387747"/>
                        <a:pt x="664874" y="2362439"/>
                      </a:cubicBezTo>
                      <a:cubicBezTo>
                        <a:pt x="618831" y="2337130"/>
                        <a:pt x="576735" y="2315263"/>
                        <a:pt x="571328" y="2313844"/>
                      </a:cubicBezTo>
                      <a:cubicBezTo>
                        <a:pt x="565920" y="2312426"/>
                        <a:pt x="547513" y="2342834"/>
                        <a:pt x="530422" y="2381418"/>
                      </a:cubicBezTo>
                      <a:lnTo>
                        <a:pt x="499347" y="2451571"/>
                      </a:lnTo>
                      <a:lnTo>
                        <a:pt x="586224" y="2501106"/>
                      </a:lnTo>
                      <a:cubicBezTo>
                        <a:pt x="634006" y="2528350"/>
                        <a:pt x="673101" y="2555033"/>
                        <a:pt x="673101" y="2560402"/>
                      </a:cubicBezTo>
                      <a:cubicBezTo>
                        <a:pt x="673101" y="2565771"/>
                        <a:pt x="660917" y="2590814"/>
                        <a:pt x="646024" y="2616055"/>
                      </a:cubicBezTo>
                      <a:cubicBezTo>
                        <a:pt x="624741" y="2652127"/>
                        <a:pt x="614551" y="2659413"/>
                        <a:pt x="598399" y="2650107"/>
                      </a:cubicBezTo>
                      <a:cubicBezTo>
                        <a:pt x="520158" y="2605029"/>
                        <a:pt x="227756" y="2435608"/>
                        <a:pt x="208231" y="2424040"/>
                      </a:cubicBezTo>
                      <a:cubicBezTo>
                        <a:pt x="185149" y="2410363"/>
                        <a:pt x="185071" y="2408037"/>
                        <a:pt x="206207" y="2363715"/>
                      </a:cubicBezTo>
                      <a:cubicBezTo>
                        <a:pt x="218297" y="2338360"/>
                        <a:pt x="232569" y="2314861"/>
                        <a:pt x="237921" y="2311495"/>
                      </a:cubicBezTo>
                      <a:cubicBezTo>
                        <a:pt x="243272" y="2308129"/>
                        <a:pt x="281574" y="2325355"/>
                        <a:pt x="323035" y="2349776"/>
                      </a:cubicBezTo>
                      <a:cubicBezTo>
                        <a:pt x="371988" y="2378609"/>
                        <a:pt x="399227" y="2388547"/>
                        <a:pt x="400722" y="2378121"/>
                      </a:cubicBezTo>
                      <a:cubicBezTo>
                        <a:pt x="401988" y="2369290"/>
                        <a:pt x="421168" y="2338295"/>
                        <a:pt x="443344" y="2309242"/>
                      </a:cubicBezTo>
                      <a:lnTo>
                        <a:pt x="483664" y="2256419"/>
                      </a:lnTo>
                      <a:lnTo>
                        <a:pt x="406933" y="2214235"/>
                      </a:lnTo>
                      <a:cubicBezTo>
                        <a:pt x="364730" y="2191035"/>
                        <a:pt x="330201" y="2164252"/>
                        <a:pt x="330201" y="2154719"/>
                      </a:cubicBezTo>
                      <a:cubicBezTo>
                        <a:pt x="330201" y="2145186"/>
                        <a:pt x="342020" y="2120787"/>
                        <a:pt x="356466" y="2100501"/>
                      </a:cubicBezTo>
                      <a:cubicBezTo>
                        <a:pt x="370911" y="2080213"/>
                        <a:pt x="384847" y="2063615"/>
                        <a:pt x="387434" y="2063615"/>
                      </a:cubicBezTo>
                      <a:close/>
                      <a:moveTo>
                        <a:pt x="7469711" y="1838862"/>
                      </a:moveTo>
                      <a:cubicBezTo>
                        <a:pt x="7481349" y="1840239"/>
                        <a:pt x="7534220" y="1907088"/>
                        <a:pt x="7587203" y="1987415"/>
                      </a:cubicBezTo>
                      <a:lnTo>
                        <a:pt x="7683534" y="2133465"/>
                      </a:lnTo>
                      <a:lnTo>
                        <a:pt x="7657409" y="2168390"/>
                      </a:lnTo>
                      <a:cubicBezTo>
                        <a:pt x="7643040" y="2187599"/>
                        <a:pt x="7623770" y="2203315"/>
                        <a:pt x="7614586" y="2203315"/>
                      </a:cubicBezTo>
                      <a:cubicBezTo>
                        <a:pt x="7605402" y="2203315"/>
                        <a:pt x="7568240" y="2157682"/>
                        <a:pt x="7532001" y="2101909"/>
                      </a:cubicBezTo>
                      <a:lnTo>
                        <a:pt x="7466116" y="2000502"/>
                      </a:lnTo>
                      <a:lnTo>
                        <a:pt x="7434755" y="2021050"/>
                      </a:lnTo>
                      <a:cubicBezTo>
                        <a:pt x="7399411" y="2044208"/>
                        <a:pt x="7399534" y="2044614"/>
                        <a:pt x="7476401" y="2158865"/>
                      </a:cubicBezTo>
                      <a:lnTo>
                        <a:pt x="7519123" y="2222365"/>
                      </a:lnTo>
                      <a:lnTo>
                        <a:pt x="7492654" y="2257290"/>
                      </a:lnTo>
                      <a:cubicBezTo>
                        <a:pt x="7478095" y="2276499"/>
                        <a:pt x="7458367" y="2292215"/>
                        <a:pt x="7448814" y="2292215"/>
                      </a:cubicBezTo>
                      <a:cubicBezTo>
                        <a:pt x="7439261" y="2292215"/>
                        <a:pt x="7404501" y="2249682"/>
                        <a:pt x="7371569" y="2197698"/>
                      </a:cubicBezTo>
                      <a:lnTo>
                        <a:pt x="7311696" y="2103181"/>
                      </a:lnTo>
                      <a:lnTo>
                        <a:pt x="7227274" y="2160546"/>
                      </a:lnTo>
                      <a:lnTo>
                        <a:pt x="7296637" y="2264149"/>
                      </a:lnTo>
                      <a:cubicBezTo>
                        <a:pt x="7334786" y="2321131"/>
                        <a:pt x="7366000" y="2372717"/>
                        <a:pt x="7366000" y="2378784"/>
                      </a:cubicBezTo>
                      <a:cubicBezTo>
                        <a:pt x="7366000" y="2397934"/>
                        <a:pt x="7279165" y="2438260"/>
                        <a:pt x="7266465" y="2425008"/>
                      </a:cubicBezTo>
                      <a:cubicBezTo>
                        <a:pt x="7244049" y="2401619"/>
                        <a:pt x="7072392" y="2125050"/>
                        <a:pt x="7069983" y="2108441"/>
                      </a:cubicBezTo>
                      <a:cubicBezTo>
                        <a:pt x="7068645" y="2099216"/>
                        <a:pt x="7153275" y="2034223"/>
                        <a:pt x="7258050" y="1964013"/>
                      </a:cubicBezTo>
                      <a:cubicBezTo>
                        <a:pt x="7362825" y="1893803"/>
                        <a:pt x="7458072" y="1837485"/>
                        <a:pt x="7469711" y="1838862"/>
                      </a:cubicBezTo>
                      <a:close/>
                      <a:moveTo>
                        <a:pt x="666667" y="1663847"/>
                      </a:moveTo>
                      <a:cubicBezTo>
                        <a:pt x="673698" y="1660510"/>
                        <a:pt x="696070" y="1671217"/>
                        <a:pt x="716383" y="1687642"/>
                      </a:cubicBezTo>
                      <a:lnTo>
                        <a:pt x="753315" y="1717503"/>
                      </a:lnTo>
                      <a:lnTo>
                        <a:pt x="605587" y="1927128"/>
                      </a:lnTo>
                      <a:lnTo>
                        <a:pt x="665534" y="1972346"/>
                      </a:lnTo>
                      <a:lnTo>
                        <a:pt x="727065" y="1885011"/>
                      </a:lnTo>
                      <a:cubicBezTo>
                        <a:pt x="760908" y="1836976"/>
                        <a:pt x="794082" y="1794285"/>
                        <a:pt x="800785" y="1790142"/>
                      </a:cubicBezTo>
                      <a:cubicBezTo>
                        <a:pt x="813887" y="1782045"/>
                        <a:pt x="889001" y="1830192"/>
                        <a:pt x="889001" y="1846686"/>
                      </a:cubicBezTo>
                      <a:cubicBezTo>
                        <a:pt x="889001" y="1852154"/>
                        <a:pt x="860426" y="1894375"/>
                        <a:pt x="825501" y="1940509"/>
                      </a:cubicBezTo>
                      <a:cubicBezTo>
                        <a:pt x="790576" y="1986645"/>
                        <a:pt x="762001" y="2028013"/>
                        <a:pt x="762001" y="2032443"/>
                      </a:cubicBezTo>
                      <a:cubicBezTo>
                        <a:pt x="762001" y="2044058"/>
                        <a:pt x="804171" y="2075537"/>
                        <a:pt x="819151" y="2075103"/>
                      </a:cubicBezTo>
                      <a:cubicBezTo>
                        <a:pt x="826136" y="2074900"/>
                        <a:pt x="867612" y="2032104"/>
                        <a:pt x="911320" y="1979997"/>
                      </a:cubicBezTo>
                      <a:lnTo>
                        <a:pt x="990789" y="1885260"/>
                      </a:lnTo>
                      <a:lnTo>
                        <a:pt x="1030086" y="1905582"/>
                      </a:lnTo>
                      <a:cubicBezTo>
                        <a:pt x="1076862" y="1929770"/>
                        <a:pt x="1080418" y="1921050"/>
                        <a:pt x="951616" y="2098021"/>
                      </a:cubicBezTo>
                      <a:cubicBezTo>
                        <a:pt x="899715" y="2169331"/>
                        <a:pt x="853605" y="2233199"/>
                        <a:pt x="849149" y="2239951"/>
                      </a:cubicBezTo>
                      <a:cubicBezTo>
                        <a:pt x="838533" y="2256036"/>
                        <a:pt x="443841" y="1972631"/>
                        <a:pt x="451404" y="1954354"/>
                      </a:cubicBezTo>
                      <a:cubicBezTo>
                        <a:pt x="454592" y="1946647"/>
                        <a:pt x="501455" y="1879496"/>
                        <a:pt x="555542" y="1805129"/>
                      </a:cubicBezTo>
                      <a:cubicBezTo>
                        <a:pt x="609630" y="1730761"/>
                        <a:pt x="659636" y="1667185"/>
                        <a:pt x="666667" y="1663847"/>
                      </a:cubicBezTo>
                      <a:close/>
                      <a:moveTo>
                        <a:pt x="7154666" y="1428616"/>
                      </a:moveTo>
                      <a:cubicBezTo>
                        <a:pt x="7173629" y="1428616"/>
                        <a:pt x="7226300" y="1496335"/>
                        <a:pt x="7226300" y="1520714"/>
                      </a:cubicBezTo>
                      <a:cubicBezTo>
                        <a:pt x="7226300" y="1530024"/>
                        <a:pt x="7191386" y="1593449"/>
                        <a:pt x="7148713" y="1661658"/>
                      </a:cubicBezTo>
                      <a:cubicBezTo>
                        <a:pt x="7106040" y="1729868"/>
                        <a:pt x="7073753" y="1788302"/>
                        <a:pt x="7076964" y="1791513"/>
                      </a:cubicBezTo>
                      <a:cubicBezTo>
                        <a:pt x="7080176" y="1794725"/>
                        <a:pt x="7140720" y="1774394"/>
                        <a:pt x="7211507" y="1746334"/>
                      </a:cubicBezTo>
                      <a:cubicBezTo>
                        <a:pt x="7282295" y="1718274"/>
                        <a:pt x="7351340" y="1695316"/>
                        <a:pt x="7364941" y="1695316"/>
                      </a:cubicBezTo>
                      <a:cubicBezTo>
                        <a:pt x="7388347" y="1695316"/>
                        <a:pt x="7442200" y="1755170"/>
                        <a:pt x="7442200" y="1781184"/>
                      </a:cubicBezTo>
                      <a:cubicBezTo>
                        <a:pt x="7442200" y="1787837"/>
                        <a:pt x="7343616" y="1824847"/>
                        <a:pt x="7223125" y="1863428"/>
                      </a:cubicBezTo>
                      <a:cubicBezTo>
                        <a:pt x="7102634" y="1902008"/>
                        <a:pt x="6993513" y="1940529"/>
                        <a:pt x="6980633" y="1949029"/>
                      </a:cubicBezTo>
                      <a:cubicBezTo>
                        <a:pt x="6960785" y="1962129"/>
                        <a:pt x="6951591" y="1959095"/>
                        <a:pt x="6920308" y="1929124"/>
                      </a:cubicBezTo>
                      <a:cubicBezTo>
                        <a:pt x="6900008" y="1909676"/>
                        <a:pt x="6883400" y="1884974"/>
                        <a:pt x="6883400" y="1874230"/>
                      </a:cubicBezTo>
                      <a:cubicBezTo>
                        <a:pt x="6883400" y="1863487"/>
                        <a:pt x="6940822" y="1758829"/>
                        <a:pt x="7011005" y="1641656"/>
                      </a:cubicBezTo>
                      <a:cubicBezTo>
                        <a:pt x="7081188" y="1524484"/>
                        <a:pt x="7145836" y="1428616"/>
                        <a:pt x="7154666" y="1428616"/>
                      </a:cubicBezTo>
                      <a:close/>
                      <a:moveTo>
                        <a:pt x="931667" y="1365116"/>
                      </a:moveTo>
                      <a:cubicBezTo>
                        <a:pt x="949073" y="1365116"/>
                        <a:pt x="1070679" y="1468414"/>
                        <a:pt x="1163167" y="1561762"/>
                      </a:cubicBezTo>
                      <a:cubicBezTo>
                        <a:pt x="1252012" y="1651435"/>
                        <a:pt x="1268957" y="1698663"/>
                        <a:pt x="1236687" y="1766668"/>
                      </a:cubicBezTo>
                      <a:cubicBezTo>
                        <a:pt x="1212708" y="1817200"/>
                        <a:pt x="1154290" y="1869799"/>
                        <a:pt x="1109723" y="1880984"/>
                      </a:cubicBezTo>
                      <a:cubicBezTo>
                        <a:pt x="1072326" y="1890371"/>
                        <a:pt x="992244" y="1862349"/>
                        <a:pt x="974054" y="1833512"/>
                      </a:cubicBezTo>
                      <a:cubicBezTo>
                        <a:pt x="964322" y="1818083"/>
                        <a:pt x="968293" y="1802845"/>
                        <a:pt x="989985" y="1772381"/>
                      </a:cubicBezTo>
                      <a:cubicBezTo>
                        <a:pt x="1005877" y="1750063"/>
                        <a:pt x="1025375" y="1732939"/>
                        <a:pt x="1033315" y="1734326"/>
                      </a:cubicBezTo>
                      <a:cubicBezTo>
                        <a:pt x="1076974" y="1741958"/>
                        <a:pt x="1096685" y="1737431"/>
                        <a:pt x="1109587" y="1716808"/>
                      </a:cubicBezTo>
                      <a:cubicBezTo>
                        <a:pt x="1121998" y="1696971"/>
                        <a:pt x="1111020" y="1682294"/>
                        <a:pt x="1028843" y="1608858"/>
                      </a:cubicBezTo>
                      <a:cubicBezTo>
                        <a:pt x="976534" y="1562112"/>
                        <a:pt x="910811" y="1502828"/>
                        <a:pt x="882793" y="1477116"/>
                      </a:cubicBezTo>
                      <a:lnTo>
                        <a:pt x="831851" y="1430366"/>
                      </a:lnTo>
                      <a:lnTo>
                        <a:pt x="875502" y="1397741"/>
                      </a:lnTo>
                      <a:cubicBezTo>
                        <a:pt x="899510" y="1379797"/>
                        <a:pt x="924784" y="1365116"/>
                        <a:pt x="931667" y="1365116"/>
                      </a:cubicBezTo>
                      <a:close/>
                      <a:moveTo>
                        <a:pt x="7029735" y="1301616"/>
                      </a:moveTo>
                      <a:cubicBezTo>
                        <a:pt x="7038814" y="1301616"/>
                        <a:pt x="7061675" y="1319958"/>
                        <a:pt x="7080539" y="1342377"/>
                      </a:cubicBezTo>
                      <a:lnTo>
                        <a:pt x="7114838" y="1383138"/>
                      </a:lnTo>
                      <a:lnTo>
                        <a:pt x="6932443" y="1545002"/>
                      </a:lnTo>
                      <a:cubicBezTo>
                        <a:pt x="6832126" y="1634027"/>
                        <a:pt x="6746271" y="1709982"/>
                        <a:pt x="6741653" y="1713791"/>
                      </a:cubicBezTo>
                      <a:cubicBezTo>
                        <a:pt x="6737035" y="1717600"/>
                        <a:pt x="6717669" y="1702190"/>
                        <a:pt x="6698616" y="1679548"/>
                      </a:cubicBezTo>
                      <a:lnTo>
                        <a:pt x="6663976" y="1638380"/>
                      </a:lnTo>
                      <a:lnTo>
                        <a:pt x="6838603" y="1469998"/>
                      </a:lnTo>
                      <a:cubicBezTo>
                        <a:pt x="6934648" y="1377388"/>
                        <a:pt x="7020657" y="1301616"/>
                        <a:pt x="7029735" y="1301616"/>
                      </a:cubicBezTo>
                      <a:close/>
                      <a:moveTo>
                        <a:pt x="1078471" y="1212716"/>
                      </a:moveTo>
                      <a:cubicBezTo>
                        <a:pt x="1089709" y="1212716"/>
                        <a:pt x="1175755" y="1289725"/>
                        <a:pt x="1269683" y="1383848"/>
                      </a:cubicBezTo>
                      <a:lnTo>
                        <a:pt x="1440463" y="1554980"/>
                      </a:lnTo>
                      <a:lnTo>
                        <a:pt x="1403656" y="1593398"/>
                      </a:lnTo>
                      <a:cubicBezTo>
                        <a:pt x="1383412" y="1614528"/>
                        <a:pt x="1360695" y="1631816"/>
                        <a:pt x="1353174" y="1631816"/>
                      </a:cubicBezTo>
                      <a:cubicBezTo>
                        <a:pt x="1345652" y="1631816"/>
                        <a:pt x="1263129" y="1555290"/>
                        <a:pt x="1169790" y="1461758"/>
                      </a:cubicBezTo>
                      <a:cubicBezTo>
                        <a:pt x="995288" y="1286896"/>
                        <a:pt x="980218" y="1261283"/>
                        <a:pt x="1032601" y="1228591"/>
                      </a:cubicBezTo>
                      <a:cubicBezTo>
                        <a:pt x="1046591" y="1219860"/>
                        <a:pt x="1067233" y="1212716"/>
                        <a:pt x="1078471" y="1212716"/>
                      </a:cubicBezTo>
                      <a:close/>
                      <a:moveTo>
                        <a:pt x="1430077" y="1138502"/>
                      </a:moveTo>
                      <a:cubicBezTo>
                        <a:pt x="1423806" y="1139408"/>
                        <a:pt x="1425605" y="1147981"/>
                        <a:pt x="1429443" y="1165091"/>
                      </a:cubicBezTo>
                      <a:cubicBezTo>
                        <a:pt x="1432971" y="1180807"/>
                        <a:pt x="1441298" y="1203866"/>
                        <a:pt x="1447950" y="1216334"/>
                      </a:cubicBezTo>
                      <a:cubicBezTo>
                        <a:pt x="1459283" y="1237575"/>
                        <a:pt x="1462057" y="1237683"/>
                        <a:pt x="1492024" y="1218048"/>
                      </a:cubicBezTo>
                      <a:cubicBezTo>
                        <a:pt x="1534052" y="1190510"/>
                        <a:pt x="1532523" y="1183384"/>
                        <a:pt x="1479121" y="1157918"/>
                      </a:cubicBezTo>
                      <a:cubicBezTo>
                        <a:pt x="1450687" y="1144359"/>
                        <a:pt x="1436347" y="1137597"/>
                        <a:pt x="1430077" y="1138502"/>
                      </a:cubicBezTo>
                      <a:close/>
                      <a:moveTo>
                        <a:pt x="6659760" y="958716"/>
                      </a:moveTo>
                      <a:cubicBezTo>
                        <a:pt x="6675407" y="958716"/>
                        <a:pt x="6747813" y="1021571"/>
                        <a:pt x="6737157" y="1025905"/>
                      </a:cubicBezTo>
                      <a:cubicBezTo>
                        <a:pt x="6729099" y="1029183"/>
                        <a:pt x="6691018" y="1316667"/>
                        <a:pt x="6697751" y="1323400"/>
                      </a:cubicBezTo>
                      <a:cubicBezTo>
                        <a:pt x="6700413" y="1326062"/>
                        <a:pt x="6738390" y="1287960"/>
                        <a:pt x="6782144" y="1238728"/>
                      </a:cubicBezTo>
                      <a:cubicBezTo>
                        <a:pt x="6825899" y="1189496"/>
                        <a:pt x="6867641" y="1149216"/>
                        <a:pt x="6874905" y="1149216"/>
                      </a:cubicBezTo>
                      <a:cubicBezTo>
                        <a:pt x="6894955" y="1149216"/>
                        <a:pt x="6946900" y="1202028"/>
                        <a:pt x="6946900" y="1222412"/>
                      </a:cubicBezTo>
                      <a:cubicBezTo>
                        <a:pt x="6946900" y="1245934"/>
                        <a:pt x="6643126" y="1581016"/>
                        <a:pt x="6621801" y="1581016"/>
                      </a:cubicBezTo>
                      <a:cubicBezTo>
                        <a:pt x="6612789" y="1581016"/>
                        <a:pt x="6589748" y="1567539"/>
                        <a:pt x="6570597" y="1551066"/>
                      </a:cubicBezTo>
                      <a:lnTo>
                        <a:pt x="6535779" y="1521116"/>
                      </a:lnTo>
                      <a:lnTo>
                        <a:pt x="6551885" y="1382791"/>
                      </a:lnTo>
                      <a:cubicBezTo>
                        <a:pt x="6560744" y="1306712"/>
                        <a:pt x="6568950" y="1233628"/>
                        <a:pt x="6570121" y="1220382"/>
                      </a:cubicBezTo>
                      <a:cubicBezTo>
                        <a:pt x="6571314" y="1206888"/>
                        <a:pt x="6539328" y="1238997"/>
                        <a:pt x="6497376" y="1293407"/>
                      </a:cubicBezTo>
                      <a:cubicBezTo>
                        <a:pt x="6456195" y="1346817"/>
                        <a:pt x="6416559" y="1390516"/>
                        <a:pt x="6409294" y="1390516"/>
                      </a:cubicBezTo>
                      <a:cubicBezTo>
                        <a:pt x="6390179" y="1390516"/>
                        <a:pt x="6337300" y="1338127"/>
                        <a:pt x="6337300" y="1319188"/>
                      </a:cubicBezTo>
                      <a:cubicBezTo>
                        <a:pt x="6337300" y="1310333"/>
                        <a:pt x="6406625" y="1225604"/>
                        <a:pt x="6491355" y="1130902"/>
                      </a:cubicBezTo>
                      <a:cubicBezTo>
                        <a:pt x="6576085" y="1036200"/>
                        <a:pt x="6651868" y="958716"/>
                        <a:pt x="6659760" y="958716"/>
                      </a:cubicBezTo>
                      <a:close/>
                      <a:moveTo>
                        <a:pt x="6236676" y="641217"/>
                      </a:moveTo>
                      <a:cubicBezTo>
                        <a:pt x="6242904" y="641217"/>
                        <a:pt x="6266421" y="657675"/>
                        <a:pt x="6288938" y="677793"/>
                      </a:cubicBezTo>
                      <a:lnTo>
                        <a:pt x="6329876" y="714372"/>
                      </a:lnTo>
                      <a:lnTo>
                        <a:pt x="6258992" y="801620"/>
                      </a:lnTo>
                      <a:cubicBezTo>
                        <a:pt x="6139685" y="948468"/>
                        <a:pt x="6107629" y="1040334"/>
                        <a:pt x="6162326" y="1078646"/>
                      </a:cubicBezTo>
                      <a:cubicBezTo>
                        <a:pt x="6209489" y="1111680"/>
                        <a:pt x="6242746" y="1103303"/>
                        <a:pt x="6275659" y="1050096"/>
                      </a:cubicBezTo>
                      <a:cubicBezTo>
                        <a:pt x="6319374" y="979428"/>
                        <a:pt x="6455784" y="806317"/>
                        <a:pt x="6467755" y="806317"/>
                      </a:cubicBezTo>
                      <a:cubicBezTo>
                        <a:pt x="6487848" y="806317"/>
                        <a:pt x="6553200" y="862182"/>
                        <a:pt x="6553200" y="879359"/>
                      </a:cubicBezTo>
                      <a:cubicBezTo>
                        <a:pt x="6553200" y="899931"/>
                        <a:pt x="6390882" y="1130270"/>
                        <a:pt x="6341798" y="1179355"/>
                      </a:cubicBezTo>
                      <a:cubicBezTo>
                        <a:pt x="6279511" y="1241641"/>
                        <a:pt x="6197534" y="1240104"/>
                        <a:pt x="6102725" y="1174874"/>
                      </a:cubicBezTo>
                      <a:cubicBezTo>
                        <a:pt x="6035783" y="1128817"/>
                        <a:pt x="6007100" y="1080569"/>
                        <a:pt x="6007100" y="1014025"/>
                      </a:cubicBezTo>
                      <a:cubicBezTo>
                        <a:pt x="6007100" y="975396"/>
                        <a:pt x="6027577" y="935956"/>
                        <a:pt x="6116226" y="803846"/>
                      </a:cubicBezTo>
                      <a:cubicBezTo>
                        <a:pt x="6176245" y="714400"/>
                        <a:pt x="6230448" y="641217"/>
                        <a:pt x="6236676" y="641217"/>
                      </a:cubicBezTo>
                      <a:close/>
                      <a:moveTo>
                        <a:pt x="1860553" y="581923"/>
                      </a:moveTo>
                      <a:cubicBezTo>
                        <a:pt x="1875544" y="585874"/>
                        <a:pt x="2133232" y="971910"/>
                        <a:pt x="2133266" y="990466"/>
                      </a:cubicBezTo>
                      <a:cubicBezTo>
                        <a:pt x="2133277" y="997451"/>
                        <a:pt x="2116132" y="1018988"/>
                        <a:pt x="2095164" y="1038326"/>
                      </a:cubicBezTo>
                      <a:lnTo>
                        <a:pt x="2057041" y="1073486"/>
                      </a:lnTo>
                      <a:lnTo>
                        <a:pt x="1990546" y="1039641"/>
                      </a:lnTo>
                      <a:cubicBezTo>
                        <a:pt x="1909040" y="998155"/>
                        <a:pt x="1778002" y="944857"/>
                        <a:pt x="1778002" y="953191"/>
                      </a:cubicBezTo>
                      <a:cubicBezTo>
                        <a:pt x="1778002" y="956553"/>
                        <a:pt x="1806578" y="1002453"/>
                        <a:pt x="1841502" y="1055192"/>
                      </a:cubicBezTo>
                      <a:cubicBezTo>
                        <a:pt x="1876427" y="1107931"/>
                        <a:pt x="1905002" y="1155874"/>
                        <a:pt x="1905002" y="1161733"/>
                      </a:cubicBezTo>
                      <a:cubicBezTo>
                        <a:pt x="1905002" y="1167593"/>
                        <a:pt x="1866971" y="1199525"/>
                        <a:pt x="1820488" y="1232694"/>
                      </a:cubicBezTo>
                      <a:lnTo>
                        <a:pt x="1735975" y="1293002"/>
                      </a:lnTo>
                      <a:lnTo>
                        <a:pt x="1690313" y="1270820"/>
                      </a:lnTo>
                      <a:cubicBezTo>
                        <a:pt x="1615243" y="1234349"/>
                        <a:pt x="1609048" y="1235504"/>
                        <a:pt x="1556996" y="1295666"/>
                      </a:cubicBezTo>
                      <a:cubicBezTo>
                        <a:pt x="1508148" y="1352126"/>
                        <a:pt x="1507664" y="1353693"/>
                        <a:pt x="1523139" y="1405343"/>
                      </a:cubicBezTo>
                      <a:cubicBezTo>
                        <a:pt x="1538285" y="1455892"/>
                        <a:pt x="1537496" y="1459084"/>
                        <a:pt x="1500806" y="1495774"/>
                      </a:cubicBezTo>
                      <a:cubicBezTo>
                        <a:pt x="1439458" y="1557122"/>
                        <a:pt x="1426713" y="1539467"/>
                        <a:pt x="1333502" y="1264019"/>
                      </a:cubicBezTo>
                      <a:lnTo>
                        <a:pt x="1250953" y="1020075"/>
                      </a:lnTo>
                      <a:lnTo>
                        <a:pt x="1301273" y="989396"/>
                      </a:lnTo>
                      <a:cubicBezTo>
                        <a:pt x="1328948" y="972522"/>
                        <a:pt x="1354929" y="958716"/>
                        <a:pt x="1359005" y="958716"/>
                      </a:cubicBezTo>
                      <a:cubicBezTo>
                        <a:pt x="1363082" y="958716"/>
                        <a:pt x="1453728" y="1004970"/>
                        <a:pt x="1560440" y="1061502"/>
                      </a:cubicBezTo>
                      <a:cubicBezTo>
                        <a:pt x="1667154" y="1118035"/>
                        <a:pt x="1756725" y="1162027"/>
                        <a:pt x="1759490" y="1159262"/>
                      </a:cubicBezTo>
                      <a:cubicBezTo>
                        <a:pt x="1762254" y="1156498"/>
                        <a:pt x="1715774" y="1081259"/>
                        <a:pt x="1656204" y="992064"/>
                      </a:cubicBezTo>
                      <a:cubicBezTo>
                        <a:pt x="1596632" y="902869"/>
                        <a:pt x="1546802" y="818605"/>
                        <a:pt x="1545471" y="804806"/>
                      </a:cubicBezTo>
                      <a:cubicBezTo>
                        <a:pt x="1543744" y="786893"/>
                        <a:pt x="1555868" y="774595"/>
                        <a:pt x="1587872" y="761797"/>
                      </a:cubicBezTo>
                      <a:cubicBezTo>
                        <a:pt x="1631381" y="744399"/>
                        <a:pt x="1636702" y="745745"/>
                        <a:pt x="1769956" y="807854"/>
                      </a:cubicBezTo>
                      <a:cubicBezTo>
                        <a:pt x="1845452" y="843042"/>
                        <a:pt x="1910066" y="868986"/>
                        <a:pt x="1913546" y="865505"/>
                      </a:cubicBezTo>
                      <a:cubicBezTo>
                        <a:pt x="1917024" y="862027"/>
                        <a:pt x="1890807" y="816113"/>
                        <a:pt x="1855286" y="763471"/>
                      </a:cubicBezTo>
                      <a:cubicBezTo>
                        <a:pt x="1819765" y="710831"/>
                        <a:pt x="1790702" y="662268"/>
                        <a:pt x="1790702" y="655548"/>
                      </a:cubicBezTo>
                      <a:cubicBezTo>
                        <a:pt x="1790702" y="648832"/>
                        <a:pt x="1803562" y="628764"/>
                        <a:pt x="1819277" y="610953"/>
                      </a:cubicBezTo>
                      <a:cubicBezTo>
                        <a:pt x="1834994" y="593143"/>
                        <a:pt x="1853567" y="580079"/>
                        <a:pt x="1860553" y="581923"/>
                      </a:cubicBezTo>
                      <a:close/>
                      <a:moveTo>
                        <a:pt x="2247902" y="374757"/>
                      </a:moveTo>
                      <a:cubicBezTo>
                        <a:pt x="2315146" y="362779"/>
                        <a:pt x="2428323" y="406134"/>
                        <a:pt x="2445299" y="450370"/>
                      </a:cubicBezTo>
                      <a:cubicBezTo>
                        <a:pt x="2450258" y="463295"/>
                        <a:pt x="2438861" y="476929"/>
                        <a:pt x="2410619" y="491858"/>
                      </a:cubicBezTo>
                      <a:cubicBezTo>
                        <a:pt x="2346326" y="525837"/>
                        <a:pt x="2338911" y="527905"/>
                        <a:pt x="2330451" y="514215"/>
                      </a:cubicBezTo>
                      <a:cubicBezTo>
                        <a:pt x="2315627" y="490228"/>
                        <a:pt x="2250141" y="501270"/>
                        <a:pt x="2210776" y="534396"/>
                      </a:cubicBezTo>
                      <a:cubicBezTo>
                        <a:pt x="2163484" y="574190"/>
                        <a:pt x="2158944" y="629923"/>
                        <a:pt x="2196932" y="704384"/>
                      </a:cubicBezTo>
                      <a:cubicBezTo>
                        <a:pt x="2240667" y="790109"/>
                        <a:pt x="2299855" y="813373"/>
                        <a:pt x="2375156" y="774435"/>
                      </a:cubicBezTo>
                      <a:cubicBezTo>
                        <a:pt x="2419104" y="751707"/>
                        <a:pt x="2446600" y="707833"/>
                        <a:pt x="2428337" y="689573"/>
                      </a:cubicBezTo>
                      <a:cubicBezTo>
                        <a:pt x="2420248" y="681483"/>
                        <a:pt x="2402354" y="684169"/>
                        <a:pt x="2376991" y="697284"/>
                      </a:cubicBezTo>
                      <a:cubicBezTo>
                        <a:pt x="2355581" y="708356"/>
                        <a:pt x="2335068" y="717417"/>
                        <a:pt x="2331408" y="717417"/>
                      </a:cubicBezTo>
                      <a:cubicBezTo>
                        <a:pt x="2323212" y="717417"/>
                        <a:pt x="2286002" y="646748"/>
                        <a:pt x="2286002" y="631182"/>
                      </a:cubicBezTo>
                      <a:cubicBezTo>
                        <a:pt x="2286002" y="615031"/>
                        <a:pt x="2475426" y="524753"/>
                        <a:pt x="2490179" y="533871"/>
                      </a:cubicBezTo>
                      <a:cubicBezTo>
                        <a:pt x="2508782" y="545368"/>
                        <a:pt x="2578101" y="687990"/>
                        <a:pt x="2578101" y="714769"/>
                      </a:cubicBezTo>
                      <a:cubicBezTo>
                        <a:pt x="2578101" y="751594"/>
                        <a:pt x="2498473" y="835332"/>
                        <a:pt x="2425893" y="874835"/>
                      </a:cubicBezTo>
                      <a:cubicBezTo>
                        <a:pt x="2369171" y="905709"/>
                        <a:pt x="2349182" y="910027"/>
                        <a:pt x="2284641" y="905358"/>
                      </a:cubicBezTo>
                      <a:cubicBezTo>
                        <a:pt x="2229438" y="901365"/>
                        <a:pt x="2198537" y="891458"/>
                        <a:pt x="2168355" y="868078"/>
                      </a:cubicBezTo>
                      <a:cubicBezTo>
                        <a:pt x="2075153" y="795880"/>
                        <a:pt x="2026323" y="663738"/>
                        <a:pt x="2056108" y="564325"/>
                      </a:cubicBezTo>
                      <a:cubicBezTo>
                        <a:pt x="2081784" y="478625"/>
                        <a:pt x="2173454" y="388020"/>
                        <a:pt x="2247902" y="374757"/>
                      </a:cubicBezTo>
                      <a:close/>
                      <a:moveTo>
                        <a:pt x="5588696" y="311015"/>
                      </a:moveTo>
                      <a:cubicBezTo>
                        <a:pt x="5605726" y="311015"/>
                        <a:pt x="5667437" y="336701"/>
                        <a:pt x="5680822" y="349361"/>
                      </a:cubicBezTo>
                      <a:cubicBezTo>
                        <a:pt x="5686472" y="354704"/>
                        <a:pt x="5674348" y="396010"/>
                        <a:pt x="5653880" y="441151"/>
                      </a:cubicBezTo>
                      <a:lnTo>
                        <a:pt x="5616666" y="523225"/>
                      </a:lnTo>
                      <a:lnTo>
                        <a:pt x="5685164" y="556820"/>
                      </a:lnTo>
                      <a:cubicBezTo>
                        <a:pt x="5722838" y="575299"/>
                        <a:pt x="5755773" y="590417"/>
                        <a:pt x="5758352" y="590417"/>
                      </a:cubicBezTo>
                      <a:cubicBezTo>
                        <a:pt x="5760932" y="590417"/>
                        <a:pt x="5769792" y="563270"/>
                        <a:pt x="5778043" y="530090"/>
                      </a:cubicBezTo>
                      <a:cubicBezTo>
                        <a:pt x="5797948" y="450044"/>
                        <a:pt x="5829147" y="422156"/>
                        <a:pt x="5879249" y="439623"/>
                      </a:cubicBezTo>
                      <a:cubicBezTo>
                        <a:pt x="5954495" y="465853"/>
                        <a:pt x="5953583" y="472885"/>
                        <a:pt x="5847842" y="682048"/>
                      </a:cubicBezTo>
                      <a:cubicBezTo>
                        <a:pt x="5793868" y="788812"/>
                        <a:pt x="5745239" y="886907"/>
                        <a:pt x="5739778" y="900037"/>
                      </a:cubicBezTo>
                      <a:cubicBezTo>
                        <a:pt x="5731265" y="920506"/>
                        <a:pt x="5724717" y="921942"/>
                        <a:pt x="5693850" y="910113"/>
                      </a:cubicBezTo>
                      <a:cubicBezTo>
                        <a:pt x="5620500" y="882006"/>
                        <a:pt x="5620177" y="880823"/>
                        <a:pt x="5662833" y="796325"/>
                      </a:cubicBezTo>
                      <a:cubicBezTo>
                        <a:pt x="5684540" y="753322"/>
                        <a:pt x="5702300" y="712360"/>
                        <a:pt x="5702300" y="705293"/>
                      </a:cubicBezTo>
                      <a:cubicBezTo>
                        <a:pt x="5702300" y="694586"/>
                        <a:pt x="5588764" y="628515"/>
                        <a:pt x="5570369" y="628515"/>
                      </a:cubicBezTo>
                      <a:cubicBezTo>
                        <a:pt x="5567192" y="628515"/>
                        <a:pt x="5546154" y="668522"/>
                        <a:pt x="5523616" y="717417"/>
                      </a:cubicBezTo>
                      <a:cubicBezTo>
                        <a:pt x="5501079" y="766311"/>
                        <a:pt x="5477965" y="806317"/>
                        <a:pt x="5472251" y="806317"/>
                      </a:cubicBezTo>
                      <a:cubicBezTo>
                        <a:pt x="5466537" y="806317"/>
                        <a:pt x="5441349" y="796533"/>
                        <a:pt x="5416279" y="784580"/>
                      </a:cubicBezTo>
                      <a:cubicBezTo>
                        <a:pt x="5380718" y="767622"/>
                        <a:pt x="5372132" y="757116"/>
                        <a:pt x="5377229" y="736807"/>
                      </a:cubicBezTo>
                      <a:cubicBezTo>
                        <a:pt x="5380823" y="722491"/>
                        <a:pt x="5426889" y="620828"/>
                        <a:pt x="5479597" y="510894"/>
                      </a:cubicBezTo>
                      <a:cubicBezTo>
                        <a:pt x="5532305" y="400963"/>
                        <a:pt x="5581400" y="311015"/>
                        <a:pt x="5588696" y="311015"/>
                      </a:cubicBezTo>
                      <a:close/>
                      <a:moveTo>
                        <a:pt x="3966200" y="241013"/>
                      </a:moveTo>
                      <a:cubicBezTo>
                        <a:pt x="4018190" y="240003"/>
                        <a:pt x="4075806" y="250187"/>
                        <a:pt x="4088712" y="265735"/>
                      </a:cubicBezTo>
                      <a:cubicBezTo>
                        <a:pt x="4098578" y="277626"/>
                        <a:pt x="4100222" y="296384"/>
                        <a:pt x="4093442" y="319711"/>
                      </a:cubicBezTo>
                      <a:cubicBezTo>
                        <a:pt x="4083164" y="355071"/>
                        <a:pt x="4081930" y="355465"/>
                        <a:pt x="3981450" y="355465"/>
                      </a:cubicBezTo>
                      <a:lnTo>
                        <a:pt x="3879850" y="355465"/>
                      </a:lnTo>
                      <a:lnTo>
                        <a:pt x="3879850" y="304792"/>
                      </a:lnTo>
                      <a:cubicBezTo>
                        <a:pt x="3879850" y="258763"/>
                        <a:pt x="3883344" y="253369"/>
                        <a:pt x="3917950" y="245969"/>
                      </a:cubicBezTo>
                      <a:cubicBezTo>
                        <a:pt x="3932165" y="242927"/>
                        <a:pt x="3948870" y="241347"/>
                        <a:pt x="3966200" y="241013"/>
                      </a:cubicBezTo>
                      <a:close/>
                      <a:moveTo>
                        <a:pt x="5168652" y="175857"/>
                      </a:moveTo>
                      <a:cubicBezTo>
                        <a:pt x="5178930" y="175847"/>
                        <a:pt x="5191086" y="176635"/>
                        <a:pt x="5206165" y="177957"/>
                      </a:cubicBezTo>
                      <a:cubicBezTo>
                        <a:pt x="5333012" y="189092"/>
                        <a:pt x="5416162" y="249816"/>
                        <a:pt x="5423150" y="336415"/>
                      </a:cubicBezTo>
                      <a:cubicBezTo>
                        <a:pt x="5424559" y="353878"/>
                        <a:pt x="5427937" y="378166"/>
                        <a:pt x="5430656" y="390392"/>
                      </a:cubicBezTo>
                      <a:cubicBezTo>
                        <a:pt x="5434529" y="407801"/>
                        <a:pt x="5427163" y="412615"/>
                        <a:pt x="5396665" y="412615"/>
                      </a:cubicBezTo>
                      <a:cubicBezTo>
                        <a:pt x="5345546" y="412615"/>
                        <a:pt x="5308600" y="391943"/>
                        <a:pt x="5308600" y="363337"/>
                      </a:cubicBezTo>
                      <a:cubicBezTo>
                        <a:pt x="5308600" y="303618"/>
                        <a:pt x="5206313" y="272013"/>
                        <a:pt x="5157120" y="316532"/>
                      </a:cubicBezTo>
                      <a:cubicBezTo>
                        <a:pt x="5128324" y="342594"/>
                        <a:pt x="5092700" y="439117"/>
                        <a:pt x="5092700" y="491079"/>
                      </a:cubicBezTo>
                      <a:cubicBezTo>
                        <a:pt x="5092700" y="567680"/>
                        <a:pt x="5200066" y="609096"/>
                        <a:pt x="5251450" y="552315"/>
                      </a:cubicBezTo>
                      <a:cubicBezTo>
                        <a:pt x="5282245" y="518287"/>
                        <a:pt x="5308098" y="520323"/>
                        <a:pt x="5351054" y="560152"/>
                      </a:cubicBezTo>
                      <a:lnTo>
                        <a:pt x="5386899" y="593390"/>
                      </a:lnTo>
                      <a:lnTo>
                        <a:pt x="5345490" y="636113"/>
                      </a:lnTo>
                      <a:cubicBezTo>
                        <a:pt x="5269745" y="714265"/>
                        <a:pt x="5191296" y="719035"/>
                        <a:pt x="5065345" y="653150"/>
                      </a:cubicBezTo>
                      <a:cubicBezTo>
                        <a:pt x="4979235" y="608104"/>
                        <a:pt x="4930570" y="448055"/>
                        <a:pt x="4977602" y="364578"/>
                      </a:cubicBezTo>
                      <a:cubicBezTo>
                        <a:pt x="5019639" y="289970"/>
                        <a:pt x="5059473" y="237226"/>
                        <a:pt x="5098686" y="204247"/>
                      </a:cubicBezTo>
                      <a:cubicBezTo>
                        <a:pt x="5123898" y="183043"/>
                        <a:pt x="5137820" y="175878"/>
                        <a:pt x="5168652" y="175857"/>
                      </a:cubicBezTo>
                      <a:close/>
                      <a:moveTo>
                        <a:pt x="2918370" y="128456"/>
                      </a:moveTo>
                      <a:cubicBezTo>
                        <a:pt x="2979334" y="125410"/>
                        <a:pt x="3045037" y="153747"/>
                        <a:pt x="3085425" y="205089"/>
                      </a:cubicBezTo>
                      <a:cubicBezTo>
                        <a:pt x="3110713" y="237240"/>
                        <a:pt x="3110980" y="239914"/>
                        <a:pt x="3089721" y="248126"/>
                      </a:cubicBezTo>
                      <a:cubicBezTo>
                        <a:pt x="3077252" y="252939"/>
                        <a:pt x="3051804" y="265743"/>
                        <a:pt x="3033169" y="276575"/>
                      </a:cubicBezTo>
                      <a:cubicBezTo>
                        <a:pt x="3001789" y="294814"/>
                        <a:pt x="2997654" y="294466"/>
                        <a:pt x="2977226" y="271893"/>
                      </a:cubicBezTo>
                      <a:cubicBezTo>
                        <a:pt x="2950805" y="242699"/>
                        <a:pt x="2911424" y="240787"/>
                        <a:pt x="2862083" y="266307"/>
                      </a:cubicBezTo>
                      <a:cubicBezTo>
                        <a:pt x="2809184" y="293670"/>
                        <a:pt x="2841102" y="309179"/>
                        <a:pt x="2966749" y="317171"/>
                      </a:cubicBezTo>
                      <a:cubicBezTo>
                        <a:pt x="3092152" y="325146"/>
                        <a:pt x="3134734" y="348128"/>
                        <a:pt x="3165803" y="424600"/>
                      </a:cubicBezTo>
                      <a:cubicBezTo>
                        <a:pt x="3193587" y="492989"/>
                        <a:pt x="3179063" y="551441"/>
                        <a:pt x="3127008" y="580714"/>
                      </a:cubicBezTo>
                      <a:cubicBezTo>
                        <a:pt x="3108002" y="591399"/>
                        <a:pt x="3076144" y="612697"/>
                        <a:pt x="3056212" y="628038"/>
                      </a:cubicBezTo>
                      <a:cubicBezTo>
                        <a:pt x="3008501" y="664756"/>
                        <a:pt x="2905290" y="668576"/>
                        <a:pt x="2849604" y="635682"/>
                      </a:cubicBezTo>
                      <a:cubicBezTo>
                        <a:pt x="2796873" y="604533"/>
                        <a:pt x="2761231" y="544747"/>
                        <a:pt x="2781112" y="520794"/>
                      </a:cubicBezTo>
                      <a:cubicBezTo>
                        <a:pt x="2808630" y="487636"/>
                        <a:pt x="2869429" y="483663"/>
                        <a:pt x="2900635" y="512978"/>
                      </a:cubicBezTo>
                      <a:cubicBezTo>
                        <a:pt x="2932749" y="543149"/>
                        <a:pt x="2993714" y="547902"/>
                        <a:pt x="3027906" y="522903"/>
                      </a:cubicBezTo>
                      <a:cubicBezTo>
                        <a:pt x="3045467" y="510061"/>
                        <a:pt x="3048208" y="499024"/>
                        <a:pt x="3039736" y="475276"/>
                      </a:cubicBezTo>
                      <a:cubicBezTo>
                        <a:pt x="3029624" y="446933"/>
                        <a:pt x="3020279" y="443780"/>
                        <a:pt x="2927230" y="437331"/>
                      </a:cubicBezTo>
                      <a:cubicBezTo>
                        <a:pt x="2871417" y="433459"/>
                        <a:pt x="2813469" y="426678"/>
                        <a:pt x="2798458" y="422255"/>
                      </a:cubicBezTo>
                      <a:cubicBezTo>
                        <a:pt x="2757024" y="410054"/>
                        <a:pt x="2730501" y="362405"/>
                        <a:pt x="2730501" y="300164"/>
                      </a:cubicBezTo>
                      <a:cubicBezTo>
                        <a:pt x="2730501" y="252757"/>
                        <a:pt x="2737233" y="237816"/>
                        <a:pt x="2774374" y="202790"/>
                      </a:cubicBezTo>
                      <a:cubicBezTo>
                        <a:pt x="2798502" y="180031"/>
                        <a:pt x="2837079" y="152803"/>
                        <a:pt x="2860099" y="142276"/>
                      </a:cubicBezTo>
                      <a:cubicBezTo>
                        <a:pt x="2878254" y="133978"/>
                        <a:pt x="2898049" y="129474"/>
                        <a:pt x="2918370" y="128456"/>
                      </a:cubicBezTo>
                      <a:close/>
                      <a:moveTo>
                        <a:pt x="4635562" y="37626"/>
                      </a:moveTo>
                      <a:cubicBezTo>
                        <a:pt x="4703900" y="41739"/>
                        <a:pt x="4898176" y="78377"/>
                        <a:pt x="4938457" y="96742"/>
                      </a:cubicBezTo>
                      <a:cubicBezTo>
                        <a:pt x="4963594" y="108198"/>
                        <a:pt x="4967100" y="116688"/>
                        <a:pt x="4960444" y="149973"/>
                      </a:cubicBezTo>
                      <a:cubicBezTo>
                        <a:pt x="4956088" y="171751"/>
                        <a:pt x="4947990" y="194105"/>
                        <a:pt x="4942449" y="199646"/>
                      </a:cubicBezTo>
                      <a:cubicBezTo>
                        <a:pt x="4936908" y="205187"/>
                        <a:pt x="4880063" y="199303"/>
                        <a:pt x="4816126" y="186564"/>
                      </a:cubicBezTo>
                      <a:cubicBezTo>
                        <a:pt x="4693015" y="162041"/>
                        <a:pt x="4686300" y="163815"/>
                        <a:pt x="4686300" y="220865"/>
                      </a:cubicBezTo>
                      <a:cubicBezTo>
                        <a:pt x="4686300" y="238578"/>
                        <a:pt x="4705974" y="246137"/>
                        <a:pt x="4785894" y="259115"/>
                      </a:cubicBezTo>
                      <a:cubicBezTo>
                        <a:pt x="4840670" y="268008"/>
                        <a:pt x="4892172" y="279417"/>
                        <a:pt x="4900343" y="284469"/>
                      </a:cubicBezTo>
                      <a:cubicBezTo>
                        <a:pt x="4918435" y="295649"/>
                        <a:pt x="4905391" y="374088"/>
                        <a:pt x="4884079" y="382269"/>
                      </a:cubicBezTo>
                      <a:cubicBezTo>
                        <a:pt x="4876098" y="385328"/>
                        <a:pt x="4824445" y="379203"/>
                        <a:pt x="4769294" y="368651"/>
                      </a:cubicBezTo>
                      <a:cubicBezTo>
                        <a:pt x="4714143" y="358099"/>
                        <a:pt x="4666948" y="351534"/>
                        <a:pt x="4664416" y="354065"/>
                      </a:cubicBezTo>
                      <a:cubicBezTo>
                        <a:pt x="4661885" y="356600"/>
                        <a:pt x="4656583" y="378582"/>
                        <a:pt x="4652633" y="402917"/>
                      </a:cubicBezTo>
                      <a:lnTo>
                        <a:pt x="4645454" y="447162"/>
                      </a:lnTo>
                      <a:lnTo>
                        <a:pt x="4883150" y="482468"/>
                      </a:lnTo>
                      <a:lnTo>
                        <a:pt x="4885870" y="533084"/>
                      </a:lnTo>
                      <a:cubicBezTo>
                        <a:pt x="4887367" y="560927"/>
                        <a:pt x="4883543" y="588753"/>
                        <a:pt x="4877372" y="594922"/>
                      </a:cubicBezTo>
                      <a:cubicBezTo>
                        <a:pt x="4870881" y="601414"/>
                        <a:pt x="4837627" y="597720"/>
                        <a:pt x="4798452" y="586155"/>
                      </a:cubicBezTo>
                      <a:cubicBezTo>
                        <a:pt x="4761216" y="575158"/>
                        <a:pt x="4679315" y="556512"/>
                        <a:pt x="4616450" y="544717"/>
                      </a:cubicBezTo>
                      <a:cubicBezTo>
                        <a:pt x="4553585" y="532922"/>
                        <a:pt x="4501458" y="520662"/>
                        <a:pt x="4500612" y="517467"/>
                      </a:cubicBezTo>
                      <a:cubicBezTo>
                        <a:pt x="4494121" y="492973"/>
                        <a:pt x="4512288" y="378160"/>
                        <a:pt x="4546843" y="225293"/>
                      </a:cubicBezTo>
                      <a:cubicBezTo>
                        <a:pt x="4582323" y="68334"/>
                        <a:pt x="4591342" y="43477"/>
                        <a:pt x="4614801" y="38006"/>
                      </a:cubicBezTo>
                      <a:cubicBezTo>
                        <a:pt x="4618607" y="37117"/>
                        <a:pt x="4625799" y="37039"/>
                        <a:pt x="4635562" y="37626"/>
                      </a:cubicBezTo>
                      <a:close/>
                      <a:moveTo>
                        <a:pt x="3416005" y="24996"/>
                      </a:moveTo>
                      <a:cubicBezTo>
                        <a:pt x="3426202" y="25780"/>
                        <a:pt x="3437957" y="27392"/>
                        <a:pt x="3452171" y="29716"/>
                      </a:cubicBezTo>
                      <a:cubicBezTo>
                        <a:pt x="3530632" y="42543"/>
                        <a:pt x="3565259" y="63174"/>
                        <a:pt x="3600112" y="117854"/>
                      </a:cubicBezTo>
                      <a:cubicBezTo>
                        <a:pt x="3628638" y="162613"/>
                        <a:pt x="3628123" y="163705"/>
                        <a:pt x="3566278" y="189545"/>
                      </a:cubicBezTo>
                      <a:cubicBezTo>
                        <a:pt x="3522594" y="207798"/>
                        <a:pt x="3519312" y="207289"/>
                        <a:pt x="3486901" y="177248"/>
                      </a:cubicBezTo>
                      <a:cubicBezTo>
                        <a:pt x="3444505" y="137957"/>
                        <a:pt x="3390773" y="136908"/>
                        <a:pt x="3346023" y="174493"/>
                      </a:cubicBezTo>
                      <a:cubicBezTo>
                        <a:pt x="3312672" y="202504"/>
                        <a:pt x="3312257" y="204670"/>
                        <a:pt x="3325022" y="284384"/>
                      </a:cubicBezTo>
                      <a:cubicBezTo>
                        <a:pt x="3341243" y="385674"/>
                        <a:pt x="3361534" y="416140"/>
                        <a:pt x="3421560" y="429360"/>
                      </a:cubicBezTo>
                      <a:cubicBezTo>
                        <a:pt x="3477096" y="441583"/>
                        <a:pt x="3498243" y="428452"/>
                        <a:pt x="3524606" y="365355"/>
                      </a:cubicBezTo>
                      <a:cubicBezTo>
                        <a:pt x="3540206" y="328020"/>
                        <a:pt x="3547974" y="322727"/>
                        <a:pt x="3584197" y="324737"/>
                      </a:cubicBezTo>
                      <a:cubicBezTo>
                        <a:pt x="3646413" y="328194"/>
                        <a:pt x="3662309" y="344213"/>
                        <a:pt x="3644253" y="385252"/>
                      </a:cubicBezTo>
                      <a:cubicBezTo>
                        <a:pt x="3581067" y="528861"/>
                        <a:pt x="3539676" y="558783"/>
                        <a:pt x="3416509" y="549871"/>
                      </a:cubicBezTo>
                      <a:cubicBezTo>
                        <a:pt x="3327738" y="543450"/>
                        <a:pt x="3274920" y="506368"/>
                        <a:pt x="3232065" y="420370"/>
                      </a:cubicBezTo>
                      <a:cubicBezTo>
                        <a:pt x="3198155" y="352323"/>
                        <a:pt x="3190190" y="252183"/>
                        <a:pt x="3211464" y="161383"/>
                      </a:cubicBezTo>
                      <a:cubicBezTo>
                        <a:pt x="3222467" y="114424"/>
                        <a:pt x="3230000" y="107601"/>
                        <a:pt x="3342073" y="43104"/>
                      </a:cubicBezTo>
                      <a:cubicBezTo>
                        <a:pt x="3368858" y="27691"/>
                        <a:pt x="3385416" y="22638"/>
                        <a:pt x="3416005" y="24996"/>
                      </a:cubicBezTo>
                      <a:close/>
                      <a:moveTo>
                        <a:pt x="3752821" y="6215"/>
                      </a:moveTo>
                      <a:cubicBezTo>
                        <a:pt x="3808436" y="6215"/>
                        <a:pt x="3808444" y="6224"/>
                        <a:pt x="3809533" y="53840"/>
                      </a:cubicBezTo>
                      <a:cubicBezTo>
                        <a:pt x="3810132" y="80034"/>
                        <a:pt x="3811911" y="190051"/>
                        <a:pt x="3813486" y="298318"/>
                      </a:cubicBezTo>
                      <a:lnTo>
                        <a:pt x="3816350" y="495165"/>
                      </a:lnTo>
                      <a:lnTo>
                        <a:pt x="3775150" y="505455"/>
                      </a:lnTo>
                      <a:cubicBezTo>
                        <a:pt x="3738099" y="514703"/>
                        <a:pt x="3732080" y="512148"/>
                        <a:pt x="3715383" y="480052"/>
                      </a:cubicBezTo>
                      <a:cubicBezTo>
                        <a:pt x="3693207" y="437433"/>
                        <a:pt x="3666201" y="14506"/>
                        <a:pt x="3685328" y="9392"/>
                      </a:cubicBezTo>
                      <a:cubicBezTo>
                        <a:pt x="3691857" y="7644"/>
                        <a:pt x="3722229" y="6215"/>
                        <a:pt x="3752821" y="6215"/>
                      </a:cubicBezTo>
                      <a:close/>
                      <a:moveTo>
                        <a:pt x="4275117" y="94"/>
                      </a:moveTo>
                      <a:cubicBezTo>
                        <a:pt x="4327817" y="-425"/>
                        <a:pt x="4385548" y="1207"/>
                        <a:pt x="4419600" y="4524"/>
                      </a:cubicBezTo>
                      <a:lnTo>
                        <a:pt x="4502150" y="12565"/>
                      </a:lnTo>
                      <a:lnTo>
                        <a:pt x="4512617" y="62033"/>
                      </a:lnTo>
                      <a:cubicBezTo>
                        <a:pt x="4525616" y="123468"/>
                        <a:pt x="4512058" y="133944"/>
                        <a:pt x="4431836" y="124443"/>
                      </a:cubicBezTo>
                      <a:lnTo>
                        <a:pt x="4372835" y="117458"/>
                      </a:lnTo>
                      <a:lnTo>
                        <a:pt x="4364308" y="276941"/>
                      </a:lnTo>
                      <a:cubicBezTo>
                        <a:pt x="4351887" y="509299"/>
                        <a:pt x="4350400" y="514215"/>
                        <a:pt x="4292567" y="514215"/>
                      </a:cubicBezTo>
                      <a:cubicBezTo>
                        <a:pt x="4209256" y="514215"/>
                        <a:pt x="4203952" y="497336"/>
                        <a:pt x="4222732" y="291968"/>
                      </a:cubicBezTo>
                      <a:cubicBezTo>
                        <a:pt x="4231674" y="194178"/>
                        <a:pt x="4235337" y="110243"/>
                        <a:pt x="4230870" y="105444"/>
                      </a:cubicBezTo>
                      <a:cubicBezTo>
                        <a:pt x="4226404" y="100644"/>
                        <a:pt x="4197033" y="94929"/>
                        <a:pt x="4165600" y="92742"/>
                      </a:cubicBezTo>
                      <a:cubicBezTo>
                        <a:pt x="4109829" y="88861"/>
                        <a:pt x="4108508" y="87769"/>
                        <a:pt x="4110858" y="47490"/>
                      </a:cubicBezTo>
                      <a:lnTo>
                        <a:pt x="4113267" y="6215"/>
                      </a:lnTo>
                      <a:lnTo>
                        <a:pt x="4225158" y="1352"/>
                      </a:lnTo>
                      <a:cubicBezTo>
                        <a:pt x="4240543" y="680"/>
                        <a:pt x="4257551" y="270"/>
                        <a:pt x="4275117" y="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PA-文本框 95">
                  <a:extLst>
                    <a:ext uri="{FF2B5EF4-FFF2-40B4-BE49-F238E27FC236}">
                      <a16:creationId xmlns:a16="http://schemas.microsoft.com/office/drawing/2014/main" id="{E1ACC6DD-D7D8-41DC-91C2-87CCE9C481E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8563573" y="5069309"/>
                  <a:ext cx="889037" cy="3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423" h="445889">
                      <a:moveTo>
                        <a:pt x="462557" y="238423"/>
                      </a:moveTo>
                      <a:cubicBezTo>
                        <a:pt x="442118" y="238423"/>
                        <a:pt x="426888" y="245467"/>
                        <a:pt x="416867" y="259556"/>
                      </a:cubicBezTo>
                      <a:cubicBezTo>
                        <a:pt x="406846" y="273646"/>
                        <a:pt x="401835" y="288925"/>
                        <a:pt x="401835" y="305396"/>
                      </a:cubicBezTo>
                      <a:cubicBezTo>
                        <a:pt x="401835" y="328414"/>
                        <a:pt x="407739" y="346373"/>
                        <a:pt x="419546" y="359271"/>
                      </a:cubicBezTo>
                      <a:cubicBezTo>
                        <a:pt x="431353" y="372170"/>
                        <a:pt x="446087" y="378619"/>
                        <a:pt x="463748" y="378619"/>
                      </a:cubicBezTo>
                      <a:cubicBezTo>
                        <a:pt x="481012" y="378619"/>
                        <a:pt x="495299" y="372418"/>
                        <a:pt x="506610" y="360015"/>
                      </a:cubicBezTo>
                      <a:cubicBezTo>
                        <a:pt x="517921" y="347613"/>
                        <a:pt x="523577" y="329704"/>
                        <a:pt x="523577" y="306289"/>
                      </a:cubicBezTo>
                      <a:cubicBezTo>
                        <a:pt x="523577" y="285849"/>
                        <a:pt x="517822" y="269429"/>
                        <a:pt x="506313" y="257026"/>
                      </a:cubicBezTo>
                      <a:cubicBezTo>
                        <a:pt x="494803" y="244624"/>
                        <a:pt x="480218" y="238423"/>
                        <a:pt x="462557" y="238423"/>
                      </a:cubicBezTo>
                      <a:close/>
                      <a:moveTo>
                        <a:pt x="792956" y="69354"/>
                      </a:moveTo>
                      <a:cubicBezTo>
                        <a:pt x="777477" y="69354"/>
                        <a:pt x="764629" y="75456"/>
                        <a:pt x="754409" y="87660"/>
                      </a:cubicBezTo>
                      <a:cubicBezTo>
                        <a:pt x="744190" y="99864"/>
                        <a:pt x="739080" y="119856"/>
                        <a:pt x="739080" y="147638"/>
                      </a:cubicBezTo>
                      <a:cubicBezTo>
                        <a:pt x="739080" y="175816"/>
                        <a:pt x="744636" y="196503"/>
                        <a:pt x="755749" y="209699"/>
                      </a:cubicBezTo>
                      <a:cubicBezTo>
                        <a:pt x="766861" y="222895"/>
                        <a:pt x="780752" y="229493"/>
                        <a:pt x="797420" y="229493"/>
                      </a:cubicBezTo>
                      <a:cubicBezTo>
                        <a:pt x="813494" y="229493"/>
                        <a:pt x="827037" y="223143"/>
                        <a:pt x="838051" y="210443"/>
                      </a:cubicBezTo>
                      <a:cubicBezTo>
                        <a:pt x="849064" y="197743"/>
                        <a:pt x="854570" y="179090"/>
                        <a:pt x="854570" y="154484"/>
                      </a:cubicBezTo>
                      <a:cubicBezTo>
                        <a:pt x="854570" y="127496"/>
                        <a:pt x="848369" y="106561"/>
                        <a:pt x="835967" y="91678"/>
                      </a:cubicBezTo>
                      <a:cubicBezTo>
                        <a:pt x="823565" y="76796"/>
                        <a:pt x="809227" y="69354"/>
                        <a:pt x="792956" y="69354"/>
                      </a:cubicBezTo>
                      <a:close/>
                      <a:moveTo>
                        <a:pt x="462259" y="66378"/>
                      </a:moveTo>
                      <a:cubicBezTo>
                        <a:pt x="446186" y="66378"/>
                        <a:pt x="433387" y="71140"/>
                        <a:pt x="423862" y="80665"/>
                      </a:cubicBezTo>
                      <a:cubicBezTo>
                        <a:pt x="414337" y="90190"/>
                        <a:pt x="409574" y="102791"/>
                        <a:pt x="409574" y="118467"/>
                      </a:cubicBezTo>
                      <a:cubicBezTo>
                        <a:pt x="409574" y="135136"/>
                        <a:pt x="414287" y="148134"/>
                        <a:pt x="423713" y="157460"/>
                      </a:cubicBezTo>
                      <a:cubicBezTo>
                        <a:pt x="433139" y="166787"/>
                        <a:pt x="445690" y="171450"/>
                        <a:pt x="461367" y="171450"/>
                      </a:cubicBezTo>
                      <a:cubicBezTo>
                        <a:pt x="477241" y="171450"/>
                        <a:pt x="489941" y="166737"/>
                        <a:pt x="499467" y="157312"/>
                      </a:cubicBezTo>
                      <a:cubicBezTo>
                        <a:pt x="508991" y="147886"/>
                        <a:pt x="513754" y="134839"/>
                        <a:pt x="513754" y="118170"/>
                      </a:cubicBezTo>
                      <a:cubicBezTo>
                        <a:pt x="513754" y="102493"/>
                        <a:pt x="509041" y="89942"/>
                        <a:pt x="499615" y="80516"/>
                      </a:cubicBezTo>
                      <a:cubicBezTo>
                        <a:pt x="490189" y="71090"/>
                        <a:pt x="477738" y="66378"/>
                        <a:pt x="462259" y="66378"/>
                      </a:cubicBezTo>
                      <a:close/>
                      <a:moveTo>
                        <a:pt x="1006375" y="7739"/>
                      </a:moveTo>
                      <a:lnTo>
                        <a:pt x="1292423" y="7739"/>
                      </a:lnTo>
                      <a:lnTo>
                        <a:pt x="1292423" y="68461"/>
                      </a:lnTo>
                      <a:cubicBezTo>
                        <a:pt x="1268809" y="91678"/>
                        <a:pt x="1244798" y="125016"/>
                        <a:pt x="1220390" y="168474"/>
                      </a:cubicBezTo>
                      <a:cubicBezTo>
                        <a:pt x="1195982" y="211931"/>
                        <a:pt x="1177379" y="258118"/>
                        <a:pt x="1164579" y="307033"/>
                      </a:cubicBezTo>
                      <a:cubicBezTo>
                        <a:pt x="1151780" y="355947"/>
                        <a:pt x="1145480" y="399653"/>
                        <a:pt x="1145678" y="438150"/>
                      </a:cubicBezTo>
                      <a:lnTo>
                        <a:pt x="1065013" y="438150"/>
                      </a:lnTo>
                      <a:cubicBezTo>
                        <a:pt x="1066403" y="377825"/>
                        <a:pt x="1078854" y="316310"/>
                        <a:pt x="1102369" y="253603"/>
                      </a:cubicBezTo>
                      <a:cubicBezTo>
                        <a:pt x="1125884" y="190897"/>
                        <a:pt x="1157287" y="134839"/>
                        <a:pt x="1196577" y="85428"/>
                      </a:cubicBezTo>
                      <a:lnTo>
                        <a:pt x="1006375" y="85428"/>
                      </a:lnTo>
                      <a:close/>
                      <a:moveTo>
                        <a:pt x="796825" y="0"/>
                      </a:moveTo>
                      <a:cubicBezTo>
                        <a:pt x="841077" y="0"/>
                        <a:pt x="877391" y="17115"/>
                        <a:pt x="905767" y="51346"/>
                      </a:cubicBezTo>
                      <a:cubicBezTo>
                        <a:pt x="934144" y="85576"/>
                        <a:pt x="948332" y="141883"/>
                        <a:pt x="948332" y="220266"/>
                      </a:cubicBezTo>
                      <a:cubicBezTo>
                        <a:pt x="948332" y="300038"/>
                        <a:pt x="933549" y="357585"/>
                        <a:pt x="903981" y="392906"/>
                      </a:cubicBezTo>
                      <a:cubicBezTo>
                        <a:pt x="874414" y="428228"/>
                        <a:pt x="835917" y="445889"/>
                        <a:pt x="788491" y="445889"/>
                      </a:cubicBezTo>
                      <a:cubicBezTo>
                        <a:pt x="754359" y="445889"/>
                        <a:pt x="726777" y="436811"/>
                        <a:pt x="705742" y="418654"/>
                      </a:cubicBezTo>
                      <a:cubicBezTo>
                        <a:pt x="684708" y="400497"/>
                        <a:pt x="671214" y="373360"/>
                        <a:pt x="665261" y="337245"/>
                      </a:cubicBezTo>
                      <a:lnTo>
                        <a:pt x="746223" y="328315"/>
                      </a:lnTo>
                      <a:cubicBezTo>
                        <a:pt x="748208" y="344785"/>
                        <a:pt x="753367" y="356989"/>
                        <a:pt x="761702" y="364927"/>
                      </a:cubicBezTo>
                      <a:cubicBezTo>
                        <a:pt x="770036" y="372864"/>
                        <a:pt x="781049" y="376833"/>
                        <a:pt x="794741" y="376833"/>
                      </a:cubicBezTo>
                      <a:cubicBezTo>
                        <a:pt x="812006" y="376833"/>
                        <a:pt x="826690" y="368896"/>
                        <a:pt x="838795" y="353021"/>
                      </a:cubicBezTo>
                      <a:cubicBezTo>
                        <a:pt x="850899" y="337146"/>
                        <a:pt x="858638" y="304205"/>
                        <a:pt x="862012" y="254199"/>
                      </a:cubicBezTo>
                      <a:cubicBezTo>
                        <a:pt x="840977" y="278606"/>
                        <a:pt x="814684" y="290810"/>
                        <a:pt x="783133" y="290810"/>
                      </a:cubicBezTo>
                      <a:cubicBezTo>
                        <a:pt x="748803" y="290810"/>
                        <a:pt x="719186" y="277565"/>
                        <a:pt x="694283" y="251073"/>
                      </a:cubicBezTo>
                      <a:cubicBezTo>
                        <a:pt x="669379" y="224582"/>
                        <a:pt x="656927" y="190103"/>
                        <a:pt x="656927" y="147638"/>
                      </a:cubicBezTo>
                      <a:cubicBezTo>
                        <a:pt x="656927" y="103386"/>
                        <a:pt x="670073" y="67717"/>
                        <a:pt x="696366" y="40630"/>
                      </a:cubicBezTo>
                      <a:cubicBezTo>
                        <a:pt x="722659" y="13544"/>
                        <a:pt x="756145" y="0"/>
                        <a:pt x="796825" y="0"/>
                      </a:cubicBezTo>
                      <a:close/>
                      <a:moveTo>
                        <a:pt x="461367" y="0"/>
                      </a:moveTo>
                      <a:cubicBezTo>
                        <a:pt x="502840" y="0"/>
                        <a:pt x="535036" y="10617"/>
                        <a:pt x="557956" y="31849"/>
                      </a:cubicBezTo>
                      <a:cubicBezTo>
                        <a:pt x="580875" y="53082"/>
                        <a:pt x="592335" y="79971"/>
                        <a:pt x="592335" y="112514"/>
                      </a:cubicBezTo>
                      <a:cubicBezTo>
                        <a:pt x="592335" y="132755"/>
                        <a:pt x="587077" y="150763"/>
                        <a:pt x="576559" y="166539"/>
                      </a:cubicBezTo>
                      <a:cubicBezTo>
                        <a:pt x="566042" y="182315"/>
                        <a:pt x="551259" y="194370"/>
                        <a:pt x="532209" y="202704"/>
                      </a:cubicBezTo>
                      <a:cubicBezTo>
                        <a:pt x="556418" y="212428"/>
                        <a:pt x="574823" y="226616"/>
                        <a:pt x="587424" y="245269"/>
                      </a:cubicBezTo>
                      <a:cubicBezTo>
                        <a:pt x="600025" y="263922"/>
                        <a:pt x="606325" y="285453"/>
                        <a:pt x="606325" y="309860"/>
                      </a:cubicBezTo>
                      <a:cubicBezTo>
                        <a:pt x="606325" y="350143"/>
                        <a:pt x="593476" y="382885"/>
                        <a:pt x="567779" y="408087"/>
                      </a:cubicBezTo>
                      <a:cubicBezTo>
                        <a:pt x="542081" y="433288"/>
                        <a:pt x="507900" y="445889"/>
                        <a:pt x="465236" y="445889"/>
                      </a:cubicBezTo>
                      <a:cubicBezTo>
                        <a:pt x="425549" y="445889"/>
                        <a:pt x="392509" y="435471"/>
                        <a:pt x="366117" y="414635"/>
                      </a:cubicBezTo>
                      <a:cubicBezTo>
                        <a:pt x="334962" y="390029"/>
                        <a:pt x="319384" y="356295"/>
                        <a:pt x="319384" y="313432"/>
                      </a:cubicBezTo>
                      <a:cubicBezTo>
                        <a:pt x="319384" y="289818"/>
                        <a:pt x="325238" y="268139"/>
                        <a:pt x="336946" y="248394"/>
                      </a:cubicBezTo>
                      <a:cubicBezTo>
                        <a:pt x="348654" y="228650"/>
                        <a:pt x="367109" y="213420"/>
                        <a:pt x="392310" y="202704"/>
                      </a:cubicBezTo>
                      <a:cubicBezTo>
                        <a:pt x="370681" y="193576"/>
                        <a:pt x="354954" y="181025"/>
                        <a:pt x="345132" y="165051"/>
                      </a:cubicBezTo>
                      <a:cubicBezTo>
                        <a:pt x="335309" y="149076"/>
                        <a:pt x="330398" y="131564"/>
                        <a:pt x="330398" y="112514"/>
                      </a:cubicBezTo>
                      <a:cubicBezTo>
                        <a:pt x="330398" y="79971"/>
                        <a:pt x="341758" y="53082"/>
                        <a:pt x="364479" y="31849"/>
                      </a:cubicBezTo>
                      <a:cubicBezTo>
                        <a:pt x="387201" y="10617"/>
                        <a:pt x="419496" y="0"/>
                        <a:pt x="461367" y="0"/>
                      </a:cubicBezTo>
                      <a:close/>
                      <a:moveTo>
                        <a:pt x="123824" y="0"/>
                      </a:moveTo>
                      <a:lnTo>
                        <a:pt x="191690" y="0"/>
                      </a:lnTo>
                      <a:lnTo>
                        <a:pt x="191690" y="438150"/>
                      </a:lnTo>
                      <a:lnTo>
                        <a:pt x="108049" y="438150"/>
                      </a:lnTo>
                      <a:lnTo>
                        <a:pt x="108049" y="122932"/>
                      </a:lnTo>
                      <a:cubicBezTo>
                        <a:pt x="77489" y="151507"/>
                        <a:pt x="41473" y="172641"/>
                        <a:pt x="0" y="186333"/>
                      </a:cubicBezTo>
                      <a:lnTo>
                        <a:pt x="0" y="110431"/>
                      </a:lnTo>
                      <a:cubicBezTo>
                        <a:pt x="21827" y="103287"/>
                        <a:pt x="45541" y="89744"/>
                        <a:pt x="71139" y="69801"/>
                      </a:cubicBezTo>
                      <a:cubicBezTo>
                        <a:pt x="96738" y="49858"/>
                        <a:pt x="114299" y="26591"/>
                        <a:pt x="1238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D925F38E-DCE8-4B6E-9DA9-AE64D52BA81F}"/>
                    </a:ext>
                  </a:extLst>
                </p:cNvPr>
                <p:cNvGrpSpPr/>
                <p:nvPr/>
              </p:nvGrpSpPr>
              <p:grpSpPr>
                <a:xfrm>
                  <a:off x="7190514" y="2057400"/>
                  <a:ext cx="3565425" cy="2713799"/>
                  <a:chOff x="6096300" y="-1358304"/>
                  <a:chExt cx="6783013" cy="5162844"/>
                </a:xfrm>
                <a:grpFill/>
              </p:grpSpPr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3B6F2A03-9D25-40BB-9044-3CD4F241D853}"/>
                      </a:ext>
                    </a:extLst>
                  </p:cNvPr>
                  <p:cNvSpPr/>
                  <p:nvPr/>
                </p:nvSpPr>
                <p:spPr>
                  <a:xfrm>
                    <a:off x="6096300" y="-1358304"/>
                    <a:ext cx="6783013" cy="5162844"/>
                  </a:xfrm>
                  <a:custGeom>
                    <a:avLst/>
                    <a:gdLst>
                      <a:gd name="connsiteX0" fmla="*/ 339417 w 6783013"/>
                      <a:gd name="connsiteY0" fmla="*/ 1676636 h 5162844"/>
                      <a:gd name="connsiteX1" fmla="*/ 354562 w 6783013"/>
                      <a:gd name="connsiteY1" fmla="*/ 1678045 h 5162844"/>
                      <a:gd name="connsiteX2" fmla="*/ 388125 w 6783013"/>
                      <a:gd name="connsiteY2" fmla="*/ 1745542 h 5162844"/>
                      <a:gd name="connsiteX3" fmla="*/ 462466 w 6783013"/>
                      <a:gd name="connsiteY3" fmla="*/ 1915722 h 5162844"/>
                      <a:gd name="connsiteX4" fmla="*/ 416627 w 6783013"/>
                      <a:gd name="connsiteY4" fmla="*/ 2064456 h 5162844"/>
                      <a:gd name="connsiteX5" fmla="*/ 231802 w 6783013"/>
                      <a:gd name="connsiteY5" fmla="*/ 2716462 h 5162844"/>
                      <a:gd name="connsiteX6" fmla="*/ 461645 w 6783013"/>
                      <a:gd name="connsiteY6" fmla="*/ 3494257 h 5162844"/>
                      <a:gd name="connsiteX7" fmla="*/ 1068007 w 6783013"/>
                      <a:gd name="connsiteY7" fmla="*/ 4010565 h 5162844"/>
                      <a:gd name="connsiteX8" fmla="*/ 1392022 w 6783013"/>
                      <a:gd name="connsiteY8" fmla="*/ 4199263 h 5162844"/>
                      <a:gd name="connsiteX9" fmla="*/ 809897 w 6783013"/>
                      <a:gd name="connsiteY9" fmla="*/ 3957216 h 5162844"/>
                      <a:gd name="connsiteX10" fmla="*/ 96412 w 6783013"/>
                      <a:gd name="connsiteY10" fmla="*/ 3161991 h 5162844"/>
                      <a:gd name="connsiteX11" fmla="*/ 8 w 6783013"/>
                      <a:gd name="connsiteY11" fmla="*/ 2633384 h 5162844"/>
                      <a:gd name="connsiteX12" fmla="*/ 58213 w 6783013"/>
                      <a:gd name="connsiteY12" fmla="*/ 2214284 h 5162844"/>
                      <a:gd name="connsiteX13" fmla="*/ 270692 w 6783013"/>
                      <a:gd name="connsiteY13" fmla="*/ 1760447 h 5162844"/>
                      <a:gd name="connsiteX14" fmla="*/ 339417 w 6783013"/>
                      <a:gd name="connsiteY14" fmla="*/ 1676636 h 5162844"/>
                      <a:gd name="connsiteX15" fmla="*/ 3754737 w 6783013"/>
                      <a:gd name="connsiteY15" fmla="*/ 7 h 5162844"/>
                      <a:gd name="connsiteX16" fmla="*/ 4204155 w 6783013"/>
                      <a:gd name="connsiteY16" fmla="*/ 10991 h 5162844"/>
                      <a:gd name="connsiteX17" fmla="*/ 4653648 w 6783013"/>
                      <a:gd name="connsiteY17" fmla="*/ 61847 h 5162844"/>
                      <a:gd name="connsiteX18" fmla="*/ 4786998 w 6783013"/>
                      <a:gd name="connsiteY18" fmla="*/ 84901 h 5162844"/>
                      <a:gd name="connsiteX19" fmla="*/ 5668977 w 6783013"/>
                      <a:gd name="connsiteY19" fmla="*/ 375704 h 5162844"/>
                      <a:gd name="connsiteX20" fmla="*/ 6351440 w 6783013"/>
                      <a:gd name="connsiteY20" fmla="*/ 899834 h 5162844"/>
                      <a:gd name="connsiteX21" fmla="*/ 6769120 w 6783013"/>
                      <a:gd name="connsiteY21" fmla="*/ 1893976 h 5162844"/>
                      <a:gd name="connsiteX22" fmla="*/ 6676677 w 6783013"/>
                      <a:gd name="connsiteY22" fmla="*/ 2639358 h 5162844"/>
                      <a:gd name="connsiteX23" fmla="*/ 6412782 w 6783013"/>
                      <a:gd name="connsiteY23" fmla="*/ 3160434 h 5162844"/>
                      <a:gd name="connsiteX24" fmla="*/ 6165769 w 6783013"/>
                      <a:gd name="connsiteY24" fmla="*/ 3490634 h 5162844"/>
                      <a:gd name="connsiteX25" fmla="*/ 5798917 w 6783013"/>
                      <a:gd name="connsiteY25" fmla="*/ 3875497 h 5162844"/>
                      <a:gd name="connsiteX26" fmla="*/ 5333098 w 6783013"/>
                      <a:gd name="connsiteY26" fmla="*/ 4220168 h 5162844"/>
                      <a:gd name="connsiteX27" fmla="*/ 4926698 w 6783013"/>
                      <a:gd name="connsiteY27" fmla="*/ 4462690 h 5162844"/>
                      <a:gd name="connsiteX28" fmla="*/ 4463148 w 6783013"/>
                      <a:gd name="connsiteY28" fmla="*/ 4681198 h 5162844"/>
                      <a:gd name="connsiteX29" fmla="*/ 3961498 w 6783013"/>
                      <a:gd name="connsiteY29" fmla="*/ 4861836 h 5162844"/>
                      <a:gd name="connsiteX30" fmla="*/ 3809098 w 6783013"/>
                      <a:gd name="connsiteY30" fmla="*/ 4906602 h 5162844"/>
                      <a:gd name="connsiteX31" fmla="*/ 3669398 w 6783013"/>
                      <a:gd name="connsiteY31" fmla="*/ 4944004 h 5162844"/>
                      <a:gd name="connsiteX32" fmla="*/ 3542398 w 6783013"/>
                      <a:gd name="connsiteY32" fmla="*/ 4976221 h 5162844"/>
                      <a:gd name="connsiteX33" fmla="*/ 2970898 w 6783013"/>
                      <a:gd name="connsiteY33" fmla="*/ 5083086 h 5162844"/>
                      <a:gd name="connsiteX34" fmla="*/ 2684498 w 6783013"/>
                      <a:gd name="connsiteY34" fmla="*/ 5128407 h 5162844"/>
                      <a:gd name="connsiteX35" fmla="*/ 1814222 w 6783013"/>
                      <a:gd name="connsiteY35" fmla="*/ 5162680 h 5162844"/>
                      <a:gd name="connsiteX36" fmla="*/ 1248007 w 6783013"/>
                      <a:gd name="connsiteY36" fmla="*/ 5007082 h 5162844"/>
                      <a:gd name="connsiteX37" fmla="*/ 1192120 w 6783013"/>
                      <a:gd name="connsiteY37" fmla="*/ 4925464 h 5162844"/>
                      <a:gd name="connsiteX38" fmla="*/ 1185327 w 6783013"/>
                      <a:gd name="connsiteY38" fmla="*/ 4799228 h 5162844"/>
                      <a:gd name="connsiteX39" fmla="*/ 1218989 w 6783013"/>
                      <a:gd name="connsiteY39" fmla="*/ 4715610 h 5162844"/>
                      <a:gd name="connsiteX40" fmla="*/ 1237348 w 6783013"/>
                      <a:gd name="connsiteY40" fmla="*/ 4688191 h 5162844"/>
                      <a:gd name="connsiteX41" fmla="*/ 1341019 w 6783013"/>
                      <a:gd name="connsiteY41" fmla="*/ 4519701 h 5162844"/>
                      <a:gd name="connsiteX42" fmla="*/ 1563324 w 6783013"/>
                      <a:gd name="connsiteY42" fmla="*/ 4280151 h 5162844"/>
                      <a:gd name="connsiteX43" fmla="*/ 1580248 w 6783013"/>
                      <a:gd name="connsiteY43" fmla="*/ 4270019 h 5162844"/>
                      <a:gd name="connsiteX44" fmla="*/ 2023164 w 6783013"/>
                      <a:gd name="connsiteY44" fmla="*/ 3739117 h 5162844"/>
                      <a:gd name="connsiteX45" fmla="*/ 2194659 w 6783013"/>
                      <a:gd name="connsiteY45" fmla="*/ 3547784 h 5162844"/>
                      <a:gd name="connsiteX46" fmla="*/ 2367304 w 6783013"/>
                      <a:gd name="connsiteY46" fmla="*/ 3357284 h 5162844"/>
                      <a:gd name="connsiteX47" fmla="*/ 2513309 w 6783013"/>
                      <a:gd name="connsiteY47" fmla="*/ 3196609 h 5162844"/>
                      <a:gd name="connsiteX48" fmla="*/ 2583548 w 6783013"/>
                      <a:gd name="connsiteY48" fmla="*/ 3120004 h 5162844"/>
                      <a:gd name="connsiteX49" fmla="*/ 2920269 w 6783013"/>
                      <a:gd name="connsiteY49" fmla="*/ 2748951 h 5162844"/>
                      <a:gd name="connsiteX50" fmla="*/ 3002855 w 6783013"/>
                      <a:gd name="connsiteY50" fmla="*/ 2658784 h 5162844"/>
                      <a:gd name="connsiteX51" fmla="*/ 3391098 w 6783013"/>
                      <a:gd name="connsiteY51" fmla="*/ 2240669 h 5162844"/>
                      <a:gd name="connsiteX52" fmla="*/ 3491598 w 6783013"/>
                      <a:gd name="connsiteY52" fmla="*/ 2131569 h 5162844"/>
                      <a:gd name="connsiteX53" fmla="*/ 3809098 w 6783013"/>
                      <a:gd name="connsiteY53" fmla="*/ 1787729 h 5162844"/>
                      <a:gd name="connsiteX54" fmla="*/ 3993248 w 6783013"/>
                      <a:gd name="connsiteY54" fmla="*/ 1586749 h 5162844"/>
                      <a:gd name="connsiteX55" fmla="*/ 4151998 w 6783013"/>
                      <a:gd name="connsiteY55" fmla="*/ 1414703 h 5162844"/>
                      <a:gd name="connsiteX56" fmla="*/ 4700523 w 6783013"/>
                      <a:gd name="connsiteY56" fmla="*/ 1420794 h 5162844"/>
                      <a:gd name="connsiteX57" fmla="*/ 5256428 w 6783013"/>
                      <a:gd name="connsiteY57" fmla="*/ 1438824 h 5162844"/>
                      <a:gd name="connsiteX58" fmla="*/ 5216258 w 6783013"/>
                      <a:gd name="connsiteY58" fmla="*/ 1492799 h 5162844"/>
                      <a:gd name="connsiteX59" fmla="*/ 5041376 w 6783013"/>
                      <a:gd name="connsiteY59" fmla="*/ 1680884 h 5162844"/>
                      <a:gd name="connsiteX60" fmla="*/ 4906933 w 6783013"/>
                      <a:gd name="connsiteY60" fmla="*/ 1833284 h 5162844"/>
                      <a:gd name="connsiteX61" fmla="*/ 4831788 w 6783013"/>
                      <a:gd name="connsiteY61" fmla="*/ 1934351 h 5162844"/>
                      <a:gd name="connsiteX62" fmla="*/ 4718226 w 6783013"/>
                      <a:gd name="connsiteY62" fmla="*/ 2067238 h 5162844"/>
                      <a:gd name="connsiteX63" fmla="*/ 4481826 w 6783013"/>
                      <a:gd name="connsiteY63" fmla="*/ 2322184 h 5162844"/>
                      <a:gd name="connsiteX64" fmla="*/ 4298048 w 6783013"/>
                      <a:gd name="connsiteY64" fmla="*/ 2531410 h 5162844"/>
                      <a:gd name="connsiteX65" fmla="*/ 4196448 w 6783013"/>
                      <a:gd name="connsiteY65" fmla="*/ 2645250 h 5162844"/>
                      <a:gd name="connsiteX66" fmla="*/ 4113848 w 6783013"/>
                      <a:gd name="connsiteY66" fmla="*/ 2739757 h 5162844"/>
                      <a:gd name="connsiteX67" fmla="*/ 3845180 w 6783013"/>
                      <a:gd name="connsiteY67" fmla="*/ 3058973 h 5162844"/>
                      <a:gd name="connsiteX68" fmla="*/ 3794211 w 6783013"/>
                      <a:gd name="connsiteY68" fmla="*/ 3117696 h 5162844"/>
                      <a:gd name="connsiteX69" fmla="*/ 3581270 w 6783013"/>
                      <a:gd name="connsiteY69" fmla="*/ 3352507 h 5162844"/>
                      <a:gd name="connsiteX70" fmla="*/ 3409300 w 6783013"/>
                      <a:gd name="connsiteY70" fmla="*/ 3547784 h 5162844"/>
                      <a:gd name="connsiteX71" fmla="*/ 3276727 w 6783013"/>
                      <a:gd name="connsiteY71" fmla="*/ 3700184 h 5162844"/>
                      <a:gd name="connsiteX72" fmla="*/ 3099428 w 6783013"/>
                      <a:gd name="connsiteY72" fmla="*/ 3903384 h 5162844"/>
                      <a:gd name="connsiteX73" fmla="*/ 2837548 w 6783013"/>
                      <a:gd name="connsiteY73" fmla="*/ 4239917 h 5162844"/>
                      <a:gd name="connsiteX74" fmla="*/ 3199498 w 6783013"/>
                      <a:gd name="connsiteY74" fmla="*/ 4200975 h 5162844"/>
                      <a:gd name="connsiteX75" fmla="*/ 3434007 w 6783013"/>
                      <a:gd name="connsiteY75" fmla="*/ 4170007 h 5162844"/>
                      <a:gd name="connsiteX76" fmla="*/ 3586407 w 6783013"/>
                      <a:gd name="connsiteY76" fmla="*/ 4137293 h 5162844"/>
                      <a:gd name="connsiteX77" fmla="*/ 3694798 w 6783013"/>
                      <a:gd name="connsiteY77" fmla="*/ 4100763 h 5162844"/>
                      <a:gd name="connsiteX78" fmla="*/ 3994164 w 6783013"/>
                      <a:gd name="connsiteY78" fmla="*/ 4030384 h 5162844"/>
                      <a:gd name="connsiteX79" fmla="*/ 4042129 w 6783013"/>
                      <a:gd name="connsiteY79" fmla="*/ 4006806 h 5162844"/>
                      <a:gd name="connsiteX80" fmla="*/ 4234548 w 6783013"/>
                      <a:gd name="connsiteY80" fmla="*/ 3921925 h 5162844"/>
                      <a:gd name="connsiteX81" fmla="*/ 5002898 w 6783013"/>
                      <a:gd name="connsiteY81" fmla="*/ 3518862 h 5162844"/>
                      <a:gd name="connsiteX82" fmla="*/ 5131080 w 6783013"/>
                      <a:gd name="connsiteY82" fmla="*/ 3435901 h 5162844"/>
                      <a:gd name="connsiteX83" fmla="*/ 5351356 w 6783013"/>
                      <a:gd name="connsiteY83" fmla="*/ 3276163 h 5162844"/>
                      <a:gd name="connsiteX84" fmla="*/ 5811244 w 6783013"/>
                      <a:gd name="connsiteY84" fmla="*/ 2779434 h 5162844"/>
                      <a:gd name="connsiteX85" fmla="*/ 5914835 w 6783013"/>
                      <a:gd name="connsiteY85" fmla="*/ 2623878 h 5162844"/>
                      <a:gd name="connsiteX86" fmla="*/ 6046181 w 6783013"/>
                      <a:gd name="connsiteY86" fmla="*/ 2233334 h 5162844"/>
                      <a:gd name="connsiteX87" fmla="*/ 6068078 w 6783013"/>
                      <a:gd name="connsiteY87" fmla="*/ 1915834 h 5162844"/>
                      <a:gd name="connsiteX88" fmla="*/ 6032517 w 6783013"/>
                      <a:gd name="connsiteY88" fmla="*/ 1598334 h 5162844"/>
                      <a:gd name="connsiteX89" fmla="*/ 5462130 w 6783013"/>
                      <a:gd name="connsiteY89" fmla="*/ 922362 h 5162844"/>
                      <a:gd name="connsiteX90" fmla="*/ 4499926 w 6783013"/>
                      <a:gd name="connsiteY90" fmla="*/ 543373 h 5162844"/>
                      <a:gd name="connsiteX91" fmla="*/ 4377151 w 6783013"/>
                      <a:gd name="connsiteY91" fmla="*/ 520628 h 5162844"/>
                      <a:gd name="connsiteX92" fmla="*/ 4120175 w 6783013"/>
                      <a:gd name="connsiteY92" fmla="*/ 486612 h 5162844"/>
                      <a:gd name="connsiteX93" fmla="*/ 3656698 w 6783013"/>
                      <a:gd name="connsiteY93" fmla="*/ 473803 h 5162844"/>
                      <a:gd name="connsiteX94" fmla="*/ 3265996 w 6783013"/>
                      <a:gd name="connsiteY94" fmla="*/ 520358 h 5162844"/>
                      <a:gd name="connsiteX95" fmla="*/ 2942146 w 6783013"/>
                      <a:gd name="connsiteY95" fmla="*/ 577737 h 5162844"/>
                      <a:gd name="connsiteX96" fmla="*/ 2342248 w 6783013"/>
                      <a:gd name="connsiteY96" fmla="*/ 734184 h 5162844"/>
                      <a:gd name="connsiteX97" fmla="*/ 1633131 w 6783013"/>
                      <a:gd name="connsiteY97" fmla="*/ 1025157 h 5162844"/>
                      <a:gd name="connsiteX98" fmla="*/ 1488240 w 6783013"/>
                      <a:gd name="connsiteY98" fmla="*/ 1096684 h 5162844"/>
                      <a:gd name="connsiteX99" fmla="*/ 1378208 w 6783013"/>
                      <a:gd name="connsiteY99" fmla="*/ 1047488 h 5162844"/>
                      <a:gd name="connsiteX100" fmla="*/ 1127262 w 6783013"/>
                      <a:gd name="connsiteY100" fmla="*/ 963271 h 5162844"/>
                      <a:gd name="connsiteX101" fmla="*/ 1059548 w 6783013"/>
                      <a:gd name="connsiteY101" fmla="*/ 936600 h 5162844"/>
                      <a:gd name="connsiteX102" fmla="*/ 1332338 w 6783013"/>
                      <a:gd name="connsiteY102" fmla="*/ 741084 h 5162844"/>
                      <a:gd name="connsiteX103" fmla="*/ 1398165 w 6783013"/>
                      <a:gd name="connsiteY103" fmla="*/ 690015 h 5162844"/>
                      <a:gd name="connsiteX104" fmla="*/ 2075548 w 6783013"/>
                      <a:gd name="connsiteY104" fmla="*/ 346838 h 5162844"/>
                      <a:gd name="connsiteX105" fmla="*/ 2386698 w 6783013"/>
                      <a:gd name="connsiteY105" fmla="*/ 233165 h 5162844"/>
                      <a:gd name="connsiteX106" fmla="*/ 2475598 w 6783013"/>
                      <a:gd name="connsiteY106" fmla="*/ 208052 h 5162844"/>
                      <a:gd name="connsiteX107" fmla="*/ 2551798 w 6783013"/>
                      <a:gd name="connsiteY107" fmla="*/ 182631 h 5162844"/>
                      <a:gd name="connsiteX108" fmla="*/ 3186798 w 6783013"/>
                      <a:gd name="connsiteY108" fmla="*/ 40593 h 5162844"/>
                      <a:gd name="connsiteX109" fmla="*/ 3453498 w 6783013"/>
                      <a:gd name="connsiteY109" fmla="*/ 12184 h 5162844"/>
                      <a:gd name="connsiteX110" fmla="*/ 3754737 w 6783013"/>
                      <a:gd name="connsiteY110" fmla="*/ 7 h 516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6783013" h="5162844">
                        <a:moveTo>
                          <a:pt x="339417" y="1676636"/>
                        </a:moveTo>
                        <a:cubicBezTo>
                          <a:pt x="344415" y="1675346"/>
                          <a:pt x="349231" y="1676044"/>
                          <a:pt x="354562" y="1678045"/>
                        </a:cubicBezTo>
                        <a:cubicBezTo>
                          <a:pt x="372662" y="1684840"/>
                          <a:pt x="382180" y="1703981"/>
                          <a:pt x="388125" y="1745542"/>
                        </a:cubicBezTo>
                        <a:cubicBezTo>
                          <a:pt x="396525" y="1804264"/>
                          <a:pt x="438834" y="1901116"/>
                          <a:pt x="462466" y="1915722"/>
                        </a:cubicBezTo>
                        <a:cubicBezTo>
                          <a:pt x="487510" y="1931200"/>
                          <a:pt x="474679" y="1972833"/>
                          <a:pt x="416627" y="2064456"/>
                        </a:cubicBezTo>
                        <a:cubicBezTo>
                          <a:pt x="301045" y="2246877"/>
                          <a:pt x="233879" y="2483820"/>
                          <a:pt x="231802" y="2716462"/>
                        </a:cubicBezTo>
                        <a:cubicBezTo>
                          <a:pt x="228782" y="3054680"/>
                          <a:pt x="282515" y="3236513"/>
                          <a:pt x="461645" y="3494257"/>
                        </a:cubicBezTo>
                        <a:cubicBezTo>
                          <a:pt x="587508" y="3675358"/>
                          <a:pt x="860542" y="3907843"/>
                          <a:pt x="1068007" y="4010565"/>
                        </a:cubicBezTo>
                        <a:cubicBezTo>
                          <a:pt x="1301929" y="4126387"/>
                          <a:pt x="1408402" y="4188395"/>
                          <a:pt x="1392022" y="4199263"/>
                        </a:cubicBezTo>
                        <a:cubicBezTo>
                          <a:pt x="1360664" y="4220068"/>
                          <a:pt x="1039357" y="4086469"/>
                          <a:pt x="809897" y="3957216"/>
                        </a:cubicBezTo>
                        <a:cubicBezTo>
                          <a:pt x="495762" y="3780267"/>
                          <a:pt x="183392" y="3432110"/>
                          <a:pt x="96412" y="3161991"/>
                        </a:cubicBezTo>
                        <a:cubicBezTo>
                          <a:pt x="10193" y="2894234"/>
                          <a:pt x="330" y="2840157"/>
                          <a:pt x="8" y="2633384"/>
                        </a:cubicBezTo>
                        <a:cubicBezTo>
                          <a:pt x="-300" y="2435510"/>
                          <a:pt x="7340" y="2380496"/>
                          <a:pt x="58213" y="2214284"/>
                        </a:cubicBezTo>
                        <a:cubicBezTo>
                          <a:pt x="101072" y="2074256"/>
                          <a:pt x="185334" y="1894279"/>
                          <a:pt x="270692" y="1760447"/>
                        </a:cubicBezTo>
                        <a:cubicBezTo>
                          <a:pt x="307792" y="1702279"/>
                          <a:pt x="324424" y="1680508"/>
                          <a:pt x="339417" y="1676636"/>
                        </a:cubicBezTo>
                        <a:close/>
                        <a:moveTo>
                          <a:pt x="3754737" y="7"/>
                        </a:moveTo>
                        <a:cubicBezTo>
                          <a:pt x="3872742" y="-181"/>
                          <a:pt x="4015443" y="3492"/>
                          <a:pt x="4204155" y="10991"/>
                        </a:cubicBezTo>
                        <a:cubicBezTo>
                          <a:pt x="4367399" y="17479"/>
                          <a:pt x="4473081" y="29436"/>
                          <a:pt x="4653648" y="61847"/>
                        </a:cubicBezTo>
                        <a:cubicBezTo>
                          <a:pt x="4706036" y="71251"/>
                          <a:pt x="4766043" y="81625"/>
                          <a:pt x="4786998" y="84901"/>
                        </a:cubicBezTo>
                        <a:cubicBezTo>
                          <a:pt x="4916080" y="105080"/>
                          <a:pt x="5521768" y="304784"/>
                          <a:pt x="5668977" y="375704"/>
                        </a:cubicBezTo>
                        <a:cubicBezTo>
                          <a:pt x="5915000" y="494226"/>
                          <a:pt x="6185065" y="701636"/>
                          <a:pt x="6351440" y="899834"/>
                        </a:cubicBezTo>
                        <a:cubicBezTo>
                          <a:pt x="6599970" y="1195901"/>
                          <a:pt x="6698052" y="1429354"/>
                          <a:pt x="6769120" y="1893976"/>
                        </a:cubicBezTo>
                        <a:cubicBezTo>
                          <a:pt x="6805530" y="2132011"/>
                          <a:pt x="6768885" y="2427488"/>
                          <a:pt x="6676677" y="2639358"/>
                        </a:cubicBezTo>
                        <a:cubicBezTo>
                          <a:pt x="6588009" y="2843096"/>
                          <a:pt x="6480300" y="3055773"/>
                          <a:pt x="6412782" y="3160434"/>
                        </a:cubicBezTo>
                        <a:cubicBezTo>
                          <a:pt x="6368350" y="3229310"/>
                          <a:pt x="6221293" y="3425890"/>
                          <a:pt x="6165769" y="3490634"/>
                        </a:cubicBezTo>
                        <a:cubicBezTo>
                          <a:pt x="5964533" y="3725285"/>
                          <a:pt x="5882095" y="3811770"/>
                          <a:pt x="5798917" y="3875497"/>
                        </a:cubicBezTo>
                        <a:cubicBezTo>
                          <a:pt x="5506991" y="4099153"/>
                          <a:pt x="5448921" y="4142121"/>
                          <a:pt x="5333098" y="4220168"/>
                        </a:cubicBezTo>
                        <a:cubicBezTo>
                          <a:pt x="5216860" y="4298494"/>
                          <a:pt x="5142500" y="4342869"/>
                          <a:pt x="4926698" y="4462690"/>
                        </a:cubicBezTo>
                        <a:cubicBezTo>
                          <a:pt x="4804751" y="4530400"/>
                          <a:pt x="4634103" y="4610840"/>
                          <a:pt x="4463148" y="4681198"/>
                        </a:cubicBezTo>
                        <a:cubicBezTo>
                          <a:pt x="4321656" y="4739431"/>
                          <a:pt x="4057548" y="4834533"/>
                          <a:pt x="3961498" y="4861836"/>
                        </a:cubicBezTo>
                        <a:cubicBezTo>
                          <a:pt x="3919588" y="4873750"/>
                          <a:pt x="3851008" y="4893894"/>
                          <a:pt x="3809098" y="4906602"/>
                        </a:cubicBezTo>
                        <a:cubicBezTo>
                          <a:pt x="3767188" y="4919309"/>
                          <a:pt x="3704323" y="4936140"/>
                          <a:pt x="3669398" y="4944004"/>
                        </a:cubicBezTo>
                        <a:cubicBezTo>
                          <a:pt x="3634473" y="4951868"/>
                          <a:pt x="3577323" y="4966366"/>
                          <a:pt x="3542398" y="4976221"/>
                        </a:cubicBezTo>
                        <a:cubicBezTo>
                          <a:pt x="3451349" y="5001914"/>
                          <a:pt x="3177807" y="5053063"/>
                          <a:pt x="2970898" y="5083086"/>
                        </a:cubicBezTo>
                        <a:cubicBezTo>
                          <a:pt x="2873108" y="5097275"/>
                          <a:pt x="2744228" y="5117670"/>
                          <a:pt x="2684498" y="5128407"/>
                        </a:cubicBezTo>
                        <a:cubicBezTo>
                          <a:pt x="2578199" y="5147517"/>
                          <a:pt x="2141366" y="5164719"/>
                          <a:pt x="1814222" y="5162680"/>
                        </a:cubicBezTo>
                        <a:cubicBezTo>
                          <a:pt x="1574340" y="5161184"/>
                          <a:pt x="1398403" y="5112836"/>
                          <a:pt x="1248007" y="5007082"/>
                        </a:cubicBezTo>
                        <a:cubicBezTo>
                          <a:pt x="1229422" y="4994014"/>
                          <a:pt x="1204272" y="4957286"/>
                          <a:pt x="1192120" y="4925464"/>
                        </a:cubicBezTo>
                        <a:cubicBezTo>
                          <a:pt x="1173045" y="4875517"/>
                          <a:pt x="1172116" y="4858261"/>
                          <a:pt x="1185327" y="4799228"/>
                        </a:cubicBezTo>
                        <a:cubicBezTo>
                          <a:pt x="1193744" y="4761618"/>
                          <a:pt x="1208892" y="4723991"/>
                          <a:pt x="1218989" y="4715610"/>
                        </a:cubicBezTo>
                        <a:cubicBezTo>
                          <a:pt x="1229086" y="4707230"/>
                          <a:pt x="1237348" y="4694892"/>
                          <a:pt x="1237348" y="4688191"/>
                        </a:cubicBezTo>
                        <a:cubicBezTo>
                          <a:pt x="1237348" y="4674728"/>
                          <a:pt x="1307797" y="4560231"/>
                          <a:pt x="1341019" y="4519701"/>
                        </a:cubicBezTo>
                        <a:cubicBezTo>
                          <a:pt x="1458410" y="4376487"/>
                          <a:pt x="1549424" y="4278412"/>
                          <a:pt x="1563324" y="4280151"/>
                        </a:cubicBezTo>
                        <a:cubicBezTo>
                          <a:pt x="1572632" y="4281315"/>
                          <a:pt x="1580248" y="4276756"/>
                          <a:pt x="1580248" y="4270019"/>
                        </a:cubicBezTo>
                        <a:cubicBezTo>
                          <a:pt x="1580248" y="4240480"/>
                          <a:pt x="1671187" y="4131476"/>
                          <a:pt x="2023164" y="3739117"/>
                        </a:cubicBezTo>
                        <a:cubicBezTo>
                          <a:pt x="2095636" y="3658332"/>
                          <a:pt x="2172808" y="3572231"/>
                          <a:pt x="2194659" y="3547784"/>
                        </a:cubicBezTo>
                        <a:cubicBezTo>
                          <a:pt x="2216509" y="3523337"/>
                          <a:pt x="2294199" y="3437612"/>
                          <a:pt x="2367304" y="3357284"/>
                        </a:cubicBezTo>
                        <a:cubicBezTo>
                          <a:pt x="2440408" y="3276956"/>
                          <a:pt x="2506110" y="3204653"/>
                          <a:pt x="2513309" y="3196609"/>
                        </a:cubicBezTo>
                        <a:cubicBezTo>
                          <a:pt x="2520508" y="3188565"/>
                          <a:pt x="2552115" y="3154093"/>
                          <a:pt x="2583548" y="3120004"/>
                        </a:cubicBezTo>
                        <a:cubicBezTo>
                          <a:pt x="2825184" y="2857947"/>
                          <a:pt x="2897985" y="2777722"/>
                          <a:pt x="2920269" y="2748951"/>
                        </a:cubicBezTo>
                        <a:cubicBezTo>
                          <a:pt x="2934332" y="2730792"/>
                          <a:pt x="2971497" y="2690217"/>
                          <a:pt x="3002855" y="2658784"/>
                        </a:cubicBezTo>
                        <a:cubicBezTo>
                          <a:pt x="3062950" y="2598549"/>
                          <a:pt x="3306758" y="2335981"/>
                          <a:pt x="3391098" y="2240669"/>
                        </a:cubicBezTo>
                        <a:cubicBezTo>
                          <a:pt x="3418433" y="2209778"/>
                          <a:pt x="3463658" y="2160683"/>
                          <a:pt x="3491598" y="2131569"/>
                        </a:cubicBezTo>
                        <a:cubicBezTo>
                          <a:pt x="3547254" y="2073572"/>
                          <a:pt x="3768555" y="1833913"/>
                          <a:pt x="3809098" y="1787729"/>
                        </a:cubicBezTo>
                        <a:cubicBezTo>
                          <a:pt x="3823068" y="1771815"/>
                          <a:pt x="3905936" y="1681375"/>
                          <a:pt x="3993248" y="1586749"/>
                        </a:cubicBezTo>
                        <a:lnTo>
                          <a:pt x="4151998" y="1414703"/>
                        </a:lnTo>
                        <a:lnTo>
                          <a:pt x="4700523" y="1420794"/>
                        </a:lnTo>
                        <a:cubicBezTo>
                          <a:pt x="5022089" y="1424364"/>
                          <a:pt x="5252102" y="1431824"/>
                          <a:pt x="5256428" y="1438824"/>
                        </a:cubicBezTo>
                        <a:cubicBezTo>
                          <a:pt x="5260487" y="1445391"/>
                          <a:pt x="5242410" y="1469679"/>
                          <a:pt x="5216258" y="1492799"/>
                        </a:cubicBezTo>
                        <a:cubicBezTo>
                          <a:pt x="5190105" y="1515918"/>
                          <a:pt x="5111409" y="1600556"/>
                          <a:pt x="5041376" y="1680884"/>
                        </a:cubicBezTo>
                        <a:cubicBezTo>
                          <a:pt x="4971344" y="1761212"/>
                          <a:pt x="4910844" y="1829792"/>
                          <a:pt x="4906933" y="1833284"/>
                        </a:cubicBezTo>
                        <a:cubicBezTo>
                          <a:pt x="4903021" y="1836776"/>
                          <a:pt x="4869205" y="1882257"/>
                          <a:pt x="4831788" y="1934351"/>
                        </a:cubicBezTo>
                        <a:cubicBezTo>
                          <a:pt x="4794370" y="1986446"/>
                          <a:pt x="4743267" y="2046245"/>
                          <a:pt x="4718226" y="2067238"/>
                        </a:cubicBezTo>
                        <a:cubicBezTo>
                          <a:pt x="4670037" y="2107638"/>
                          <a:pt x="4605862" y="2176848"/>
                          <a:pt x="4481826" y="2322184"/>
                        </a:cubicBezTo>
                        <a:cubicBezTo>
                          <a:pt x="4385718" y="2434795"/>
                          <a:pt x="4338049" y="2489065"/>
                          <a:pt x="4298048" y="2531410"/>
                        </a:cubicBezTo>
                        <a:cubicBezTo>
                          <a:pt x="4280586" y="2549895"/>
                          <a:pt x="4234865" y="2601123"/>
                          <a:pt x="4196448" y="2645250"/>
                        </a:cubicBezTo>
                        <a:cubicBezTo>
                          <a:pt x="4158031" y="2689376"/>
                          <a:pt x="4120860" y="2731904"/>
                          <a:pt x="4113848" y="2739757"/>
                        </a:cubicBezTo>
                        <a:cubicBezTo>
                          <a:pt x="4000734" y="2866421"/>
                          <a:pt x="3846994" y="3049086"/>
                          <a:pt x="3845180" y="3058973"/>
                        </a:cubicBezTo>
                        <a:cubicBezTo>
                          <a:pt x="3843885" y="3066034"/>
                          <a:pt x="3820949" y="3092459"/>
                          <a:pt x="3794211" y="3117696"/>
                        </a:cubicBezTo>
                        <a:cubicBezTo>
                          <a:pt x="3767474" y="3142932"/>
                          <a:pt x="3671650" y="3248597"/>
                          <a:pt x="3581270" y="3352507"/>
                        </a:cubicBezTo>
                        <a:cubicBezTo>
                          <a:pt x="3490889" y="3456417"/>
                          <a:pt x="3413503" y="3544292"/>
                          <a:pt x="3409300" y="3547784"/>
                        </a:cubicBezTo>
                        <a:cubicBezTo>
                          <a:pt x="3405097" y="3551276"/>
                          <a:pt x="3345440" y="3619856"/>
                          <a:pt x="3276727" y="3700184"/>
                        </a:cubicBezTo>
                        <a:cubicBezTo>
                          <a:pt x="3208015" y="3780512"/>
                          <a:pt x="3128230" y="3871952"/>
                          <a:pt x="3099428" y="3903384"/>
                        </a:cubicBezTo>
                        <a:cubicBezTo>
                          <a:pt x="3034018" y="3974767"/>
                          <a:pt x="2837548" y="4227243"/>
                          <a:pt x="2837548" y="4239917"/>
                        </a:cubicBezTo>
                        <a:cubicBezTo>
                          <a:pt x="2837548" y="4248885"/>
                          <a:pt x="2919051" y="4240116"/>
                          <a:pt x="3199498" y="4200975"/>
                        </a:cubicBezTo>
                        <a:cubicBezTo>
                          <a:pt x="3269348" y="4191226"/>
                          <a:pt x="3374877" y="4177291"/>
                          <a:pt x="3434007" y="4170007"/>
                        </a:cubicBezTo>
                        <a:cubicBezTo>
                          <a:pt x="3493137" y="4162724"/>
                          <a:pt x="3561717" y="4148002"/>
                          <a:pt x="3586407" y="4137293"/>
                        </a:cubicBezTo>
                        <a:cubicBezTo>
                          <a:pt x="3611097" y="4126583"/>
                          <a:pt x="3659873" y="4110145"/>
                          <a:pt x="3694798" y="4100763"/>
                        </a:cubicBezTo>
                        <a:cubicBezTo>
                          <a:pt x="3801134" y="4072200"/>
                          <a:pt x="3979002" y="4030384"/>
                          <a:pt x="3994164" y="4030384"/>
                        </a:cubicBezTo>
                        <a:cubicBezTo>
                          <a:pt x="4002027" y="4030384"/>
                          <a:pt x="4023610" y="4019774"/>
                          <a:pt x="4042129" y="4006806"/>
                        </a:cubicBezTo>
                        <a:cubicBezTo>
                          <a:pt x="4060647" y="3993837"/>
                          <a:pt x="4147236" y="3955641"/>
                          <a:pt x="4234548" y="3921925"/>
                        </a:cubicBezTo>
                        <a:cubicBezTo>
                          <a:pt x="4593607" y="3783273"/>
                          <a:pt x="4809211" y="3670171"/>
                          <a:pt x="5002898" y="3518862"/>
                        </a:cubicBezTo>
                        <a:cubicBezTo>
                          <a:pt x="5009883" y="3513405"/>
                          <a:pt x="5067565" y="3476073"/>
                          <a:pt x="5131080" y="3435901"/>
                        </a:cubicBezTo>
                        <a:cubicBezTo>
                          <a:pt x="5194596" y="3395729"/>
                          <a:pt x="5293720" y="3323847"/>
                          <a:pt x="5351356" y="3276163"/>
                        </a:cubicBezTo>
                        <a:cubicBezTo>
                          <a:pt x="5483879" y="3166524"/>
                          <a:pt x="5734547" y="2895775"/>
                          <a:pt x="5811244" y="2779434"/>
                        </a:cubicBezTo>
                        <a:cubicBezTo>
                          <a:pt x="5843478" y="2730539"/>
                          <a:pt x="5890093" y="2660539"/>
                          <a:pt x="5914835" y="2623878"/>
                        </a:cubicBezTo>
                        <a:cubicBezTo>
                          <a:pt x="5960330" y="2556465"/>
                          <a:pt x="6004362" y="2425544"/>
                          <a:pt x="6046181" y="2233334"/>
                        </a:cubicBezTo>
                        <a:cubicBezTo>
                          <a:pt x="6062404" y="2158771"/>
                          <a:pt x="6068231" y="2074281"/>
                          <a:pt x="6068078" y="1915834"/>
                        </a:cubicBezTo>
                        <a:cubicBezTo>
                          <a:pt x="6067882" y="1712760"/>
                          <a:pt x="6065770" y="1693898"/>
                          <a:pt x="6032517" y="1598334"/>
                        </a:cubicBezTo>
                        <a:cubicBezTo>
                          <a:pt x="5940450" y="1333733"/>
                          <a:pt x="5761130" y="1121219"/>
                          <a:pt x="5462130" y="922362"/>
                        </a:cubicBezTo>
                        <a:cubicBezTo>
                          <a:pt x="5152083" y="716158"/>
                          <a:pt x="4843840" y="594748"/>
                          <a:pt x="4499926" y="543373"/>
                        </a:cubicBezTo>
                        <a:cubicBezTo>
                          <a:pt x="4437569" y="534058"/>
                          <a:pt x="4382320" y="523822"/>
                          <a:pt x="4377151" y="520628"/>
                        </a:cubicBezTo>
                        <a:cubicBezTo>
                          <a:pt x="4371981" y="517433"/>
                          <a:pt x="4256343" y="502126"/>
                          <a:pt x="4120175" y="486612"/>
                        </a:cubicBezTo>
                        <a:cubicBezTo>
                          <a:pt x="3890892" y="460488"/>
                          <a:pt x="3856645" y="459542"/>
                          <a:pt x="3656698" y="473803"/>
                        </a:cubicBezTo>
                        <a:cubicBezTo>
                          <a:pt x="3537953" y="482273"/>
                          <a:pt x="3362137" y="503222"/>
                          <a:pt x="3265996" y="520358"/>
                        </a:cubicBezTo>
                        <a:cubicBezTo>
                          <a:pt x="3169855" y="537493"/>
                          <a:pt x="3024122" y="563314"/>
                          <a:pt x="2942146" y="577737"/>
                        </a:cubicBezTo>
                        <a:cubicBezTo>
                          <a:pt x="2680417" y="623787"/>
                          <a:pt x="2668790" y="626819"/>
                          <a:pt x="2342248" y="734184"/>
                        </a:cubicBezTo>
                        <a:cubicBezTo>
                          <a:pt x="2061159" y="826604"/>
                          <a:pt x="1803457" y="932347"/>
                          <a:pt x="1633131" y="1025157"/>
                        </a:cubicBezTo>
                        <a:cubicBezTo>
                          <a:pt x="1560934" y="1064497"/>
                          <a:pt x="1495733" y="1096684"/>
                          <a:pt x="1488240" y="1096684"/>
                        </a:cubicBezTo>
                        <a:cubicBezTo>
                          <a:pt x="1480747" y="1096684"/>
                          <a:pt x="1431233" y="1074546"/>
                          <a:pt x="1378208" y="1047488"/>
                        </a:cubicBezTo>
                        <a:cubicBezTo>
                          <a:pt x="1259606" y="986968"/>
                          <a:pt x="1163705" y="954784"/>
                          <a:pt x="1127262" y="963271"/>
                        </a:cubicBezTo>
                        <a:cubicBezTo>
                          <a:pt x="1091558" y="971586"/>
                          <a:pt x="1059548" y="958978"/>
                          <a:pt x="1059548" y="936600"/>
                        </a:cubicBezTo>
                        <a:cubicBezTo>
                          <a:pt x="1059548" y="922884"/>
                          <a:pt x="1313201" y="741084"/>
                          <a:pt x="1332338" y="741084"/>
                        </a:cubicBezTo>
                        <a:cubicBezTo>
                          <a:pt x="1334754" y="741084"/>
                          <a:pt x="1364376" y="718103"/>
                          <a:pt x="1398165" y="690015"/>
                        </a:cubicBezTo>
                        <a:cubicBezTo>
                          <a:pt x="1471005" y="629464"/>
                          <a:pt x="1876028" y="424271"/>
                          <a:pt x="2075548" y="346838"/>
                        </a:cubicBezTo>
                        <a:cubicBezTo>
                          <a:pt x="2202695" y="297493"/>
                          <a:pt x="2350783" y="243392"/>
                          <a:pt x="2386698" y="233165"/>
                        </a:cubicBezTo>
                        <a:cubicBezTo>
                          <a:pt x="2407653" y="227199"/>
                          <a:pt x="2447658" y="215897"/>
                          <a:pt x="2475598" y="208052"/>
                        </a:cubicBezTo>
                        <a:cubicBezTo>
                          <a:pt x="2503538" y="200206"/>
                          <a:pt x="2537828" y="188767"/>
                          <a:pt x="2551798" y="182631"/>
                        </a:cubicBezTo>
                        <a:cubicBezTo>
                          <a:pt x="2605227" y="159167"/>
                          <a:pt x="3026120" y="65020"/>
                          <a:pt x="3186798" y="40593"/>
                        </a:cubicBezTo>
                        <a:cubicBezTo>
                          <a:pt x="3228708" y="34221"/>
                          <a:pt x="3348723" y="21437"/>
                          <a:pt x="3453498" y="12184"/>
                        </a:cubicBezTo>
                        <a:cubicBezTo>
                          <a:pt x="3543424" y="4242"/>
                          <a:pt x="3636732" y="194"/>
                          <a:pt x="3754737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9B2EBC7E-5FF0-4339-AB22-62DF9E5A393E}"/>
                      </a:ext>
                    </a:extLst>
                  </p:cNvPr>
                  <p:cNvSpPr/>
                  <p:nvPr/>
                </p:nvSpPr>
                <p:spPr>
                  <a:xfrm>
                    <a:off x="6416812" y="-606664"/>
                    <a:ext cx="3582312" cy="13103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82312" h="1310397">
                        <a:moveTo>
                          <a:pt x="29855" y="5319"/>
                        </a:moveTo>
                        <a:cubicBezTo>
                          <a:pt x="8900" y="10781"/>
                          <a:pt x="0" y="144214"/>
                          <a:pt x="14395" y="237094"/>
                        </a:cubicBezTo>
                        <a:cubicBezTo>
                          <a:pt x="41882" y="414442"/>
                          <a:pt x="185104" y="614437"/>
                          <a:pt x="374899" y="740503"/>
                        </a:cubicBezTo>
                        <a:cubicBezTo>
                          <a:pt x="468032" y="802363"/>
                          <a:pt x="638400" y="885490"/>
                          <a:pt x="796186" y="946060"/>
                        </a:cubicBezTo>
                        <a:cubicBezTo>
                          <a:pt x="1026656" y="1034531"/>
                          <a:pt x="1428615" y="1153440"/>
                          <a:pt x="1535481" y="1164761"/>
                        </a:cubicBezTo>
                        <a:cubicBezTo>
                          <a:pt x="1568924" y="1168304"/>
                          <a:pt x="1662547" y="1185264"/>
                          <a:pt x="1743534" y="1202449"/>
                        </a:cubicBezTo>
                        <a:cubicBezTo>
                          <a:pt x="1824521" y="1219635"/>
                          <a:pt x="1953108" y="1239304"/>
                          <a:pt x="2029284" y="1246158"/>
                        </a:cubicBezTo>
                        <a:cubicBezTo>
                          <a:pt x="2354350" y="1275407"/>
                          <a:pt x="2499611" y="1285979"/>
                          <a:pt x="2739286" y="1297833"/>
                        </a:cubicBezTo>
                        <a:lnTo>
                          <a:pt x="2993286" y="1310396"/>
                        </a:lnTo>
                        <a:lnTo>
                          <a:pt x="3281586" y="1021395"/>
                        </a:lnTo>
                        <a:cubicBezTo>
                          <a:pt x="3440151" y="862444"/>
                          <a:pt x="3573025" y="725250"/>
                          <a:pt x="3576861" y="716519"/>
                        </a:cubicBezTo>
                        <a:cubicBezTo>
                          <a:pt x="3582311" y="704117"/>
                          <a:pt x="3503969" y="699067"/>
                          <a:pt x="3218711" y="693437"/>
                        </a:cubicBezTo>
                        <a:cubicBezTo>
                          <a:pt x="3017892" y="689473"/>
                          <a:pt x="2836441" y="684319"/>
                          <a:pt x="2815486" y="681984"/>
                        </a:cubicBezTo>
                        <a:cubicBezTo>
                          <a:pt x="2794531" y="679648"/>
                          <a:pt x="2703091" y="674196"/>
                          <a:pt x="2612286" y="669868"/>
                        </a:cubicBezTo>
                        <a:cubicBezTo>
                          <a:pt x="1611176" y="622147"/>
                          <a:pt x="707600" y="398662"/>
                          <a:pt x="143663" y="59294"/>
                        </a:cubicBezTo>
                        <a:cubicBezTo>
                          <a:pt x="132056" y="52309"/>
                          <a:pt x="107508" y="36593"/>
                          <a:pt x="89112" y="24369"/>
                        </a:cubicBezTo>
                        <a:cubicBezTo>
                          <a:pt x="54481" y="1358"/>
                          <a:pt x="50259" y="0"/>
                          <a:pt x="29855" y="5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6413A0F1-0770-43CE-B12C-A0AC38F59515}"/>
                      </a:ext>
                    </a:extLst>
                  </p:cNvPr>
                  <p:cNvSpPr/>
                  <p:nvPr/>
                </p:nvSpPr>
                <p:spPr>
                  <a:xfrm>
                    <a:off x="6474523" y="43180"/>
                    <a:ext cx="2824627" cy="13724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824627" h="1372491">
                        <a:moveTo>
                          <a:pt x="60949" y="34925"/>
                        </a:moveTo>
                        <a:cubicBezTo>
                          <a:pt x="0" y="191407"/>
                          <a:pt x="63022" y="424046"/>
                          <a:pt x="208462" y="579453"/>
                        </a:cubicBezTo>
                        <a:cubicBezTo>
                          <a:pt x="350888" y="731640"/>
                          <a:pt x="577290" y="871490"/>
                          <a:pt x="913515" y="1014971"/>
                        </a:cubicBezTo>
                        <a:cubicBezTo>
                          <a:pt x="1212069" y="1142376"/>
                          <a:pt x="1686135" y="1263541"/>
                          <a:pt x="2257658" y="1358517"/>
                        </a:cubicBezTo>
                        <a:lnTo>
                          <a:pt x="2341741" y="1372490"/>
                        </a:lnTo>
                        <a:lnTo>
                          <a:pt x="2403708" y="1286363"/>
                        </a:lnTo>
                        <a:cubicBezTo>
                          <a:pt x="2437790" y="1238993"/>
                          <a:pt x="2483581" y="1180214"/>
                          <a:pt x="2505466" y="1155743"/>
                        </a:cubicBezTo>
                        <a:cubicBezTo>
                          <a:pt x="2536030" y="1121566"/>
                          <a:pt x="2784555" y="840421"/>
                          <a:pt x="2820960" y="798837"/>
                        </a:cubicBezTo>
                        <a:cubicBezTo>
                          <a:pt x="2824626" y="794650"/>
                          <a:pt x="2686179" y="784788"/>
                          <a:pt x="2513300" y="776922"/>
                        </a:cubicBezTo>
                        <a:cubicBezTo>
                          <a:pt x="2056693" y="756145"/>
                          <a:pt x="1854310" y="740505"/>
                          <a:pt x="1747438" y="717737"/>
                        </a:cubicBezTo>
                        <a:cubicBezTo>
                          <a:pt x="1695428" y="706657"/>
                          <a:pt x="1592867" y="686191"/>
                          <a:pt x="1519525" y="672259"/>
                        </a:cubicBezTo>
                        <a:cubicBezTo>
                          <a:pt x="1288738" y="628415"/>
                          <a:pt x="1120401" y="585457"/>
                          <a:pt x="1003720" y="540629"/>
                        </a:cubicBezTo>
                        <a:cubicBezTo>
                          <a:pt x="588036" y="380926"/>
                          <a:pt x="354113" y="251333"/>
                          <a:pt x="172820" y="80311"/>
                        </a:cubicBezTo>
                        <a:cubicBezTo>
                          <a:pt x="125996" y="36140"/>
                          <a:pt x="84731" y="0"/>
                          <a:pt x="81119" y="0"/>
                        </a:cubicBezTo>
                        <a:cubicBezTo>
                          <a:pt x="77507" y="0"/>
                          <a:pt x="68430" y="15716"/>
                          <a:pt x="60949" y="349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4FE03F69-AD42-4B16-BCBD-AC1362730BFA}"/>
                      </a:ext>
                    </a:extLst>
                  </p:cNvPr>
                  <p:cNvSpPr/>
                  <p:nvPr/>
                </p:nvSpPr>
                <p:spPr>
                  <a:xfrm>
                    <a:off x="6667968" y="741680"/>
                    <a:ext cx="2024581" cy="1243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24581" h="1243420">
                        <a:moveTo>
                          <a:pt x="11712" y="75492"/>
                        </a:moveTo>
                        <a:cubicBezTo>
                          <a:pt x="0" y="176400"/>
                          <a:pt x="3068" y="210626"/>
                          <a:pt x="30558" y="285750"/>
                        </a:cubicBezTo>
                        <a:cubicBezTo>
                          <a:pt x="95469" y="463138"/>
                          <a:pt x="262474" y="669025"/>
                          <a:pt x="437080" y="786919"/>
                        </a:cubicBezTo>
                        <a:cubicBezTo>
                          <a:pt x="680653" y="951380"/>
                          <a:pt x="1057538" y="1105276"/>
                          <a:pt x="1427680" y="1191419"/>
                        </a:cubicBezTo>
                        <a:cubicBezTo>
                          <a:pt x="1487052" y="1205237"/>
                          <a:pt x="1557118" y="1222724"/>
                          <a:pt x="1583382" y="1230279"/>
                        </a:cubicBezTo>
                        <a:cubicBezTo>
                          <a:pt x="1629058" y="1243419"/>
                          <a:pt x="1632486" y="1242234"/>
                          <a:pt x="1662258" y="1203033"/>
                        </a:cubicBezTo>
                        <a:cubicBezTo>
                          <a:pt x="1679377" y="1180492"/>
                          <a:pt x="1767902" y="1082588"/>
                          <a:pt x="1858982" y="985467"/>
                        </a:cubicBezTo>
                        <a:cubicBezTo>
                          <a:pt x="1950061" y="888347"/>
                          <a:pt x="2024580" y="803871"/>
                          <a:pt x="2024580" y="797744"/>
                        </a:cubicBezTo>
                        <a:cubicBezTo>
                          <a:pt x="2024580" y="776602"/>
                          <a:pt x="1979565" y="764975"/>
                          <a:pt x="1815030" y="743619"/>
                        </a:cubicBezTo>
                        <a:cubicBezTo>
                          <a:pt x="1299818" y="676743"/>
                          <a:pt x="940342" y="579252"/>
                          <a:pt x="593463" y="412326"/>
                        </a:cubicBezTo>
                        <a:cubicBezTo>
                          <a:pt x="439123" y="338054"/>
                          <a:pt x="290142" y="233237"/>
                          <a:pt x="156434" y="104850"/>
                        </a:cubicBezTo>
                        <a:cubicBezTo>
                          <a:pt x="96377" y="47182"/>
                          <a:pt x="41217" y="0"/>
                          <a:pt x="33856" y="0"/>
                        </a:cubicBezTo>
                        <a:cubicBezTo>
                          <a:pt x="26496" y="0"/>
                          <a:pt x="16531" y="33971"/>
                          <a:pt x="11712" y="75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E2651CBE-D74D-40BA-84BA-FF3ED1BC7BB4}"/>
                  </a:ext>
                </a:extLst>
              </p:cNvPr>
              <p:cNvSpPr/>
              <p:nvPr/>
            </p:nvSpPr>
            <p:spPr>
              <a:xfrm>
                <a:off x="604587" y="188912"/>
                <a:ext cx="210844" cy="693213"/>
              </a:xfrm>
              <a:custGeom>
                <a:avLst/>
                <a:gdLst>
                  <a:gd name="connsiteX0" fmla="*/ 0 w 131334"/>
                  <a:gd name="connsiteY0" fmla="*/ 0 h 431800"/>
                  <a:gd name="connsiteX1" fmla="*/ 22142 w 131334"/>
                  <a:gd name="connsiteY1" fmla="*/ 0 h 431800"/>
                  <a:gd name="connsiteX2" fmla="*/ 52081 w 131334"/>
                  <a:gd name="connsiteY2" fmla="*/ 24702 h 431800"/>
                  <a:gd name="connsiteX3" fmla="*/ 131334 w 131334"/>
                  <a:gd name="connsiteY3" fmla="*/ 216037 h 431800"/>
                  <a:gd name="connsiteX4" fmla="*/ 52081 w 131334"/>
                  <a:gd name="connsiteY4" fmla="*/ 407372 h 431800"/>
                  <a:gd name="connsiteX5" fmla="*/ 22474 w 131334"/>
                  <a:gd name="connsiteY5" fmla="*/ 431800 h 431800"/>
                  <a:gd name="connsiteX6" fmla="*/ 505 w 131334"/>
                  <a:gd name="connsiteY6" fmla="*/ 431800 h 431800"/>
                  <a:gd name="connsiteX7" fmla="*/ 4694 w 131334"/>
                  <a:gd name="connsiteY7" fmla="*/ 429526 h 431800"/>
                  <a:gd name="connsiteX8" fmla="*/ 118205 w 131334"/>
                  <a:gd name="connsiteY8" fmla="*/ 216037 h 431800"/>
                  <a:gd name="connsiteX9" fmla="*/ 4694 w 131334"/>
                  <a:gd name="connsiteY9" fmla="*/ 2548 h 43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334" h="431800">
                    <a:moveTo>
                      <a:pt x="0" y="0"/>
                    </a:moveTo>
                    <a:lnTo>
                      <a:pt x="22142" y="0"/>
                    </a:lnTo>
                    <a:lnTo>
                      <a:pt x="52081" y="24702"/>
                    </a:lnTo>
                    <a:cubicBezTo>
                      <a:pt x="101048" y="73669"/>
                      <a:pt x="131334" y="141316"/>
                      <a:pt x="131334" y="216037"/>
                    </a:cubicBezTo>
                    <a:cubicBezTo>
                      <a:pt x="131334" y="290758"/>
                      <a:pt x="101048" y="358405"/>
                      <a:pt x="52081" y="407372"/>
                    </a:cubicBezTo>
                    <a:lnTo>
                      <a:pt x="22474" y="431800"/>
                    </a:lnTo>
                    <a:lnTo>
                      <a:pt x="505" y="431800"/>
                    </a:lnTo>
                    <a:lnTo>
                      <a:pt x="4694" y="429526"/>
                    </a:lnTo>
                    <a:cubicBezTo>
                      <a:pt x="73179" y="383259"/>
                      <a:pt x="118205" y="304906"/>
                      <a:pt x="118205" y="216037"/>
                    </a:cubicBezTo>
                    <a:cubicBezTo>
                      <a:pt x="118205" y="127168"/>
                      <a:pt x="73179" y="48815"/>
                      <a:pt x="4694" y="254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alpha val="3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EE7486C-AEB8-4138-B411-84BEF516FBD0}"/>
              </a:ext>
            </a:extLst>
          </p:cNvPr>
          <p:cNvGrpSpPr/>
          <p:nvPr userDrawn="1"/>
        </p:nvGrpSpPr>
        <p:grpSpPr>
          <a:xfrm>
            <a:off x="10969625" y="145425"/>
            <a:ext cx="1030288" cy="456238"/>
            <a:chOff x="4581525" y="3123202"/>
            <a:chExt cx="7229475" cy="32013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ACF702-474A-4780-B38F-137678F5149D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BF0017CA-8D47-4C9A-B1DF-753162254E43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4A6549C-2536-4059-965C-09CE54FEC81C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7" name="矩形 81">
                  <a:extLst>
                    <a:ext uri="{FF2B5EF4-FFF2-40B4-BE49-F238E27FC236}">
                      <a16:creationId xmlns:a16="http://schemas.microsoft.com/office/drawing/2014/main" id="{883F32D1-F9ED-465E-B2A6-66CE7A78F95C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79">
                  <a:extLst>
                    <a:ext uri="{FF2B5EF4-FFF2-40B4-BE49-F238E27FC236}">
                      <a16:creationId xmlns:a16="http://schemas.microsoft.com/office/drawing/2014/main" id="{3C7374B9-7A96-4C99-9419-E724139696D6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80301E1C-CB35-46D5-8499-D80923C9ACD5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矩形 83">
                <a:extLst>
                  <a:ext uri="{FF2B5EF4-FFF2-40B4-BE49-F238E27FC236}">
                    <a16:creationId xmlns:a16="http://schemas.microsoft.com/office/drawing/2014/main" id="{A683745C-62B1-4595-8600-B2025795723C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直角三角形 84">
                <a:extLst>
                  <a:ext uri="{FF2B5EF4-FFF2-40B4-BE49-F238E27FC236}">
                    <a16:creationId xmlns:a16="http://schemas.microsoft.com/office/drawing/2014/main" id="{3BD15047-E7ED-461B-B289-38DE5C66432F}"/>
                  </a:ext>
                </a:extLst>
              </p:cNvPr>
              <p:cNvSpPr/>
              <p:nvPr/>
            </p:nvSpPr>
            <p:spPr>
              <a:xfrm flipH="1">
                <a:off x="4178551" y="2196745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直角三角形 84">
                <a:extLst>
                  <a:ext uri="{FF2B5EF4-FFF2-40B4-BE49-F238E27FC236}">
                    <a16:creationId xmlns:a16="http://schemas.microsoft.com/office/drawing/2014/main" id="{122DA0F4-D5C8-4931-9271-5733C879364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C9FB24B-D13C-4E0F-8DB1-3BE9A321116E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64" name="矩形 81">
                  <a:extLst>
                    <a:ext uri="{FF2B5EF4-FFF2-40B4-BE49-F238E27FC236}">
                      <a16:creationId xmlns:a16="http://schemas.microsoft.com/office/drawing/2014/main" id="{8289C565-4EB8-4B9F-83CC-C82A385AC2F9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79">
                  <a:extLst>
                    <a:ext uri="{FF2B5EF4-FFF2-40B4-BE49-F238E27FC236}">
                      <a16:creationId xmlns:a16="http://schemas.microsoft.com/office/drawing/2014/main" id="{54C5DBF8-BA9B-46D1-B220-FE3802F1769C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303CB864-BE61-4C3A-AFD3-0CB9E391EFEF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矩形 91">
                <a:extLst>
                  <a:ext uri="{FF2B5EF4-FFF2-40B4-BE49-F238E27FC236}">
                    <a16:creationId xmlns:a16="http://schemas.microsoft.com/office/drawing/2014/main" id="{8C0D121F-5946-4ADB-8935-43FF133DC344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2">
                <a:extLst>
                  <a:ext uri="{FF2B5EF4-FFF2-40B4-BE49-F238E27FC236}">
                    <a16:creationId xmlns:a16="http://schemas.microsoft.com/office/drawing/2014/main" id="{1C56E565-36F3-4981-9619-7D6E240CDEFD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2">
                <a:extLst>
                  <a:ext uri="{FF2B5EF4-FFF2-40B4-BE49-F238E27FC236}">
                    <a16:creationId xmlns:a16="http://schemas.microsoft.com/office/drawing/2014/main" id="{48DB9F26-3FD3-4E25-B27E-23E490702CEF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2">
                <a:extLst>
                  <a:ext uri="{FF2B5EF4-FFF2-40B4-BE49-F238E27FC236}">
                    <a16:creationId xmlns:a16="http://schemas.microsoft.com/office/drawing/2014/main" id="{5B0D00B5-9BC8-4E70-A982-9B96D19D43E3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41995DF-9C16-467D-ABF8-A1CE732E3648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A6B5FF5-EE02-4E5B-B0E8-3C3F6C8FCF74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FDC695F-9AC1-4920-AA83-3BEC46138758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87A6A0F-88C7-43B3-B8AB-711036A57FEE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86B9678-8D9A-402A-AB90-2370CDC1D729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49F501A-D03B-40A6-B7C9-34BF1B2EFB9E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39432E-93B4-4D87-A506-4C9135BB38D4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B6EB6D0E-CDDA-4F5E-906F-F7DCD4168D2E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0C6225DA-30FF-4A6A-882C-51248E7007E8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02BE349-4DDA-4F95-86A8-703960FC94C2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426B6140-7C53-4A85-84B9-EC947F26B2CA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965EE6B4-C0D6-46DB-BCBF-9F72A519B336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76DF4B0E-FE41-48B1-990F-DF961EA01646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0" name="图片 69" descr="图片包含 游戏机&#10;&#10;描述已自动生成">
            <a:extLst>
              <a:ext uri="{FF2B5EF4-FFF2-40B4-BE49-F238E27FC236}">
                <a16:creationId xmlns:a16="http://schemas.microsoft.com/office/drawing/2014/main" id="{F82A8608-7F83-4A0D-829A-0AD3B733B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991" y="6342940"/>
            <a:ext cx="1510269" cy="255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CE9534-8A41-401B-8488-80A8C983A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820" y="115888"/>
            <a:ext cx="4512527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200">
                <a:solidFill>
                  <a:srgbClr val="45434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思源宋体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团队列表页</a:t>
            </a:r>
          </a:p>
        </p:txBody>
      </p:sp>
      <p:sp>
        <p:nvSpPr>
          <p:cNvPr id="82" name="图片占位符 81">
            <a:extLst>
              <a:ext uri="{FF2B5EF4-FFF2-40B4-BE49-F238E27FC236}">
                <a16:creationId xmlns:a16="http://schemas.microsoft.com/office/drawing/2014/main" id="{58E646EC-BFCC-4F0E-92B1-3DE4AE4562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4475" y="2162175"/>
            <a:ext cx="1266826" cy="1266826"/>
          </a:xfrm>
          <a:custGeom>
            <a:avLst/>
            <a:gdLst>
              <a:gd name="connsiteX0" fmla="*/ 633413 w 1266826"/>
              <a:gd name="connsiteY0" fmla="*/ 0 h 1266826"/>
              <a:gd name="connsiteX1" fmla="*/ 1266826 w 1266826"/>
              <a:gd name="connsiteY1" fmla="*/ 633413 h 1266826"/>
              <a:gd name="connsiteX2" fmla="*/ 633413 w 1266826"/>
              <a:gd name="connsiteY2" fmla="*/ 1266826 h 1266826"/>
              <a:gd name="connsiteX3" fmla="*/ 0 w 1266826"/>
              <a:gd name="connsiteY3" fmla="*/ 633413 h 1266826"/>
              <a:gd name="connsiteX4" fmla="*/ 633413 w 1266826"/>
              <a:gd name="connsiteY4" fmla="*/ 0 h 126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826" h="1266826">
                <a:moveTo>
                  <a:pt x="633413" y="0"/>
                </a:moveTo>
                <a:cubicBezTo>
                  <a:pt x="983237" y="0"/>
                  <a:pt x="1266826" y="283589"/>
                  <a:pt x="1266826" y="633413"/>
                </a:cubicBezTo>
                <a:cubicBezTo>
                  <a:pt x="1266826" y="983237"/>
                  <a:pt x="983237" y="1266826"/>
                  <a:pt x="633413" y="1266826"/>
                </a:cubicBezTo>
                <a:cubicBezTo>
                  <a:pt x="283589" y="1266826"/>
                  <a:pt x="0" y="983237"/>
                  <a:pt x="0" y="633413"/>
                </a:cubicBezTo>
                <a:cubicBezTo>
                  <a:pt x="0" y="283589"/>
                  <a:pt x="283589" y="0"/>
                  <a:pt x="633413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9" name="图片占位符 78">
            <a:extLst>
              <a:ext uri="{FF2B5EF4-FFF2-40B4-BE49-F238E27FC236}">
                <a16:creationId xmlns:a16="http://schemas.microsoft.com/office/drawing/2014/main" id="{F56BC4A2-F995-4477-BFC8-1ED18DC2F5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5150" y="2162175"/>
            <a:ext cx="1266828" cy="1266828"/>
          </a:xfrm>
          <a:custGeom>
            <a:avLst/>
            <a:gdLst>
              <a:gd name="connsiteX0" fmla="*/ 633414 w 1266828"/>
              <a:gd name="connsiteY0" fmla="*/ 0 h 1266828"/>
              <a:gd name="connsiteX1" fmla="*/ 1266828 w 1266828"/>
              <a:gd name="connsiteY1" fmla="*/ 633414 h 1266828"/>
              <a:gd name="connsiteX2" fmla="*/ 633414 w 1266828"/>
              <a:gd name="connsiteY2" fmla="*/ 1266828 h 1266828"/>
              <a:gd name="connsiteX3" fmla="*/ 0 w 1266828"/>
              <a:gd name="connsiteY3" fmla="*/ 633414 h 1266828"/>
              <a:gd name="connsiteX4" fmla="*/ 633414 w 1266828"/>
              <a:gd name="connsiteY4" fmla="*/ 0 h 126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828" h="1266828">
                <a:moveTo>
                  <a:pt x="633414" y="0"/>
                </a:moveTo>
                <a:cubicBezTo>
                  <a:pt x="983239" y="0"/>
                  <a:pt x="1266828" y="283589"/>
                  <a:pt x="1266828" y="633414"/>
                </a:cubicBezTo>
                <a:cubicBezTo>
                  <a:pt x="1266828" y="983239"/>
                  <a:pt x="983239" y="1266828"/>
                  <a:pt x="633414" y="1266828"/>
                </a:cubicBezTo>
                <a:cubicBezTo>
                  <a:pt x="283589" y="1266828"/>
                  <a:pt x="0" y="983239"/>
                  <a:pt x="0" y="633414"/>
                </a:cubicBezTo>
                <a:cubicBezTo>
                  <a:pt x="0" y="283589"/>
                  <a:pt x="283589" y="0"/>
                  <a:pt x="633414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8" name="图片占位符 77">
            <a:extLst>
              <a:ext uri="{FF2B5EF4-FFF2-40B4-BE49-F238E27FC236}">
                <a16:creationId xmlns:a16="http://schemas.microsoft.com/office/drawing/2014/main" id="{5168EEED-053D-4859-A7E7-69A78B9DED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62282" y="2162175"/>
            <a:ext cx="1266828" cy="1266828"/>
          </a:xfrm>
          <a:custGeom>
            <a:avLst/>
            <a:gdLst>
              <a:gd name="connsiteX0" fmla="*/ 633414 w 1266828"/>
              <a:gd name="connsiteY0" fmla="*/ 0 h 1266828"/>
              <a:gd name="connsiteX1" fmla="*/ 1266828 w 1266828"/>
              <a:gd name="connsiteY1" fmla="*/ 633414 h 1266828"/>
              <a:gd name="connsiteX2" fmla="*/ 633414 w 1266828"/>
              <a:gd name="connsiteY2" fmla="*/ 1266828 h 1266828"/>
              <a:gd name="connsiteX3" fmla="*/ 0 w 1266828"/>
              <a:gd name="connsiteY3" fmla="*/ 633414 h 1266828"/>
              <a:gd name="connsiteX4" fmla="*/ 633414 w 1266828"/>
              <a:gd name="connsiteY4" fmla="*/ 0 h 126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6828" h="1266828">
                <a:moveTo>
                  <a:pt x="633414" y="0"/>
                </a:moveTo>
                <a:cubicBezTo>
                  <a:pt x="983239" y="0"/>
                  <a:pt x="1266828" y="283589"/>
                  <a:pt x="1266828" y="633414"/>
                </a:cubicBezTo>
                <a:cubicBezTo>
                  <a:pt x="1266828" y="983239"/>
                  <a:pt x="983239" y="1266828"/>
                  <a:pt x="633414" y="1266828"/>
                </a:cubicBezTo>
                <a:cubicBezTo>
                  <a:pt x="283589" y="1266828"/>
                  <a:pt x="0" y="983239"/>
                  <a:pt x="0" y="633414"/>
                </a:cubicBezTo>
                <a:cubicBezTo>
                  <a:pt x="0" y="283589"/>
                  <a:pt x="283589" y="0"/>
                  <a:pt x="633414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65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73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版式3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177738B-7AED-4666-A1B7-4617D73406F5}"/>
              </a:ext>
            </a:extLst>
          </p:cNvPr>
          <p:cNvGrpSpPr/>
          <p:nvPr userDrawn="1"/>
        </p:nvGrpSpPr>
        <p:grpSpPr>
          <a:xfrm>
            <a:off x="6532021" y="1688123"/>
            <a:ext cx="10333977" cy="4775444"/>
            <a:chOff x="4581525" y="3123202"/>
            <a:chExt cx="7229475" cy="320139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7C50AC1-9D93-4C84-8BE0-E9E0E3C6DAE7}"/>
                </a:ext>
              </a:extLst>
            </p:cNvPr>
            <p:cNvGrpSpPr/>
            <p:nvPr/>
          </p:nvGrpSpPr>
          <p:grpSpPr>
            <a:xfrm>
              <a:off x="5362574" y="3123202"/>
              <a:ext cx="5705475" cy="2748404"/>
              <a:chOff x="3486150" y="2185209"/>
              <a:chExt cx="4889247" cy="2355218"/>
            </a:xfrm>
            <a:solidFill>
              <a:schemeClr val="bg1"/>
            </a:solidFill>
          </p:grpSpPr>
          <p:sp>
            <p:nvSpPr>
              <p:cNvPr id="7" name="矩形 82">
                <a:extLst>
                  <a:ext uri="{FF2B5EF4-FFF2-40B4-BE49-F238E27FC236}">
                    <a16:creationId xmlns:a16="http://schemas.microsoft.com/office/drawing/2014/main" id="{8EA32BE1-B3F9-4CC1-A5AF-38F0B6F27D1B}"/>
                  </a:ext>
                </a:extLst>
              </p:cNvPr>
              <p:cNvSpPr/>
              <p:nvPr/>
            </p:nvSpPr>
            <p:spPr>
              <a:xfrm>
                <a:off x="4171228" y="2362200"/>
                <a:ext cx="3523239" cy="2111085"/>
              </a:xfrm>
              <a:custGeom>
                <a:avLst/>
                <a:gdLst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  <a:gd name="connsiteX0" fmla="*/ 0 w 3523239"/>
                  <a:gd name="connsiteY0" fmla="*/ 263886 h 2374971"/>
                  <a:gd name="connsiteX1" fmla="*/ 3523239 w 3523239"/>
                  <a:gd name="connsiteY1" fmla="*/ 263886 h 2374971"/>
                  <a:gd name="connsiteX2" fmla="*/ 3523239 w 3523239"/>
                  <a:gd name="connsiteY2" fmla="*/ 2374971 h 2374971"/>
                  <a:gd name="connsiteX3" fmla="*/ 0 w 3523239"/>
                  <a:gd name="connsiteY3" fmla="*/ 2374971 h 2374971"/>
                  <a:gd name="connsiteX4" fmla="*/ 0 w 3523239"/>
                  <a:gd name="connsiteY4" fmla="*/ 263886 h 2374971"/>
                  <a:gd name="connsiteX0" fmla="*/ 0 w 3523239"/>
                  <a:gd name="connsiteY0" fmla="*/ 123560 h 2234645"/>
                  <a:gd name="connsiteX1" fmla="*/ 3523239 w 3523239"/>
                  <a:gd name="connsiteY1" fmla="*/ 123560 h 2234645"/>
                  <a:gd name="connsiteX2" fmla="*/ 3523239 w 3523239"/>
                  <a:gd name="connsiteY2" fmla="*/ 2234645 h 2234645"/>
                  <a:gd name="connsiteX3" fmla="*/ 0 w 3523239"/>
                  <a:gd name="connsiteY3" fmla="*/ 2234645 h 2234645"/>
                  <a:gd name="connsiteX4" fmla="*/ 0 w 3523239"/>
                  <a:gd name="connsiteY4" fmla="*/ 123560 h 2234645"/>
                  <a:gd name="connsiteX0" fmla="*/ 0 w 3523239"/>
                  <a:gd name="connsiteY0" fmla="*/ 0 h 2111085"/>
                  <a:gd name="connsiteX1" fmla="*/ 3523239 w 3523239"/>
                  <a:gd name="connsiteY1" fmla="*/ 0 h 2111085"/>
                  <a:gd name="connsiteX2" fmla="*/ 3523239 w 3523239"/>
                  <a:gd name="connsiteY2" fmla="*/ 2111085 h 2111085"/>
                  <a:gd name="connsiteX3" fmla="*/ 0 w 3523239"/>
                  <a:gd name="connsiteY3" fmla="*/ 2111085 h 2111085"/>
                  <a:gd name="connsiteX4" fmla="*/ 0 w 3523239"/>
                  <a:gd name="connsiteY4" fmla="*/ 0 h 2111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39" h="2111085">
                    <a:moveTo>
                      <a:pt x="0" y="0"/>
                    </a:moveTo>
                    <a:cubicBezTo>
                      <a:pt x="1153511" y="178088"/>
                      <a:pt x="2878883" y="17029"/>
                      <a:pt x="3523239" y="0"/>
                    </a:cubicBezTo>
                    <a:lnTo>
                      <a:pt x="3523239" y="2111085"/>
                    </a:lnTo>
                    <a:lnTo>
                      <a:pt x="0" y="211108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16200000" scaled="1"/>
                <a:tileRect/>
              </a:gra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C1551E9-7F60-49FD-8B7F-5D850B81379E}"/>
                  </a:ext>
                </a:extLst>
              </p:cNvPr>
              <p:cNvGrpSpPr/>
              <p:nvPr/>
            </p:nvGrpSpPr>
            <p:grpSpPr>
              <a:xfrm>
                <a:off x="3486150" y="2360468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31" name="矩形 81">
                  <a:extLst>
                    <a:ext uri="{FF2B5EF4-FFF2-40B4-BE49-F238E27FC236}">
                      <a16:creationId xmlns:a16="http://schemas.microsoft.com/office/drawing/2014/main" id="{76103126-D8A1-42F3-9F99-C74F3704EC9F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矩形 79">
                  <a:extLst>
                    <a:ext uri="{FF2B5EF4-FFF2-40B4-BE49-F238E27FC236}">
                      <a16:creationId xmlns:a16="http://schemas.microsoft.com/office/drawing/2014/main" id="{D108E6DA-3AC8-4227-ADCF-174066247D82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ACC15284-C51E-48E1-AF78-B900EA5D66CE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3">
                <a:extLst>
                  <a:ext uri="{FF2B5EF4-FFF2-40B4-BE49-F238E27FC236}">
                    <a16:creationId xmlns:a16="http://schemas.microsoft.com/office/drawing/2014/main" id="{296646E3-6EA2-4552-94E8-B96B173BF2DF}"/>
                  </a:ext>
                </a:extLst>
              </p:cNvPr>
              <p:cNvSpPr/>
              <p:nvPr/>
            </p:nvSpPr>
            <p:spPr>
              <a:xfrm>
                <a:off x="4601144" y="2195639"/>
                <a:ext cx="2670463" cy="255492"/>
              </a:xfrm>
              <a:custGeom>
                <a:avLst/>
                <a:gdLst>
                  <a:gd name="connsiteX0" fmla="*/ 0 w 2670463"/>
                  <a:gd name="connsiteY0" fmla="*/ 0 h 197428"/>
                  <a:gd name="connsiteX1" fmla="*/ 2670463 w 2670463"/>
                  <a:gd name="connsiteY1" fmla="*/ 0 h 197428"/>
                  <a:gd name="connsiteX2" fmla="*/ 2670463 w 2670463"/>
                  <a:gd name="connsiteY2" fmla="*/ 197428 h 197428"/>
                  <a:gd name="connsiteX3" fmla="*/ 0 w 2670463"/>
                  <a:gd name="connsiteY3" fmla="*/ 197428 h 197428"/>
                  <a:gd name="connsiteX4" fmla="*/ 0 w 2670463"/>
                  <a:gd name="connsiteY4" fmla="*/ 0 h 197428"/>
                  <a:gd name="connsiteX0" fmla="*/ 0 w 2670463"/>
                  <a:gd name="connsiteY0" fmla="*/ 0 h 229810"/>
                  <a:gd name="connsiteX1" fmla="*/ 2670463 w 2670463"/>
                  <a:gd name="connsiteY1" fmla="*/ 0 h 229810"/>
                  <a:gd name="connsiteX2" fmla="*/ 2670463 w 2670463"/>
                  <a:gd name="connsiteY2" fmla="*/ 197428 h 229810"/>
                  <a:gd name="connsiteX3" fmla="*/ 0 w 2670463"/>
                  <a:gd name="connsiteY3" fmla="*/ 197428 h 229810"/>
                  <a:gd name="connsiteX4" fmla="*/ 0 w 2670463"/>
                  <a:gd name="connsiteY4" fmla="*/ 0 h 229810"/>
                  <a:gd name="connsiteX0" fmla="*/ 0 w 2670463"/>
                  <a:gd name="connsiteY0" fmla="*/ 0 h 244233"/>
                  <a:gd name="connsiteX1" fmla="*/ 2670463 w 2670463"/>
                  <a:gd name="connsiteY1" fmla="*/ 0 h 244233"/>
                  <a:gd name="connsiteX2" fmla="*/ 2670463 w 2670463"/>
                  <a:gd name="connsiteY2" fmla="*/ 197428 h 244233"/>
                  <a:gd name="connsiteX3" fmla="*/ 0 w 2670463"/>
                  <a:gd name="connsiteY3" fmla="*/ 197428 h 244233"/>
                  <a:gd name="connsiteX4" fmla="*/ 0 w 2670463"/>
                  <a:gd name="connsiteY4" fmla="*/ 0 h 244233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48058"/>
                  <a:gd name="connsiteX1" fmla="*/ 2670463 w 2670463"/>
                  <a:gd name="connsiteY1" fmla="*/ 0 h 248058"/>
                  <a:gd name="connsiteX2" fmla="*/ 2670463 w 2670463"/>
                  <a:gd name="connsiteY2" fmla="*/ 197428 h 248058"/>
                  <a:gd name="connsiteX3" fmla="*/ 0 w 2670463"/>
                  <a:gd name="connsiteY3" fmla="*/ 197428 h 248058"/>
                  <a:gd name="connsiteX4" fmla="*/ 0 w 2670463"/>
                  <a:gd name="connsiteY4" fmla="*/ 0 h 248058"/>
                  <a:gd name="connsiteX0" fmla="*/ 0 w 2670463"/>
                  <a:gd name="connsiteY0" fmla="*/ 0 h 255492"/>
                  <a:gd name="connsiteX1" fmla="*/ 2670463 w 2670463"/>
                  <a:gd name="connsiteY1" fmla="*/ 0 h 255492"/>
                  <a:gd name="connsiteX2" fmla="*/ 2670463 w 2670463"/>
                  <a:gd name="connsiteY2" fmla="*/ 197428 h 255492"/>
                  <a:gd name="connsiteX3" fmla="*/ 0 w 2670463"/>
                  <a:gd name="connsiteY3" fmla="*/ 212000 h 255492"/>
                  <a:gd name="connsiteX4" fmla="*/ 0 w 2670463"/>
                  <a:gd name="connsiteY4" fmla="*/ 0 h 2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463" h="255492">
                    <a:moveTo>
                      <a:pt x="0" y="0"/>
                    </a:moveTo>
                    <a:cubicBezTo>
                      <a:pt x="908369" y="61931"/>
                      <a:pt x="1718377" y="58288"/>
                      <a:pt x="2670463" y="0"/>
                    </a:cubicBezTo>
                    <a:lnTo>
                      <a:pt x="2670463" y="197428"/>
                    </a:lnTo>
                    <a:cubicBezTo>
                      <a:pt x="1681947" y="270289"/>
                      <a:pt x="893797" y="273932"/>
                      <a:pt x="0" y="212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直角三角形 84">
                <a:extLst>
                  <a:ext uri="{FF2B5EF4-FFF2-40B4-BE49-F238E27FC236}">
                    <a16:creationId xmlns:a16="http://schemas.microsoft.com/office/drawing/2014/main" id="{655CE35E-F155-4309-87F2-F2E056671F6A}"/>
                  </a:ext>
                </a:extLst>
              </p:cNvPr>
              <p:cNvSpPr/>
              <p:nvPr/>
            </p:nvSpPr>
            <p:spPr>
              <a:xfrm flipH="1">
                <a:off x="4178551" y="2203773"/>
                <a:ext cx="426235" cy="211295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235" h="211295">
                    <a:moveTo>
                      <a:pt x="3643" y="211295"/>
                    </a:moveTo>
                    <a:cubicBezTo>
                      <a:pt x="2429" y="140863"/>
                      <a:pt x="1214" y="70432"/>
                      <a:pt x="0" y="0"/>
                    </a:cubicBezTo>
                    <a:cubicBezTo>
                      <a:pt x="167579" y="153007"/>
                      <a:pt x="233155" y="120220"/>
                      <a:pt x="426235" y="153007"/>
                    </a:cubicBezTo>
                    <a:lnTo>
                      <a:pt x="3643" y="21129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直角三角形 84">
                <a:extLst>
                  <a:ext uri="{FF2B5EF4-FFF2-40B4-BE49-F238E27FC236}">
                    <a16:creationId xmlns:a16="http://schemas.microsoft.com/office/drawing/2014/main" id="{DCB35759-60C4-48EB-99A7-1F544D4A2CEA}"/>
                  </a:ext>
                </a:extLst>
              </p:cNvPr>
              <p:cNvSpPr/>
              <p:nvPr/>
            </p:nvSpPr>
            <p:spPr>
              <a:xfrm>
                <a:off x="7256224" y="2185209"/>
                <a:ext cx="448171" cy="193080"/>
              </a:xfrm>
              <a:custGeom>
                <a:avLst/>
                <a:gdLst>
                  <a:gd name="connsiteX0" fmla="*/ 0 w 488166"/>
                  <a:gd name="connsiteY0" fmla="*/ 178508 h 178508"/>
                  <a:gd name="connsiteX1" fmla="*/ 0 w 488166"/>
                  <a:gd name="connsiteY1" fmla="*/ 0 h 178508"/>
                  <a:gd name="connsiteX2" fmla="*/ 488166 w 488166"/>
                  <a:gd name="connsiteY2" fmla="*/ 178508 h 178508"/>
                  <a:gd name="connsiteX3" fmla="*/ 0 w 488166"/>
                  <a:gd name="connsiteY3" fmla="*/ 178508 h 178508"/>
                  <a:gd name="connsiteX0" fmla="*/ 3643 w 488166"/>
                  <a:gd name="connsiteY0" fmla="*/ 211295 h 211295"/>
                  <a:gd name="connsiteX1" fmla="*/ 0 w 488166"/>
                  <a:gd name="connsiteY1" fmla="*/ 0 h 211295"/>
                  <a:gd name="connsiteX2" fmla="*/ 488166 w 488166"/>
                  <a:gd name="connsiteY2" fmla="*/ 178508 h 211295"/>
                  <a:gd name="connsiteX3" fmla="*/ 3643 w 488166"/>
                  <a:gd name="connsiteY3" fmla="*/ 211295 h 211295"/>
                  <a:gd name="connsiteX0" fmla="*/ 3643 w 367946"/>
                  <a:gd name="connsiteY0" fmla="*/ 211295 h 211295"/>
                  <a:gd name="connsiteX1" fmla="*/ 0 w 367946"/>
                  <a:gd name="connsiteY1" fmla="*/ 0 h 211295"/>
                  <a:gd name="connsiteX2" fmla="*/ 367946 w 367946"/>
                  <a:gd name="connsiteY2" fmla="*/ 94719 h 211295"/>
                  <a:gd name="connsiteX3" fmla="*/ 3643 w 367946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3643 w 426235"/>
                  <a:gd name="connsiteY0" fmla="*/ 211295 h 211295"/>
                  <a:gd name="connsiteX1" fmla="*/ 0 w 426235"/>
                  <a:gd name="connsiteY1" fmla="*/ 0 h 211295"/>
                  <a:gd name="connsiteX2" fmla="*/ 426235 w 426235"/>
                  <a:gd name="connsiteY2" fmla="*/ 153007 h 211295"/>
                  <a:gd name="connsiteX3" fmla="*/ 3643 w 426235"/>
                  <a:gd name="connsiteY3" fmla="*/ 211295 h 211295"/>
                  <a:gd name="connsiteX0" fmla="*/ 78 w 437242"/>
                  <a:gd name="connsiteY0" fmla="*/ 193080 h 193080"/>
                  <a:gd name="connsiteX1" fmla="*/ 11007 w 437242"/>
                  <a:gd name="connsiteY1" fmla="*/ 0 h 193080"/>
                  <a:gd name="connsiteX2" fmla="*/ 437242 w 437242"/>
                  <a:gd name="connsiteY2" fmla="*/ 153007 h 193080"/>
                  <a:gd name="connsiteX3" fmla="*/ 78 w 437242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  <a:gd name="connsiteX0" fmla="*/ 78 w 448171"/>
                  <a:gd name="connsiteY0" fmla="*/ 193080 h 193080"/>
                  <a:gd name="connsiteX1" fmla="*/ 11007 w 448171"/>
                  <a:gd name="connsiteY1" fmla="*/ 0 h 193080"/>
                  <a:gd name="connsiteX2" fmla="*/ 448171 w 448171"/>
                  <a:gd name="connsiteY2" fmla="*/ 178508 h 193080"/>
                  <a:gd name="connsiteX3" fmla="*/ 78 w 448171"/>
                  <a:gd name="connsiteY3" fmla="*/ 193080 h 19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71" h="193080">
                    <a:moveTo>
                      <a:pt x="78" y="193080"/>
                    </a:moveTo>
                    <a:cubicBezTo>
                      <a:pt x="-1136" y="122648"/>
                      <a:pt x="12221" y="70432"/>
                      <a:pt x="11007" y="0"/>
                    </a:cubicBezTo>
                    <a:cubicBezTo>
                      <a:pt x="178586" y="153007"/>
                      <a:pt x="255091" y="145721"/>
                      <a:pt x="448171" y="178508"/>
                    </a:cubicBezTo>
                    <a:lnTo>
                      <a:pt x="78" y="19308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87AE0390-9609-4481-AA6E-9DF02AEDF319}"/>
                  </a:ext>
                </a:extLst>
              </p:cNvPr>
              <p:cNvGrpSpPr/>
              <p:nvPr/>
            </p:nvGrpSpPr>
            <p:grpSpPr>
              <a:xfrm flipH="1">
                <a:off x="7689597" y="2376920"/>
                <a:ext cx="685800" cy="2104159"/>
                <a:chOff x="3486150" y="2360468"/>
                <a:chExt cx="685800" cy="2104159"/>
              </a:xfrm>
              <a:grpFill/>
            </p:grpSpPr>
            <p:sp>
              <p:nvSpPr>
                <p:cNvPr id="28" name="矩形 81">
                  <a:extLst>
                    <a:ext uri="{FF2B5EF4-FFF2-40B4-BE49-F238E27FC236}">
                      <a16:creationId xmlns:a16="http://schemas.microsoft.com/office/drawing/2014/main" id="{5694C7E6-2A8D-4F4A-9035-DD1A5967EB1D}"/>
                    </a:ext>
                  </a:extLst>
                </p:cNvPr>
                <p:cNvSpPr/>
                <p:nvPr/>
              </p:nvSpPr>
              <p:spPr>
                <a:xfrm>
                  <a:off x="3638550" y="2360468"/>
                  <a:ext cx="533400" cy="2104159"/>
                </a:xfrm>
                <a:custGeom>
                  <a:avLst/>
                  <a:gdLst>
                    <a:gd name="connsiteX0" fmla="*/ 0 w 533400"/>
                    <a:gd name="connsiteY0" fmla="*/ 0 h 1984664"/>
                    <a:gd name="connsiteX1" fmla="*/ 533400 w 533400"/>
                    <a:gd name="connsiteY1" fmla="*/ 0 h 1984664"/>
                    <a:gd name="connsiteX2" fmla="*/ 533400 w 533400"/>
                    <a:gd name="connsiteY2" fmla="*/ 1984664 h 1984664"/>
                    <a:gd name="connsiteX3" fmla="*/ 0 w 533400"/>
                    <a:gd name="connsiteY3" fmla="*/ 1984664 h 1984664"/>
                    <a:gd name="connsiteX4" fmla="*/ 0 w 533400"/>
                    <a:gd name="connsiteY4" fmla="*/ 0 h 1984664"/>
                    <a:gd name="connsiteX0" fmla="*/ 0 w 533400"/>
                    <a:gd name="connsiteY0" fmla="*/ 119495 h 2104159"/>
                    <a:gd name="connsiteX1" fmla="*/ 523009 w 533400"/>
                    <a:gd name="connsiteY1" fmla="*/ 0 h 2104159"/>
                    <a:gd name="connsiteX2" fmla="*/ 533400 w 533400"/>
                    <a:gd name="connsiteY2" fmla="*/ 2104159 h 2104159"/>
                    <a:gd name="connsiteX3" fmla="*/ 0 w 533400"/>
                    <a:gd name="connsiteY3" fmla="*/ 2104159 h 2104159"/>
                    <a:gd name="connsiteX4" fmla="*/ 0 w 533400"/>
                    <a:gd name="connsiteY4" fmla="*/ 119495 h 2104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2104159">
                      <a:moveTo>
                        <a:pt x="0" y="119495"/>
                      </a:moveTo>
                      <a:lnTo>
                        <a:pt x="523009" y="0"/>
                      </a:lnTo>
                      <a:cubicBezTo>
                        <a:pt x="526473" y="701386"/>
                        <a:pt x="529936" y="1402773"/>
                        <a:pt x="533400" y="2104159"/>
                      </a:cubicBezTo>
                      <a:lnTo>
                        <a:pt x="0" y="2104159"/>
                      </a:lnTo>
                      <a:lnTo>
                        <a:pt x="0" y="11949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矩形 79">
                  <a:extLst>
                    <a:ext uri="{FF2B5EF4-FFF2-40B4-BE49-F238E27FC236}">
                      <a16:creationId xmlns:a16="http://schemas.microsoft.com/office/drawing/2014/main" id="{0CC84CD2-FBEB-468B-9832-9E9B78B90D7D}"/>
                    </a:ext>
                  </a:extLst>
                </p:cNvPr>
                <p:cNvSpPr/>
                <p:nvPr/>
              </p:nvSpPr>
              <p:spPr>
                <a:xfrm>
                  <a:off x="3486150" y="2467841"/>
                  <a:ext cx="363682" cy="1979468"/>
                </a:xfrm>
                <a:custGeom>
                  <a:avLst/>
                  <a:gdLst>
                    <a:gd name="connsiteX0" fmla="*/ 0 w 358486"/>
                    <a:gd name="connsiteY0" fmla="*/ 0 h 1911927"/>
                    <a:gd name="connsiteX1" fmla="*/ 358486 w 358486"/>
                    <a:gd name="connsiteY1" fmla="*/ 0 h 1911927"/>
                    <a:gd name="connsiteX2" fmla="*/ 358486 w 358486"/>
                    <a:gd name="connsiteY2" fmla="*/ 1911927 h 1911927"/>
                    <a:gd name="connsiteX3" fmla="*/ 0 w 358486"/>
                    <a:gd name="connsiteY3" fmla="*/ 1911927 h 1911927"/>
                    <a:gd name="connsiteX4" fmla="*/ 0 w 358486"/>
                    <a:gd name="connsiteY4" fmla="*/ 0 h 1911927"/>
                    <a:gd name="connsiteX0" fmla="*/ 0 w 363682"/>
                    <a:gd name="connsiteY0" fmla="*/ 67541 h 1979468"/>
                    <a:gd name="connsiteX1" fmla="*/ 363682 w 363682"/>
                    <a:gd name="connsiteY1" fmla="*/ 0 h 1979468"/>
                    <a:gd name="connsiteX2" fmla="*/ 358486 w 363682"/>
                    <a:gd name="connsiteY2" fmla="*/ 1979468 h 1979468"/>
                    <a:gd name="connsiteX3" fmla="*/ 0 w 363682"/>
                    <a:gd name="connsiteY3" fmla="*/ 1979468 h 1979468"/>
                    <a:gd name="connsiteX4" fmla="*/ 0 w 363682"/>
                    <a:gd name="connsiteY4" fmla="*/ 67541 h 1979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682" h="1979468">
                      <a:moveTo>
                        <a:pt x="0" y="67541"/>
                      </a:moveTo>
                      <a:lnTo>
                        <a:pt x="363682" y="0"/>
                      </a:lnTo>
                      <a:lnTo>
                        <a:pt x="358486" y="1979468"/>
                      </a:lnTo>
                      <a:lnTo>
                        <a:pt x="0" y="1979468"/>
                      </a:lnTo>
                      <a:lnTo>
                        <a:pt x="0" y="67541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E1E2398E-6362-4CF0-9202-22995346E13A}"/>
                    </a:ext>
                  </a:extLst>
                </p:cNvPr>
                <p:cNvSpPr/>
                <p:nvPr/>
              </p:nvSpPr>
              <p:spPr>
                <a:xfrm>
                  <a:off x="3849832" y="2467841"/>
                  <a:ext cx="150668" cy="1984664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矩形 91">
                <a:extLst>
                  <a:ext uri="{FF2B5EF4-FFF2-40B4-BE49-F238E27FC236}">
                    <a16:creationId xmlns:a16="http://schemas.microsoft.com/office/drawing/2014/main" id="{98300ADA-D935-4B8D-A69F-EA7FA9EB9D12}"/>
                  </a:ext>
                </a:extLst>
              </p:cNvPr>
              <p:cNvSpPr/>
              <p:nvPr/>
            </p:nvSpPr>
            <p:spPr>
              <a:xfrm>
                <a:off x="4389849" y="2579264"/>
                <a:ext cx="3085644" cy="1887088"/>
              </a:xfrm>
              <a:custGeom>
                <a:avLst/>
                <a:gdLst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  <a:gd name="connsiteX0" fmla="*/ 0 w 3085644"/>
                  <a:gd name="connsiteY0" fmla="*/ 0 h 1887088"/>
                  <a:gd name="connsiteX1" fmla="*/ 3085644 w 3085644"/>
                  <a:gd name="connsiteY1" fmla="*/ 0 h 1887088"/>
                  <a:gd name="connsiteX2" fmla="*/ 3085644 w 3085644"/>
                  <a:gd name="connsiteY2" fmla="*/ 1887088 h 1887088"/>
                  <a:gd name="connsiteX3" fmla="*/ 0 w 3085644"/>
                  <a:gd name="connsiteY3" fmla="*/ 1887088 h 1887088"/>
                  <a:gd name="connsiteX4" fmla="*/ 0 w 3085644"/>
                  <a:gd name="connsiteY4" fmla="*/ 0 h 1887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1887088">
                    <a:moveTo>
                      <a:pt x="0" y="0"/>
                    </a:moveTo>
                    <a:cubicBezTo>
                      <a:pt x="1214343" y="112934"/>
                      <a:pt x="2009737" y="65574"/>
                      <a:pt x="3085644" y="0"/>
                    </a:cubicBezTo>
                    <a:lnTo>
                      <a:pt x="3085644" y="1887088"/>
                    </a:lnTo>
                    <a:lnTo>
                      <a:pt x="0" y="1887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92">
                <a:extLst>
                  <a:ext uri="{FF2B5EF4-FFF2-40B4-BE49-F238E27FC236}">
                    <a16:creationId xmlns:a16="http://schemas.microsoft.com/office/drawing/2014/main" id="{BF474CB9-17D7-4A68-A94E-2448B4179473}"/>
                  </a:ext>
                </a:extLst>
              </p:cNvPr>
              <p:cNvSpPr/>
              <p:nvPr/>
            </p:nvSpPr>
            <p:spPr>
              <a:xfrm>
                <a:off x="4389849" y="300185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92">
                <a:extLst>
                  <a:ext uri="{FF2B5EF4-FFF2-40B4-BE49-F238E27FC236}">
                    <a16:creationId xmlns:a16="http://schemas.microsoft.com/office/drawing/2014/main" id="{8F02EE69-FFC5-4BED-810C-CD999F844B1A}"/>
                  </a:ext>
                </a:extLst>
              </p:cNvPr>
              <p:cNvSpPr/>
              <p:nvPr/>
            </p:nvSpPr>
            <p:spPr>
              <a:xfrm>
                <a:off x="4389849" y="3429000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92">
                <a:extLst>
                  <a:ext uri="{FF2B5EF4-FFF2-40B4-BE49-F238E27FC236}">
                    <a16:creationId xmlns:a16="http://schemas.microsoft.com/office/drawing/2014/main" id="{6D57DC21-F2B5-4266-B40E-2FD549C257F8}"/>
                  </a:ext>
                </a:extLst>
              </p:cNvPr>
              <p:cNvSpPr/>
              <p:nvPr/>
            </p:nvSpPr>
            <p:spPr>
              <a:xfrm>
                <a:off x="4389849" y="3856145"/>
                <a:ext cx="3085644" cy="271959"/>
              </a:xfrm>
              <a:custGeom>
                <a:avLst/>
                <a:gdLst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29511"/>
                  <a:gd name="connsiteX1" fmla="*/ 3085644 w 3085644"/>
                  <a:gd name="connsiteY1" fmla="*/ 0 h 229511"/>
                  <a:gd name="connsiteX2" fmla="*/ 3085644 w 3085644"/>
                  <a:gd name="connsiteY2" fmla="*/ 229511 h 229511"/>
                  <a:gd name="connsiteX3" fmla="*/ 0 w 3085644"/>
                  <a:gd name="connsiteY3" fmla="*/ 229511 h 229511"/>
                  <a:gd name="connsiteX4" fmla="*/ 0 w 3085644"/>
                  <a:gd name="connsiteY4" fmla="*/ 0 h 229511"/>
                  <a:gd name="connsiteX0" fmla="*/ 0 w 3085644"/>
                  <a:gd name="connsiteY0" fmla="*/ 0 h 257035"/>
                  <a:gd name="connsiteX1" fmla="*/ 3085644 w 3085644"/>
                  <a:gd name="connsiteY1" fmla="*/ 0 h 257035"/>
                  <a:gd name="connsiteX2" fmla="*/ 3085644 w 3085644"/>
                  <a:gd name="connsiteY2" fmla="*/ 229511 h 257035"/>
                  <a:gd name="connsiteX3" fmla="*/ 0 w 3085644"/>
                  <a:gd name="connsiteY3" fmla="*/ 229511 h 257035"/>
                  <a:gd name="connsiteX4" fmla="*/ 0 w 3085644"/>
                  <a:gd name="connsiteY4" fmla="*/ 0 h 257035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  <a:gd name="connsiteX0" fmla="*/ 0 w 3085644"/>
                  <a:gd name="connsiteY0" fmla="*/ 0 h 271959"/>
                  <a:gd name="connsiteX1" fmla="*/ 3085644 w 3085644"/>
                  <a:gd name="connsiteY1" fmla="*/ 0 h 271959"/>
                  <a:gd name="connsiteX2" fmla="*/ 3085644 w 3085644"/>
                  <a:gd name="connsiteY2" fmla="*/ 229511 h 271959"/>
                  <a:gd name="connsiteX3" fmla="*/ 0 w 3085644"/>
                  <a:gd name="connsiteY3" fmla="*/ 229511 h 271959"/>
                  <a:gd name="connsiteX4" fmla="*/ 0 w 3085644"/>
                  <a:gd name="connsiteY4" fmla="*/ 0 h 27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644" h="271959">
                    <a:moveTo>
                      <a:pt x="0" y="0"/>
                    </a:moveTo>
                    <a:cubicBezTo>
                      <a:pt x="1148768" y="87433"/>
                      <a:pt x="2057096" y="43716"/>
                      <a:pt x="3085644" y="0"/>
                    </a:cubicBezTo>
                    <a:lnTo>
                      <a:pt x="3085644" y="229511"/>
                    </a:lnTo>
                    <a:cubicBezTo>
                      <a:pt x="2031595" y="291442"/>
                      <a:pt x="1017619" y="280513"/>
                      <a:pt x="0" y="2295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6000"/>
                </a:schemeClr>
              </a:solidFill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A7AE83B7-E9F9-4552-8662-42A385F402B4}"/>
                  </a:ext>
                </a:extLst>
              </p:cNvPr>
              <p:cNvCxnSpPr/>
              <p:nvPr/>
            </p:nvCxnSpPr>
            <p:spPr>
              <a:xfrm>
                <a:off x="4663076" y="2601122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737011DA-9140-42E2-A03F-9FF1031EE6D1}"/>
                  </a:ext>
                </a:extLst>
              </p:cNvPr>
              <p:cNvCxnSpPr/>
              <p:nvPr/>
            </p:nvCxnSpPr>
            <p:spPr>
              <a:xfrm>
                <a:off x="4902909" y="2618730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108CBADF-8DCB-4F75-ACB2-524F66A2918A}"/>
                  </a:ext>
                </a:extLst>
              </p:cNvPr>
              <p:cNvCxnSpPr/>
              <p:nvPr/>
            </p:nvCxnSpPr>
            <p:spPr>
              <a:xfrm>
                <a:off x="5142742" y="2636338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D1383159-7A98-43D5-B31B-99B78605ECD5}"/>
                  </a:ext>
                </a:extLst>
              </p:cNvPr>
              <p:cNvCxnSpPr/>
              <p:nvPr/>
            </p:nvCxnSpPr>
            <p:spPr>
              <a:xfrm>
                <a:off x="5382575" y="2653946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5D791CE-1C83-4399-BA97-69A055656A77}"/>
                  </a:ext>
                </a:extLst>
              </p:cNvPr>
              <p:cNvCxnSpPr/>
              <p:nvPr/>
            </p:nvCxnSpPr>
            <p:spPr>
              <a:xfrm>
                <a:off x="5647909" y="267155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61557B0B-8A88-4118-945D-876520C112CC}"/>
                  </a:ext>
                </a:extLst>
              </p:cNvPr>
              <p:cNvCxnSpPr/>
              <p:nvPr/>
            </p:nvCxnSpPr>
            <p:spPr>
              <a:xfrm>
                <a:off x="6190113" y="2656374"/>
                <a:ext cx="0" cy="1868873"/>
              </a:xfrm>
              <a:prstGeom prst="line">
                <a:avLst/>
              </a:prstGeom>
              <a:grpFill/>
              <a:ln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66EB7CB-7674-4612-83F9-CC9080238E53}"/>
                  </a:ext>
                </a:extLst>
              </p:cNvPr>
              <p:cNvGrpSpPr/>
              <p:nvPr/>
            </p:nvGrpSpPr>
            <p:grpSpPr>
              <a:xfrm flipH="1">
                <a:off x="6469411" y="2618729"/>
                <a:ext cx="719499" cy="1921697"/>
                <a:chOff x="6352834" y="2600514"/>
                <a:chExt cx="719499" cy="1921697"/>
              </a:xfrm>
              <a:grpFill/>
            </p:grpSpPr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F4345E73-4B68-4E6E-9167-E7BEB1A4DB9F}"/>
                    </a:ext>
                  </a:extLst>
                </p:cNvPr>
                <p:cNvCxnSpPr/>
                <p:nvPr/>
              </p:nvCxnSpPr>
              <p:spPr>
                <a:xfrm>
                  <a:off x="6352834" y="2600514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ED2446C7-CB0E-4179-9EC5-096C040E40F2}"/>
                    </a:ext>
                  </a:extLst>
                </p:cNvPr>
                <p:cNvCxnSpPr/>
                <p:nvPr/>
              </p:nvCxnSpPr>
              <p:spPr>
                <a:xfrm>
                  <a:off x="6592667" y="2618122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DD4AA3DC-E21C-4223-97A9-91BF2FBD4055}"/>
                    </a:ext>
                  </a:extLst>
                </p:cNvPr>
                <p:cNvCxnSpPr/>
                <p:nvPr/>
              </p:nvCxnSpPr>
              <p:spPr>
                <a:xfrm>
                  <a:off x="6832500" y="2635730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F7A0AEDF-4332-485E-8254-8D61E30AD701}"/>
                    </a:ext>
                  </a:extLst>
                </p:cNvPr>
                <p:cNvCxnSpPr/>
                <p:nvPr/>
              </p:nvCxnSpPr>
              <p:spPr>
                <a:xfrm>
                  <a:off x="7072333" y="2653338"/>
                  <a:ext cx="0" cy="1868873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alpha val="5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B400762E-3DFF-48B6-A354-208DDF93BE75}"/>
                </a:ext>
              </a:extLst>
            </p:cNvPr>
            <p:cNvSpPr/>
            <p:nvPr/>
          </p:nvSpPr>
          <p:spPr>
            <a:xfrm>
              <a:off x="5057775" y="5753100"/>
              <a:ext cx="6296025" cy="247650"/>
            </a:xfrm>
            <a:prstGeom prst="trapezoid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>
              <a:extLst>
                <a:ext uri="{FF2B5EF4-FFF2-40B4-BE49-F238E27FC236}">
                  <a16:creationId xmlns:a16="http://schemas.microsoft.com/office/drawing/2014/main" id="{1F6E5782-85A3-45BB-B898-010117619712}"/>
                </a:ext>
              </a:extLst>
            </p:cNvPr>
            <p:cNvSpPr/>
            <p:nvPr/>
          </p:nvSpPr>
          <p:spPr>
            <a:xfrm>
              <a:off x="4581525" y="5972175"/>
              <a:ext cx="7229475" cy="352425"/>
            </a:xfrm>
            <a:prstGeom prst="trapezoid">
              <a:avLst>
                <a:gd name="adj" fmla="val 2432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箭头: 五边形 33">
            <a:extLst>
              <a:ext uri="{FF2B5EF4-FFF2-40B4-BE49-F238E27FC236}">
                <a16:creationId xmlns:a16="http://schemas.microsoft.com/office/drawing/2014/main" id="{C40AE1FD-F81D-418B-A100-A3EDB69D6DDD}"/>
              </a:ext>
            </a:extLst>
          </p:cNvPr>
          <p:cNvSpPr/>
          <p:nvPr userDrawn="1"/>
        </p:nvSpPr>
        <p:spPr>
          <a:xfrm rot="16200000">
            <a:off x="5425282" y="91280"/>
            <a:ext cx="1341437" cy="12192002"/>
          </a:xfrm>
          <a:prstGeom prst="homePlate">
            <a:avLst>
              <a:gd name="adj" fmla="val 37449"/>
            </a:avLst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797DD63E-AB5E-4C71-848E-61089C1B0879}"/>
              </a:ext>
            </a:extLst>
          </p:cNvPr>
          <p:cNvSpPr/>
          <p:nvPr userDrawn="1"/>
        </p:nvSpPr>
        <p:spPr>
          <a:xfrm>
            <a:off x="1410782" y="4227957"/>
            <a:ext cx="1016948" cy="2598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DC19DF3-B832-458A-9BFC-9129CBFBA011}"/>
              </a:ext>
            </a:extLst>
          </p:cNvPr>
          <p:cNvCxnSpPr>
            <a:cxnSpLocks/>
          </p:cNvCxnSpPr>
          <p:nvPr userDrawn="1"/>
        </p:nvCxnSpPr>
        <p:spPr>
          <a:xfrm>
            <a:off x="1028701" y="1582615"/>
            <a:ext cx="0" cy="35755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E3E94E6-0D75-44C8-8C77-A9574CA91DA9}"/>
              </a:ext>
            </a:extLst>
          </p:cNvPr>
          <p:cNvGrpSpPr/>
          <p:nvPr userDrawn="1"/>
        </p:nvGrpSpPr>
        <p:grpSpPr>
          <a:xfrm>
            <a:off x="1360914" y="1626149"/>
            <a:ext cx="2554865" cy="529859"/>
            <a:chOff x="1114729" y="1304925"/>
            <a:chExt cx="1802363" cy="37379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3753D53-1C35-4E2F-B9BC-B7D45A0DDB2D}"/>
                </a:ext>
              </a:extLst>
            </p:cNvPr>
            <p:cNvGrpSpPr/>
            <p:nvPr/>
          </p:nvGrpSpPr>
          <p:grpSpPr>
            <a:xfrm>
              <a:off x="1114729" y="1304925"/>
              <a:ext cx="373796" cy="373796"/>
              <a:chOff x="6096000" y="566924"/>
              <a:chExt cx="5849751" cy="5849751"/>
            </a:xfrm>
            <a:solidFill>
              <a:schemeClr val="bg1"/>
            </a:solidFill>
          </p:grpSpPr>
          <p:sp>
            <p:nvSpPr>
              <p:cNvPr id="50" name="圆: 空心 49">
                <a:extLst>
                  <a:ext uri="{FF2B5EF4-FFF2-40B4-BE49-F238E27FC236}">
                    <a16:creationId xmlns:a16="http://schemas.microsoft.com/office/drawing/2014/main" id="{A3814E0F-B1D5-4F93-AD80-C3C35349C33F}"/>
                  </a:ext>
                </a:extLst>
              </p:cNvPr>
              <p:cNvSpPr/>
              <p:nvPr/>
            </p:nvSpPr>
            <p:spPr>
              <a:xfrm>
                <a:off x="6179825" y="650749"/>
                <a:ext cx="5682100" cy="5682100"/>
              </a:xfrm>
              <a:prstGeom prst="donut">
                <a:avLst>
                  <a:gd name="adj" fmla="val 12736"/>
                </a:avLst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圆: 空心 50">
                <a:extLst>
                  <a:ext uri="{FF2B5EF4-FFF2-40B4-BE49-F238E27FC236}">
                    <a16:creationId xmlns:a16="http://schemas.microsoft.com/office/drawing/2014/main" id="{77D246DA-9CD1-4AE2-8E4B-EBAC5C479E06}"/>
                  </a:ext>
                </a:extLst>
              </p:cNvPr>
              <p:cNvSpPr/>
              <p:nvPr/>
            </p:nvSpPr>
            <p:spPr>
              <a:xfrm>
                <a:off x="6096000" y="566924"/>
                <a:ext cx="5849751" cy="5849751"/>
              </a:xfrm>
              <a:prstGeom prst="donut">
                <a:avLst>
                  <a:gd name="adj" fmla="val 164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589689F3-D059-4F76-AA03-FB1973889EA1}"/>
                  </a:ext>
                </a:extLst>
              </p:cNvPr>
              <p:cNvSpPr/>
              <p:nvPr/>
            </p:nvSpPr>
            <p:spPr>
              <a:xfrm>
                <a:off x="6832600" y="4838594"/>
                <a:ext cx="4267200" cy="1355938"/>
              </a:xfrm>
              <a:custGeom>
                <a:avLst/>
                <a:gdLst>
                  <a:gd name="connsiteX0" fmla="*/ 3876060 w 9552493"/>
                  <a:gd name="connsiteY0" fmla="*/ 2343674 h 3035383"/>
                  <a:gd name="connsiteX1" fmla="*/ 3876060 w 9552493"/>
                  <a:gd name="connsiteY1" fmla="*/ 2398707 h 3035383"/>
                  <a:gd name="connsiteX2" fmla="*/ 3905693 w 9552493"/>
                  <a:gd name="connsiteY2" fmla="*/ 2398707 h 3035383"/>
                  <a:gd name="connsiteX3" fmla="*/ 3931093 w 9552493"/>
                  <a:gd name="connsiteY3" fmla="*/ 2356374 h 3035383"/>
                  <a:gd name="connsiteX4" fmla="*/ 3876060 w 9552493"/>
                  <a:gd name="connsiteY4" fmla="*/ 2343674 h 3035383"/>
                  <a:gd name="connsiteX5" fmla="*/ 4181919 w 9552493"/>
                  <a:gd name="connsiteY5" fmla="*/ 2288924 h 3035383"/>
                  <a:gd name="connsiteX6" fmla="*/ 4165597 w 9552493"/>
                  <a:gd name="connsiteY6" fmla="*/ 2320479 h 3035383"/>
                  <a:gd name="connsiteX7" fmla="*/ 4206248 w 9552493"/>
                  <a:gd name="connsiteY7" fmla="*/ 2331814 h 3035383"/>
                  <a:gd name="connsiteX8" fmla="*/ 4208588 w 9552493"/>
                  <a:gd name="connsiteY8" fmla="*/ 2300258 h 3035383"/>
                  <a:gd name="connsiteX9" fmla="*/ 4181919 w 9552493"/>
                  <a:gd name="connsiteY9" fmla="*/ 2288924 h 3035383"/>
                  <a:gd name="connsiteX10" fmla="*/ 3969603 w 9552493"/>
                  <a:gd name="connsiteY10" fmla="*/ 2180779 h 3035383"/>
                  <a:gd name="connsiteX11" fmla="*/ 3943043 w 9552493"/>
                  <a:gd name="connsiteY11" fmla="*/ 2207136 h 3035383"/>
                  <a:gd name="connsiteX12" fmla="*/ 3968199 w 9552493"/>
                  <a:gd name="connsiteY12" fmla="*/ 2239897 h 3035383"/>
                  <a:gd name="connsiteX13" fmla="*/ 3969603 w 9552493"/>
                  <a:gd name="connsiteY13" fmla="*/ 2180779 h 3035383"/>
                  <a:gd name="connsiteX14" fmla="*/ 5996753 w 9552493"/>
                  <a:gd name="connsiteY14" fmla="*/ 2117898 h 3035383"/>
                  <a:gd name="connsiteX15" fmla="*/ 6029957 w 9552493"/>
                  <a:gd name="connsiteY15" fmla="*/ 2132519 h 3035383"/>
                  <a:gd name="connsiteX16" fmla="*/ 5974561 w 9552493"/>
                  <a:gd name="connsiteY16" fmla="*/ 2302868 h 3035383"/>
                  <a:gd name="connsiteX17" fmla="*/ 5901536 w 9552493"/>
                  <a:gd name="connsiteY17" fmla="*/ 2424416 h 3035383"/>
                  <a:gd name="connsiteX18" fmla="*/ 5899147 w 9552493"/>
                  <a:gd name="connsiteY18" fmla="*/ 2465509 h 3035383"/>
                  <a:gd name="connsiteX19" fmla="*/ 5968997 w 9552493"/>
                  <a:gd name="connsiteY19" fmla="*/ 2462244 h 3035383"/>
                  <a:gd name="connsiteX20" fmla="*/ 6103648 w 9552493"/>
                  <a:gd name="connsiteY20" fmla="*/ 2446481 h 3035383"/>
                  <a:gd name="connsiteX21" fmla="*/ 6247299 w 9552493"/>
                  <a:gd name="connsiteY21" fmla="*/ 2477906 h 3035383"/>
                  <a:gd name="connsiteX22" fmla="*/ 6281702 w 9552493"/>
                  <a:gd name="connsiteY22" fmla="*/ 2498279 h 3035383"/>
                  <a:gd name="connsiteX23" fmla="*/ 6280796 w 9552493"/>
                  <a:gd name="connsiteY23" fmla="*/ 2598624 h 3035383"/>
                  <a:gd name="connsiteX24" fmla="*/ 6216854 w 9552493"/>
                  <a:gd name="connsiteY24" fmla="*/ 2674194 h 3035383"/>
                  <a:gd name="connsiteX25" fmla="*/ 6073330 w 9552493"/>
                  <a:gd name="connsiteY25" fmla="*/ 2707713 h 3035383"/>
                  <a:gd name="connsiteX26" fmla="*/ 5568947 w 9552493"/>
                  <a:gd name="connsiteY26" fmla="*/ 2812484 h 3035383"/>
                  <a:gd name="connsiteX27" fmla="*/ 5390463 w 9552493"/>
                  <a:gd name="connsiteY27" fmla="*/ 2929611 h 3035383"/>
                  <a:gd name="connsiteX28" fmla="*/ 5196977 w 9552493"/>
                  <a:gd name="connsiteY28" fmla="*/ 2936855 h 3035383"/>
                  <a:gd name="connsiteX29" fmla="*/ 5130797 w 9552493"/>
                  <a:gd name="connsiteY29" fmla="*/ 2835056 h 3035383"/>
                  <a:gd name="connsiteX30" fmla="*/ 5193072 w 9552493"/>
                  <a:gd name="connsiteY30" fmla="*/ 2726879 h 3035383"/>
                  <a:gd name="connsiteX31" fmla="*/ 5262188 w 9552493"/>
                  <a:gd name="connsiteY31" fmla="*/ 2707829 h 3035383"/>
                  <a:gd name="connsiteX32" fmla="*/ 5330414 w 9552493"/>
                  <a:gd name="connsiteY32" fmla="*/ 2682348 h 3035383"/>
                  <a:gd name="connsiteX33" fmla="*/ 5602735 w 9552493"/>
                  <a:gd name="connsiteY33" fmla="*/ 2547665 h 3035383"/>
                  <a:gd name="connsiteX34" fmla="*/ 5565099 w 9552493"/>
                  <a:gd name="connsiteY34" fmla="*/ 2424416 h 3035383"/>
                  <a:gd name="connsiteX35" fmla="*/ 5551355 w 9552493"/>
                  <a:gd name="connsiteY35" fmla="*/ 2278117 h 3035383"/>
                  <a:gd name="connsiteX36" fmla="*/ 5821284 w 9552493"/>
                  <a:gd name="connsiteY36" fmla="*/ 2160641 h 3035383"/>
                  <a:gd name="connsiteX37" fmla="*/ 5966275 w 9552493"/>
                  <a:gd name="connsiteY37" fmla="*/ 2124234 h 3035383"/>
                  <a:gd name="connsiteX38" fmla="*/ 5996753 w 9552493"/>
                  <a:gd name="connsiteY38" fmla="*/ 2117898 h 3035383"/>
                  <a:gd name="connsiteX39" fmla="*/ 3681704 w 9552493"/>
                  <a:gd name="connsiteY39" fmla="*/ 1899897 h 3035383"/>
                  <a:gd name="connsiteX40" fmla="*/ 3751477 w 9552493"/>
                  <a:gd name="connsiteY40" fmla="*/ 1962174 h 3035383"/>
                  <a:gd name="connsiteX41" fmla="*/ 3695059 w 9552493"/>
                  <a:gd name="connsiteY41" fmla="*/ 2104579 h 3035383"/>
                  <a:gd name="connsiteX42" fmla="*/ 3616411 w 9552493"/>
                  <a:gd name="connsiteY42" fmla="*/ 2250629 h 3035383"/>
                  <a:gd name="connsiteX43" fmla="*/ 3539740 w 9552493"/>
                  <a:gd name="connsiteY43" fmla="*/ 2431062 h 3035383"/>
                  <a:gd name="connsiteX44" fmla="*/ 3492497 w 9552493"/>
                  <a:gd name="connsiteY44" fmla="*/ 2524343 h 3035383"/>
                  <a:gd name="connsiteX45" fmla="*/ 3548733 w 9552493"/>
                  <a:gd name="connsiteY45" fmla="*/ 2505836 h 3035383"/>
                  <a:gd name="connsiteX46" fmla="*/ 3624933 w 9552493"/>
                  <a:gd name="connsiteY46" fmla="*/ 2472879 h 3035383"/>
                  <a:gd name="connsiteX47" fmla="*/ 3644897 w 9552493"/>
                  <a:gd name="connsiteY47" fmla="*/ 2446376 h 3035383"/>
                  <a:gd name="connsiteX48" fmla="*/ 3682997 w 9552493"/>
                  <a:gd name="connsiteY48" fmla="*/ 2405491 h 3035383"/>
                  <a:gd name="connsiteX49" fmla="*/ 3721097 w 9552493"/>
                  <a:gd name="connsiteY49" fmla="*/ 2306068 h 3035383"/>
                  <a:gd name="connsiteX50" fmla="*/ 3763444 w 9552493"/>
                  <a:gd name="connsiteY50" fmla="*/ 2141148 h 3035383"/>
                  <a:gd name="connsiteX51" fmla="*/ 3906581 w 9552493"/>
                  <a:gd name="connsiteY51" fmla="*/ 2018887 h 3035383"/>
                  <a:gd name="connsiteX52" fmla="*/ 4112764 w 9552493"/>
                  <a:gd name="connsiteY52" fmla="*/ 2017915 h 3035383"/>
                  <a:gd name="connsiteX53" fmla="*/ 4287504 w 9552493"/>
                  <a:gd name="connsiteY53" fmla="*/ 2023127 h 3035383"/>
                  <a:gd name="connsiteX54" fmla="*/ 4237076 w 9552493"/>
                  <a:gd name="connsiteY54" fmla="*/ 2134794 h 3035383"/>
                  <a:gd name="connsiteX55" fmla="*/ 4207494 w 9552493"/>
                  <a:gd name="connsiteY55" fmla="*/ 2182652 h 3035383"/>
                  <a:gd name="connsiteX56" fmla="*/ 4311594 w 9552493"/>
                  <a:gd name="connsiteY56" fmla="*/ 2120771 h 3035383"/>
                  <a:gd name="connsiteX57" fmla="*/ 4337000 w 9552493"/>
                  <a:gd name="connsiteY57" fmla="*/ 2057401 h 3035383"/>
                  <a:gd name="connsiteX58" fmla="*/ 4423623 w 9552493"/>
                  <a:gd name="connsiteY58" fmla="*/ 2029131 h 3035383"/>
                  <a:gd name="connsiteX59" fmla="*/ 4521197 w 9552493"/>
                  <a:gd name="connsiteY59" fmla="*/ 2134295 h 3035383"/>
                  <a:gd name="connsiteX60" fmla="*/ 4494222 w 9552493"/>
                  <a:gd name="connsiteY60" fmla="*/ 2203082 h 3035383"/>
                  <a:gd name="connsiteX61" fmla="*/ 4433897 w 9552493"/>
                  <a:gd name="connsiteY61" fmla="*/ 2262785 h 3035383"/>
                  <a:gd name="connsiteX62" fmla="*/ 4312517 w 9552493"/>
                  <a:gd name="connsiteY62" fmla="*/ 2403029 h 3035383"/>
                  <a:gd name="connsiteX63" fmla="*/ 4156058 w 9552493"/>
                  <a:gd name="connsiteY63" fmla="*/ 2549793 h 3035383"/>
                  <a:gd name="connsiteX64" fmla="*/ 4051297 w 9552493"/>
                  <a:gd name="connsiteY64" fmla="*/ 2587626 h 3035383"/>
                  <a:gd name="connsiteX65" fmla="*/ 4079872 w 9552493"/>
                  <a:gd name="connsiteY65" fmla="*/ 2593609 h 3035383"/>
                  <a:gd name="connsiteX66" fmla="*/ 4137308 w 9552493"/>
                  <a:gd name="connsiteY66" fmla="*/ 2633238 h 3035383"/>
                  <a:gd name="connsiteX67" fmla="*/ 4077017 w 9552493"/>
                  <a:gd name="connsiteY67" fmla="*/ 2719288 h 3035383"/>
                  <a:gd name="connsiteX68" fmla="*/ 3975097 w 9552493"/>
                  <a:gd name="connsiteY68" fmla="*/ 2784936 h 3035383"/>
                  <a:gd name="connsiteX69" fmla="*/ 4035771 w 9552493"/>
                  <a:gd name="connsiteY69" fmla="*/ 2803079 h 3035383"/>
                  <a:gd name="connsiteX70" fmla="*/ 4186473 w 9552493"/>
                  <a:gd name="connsiteY70" fmla="*/ 2878364 h 3035383"/>
                  <a:gd name="connsiteX71" fmla="*/ 4197732 w 9552493"/>
                  <a:gd name="connsiteY71" fmla="*/ 3005917 h 3035383"/>
                  <a:gd name="connsiteX72" fmla="*/ 4166367 w 9552493"/>
                  <a:gd name="connsiteY72" fmla="*/ 3035383 h 3035383"/>
                  <a:gd name="connsiteX73" fmla="*/ 4080257 w 9552493"/>
                  <a:gd name="connsiteY73" fmla="*/ 3007414 h 3035383"/>
                  <a:gd name="connsiteX74" fmla="*/ 3676647 w 9552493"/>
                  <a:gd name="connsiteY74" fmla="*/ 2947407 h 3035383"/>
                  <a:gd name="connsiteX75" fmla="*/ 3509799 w 9552493"/>
                  <a:gd name="connsiteY75" fmla="*/ 2945513 h 3035383"/>
                  <a:gd name="connsiteX76" fmla="*/ 3467097 w 9552493"/>
                  <a:gd name="connsiteY76" fmla="*/ 2826928 h 3035383"/>
                  <a:gd name="connsiteX77" fmla="*/ 3498097 w 9552493"/>
                  <a:gd name="connsiteY77" fmla="*/ 2803079 h 3035383"/>
                  <a:gd name="connsiteX78" fmla="*/ 3536678 w 9552493"/>
                  <a:gd name="connsiteY78" fmla="*/ 2790814 h 3035383"/>
                  <a:gd name="connsiteX79" fmla="*/ 3645378 w 9552493"/>
                  <a:gd name="connsiteY79" fmla="*/ 2786346 h 3035383"/>
                  <a:gd name="connsiteX80" fmla="*/ 3746497 w 9552493"/>
                  <a:gd name="connsiteY80" fmla="*/ 2778148 h 3035383"/>
                  <a:gd name="connsiteX81" fmla="*/ 3703245 w 9552493"/>
                  <a:gd name="connsiteY81" fmla="*/ 2770266 h 3035383"/>
                  <a:gd name="connsiteX82" fmla="*/ 3632830 w 9552493"/>
                  <a:gd name="connsiteY82" fmla="*/ 2743849 h 3035383"/>
                  <a:gd name="connsiteX83" fmla="*/ 3603057 w 9552493"/>
                  <a:gd name="connsiteY83" fmla="*/ 2676888 h 3035383"/>
                  <a:gd name="connsiteX84" fmla="*/ 3704933 w 9552493"/>
                  <a:gd name="connsiteY84" fmla="*/ 2637275 h 3035383"/>
                  <a:gd name="connsiteX85" fmla="*/ 3807988 w 9552493"/>
                  <a:gd name="connsiteY85" fmla="*/ 2618159 h 3035383"/>
                  <a:gd name="connsiteX86" fmla="*/ 3827773 w 9552493"/>
                  <a:gd name="connsiteY86" fmla="*/ 2584004 h 3035383"/>
                  <a:gd name="connsiteX87" fmla="*/ 3784437 w 9552493"/>
                  <a:gd name="connsiteY87" fmla="*/ 2561779 h 3035383"/>
                  <a:gd name="connsiteX88" fmla="*/ 3687723 w 9552493"/>
                  <a:gd name="connsiteY88" fmla="*/ 2527076 h 3035383"/>
                  <a:gd name="connsiteX89" fmla="*/ 3642821 w 9552493"/>
                  <a:gd name="connsiteY89" fmla="*/ 2515140 h 3035383"/>
                  <a:gd name="connsiteX90" fmla="*/ 3487426 w 9552493"/>
                  <a:gd name="connsiteY90" fmla="*/ 2691067 h 3035383"/>
                  <a:gd name="connsiteX91" fmla="*/ 3416297 w 9552493"/>
                  <a:gd name="connsiteY91" fmla="*/ 2780955 h 3035383"/>
                  <a:gd name="connsiteX92" fmla="*/ 3308347 w 9552493"/>
                  <a:gd name="connsiteY92" fmla="*/ 2839683 h 3035383"/>
                  <a:gd name="connsiteX93" fmla="*/ 3235543 w 9552493"/>
                  <a:gd name="connsiteY93" fmla="*/ 2879529 h 3035383"/>
                  <a:gd name="connsiteX94" fmla="*/ 3152121 w 9552493"/>
                  <a:gd name="connsiteY94" fmla="*/ 2736703 h 3035383"/>
                  <a:gd name="connsiteX95" fmla="*/ 3256000 w 9552493"/>
                  <a:gd name="connsiteY95" fmla="*/ 2590382 h 3035383"/>
                  <a:gd name="connsiteX96" fmla="*/ 3293994 w 9552493"/>
                  <a:gd name="connsiteY96" fmla="*/ 2561836 h 3035383"/>
                  <a:gd name="connsiteX97" fmla="*/ 3266246 w 9552493"/>
                  <a:gd name="connsiteY97" fmla="*/ 2494887 h 3035383"/>
                  <a:gd name="connsiteX98" fmla="*/ 3277054 w 9552493"/>
                  <a:gd name="connsiteY98" fmla="*/ 2332467 h 3035383"/>
                  <a:gd name="connsiteX99" fmla="*/ 3411867 w 9552493"/>
                  <a:gd name="connsiteY99" fmla="*/ 2230955 h 3035383"/>
                  <a:gd name="connsiteX100" fmla="*/ 3476622 w 9552493"/>
                  <a:gd name="connsiteY100" fmla="*/ 2112527 h 3035383"/>
                  <a:gd name="connsiteX101" fmla="*/ 3441811 w 9552493"/>
                  <a:gd name="connsiteY101" fmla="*/ 1983792 h 3035383"/>
                  <a:gd name="connsiteX102" fmla="*/ 3598442 w 9552493"/>
                  <a:gd name="connsiteY102" fmla="*/ 1926779 h 3035383"/>
                  <a:gd name="connsiteX103" fmla="*/ 3663947 w 9552493"/>
                  <a:gd name="connsiteY103" fmla="*/ 1914079 h 3035383"/>
                  <a:gd name="connsiteX104" fmla="*/ 3681704 w 9552493"/>
                  <a:gd name="connsiteY104" fmla="*/ 1899897 h 3035383"/>
                  <a:gd name="connsiteX105" fmla="*/ 2193737 w 9552493"/>
                  <a:gd name="connsiteY105" fmla="*/ 1742762 h 3035383"/>
                  <a:gd name="connsiteX106" fmla="*/ 2571703 w 9552493"/>
                  <a:gd name="connsiteY106" fmla="*/ 1825141 h 3035383"/>
                  <a:gd name="connsiteX107" fmla="*/ 2590798 w 9552493"/>
                  <a:gd name="connsiteY107" fmla="*/ 1875979 h 3035383"/>
                  <a:gd name="connsiteX108" fmla="*/ 2495549 w 9552493"/>
                  <a:gd name="connsiteY108" fmla="*/ 1933690 h 3035383"/>
                  <a:gd name="connsiteX109" fmla="*/ 2358086 w 9552493"/>
                  <a:gd name="connsiteY109" fmla="*/ 2039976 h 3035383"/>
                  <a:gd name="connsiteX110" fmla="*/ 2355849 w 9552493"/>
                  <a:gd name="connsiteY110" fmla="*/ 2153005 h 3035383"/>
                  <a:gd name="connsiteX111" fmla="*/ 2380827 w 9552493"/>
                  <a:gd name="connsiteY111" fmla="*/ 2190220 h 3035383"/>
                  <a:gd name="connsiteX112" fmla="*/ 2358078 w 9552493"/>
                  <a:gd name="connsiteY112" fmla="*/ 2232889 h 3035383"/>
                  <a:gd name="connsiteX113" fmla="*/ 2160115 w 9552493"/>
                  <a:gd name="connsiteY113" fmla="*/ 2258316 h 3035383"/>
                  <a:gd name="connsiteX114" fmla="*/ 1923739 w 9552493"/>
                  <a:gd name="connsiteY114" fmla="*/ 2180779 h 3035383"/>
                  <a:gd name="connsiteX115" fmla="*/ 1838163 w 9552493"/>
                  <a:gd name="connsiteY115" fmla="*/ 2129979 h 3035383"/>
                  <a:gd name="connsiteX116" fmla="*/ 1647212 w 9552493"/>
                  <a:gd name="connsiteY116" fmla="*/ 2122331 h 3035383"/>
                  <a:gd name="connsiteX117" fmla="*/ 1501775 w 9552493"/>
                  <a:gd name="connsiteY117" fmla="*/ 2172801 h 3035383"/>
                  <a:gd name="connsiteX118" fmla="*/ 1451377 w 9552493"/>
                  <a:gd name="connsiteY118" fmla="*/ 2131080 h 3035383"/>
                  <a:gd name="connsiteX119" fmla="*/ 1470484 w 9552493"/>
                  <a:gd name="connsiteY119" fmla="*/ 1977777 h 3035383"/>
                  <a:gd name="connsiteX120" fmla="*/ 1658494 w 9552493"/>
                  <a:gd name="connsiteY120" fmla="*/ 1920982 h 3035383"/>
                  <a:gd name="connsiteX121" fmla="*/ 1829945 w 9552493"/>
                  <a:gd name="connsiteY121" fmla="*/ 1882566 h 3035383"/>
                  <a:gd name="connsiteX122" fmla="*/ 1966399 w 9552493"/>
                  <a:gd name="connsiteY122" fmla="*/ 1852014 h 3035383"/>
                  <a:gd name="connsiteX123" fmla="*/ 1980270 w 9552493"/>
                  <a:gd name="connsiteY123" fmla="*/ 1893051 h 3035383"/>
                  <a:gd name="connsiteX124" fmla="*/ 1963318 w 9552493"/>
                  <a:gd name="connsiteY124" fmla="*/ 1952179 h 3035383"/>
                  <a:gd name="connsiteX125" fmla="*/ 2078766 w 9552493"/>
                  <a:gd name="connsiteY125" fmla="*/ 1957622 h 3035383"/>
                  <a:gd name="connsiteX126" fmla="*/ 2114596 w 9552493"/>
                  <a:gd name="connsiteY126" fmla="*/ 1872158 h 3035383"/>
                  <a:gd name="connsiteX127" fmla="*/ 2139811 w 9552493"/>
                  <a:gd name="connsiteY127" fmla="*/ 1783904 h 3035383"/>
                  <a:gd name="connsiteX128" fmla="*/ 2193737 w 9552493"/>
                  <a:gd name="connsiteY128" fmla="*/ 1742762 h 3035383"/>
                  <a:gd name="connsiteX129" fmla="*/ 1818351 w 9552493"/>
                  <a:gd name="connsiteY129" fmla="*/ 1527237 h 3035383"/>
                  <a:gd name="connsiteX130" fmla="*/ 1892298 w 9552493"/>
                  <a:gd name="connsiteY130" fmla="*/ 1629651 h 3035383"/>
                  <a:gd name="connsiteX131" fmla="*/ 1918715 w 9552493"/>
                  <a:gd name="connsiteY131" fmla="*/ 1709979 h 3035383"/>
                  <a:gd name="connsiteX132" fmla="*/ 1888169 w 9552493"/>
                  <a:gd name="connsiteY132" fmla="*/ 1822647 h 3035383"/>
                  <a:gd name="connsiteX133" fmla="*/ 1748723 w 9552493"/>
                  <a:gd name="connsiteY133" fmla="*/ 1819045 h 3035383"/>
                  <a:gd name="connsiteX134" fmla="*/ 1688944 w 9552493"/>
                  <a:gd name="connsiteY134" fmla="*/ 1693900 h 3035383"/>
                  <a:gd name="connsiteX135" fmla="*/ 1770143 w 9552493"/>
                  <a:gd name="connsiteY135" fmla="*/ 1545818 h 3035383"/>
                  <a:gd name="connsiteX136" fmla="*/ 1818351 w 9552493"/>
                  <a:gd name="connsiteY136" fmla="*/ 1527237 h 3035383"/>
                  <a:gd name="connsiteX137" fmla="*/ 7227688 w 9552493"/>
                  <a:gd name="connsiteY137" fmla="*/ 1342579 h 3035383"/>
                  <a:gd name="connsiteX138" fmla="*/ 7317717 w 9552493"/>
                  <a:gd name="connsiteY138" fmla="*/ 1442123 h 3035383"/>
                  <a:gd name="connsiteX139" fmla="*/ 7348926 w 9552493"/>
                  <a:gd name="connsiteY139" fmla="*/ 1526541 h 3035383"/>
                  <a:gd name="connsiteX140" fmla="*/ 7378697 w 9552493"/>
                  <a:gd name="connsiteY140" fmla="*/ 1630718 h 3035383"/>
                  <a:gd name="connsiteX141" fmla="*/ 7418681 w 9552493"/>
                  <a:gd name="connsiteY141" fmla="*/ 1748979 h 3035383"/>
                  <a:gd name="connsiteX142" fmla="*/ 7470618 w 9552493"/>
                  <a:gd name="connsiteY142" fmla="*/ 1689927 h 3035383"/>
                  <a:gd name="connsiteX143" fmla="*/ 7628631 w 9552493"/>
                  <a:gd name="connsiteY143" fmla="*/ 1588140 h 3035383"/>
                  <a:gd name="connsiteX144" fmla="*/ 7702143 w 9552493"/>
                  <a:gd name="connsiteY144" fmla="*/ 1657410 h 3035383"/>
                  <a:gd name="connsiteX145" fmla="*/ 7564549 w 9552493"/>
                  <a:gd name="connsiteY145" fmla="*/ 1873517 h 3035383"/>
                  <a:gd name="connsiteX146" fmla="*/ 7505783 w 9552493"/>
                  <a:gd name="connsiteY146" fmla="*/ 1977632 h 3035383"/>
                  <a:gd name="connsiteX147" fmla="*/ 7640707 w 9552493"/>
                  <a:gd name="connsiteY147" fmla="*/ 2009954 h 3035383"/>
                  <a:gd name="connsiteX148" fmla="*/ 7806124 w 9552493"/>
                  <a:gd name="connsiteY148" fmla="*/ 2011106 h 3035383"/>
                  <a:gd name="connsiteX149" fmla="*/ 8179228 w 9552493"/>
                  <a:gd name="connsiteY149" fmla="*/ 1901379 h 3035383"/>
                  <a:gd name="connsiteX150" fmla="*/ 8193967 w 9552493"/>
                  <a:gd name="connsiteY150" fmla="*/ 1957003 h 3035383"/>
                  <a:gd name="connsiteX151" fmla="*/ 8148178 w 9552493"/>
                  <a:gd name="connsiteY151" fmla="*/ 2033606 h 3035383"/>
                  <a:gd name="connsiteX152" fmla="*/ 8040933 w 9552493"/>
                  <a:gd name="connsiteY152" fmla="*/ 2140268 h 3035383"/>
                  <a:gd name="connsiteX153" fmla="*/ 7876108 w 9552493"/>
                  <a:gd name="connsiteY153" fmla="*/ 2237340 h 3035383"/>
                  <a:gd name="connsiteX154" fmla="*/ 7768793 w 9552493"/>
                  <a:gd name="connsiteY154" fmla="*/ 2283856 h 3035383"/>
                  <a:gd name="connsiteX155" fmla="*/ 7695212 w 9552493"/>
                  <a:gd name="connsiteY155" fmla="*/ 2269679 h 3035383"/>
                  <a:gd name="connsiteX156" fmla="*/ 7621107 w 9552493"/>
                  <a:gd name="connsiteY156" fmla="*/ 2251967 h 3035383"/>
                  <a:gd name="connsiteX157" fmla="*/ 7561130 w 9552493"/>
                  <a:gd name="connsiteY157" fmla="*/ 2228968 h 3035383"/>
                  <a:gd name="connsiteX158" fmla="*/ 7522863 w 9552493"/>
                  <a:gd name="connsiteY158" fmla="*/ 2266881 h 3035383"/>
                  <a:gd name="connsiteX159" fmla="*/ 7503434 w 9552493"/>
                  <a:gd name="connsiteY159" fmla="*/ 2394655 h 3035383"/>
                  <a:gd name="connsiteX160" fmla="*/ 7292768 w 9552493"/>
                  <a:gd name="connsiteY160" fmla="*/ 2645801 h 3035383"/>
                  <a:gd name="connsiteX161" fmla="*/ 7225761 w 9552493"/>
                  <a:gd name="connsiteY161" fmla="*/ 2627770 h 3035383"/>
                  <a:gd name="connsiteX162" fmla="*/ 7171344 w 9552493"/>
                  <a:gd name="connsiteY162" fmla="*/ 2592946 h 3035383"/>
                  <a:gd name="connsiteX163" fmla="*/ 7184043 w 9552493"/>
                  <a:gd name="connsiteY163" fmla="*/ 2485670 h 3035383"/>
                  <a:gd name="connsiteX164" fmla="*/ 7287440 w 9552493"/>
                  <a:gd name="connsiteY164" fmla="*/ 2399251 h 3035383"/>
                  <a:gd name="connsiteX165" fmla="*/ 7346644 w 9552493"/>
                  <a:gd name="connsiteY165" fmla="*/ 2190304 h 3035383"/>
                  <a:gd name="connsiteX166" fmla="*/ 7331072 w 9552493"/>
                  <a:gd name="connsiteY166" fmla="*/ 2098313 h 3035383"/>
                  <a:gd name="connsiteX167" fmla="*/ 7270747 w 9552493"/>
                  <a:gd name="connsiteY167" fmla="*/ 2117279 h 3035383"/>
                  <a:gd name="connsiteX168" fmla="*/ 7138135 w 9552493"/>
                  <a:gd name="connsiteY168" fmla="*/ 2131359 h 3035383"/>
                  <a:gd name="connsiteX169" fmla="*/ 7162243 w 9552493"/>
                  <a:gd name="connsiteY169" fmla="*/ 2060827 h 3035383"/>
                  <a:gd name="connsiteX170" fmla="*/ 7229192 w 9552493"/>
                  <a:gd name="connsiteY170" fmla="*/ 1990727 h 3035383"/>
                  <a:gd name="connsiteX171" fmla="*/ 7282139 w 9552493"/>
                  <a:gd name="connsiteY171" fmla="*/ 1924507 h 3035383"/>
                  <a:gd name="connsiteX172" fmla="*/ 7264661 w 9552493"/>
                  <a:gd name="connsiteY172" fmla="*/ 1793202 h 3035383"/>
                  <a:gd name="connsiteX173" fmla="*/ 7156510 w 9552493"/>
                  <a:gd name="connsiteY173" fmla="*/ 1445179 h 3035383"/>
                  <a:gd name="connsiteX174" fmla="*/ 7183815 w 9552493"/>
                  <a:gd name="connsiteY174" fmla="*/ 1365804 h 3035383"/>
                  <a:gd name="connsiteX175" fmla="*/ 7227688 w 9552493"/>
                  <a:gd name="connsiteY175" fmla="*/ 1342579 h 3035383"/>
                  <a:gd name="connsiteX176" fmla="*/ 2094165 w 9552493"/>
                  <a:gd name="connsiteY176" fmla="*/ 1319681 h 3035383"/>
                  <a:gd name="connsiteX177" fmla="*/ 2177153 w 9552493"/>
                  <a:gd name="connsiteY177" fmla="*/ 1408429 h 3035383"/>
                  <a:gd name="connsiteX178" fmla="*/ 2160687 w 9552493"/>
                  <a:gd name="connsiteY178" fmla="*/ 1586130 h 3035383"/>
                  <a:gd name="connsiteX179" fmla="*/ 2058524 w 9552493"/>
                  <a:gd name="connsiteY179" fmla="*/ 1625889 h 3035383"/>
                  <a:gd name="connsiteX180" fmla="*/ 1967935 w 9552493"/>
                  <a:gd name="connsiteY180" fmla="*/ 1602420 h 3035383"/>
                  <a:gd name="connsiteX181" fmla="*/ 2015583 w 9552493"/>
                  <a:gd name="connsiteY181" fmla="*/ 1354669 h 3035383"/>
                  <a:gd name="connsiteX182" fmla="*/ 2094165 w 9552493"/>
                  <a:gd name="connsiteY182" fmla="*/ 1319681 h 3035383"/>
                  <a:gd name="connsiteX183" fmla="*/ 771530 w 9552493"/>
                  <a:gd name="connsiteY183" fmla="*/ 954178 h 3035383"/>
                  <a:gd name="connsiteX184" fmla="*/ 725641 w 9552493"/>
                  <a:gd name="connsiteY184" fmla="*/ 985351 h 3035383"/>
                  <a:gd name="connsiteX185" fmla="*/ 725447 w 9552493"/>
                  <a:gd name="connsiteY185" fmla="*/ 1002176 h 3035383"/>
                  <a:gd name="connsiteX186" fmla="*/ 771530 w 9552493"/>
                  <a:gd name="connsiteY186" fmla="*/ 954178 h 3035383"/>
                  <a:gd name="connsiteX187" fmla="*/ 9332972 w 9552493"/>
                  <a:gd name="connsiteY187" fmla="*/ 790995 h 3035383"/>
                  <a:gd name="connsiteX188" fmla="*/ 9309631 w 9552493"/>
                  <a:gd name="connsiteY188" fmla="*/ 807401 h 3035383"/>
                  <a:gd name="connsiteX189" fmla="*/ 9276381 w 9552493"/>
                  <a:gd name="connsiteY189" fmla="*/ 995392 h 3035383"/>
                  <a:gd name="connsiteX190" fmla="*/ 9311760 w 9552493"/>
                  <a:gd name="connsiteY190" fmla="*/ 984801 h 3035383"/>
                  <a:gd name="connsiteX191" fmla="*/ 9376968 w 9552493"/>
                  <a:gd name="connsiteY191" fmla="*/ 927670 h 3035383"/>
                  <a:gd name="connsiteX192" fmla="*/ 9402090 w 9552493"/>
                  <a:gd name="connsiteY192" fmla="*/ 851016 h 3035383"/>
                  <a:gd name="connsiteX193" fmla="*/ 9332972 w 9552493"/>
                  <a:gd name="connsiteY193" fmla="*/ 790995 h 3035383"/>
                  <a:gd name="connsiteX194" fmla="*/ 848170 w 9552493"/>
                  <a:gd name="connsiteY194" fmla="*/ 717280 h 3035383"/>
                  <a:gd name="connsiteX195" fmla="*/ 773028 w 9552493"/>
                  <a:gd name="connsiteY195" fmla="*/ 735007 h 3035383"/>
                  <a:gd name="connsiteX196" fmla="*/ 531728 w 9552493"/>
                  <a:gd name="connsiteY196" fmla="*/ 942440 h 3035383"/>
                  <a:gd name="connsiteX197" fmla="*/ 557128 w 9552493"/>
                  <a:gd name="connsiteY197" fmla="*/ 972074 h 3035383"/>
                  <a:gd name="connsiteX198" fmla="*/ 857696 w 9552493"/>
                  <a:gd name="connsiteY198" fmla="*/ 751940 h 3035383"/>
                  <a:gd name="connsiteX199" fmla="*/ 848170 w 9552493"/>
                  <a:gd name="connsiteY199" fmla="*/ 717280 h 3035383"/>
                  <a:gd name="connsiteX200" fmla="*/ 170710 w 9552493"/>
                  <a:gd name="connsiteY200" fmla="*/ 630703 h 3035383"/>
                  <a:gd name="connsiteX201" fmla="*/ 245834 w 9552493"/>
                  <a:gd name="connsiteY201" fmla="*/ 763833 h 3035383"/>
                  <a:gd name="connsiteX202" fmla="*/ 87436 w 9552493"/>
                  <a:gd name="connsiteY202" fmla="*/ 955182 h 3035383"/>
                  <a:gd name="connsiteX203" fmla="*/ 0 w 9552493"/>
                  <a:gd name="connsiteY203" fmla="*/ 870056 h 3035383"/>
                  <a:gd name="connsiteX204" fmla="*/ 77720 w 9552493"/>
                  <a:gd name="connsiteY204" fmla="*/ 682112 h 3035383"/>
                  <a:gd name="connsiteX205" fmla="*/ 170710 w 9552493"/>
                  <a:gd name="connsiteY205" fmla="*/ 630703 h 3035383"/>
                  <a:gd name="connsiteX206" fmla="*/ 8920500 w 9552493"/>
                  <a:gd name="connsiteY206" fmla="*/ 597847 h 3035383"/>
                  <a:gd name="connsiteX207" fmla="*/ 8869700 w 9552493"/>
                  <a:gd name="connsiteY207" fmla="*/ 666427 h 3035383"/>
                  <a:gd name="connsiteX208" fmla="*/ 8940820 w 9552493"/>
                  <a:gd name="connsiteY208" fmla="*/ 679127 h 3035383"/>
                  <a:gd name="connsiteX209" fmla="*/ 8958600 w 9552493"/>
                  <a:gd name="connsiteY209" fmla="*/ 633407 h 3035383"/>
                  <a:gd name="connsiteX210" fmla="*/ 8920500 w 9552493"/>
                  <a:gd name="connsiteY210" fmla="*/ 597847 h 3035383"/>
                  <a:gd name="connsiteX211" fmla="*/ 8676991 w 9552493"/>
                  <a:gd name="connsiteY211" fmla="*/ 587805 h 3035383"/>
                  <a:gd name="connsiteX212" fmla="*/ 8686797 w 9552493"/>
                  <a:gd name="connsiteY212" fmla="*/ 612329 h 3035383"/>
                  <a:gd name="connsiteX213" fmla="*/ 8722530 w 9552493"/>
                  <a:gd name="connsiteY213" fmla="*/ 631379 h 3035383"/>
                  <a:gd name="connsiteX214" fmla="*/ 8711449 w 9552493"/>
                  <a:gd name="connsiteY214" fmla="*/ 606383 h 3035383"/>
                  <a:gd name="connsiteX215" fmla="*/ 8676991 w 9552493"/>
                  <a:gd name="connsiteY215" fmla="*/ 587805 h 3035383"/>
                  <a:gd name="connsiteX216" fmla="*/ 8919308 w 9552493"/>
                  <a:gd name="connsiteY216" fmla="*/ 449469 h 3035383"/>
                  <a:gd name="connsiteX217" fmla="*/ 8894365 w 9552493"/>
                  <a:gd name="connsiteY217" fmla="*/ 453977 h 3035383"/>
                  <a:gd name="connsiteX218" fmla="*/ 8872348 w 9552493"/>
                  <a:gd name="connsiteY218" fmla="*/ 529253 h 3035383"/>
                  <a:gd name="connsiteX219" fmla="*/ 8932897 w 9552493"/>
                  <a:gd name="connsiteY219" fmla="*/ 460250 h 3035383"/>
                  <a:gd name="connsiteX220" fmla="*/ 8919308 w 9552493"/>
                  <a:gd name="connsiteY220" fmla="*/ 449469 h 3035383"/>
                  <a:gd name="connsiteX221" fmla="*/ 8723227 w 9552493"/>
                  <a:gd name="connsiteY221" fmla="*/ 404807 h 3035383"/>
                  <a:gd name="connsiteX222" fmla="*/ 8702060 w 9552493"/>
                  <a:gd name="connsiteY222" fmla="*/ 455607 h 3035383"/>
                  <a:gd name="connsiteX223" fmla="*/ 8786727 w 9552493"/>
                  <a:gd name="connsiteY223" fmla="*/ 565674 h 3035383"/>
                  <a:gd name="connsiteX224" fmla="*/ 8824827 w 9552493"/>
                  <a:gd name="connsiteY224" fmla="*/ 569907 h 3035383"/>
                  <a:gd name="connsiteX225" fmla="*/ 8782493 w 9552493"/>
                  <a:gd name="connsiteY225" fmla="*/ 489474 h 3035383"/>
                  <a:gd name="connsiteX226" fmla="*/ 8723227 w 9552493"/>
                  <a:gd name="connsiteY226" fmla="*/ 404807 h 3035383"/>
                  <a:gd name="connsiteX227" fmla="*/ 389010 w 9552493"/>
                  <a:gd name="connsiteY227" fmla="*/ 298100 h 3035383"/>
                  <a:gd name="connsiteX228" fmla="*/ 453881 w 9552493"/>
                  <a:gd name="connsiteY228" fmla="*/ 445133 h 3035383"/>
                  <a:gd name="connsiteX229" fmla="*/ 390895 w 9552493"/>
                  <a:gd name="connsiteY229" fmla="*/ 601079 h 3035383"/>
                  <a:gd name="connsiteX230" fmla="*/ 309836 w 9552493"/>
                  <a:gd name="connsiteY230" fmla="*/ 599811 h 3035383"/>
                  <a:gd name="connsiteX231" fmla="*/ 247821 w 9552493"/>
                  <a:gd name="connsiteY231" fmla="*/ 459580 h 3035383"/>
                  <a:gd name="connsiteX232" fmla="*/ 349248 w 9552493"/>
                  <a:gd name="connsiteY232" fmla="*/ 299270 h 3035383"/>
                  <a:gd name="connsiteX233" fmla="*/ 389010 w 9552493"/>
                  <a:gd name="connsiteY233" fmla="*/ 298100 h 3035383"/>
                  <a:gd name="connsiteX234" fmla="*/ 9165875 w 9552493"/>
                  <a:gd name="connsiteY234" fmla="*/ 246587 h 3035383"/>
                  <a:gd name="connsiteX235" fmla="*/ 9121160 w 9552493"/>
                  <a:gd name="connsiteY235" fmla="*/ 265107 h 3035383"/>
                  <a:gd name="connsiteX236" fmla="*/ 9108956 w 9552493"/>
                  <a:gd name="connsiteY236" fmla="*/ 289416 h 3035383"/>
                  <a:gd name="connsiteX237" fmla="*/ 9108202 w 9552493"/>
                  <a:gd name="connsiteY237" fmla="*/ 292618 h 3035383"/>
                  <a:gd name="connsiteX238" fmla="*/ 9107104 w 9552493"/>
                  <a:gd name="connsiteY238" fmla="*/ 293711 h 3035383"/>
                  <a:gd name="connsiteX239" fmla="*/ 9096839 w 9552493"/>
                  <a:gd name="connsiteY239" fmla="*/ 332669 h 3035383"/>
                  <a:gd name="connsiteX240" fmla="*/ 9095851 w 9552493"/>
                  <a:gd name="connsiteY240" fmla="*/ 348397 h 3035383"/>
                  <a:gd name="connsiteX241" fmla="*/ 9093279 w 9552493"/>
                  <a:gd name="connsiteY241" fmla="*/ 361052 h 3035383"/>
                  <a:gd name="connsiteX242" fmla="*/ 9083060 w 9552493"/>
                  <a:gd name="connsiteY242" fmla="*/ 392107 h 3035383"/>
                  <a:gd name="connsiteX243" fmla="*/ 9019560 w 9552493"/>
                  <a:gd name="connsiteY243" fmla="*/ 468307 h 3035383"/>
                  <a:gd name="connsiteX244" fmla="*/ 8998393 w 9552493"/>
                  <a:gd name="connsiteY244" fmla="*/ 459840 h 3035383"/>
                  <a:gd name="connsiteX245" fmla="*/ 8981460 w 9552493"/>
                  <a:gd name="connsiteY245" fmla="*/ 481007 h 3035383"/>
                  <a:gd name="connsiteX246" fmla="*/ 9036493 w 9552493"/>
                  <a:gd name="connsiteY246" fmla="*/ 548740 h 3035383"/>
                  <a:gd name="connsiteX247" fmla="*/ 9125393 w 9552493"/>
                  <a:gd name="connsiteY247" fmla="*/ 438674 h 3035383"/>
                  <a:gd name="connsiteX248" fmla="*/ 9205827 w 9552493"/>
                  <a:gd name="connsiteY248" fmla="*/ 396340 h 3035383"/>
                  <a:gd name="connsiteX249" fmla="*/ 9205827 w 9552493"/>
                  <a:gd name="connsiteY249" fmla="*/ 260874 h 3035383"/>
                  <a:gd name="connsiteX250" fmla="*/ 9165875 w 9552493"/>
                  <a:gd name="connsiteY250" fmla="*/ 246587 h 3035383"/>
                  <a:gd name="connsiteX251" fmla="*/ 1130699 w 9552493"/>
                  <a:gd name="connsiteY251" fmla="*/ 212279 h 3035383"/>
                  <a:gd name="connsiteX252" fmla="*/ 1200102 w 9552493"/>
                  <a:gd name="connsiteY252" fmla="*/ 293367 h 3035383"/>
                  <a:gd name="connsiteX253" fmla="*/ 1062598 w 9552493"/>
                  <a:gd name="connsiteY253" fmla="*/ 472629 h 3035383"/>
                  <a:gd name="connsiteX254" fmla="*/ 984426 w 9552493"/>
                  <a:gd name="connsiteY254" fmla="*/ 581958 h 3035383"/>
                  <a:gd name="connsiteX255" fmla="*/ 1084072 w 9552493"/>
                  <a:gd name="connsiteY255" fmla="*/ 582856 h 3035383"/>
                  <a:gd name="connsiteX256" fmla="*/ 1217583 w 9552493"/>
                  <a:gd name="connsiteY256" fmla="*/ 579910 h 3035383"/>
                  <a:gd name="connsiteX257" fmla="*/ 1251434 w 9552493"/>
                  <a:gd name="connsiteY257" fmla="*/ 681643 h 3035383"/>
                  <a:gd name="connsiteX258" fmla="*/ 968126 w 9552493"/>
                  <a:gd name="connsiteY258" fmla="*/ 741670 h 3035383"/>
                  <a:gd name="connsiteX259" fmla="*/ 900443 w 9552493"/>
                  <a:gd name="connsiteY259" fmla="*/ 734684 h 3035383"/>
                  <a:gd name="connsiteX260" fmla="*/ 934138 w 9552493"/>
                  <a:gd name="connsiteY260" fmla="*/ 761189 h 3035383"/>
                  <a:gd name="connsiteX261" fmla="*/ 1033191 w 9552493"/>
                  <a:gd name="connsiteY261" fmla="*/ 785307 h 3035383"/>
                  <a:gd name="connsiteX262" fmla="*/ 1174359 w 9552493"/>
                  <a:gd name="connsiteY262" fmla="*/ 856602 h 3035383"/>
                  <a:gd name="connsiteX263" fmla="*/ 1114762 w 9552493"/>
                  <a:gd name="connsiteY263" fmla="*/ 946807 h 3035383"/>
                  <a:gd name="connsiteX264" fmla="*/ 856942 w 9552493"/>
                  <a:gd name="connsiteY264" fmla="*/ 1120893 h 3035383"/>
                  <a:gd name="connsiteX265" fmla="*/ 603248 w 9552493"/>
                  <a:gd name="connsiteY265" fmla="*/ 1255826 h 3035383"/>
                  <a:gd name="connsiteX266" fmla="*/ 565149 w 9552493"/>
                  <a:gd name="connsiteY266" fmla="*/ 1244940 h 3035383"/>
                  <a:gd name="connsiteX267" fmla="*/ 574639 w 9552493"/>
                  <a:gd name="connsiteY267" fmla="*/ 1171764 h 3035383"/>
                  <a:gd name="connsiteX268" fmla="*/ 555587 w 9552493"/>
                  <a:gd name="connsiteY268" fmla="*/ 1101257 h 3035383"/>
                  <a:gd name="connsiteX269" fmla="*/ 496851 w 9552493"/>
                  <a:gd name="connsiteY269" fmla="*/ 1121230 h 3035383"/>
                  <a:gd name="connsiteX270" fmla="*/ 419098 w 9552493"/>
                  <a:gd name="connsiteY270" fmla="*/ 1084250 h 3035383"/>
                  <a:gd name="connsiteX271" fmla="*/ 387350 w 9552493"/>
                  <a:gd name="connsiteY271" fmla="*/ 1012379 h 3035383"/>
                  <a:gd name="connsiteX272" fmla="*/ 355598 w 9552493"/>
                  <a:gd name="connsiteY272" fmla="*/ 945156 h 3035383"/>
                  <a:gd name="connsiteX273" fmla="*/ 335126 w 9552493"/>
                  <a:gd name="connsiteY273" fmla="*/ 877824 h 3035383"/>
                  <a:gd name="connsiteX274" fmla="*/ 352616 w 9552493"/>
                  <a:gd name="connsiteY274" fmla="*/ 729186 h 3035383"/>
                  <a:gd name="connsiteX275" fmla="*/ 575609 w 9552493"/>
                  <a:gd name="connsiteY275" fmla="*/ 656162 h 3035383"/>
                  <a:gd name="connsiteX276" fmla="*/ 567272 w 9552493"/>
                  <a:gd name="connsiteY276" fmla="*/ 622785 h 3035383"/>
                  <a:gd name="connsiteX277" fmla="*/ 600691 w 9552493"/>
                  <a:gd name="connsiteY277" fmla="*/ 480930 h 3035383"/>
                  <a:gd name="connsiteX278" fmla="*/ 713987 w 9552493"/>
                  <a:gd name="connsiteY278" fmla="*/ 482223 h 3035383"/>
                  <a:gd name="connsiteX279" fmla="*/ 824667 w 9552493"/>
                  <a:gd name="connsiteY279" fmla="*/ 489501 h 3035383"/>
                  <a:gd name="connsiteX280" fmla="*/ 981129 w 9552493"/>
                  <a:gd name="connsiteY280" fmla="*/ 345333 h 3035383"/>
                  <a:gd name="connsiteX281" fmla="*/ 1130699 w 9552493"/>
                  <a:gd name="connsiteY281" fmla="*/ 212279 h 3035383"/>
                  <a:gd name="connsiteX282" fmla="*/ 8852607 w 9552493"/>
                  <a:gd name="connsiteY282" fmla="*/ 148162 h 3035383"/>
                  <a:gd name="connsiteX283" fmla="*/ 8833293 w 9552493"/>
                  <a:gd name="connsiteY283" fmla="*/ 159274 h 3035383"/>
                  <a:gd name="connsiteX284" fmla="*/ 8799427 w 9552493"/>
                  <a:gd name="connsiteY284" fmla="*/ 260874 h 3035383"/>
                  <a:gd name="connsiteX285" fmla="*/ 8815401 w 9552493"/>
                  <a:gd name="connsiteY285" fmla="*/ 290838 h 3035383"/>
                  <a:gd name="connsiteX286" fmla="*/ 8837011 w 9552493"/>
                  <a:gd name="connsiteY286" fmla="*/ 312829 h 3035383"/>
                  <a:gd name="connsiteX287" fmla="*/ 8837210 w 9552493"/>
                  <a:gd name="connsiteY287" fmla="*/ 313595 h 3035383"/>
                  <a:gd name="connsiteX288" fmla="*/ 8867287 w 9552493"/>
                  <a:gd name="connsiteY288" fmla="*/ 339279 h 3035383"/>
                  <a:gd name="connsiteX289" fmla="*/ 8868107 w 9552493"/>
                  <a:gd name="connsiteY289" fmla="*/ 337945 h 3035383"/>
                  <a:gd name="connsiteX290" fmla="*/ 8880687 w 9552493"/>
                  <a:gd name="connsiteY290" fmla="*/ 346798 h 3035383"/>
                  <a:gd name="connsiteX291" fmla="*/ 8901027 w 9552493"/>
                  <a:gd name="connsiteY291" fmla="*/ 349774 h 3035383"/>
                  <a:gd name="connsiteX292" fmla="*/ 8871393 w 9552493"/>
                  <a:gd name="connsiteY292" fmla="*/ 171974 h 3035383"/>
                  <a:gd name="connsiteX293" fmla="*/ 8852607 w 9552493"/>
                  <a:gd name="connsiteY293" fmla="*/ 148162 h 3035383"/>
                  <a:gd name="connsiteX294" fmla="*/ 668046 w 9552493"/>
                  <a:gd name="connsiteY294" fmla="*/ 112959 h 3035383"/>
                  <a:gd name="connsiteX295" fmla="*/ 710333 w 9552493"/>
                  <a:gd name="connsiteY295" fmla="*/ 147564 h 3035383"/>
                  <a:gd name="connsiteX296" fmla="*/ 736599 w 9552493"/>
                  <a:gd name="connsiteY296" fmla="*/ 256145 h 3035383"/>
                  <a:gd name="connsiteX297" fmla="*/ 671223 w 9552493"/>
                  <a:gd name="connsiteY297" fmla="*/ 411344 h 3035383"/>
                  <a:gd name="connsiteX298" fmla="*/ 614599 w 9552493"/>
                  <a:gd name="connsiteY298" fmla="*/ 440808 h 3035383"/>
                  <a:gd name="connsiteX299" fmla="*/ 546098 w 9552493"/>
                  <a:gd name="connsiteY299" fmla="*/ 331187 h 3035383"/>
                  <a:gd name="connsiteX300" fmla="*/ 607263 w 9552493"/>
                  <a:gd name="connsiteY300" fmla="*/ 145604 h 3035383"/>
                  <a:gd name="connsiteX301" fmla="*/ 668046 w 9552493"/>
                  <a:gd name="connsiteY301" fmla="*/ 112959 h 3035383"/>
                  <a:gd name="connsiteX302" fmla="*/ 8819243 w 9552493"/>
                  <a:gd name="connsiteY302" fmla="*/ 417 h 3035383"/>
                  <a:gd name="connsiteX303" fmla="*/ 8865928 w 9552493"/>
                  <a:gd name="connsiteY303" fmla="*/ 26868 h 3035383"/>
                  <a:gd name="connsiteX304" fmla="*/ 8934697 w 9552493"/>
                  <a:gd name="connsiteY304" fmla="*/ 99846 h 3035383"/>
                  <a:gd name="connsiteX305" fmla="*/ 8982394 w 9552493"/>
                  <a:gd name="connsiteY305" fmla="*/ 170378 h 3035383"/>
                  <a:gd name="connsiteX306" fmla="*/ 9036954 w 9552493"/>
                  <a:gd name="connsiteY306" fmla="*/ 178767 h 3035383"/>
                  <a:gd name="connsiteX307" fmla="*/ 9074187 w 9552493"/>
                  <a:gd name="connsiteY307" fmla="*/ 135954 h 3035383"/>
                  <a:gd name="connsiteX308" fmla="*/ 9226318 w 9552493"/>
                  <a:gd name="connsiteY308" fmla="*/ 72579 h 3035383"/>
                  <a:gd name="connsiteX309" fmla="*/ 9346794 w 9552493"/>
                  <a:gd name="connsiteY309" fmla="*/ 204143 h 3035383"/>
                  <a:gd name="connsiteX310" fmla="*/ 9297161 w 9552493"/>
                  <a:gd name="connsiteY310" fmla="*/ 452153 h 3035383"/>
                  <a:gd name="connsiteX311" fmla="*/ 9309018 w 9552493"/>
                  <a:gd name="connsiteY311" fmla="*/ 485400 h 3035383"/>
                  <a:gd name="connsiteX312" fmla="*/ 9452538 w 9552493"/>
                  <a:gd name="connsiteY312" fmla="*/ 469151 h 3035383"/>
                  <a:gd name="connsiteX313" fmla="*/ 9482305 w 9552493"/>
                  <a:gd name="connsiteY313" fmla="*/ 531803 h 3035383"/>
                  <a:gd name="connsiteX314" fmla="*/ 9456615 w 9552493"/>
                  <a:gd name="connsiteY314" fmla="*/ 607077 h 3035383"/>
                  <a:gd name="connsiteX315" fmla="*/ 9480950 w 9552493"/>
                  <a:gd name="connsiteY315" fmla="*/ 696402 h 3035383"/>
                  <a:gd name="connsiteX316" fmla="*/ 9546692 w 9552493"/>
                  <a:gd name="connsiteY316" fmla="*/ 744092 h 3035383"/>
                  <a:gd name="connsiteX317" fmla="*/ 9552005 w 9552493"/>
                  <a:gd name="connsiteY317" fmla="*/ 866329 h 3035383"/>
                  <a:gd name="connsiteX318" fmla="*/ 9442447 w 9552493"/>
                  <a:gd name="connsiteY318" fmla="*/ 1077604 h 3035383"/>
                  <a:gd name="connsiteX319" fmla="*/ 9347197 w 9552493"/>
                  <a:gd name="connsiteY319" fmla="*/ 1128196 h 3035383"/>
                  <a:gd name="connsiteX320" fmla="*/ 9111875 w 9552493"/>
                  <a:gd name="connsiteY320" fmla="*/ 1057621 h 3035383"/>
                  <a:gd name="connsiteX321" fmla="*/ 9110877 w 9552493"/>
                  <a:gd name="connsiteY321" fmla="*/ 972382 h 3035383"/>
                  <a:gd name="connsiteX322" fmla="*/ 9109658 w 9552493"/>
                  <a:gd name="connsiteY322" fmla="*/ 802506 h 3035383"/>
                  <a:gd name="connsiteX323" fmla="*/ 9058513 w 9552493"/>
                  <a:gd name="connsiteY323" fmla="*/ 800127 h 3035383"/>
                  <a:gd name="connsiteX324" fmla="*/ 9014113 w 9552493"/>
                  <a:gd name="connsiteY324" fmla="*/ 798675 h 3035383"/>
                  <a:gd name="connsiteX325" fmla="*/ 8925270 w 9552493"/>
                  <a:gd name="connsiteY325" fmla="*/ 793304 h 3035383"/>
                  <a:gd name="connsiteX326" fmla="*/ 8891964 w 9552493"/>
                  <a:gd name="connsiteY326" fmla="*/ 962325 h 3035383"/>
                  <a:gd name="connsiteX327" fmla="*/ 8908474 w 9552493"/>
                  <a:gd name="connsiteY327" fmla="*/ 1026886 h 3035383"/>
                  <a:gd name="connsiteX328" fmla="*/ 9086940 w 9552493"/>
                  <a:gd name="connsiteY328" fmla="*/ 1202879 h 3035383"/>
                  <a:gd name="connsiteX329" fmla="*/ 9121858 w 9552493"/>
                  <a:gd name="connsiteY329" fmla="*/ 1267980 h 3035383"/>
                  <a:gd name="connsiteX330" fmla="*/ 9063193 w 9552493"/>
                  <a:gd name="connsiteY330" fmla="*/ 1297856 h 3035383"/>
                  <a:gd name="connsiteX331" fmla="*/ 8993858 w 9552493"/>
                  <a:gd name="connsiteY331" fmla="*/ 1310758 h 3035383"/>
                  <a:gd name="connsiteX332" fmla="*/ 8859619 w 9552493"/>
                  <a:gd name="connsiteY332" fmla="*/ 1222875 h 3035383"/>
                  <a:gd name="connsiteX333" fmla="*/ 8734422 w 9552493"/>
                  <a:gd name="connsiteY333" fmla="*/ 1093987 h 3035383"/>
                  <a:gd name="connsiteX334" fmla="*/ 8758122 w 9552493"/>
                  <a:gd name="connsiteY334" fmla="*/ 1047496 h 3035383"/>
                  <a:gd name="connsiteX335" fmla="*/ 8785499 w 9552493"/>
                  <a:gd name="connsiteY335" fmla="*/ 931338 h 3035383"/>
                  <a:gd name="connsiteX336" fmla="*/ 8656738 w 9552493"/>
                  <a:gd name="connsiteY336" fmla="*/ 726629 h 3035383"/>
                  <a:gd name="connsiteX337" fmla="*/ 8607000 w 9552493"/>
                  <a:gd name="connsiteY337" fmla="*/ 638618 h 3035383"/>
                  <a:gd name="connsiteX338" fmla="*/ 8631931 w 9552493"/>
                  <a:gd name="connsiteY338" fmla="*/ 581468 h 3035383"/>
                  <a:gd name="connsiteX339" fmla="*/ 8644468 w 9552493"/>
                  <a:gd name="connsiteY339" fmla="*/ 555179 h 3035383"/>
                  <a:gd name="connsiteX340" fmla="*/ 8591383 w 9552493"/>
                  <a:gd name="connsiteY340" fmla="*/ 514813 h 3035383"/>
                  <a:gd name="connsiteX341" fmla="*/ 8584289 w 9552493"/>
                  <a:gd name="connsiteY341" fmla="*/ 400899 h 3035383"/>
                  <a:gd name="connsiteX342" fmla="*/ 8579185 w 9552493"/>
                  <a:gd name="connsiteY342" fmla="*/ 286565 h 3035383"/>
                  <a:gd name="connsiteX343" fmla="*/ 8534590 w 9552493"/>
                  <a:gd name="connsiteY343" fmla="*/ 129496 h 3035383"/>
                  <a:gd name="connsiteX344" fmla="*/ 8571405 w 9552493"/>
                  <a:gd name="connsiteY344" fmla="*/ 105769 h 3035383"/>
                  <a:gd name="connsiteX345" fmla="*/ 8632446 w 9552493"/>
                  <a:gd name="connsiteY345" fmla="*/ 91838 h 3035383"/>
                  <a:gd name="connsiteX346" fmla="*/ 8704941 w 9552493"/>
                  <a:gd name="connsiteY346" fmla="*/ 154231 h 3035383"/>
                  <a:gd name="connsiteX347" fmla="*/ 8731397 w 9552493"/>
                  <a:gd name="connsiteY347" fmla="*/ 250379 h 3035383"/>
                  <a:gd name="connsiteX348" fmla="*/ 8736947 w 9552493"/>
                  <a:gd name="connsiteY348" fmla="*/ 190054 h 3035383"/>
                  <a:gd name="connsiteX349" fmla="*/ 8723518 w 9552493"/>
                  <a:gd name="connsiteY349" fmla="*/ 106159 h 3035383"/>
                  <a:gd name="connsiteX350" fmla="*/ 8784909 w 9552493"/>
                  <a:gd name="connsiteY350" fmla="*/ 11733 h 3035383"/>
                  <a:gd name="connsiteX351" fmla="*/ 8819243 w 9552493"/>
                  <a:gd name="connsiteY351" fmla="*/ 417 h 3035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</a:cxnLst>
                <a:rect l="l" t="t" r="r" b="b"/>
                <a:pathLst>
                  <a:path w="9552493" h="3035383">
                    <a:moveTo>
                      <a:pt x="3876060" y="2343674"/>
                    </a:moveTo>
                    <a:cubicBezTo>
                      <a:pt x="3866888" y="2350729"/>
                      <a:pt x="3870416" y="2392357"/>
                      <a:pt x="3876060" y="2398707"/>
                    </a:cubicBezTo>
                    <a:cubicBezTo>
                      <a:pt x="3881704" y="2405057"/>
                      <a:pt x="3896521" y="2405762"/>
                      <a:pt x="3905693" y="2398707"/>
                    </a:cubicBezTo>
                    <a:cubicBezTo>
                      <a:pt x="3914865" y="2391652"/>
                      <a:pt x="3936032" y="2365546"/>
                      <a:pt x="3931093" y="2356374"/>
                    </a:cubicBezTo>
                    <a:cubicBezTo>
                      <a:pt x="3926154" y="2347202"/>
                      <a:pt x="3885232" y="2336619"/>
                      <a:pt x="3876060" y="2343674"/>
                    </a:cubicBezTo>
                    <a:close/>
                    <a:moveTo>
                      <a:pt x="4181919" y="2288924"/>
                    </a:moveTo>
                    <a:cubicBezTo>
                      <a:pt x="4180418" y="2292309"/>
                      <a:pt x="4173074" y="2306509"/>
                      <a:pt x="4165597" y="2320479"/>
                    </a:cubicBezTo>
                    <a:cubicBezTo>
                      <a:pt x="4149802" y="2349993"/>
                      <a:pt x="4164581" y="2354113"/>
                      <a:pt x="4206248" y="2331814"/>
                    </a:cubicBezTo>
                    <a:cubicBezTo>
                      <a:pt x="4231819" y="2318129"/>
                      <a:pt x="4231882" y="2317276"/>
                      <a:pt x="4208588" y="2300258"/>
                    </a:cubicBezTo>
                    <a:cubicBezTo>
                      <a:pt x="4195420" y="2290639"/>
                      <a:pt x="4183419" y="2285538"/>
                      <a:pt x="4181919" y="2288924"/>
                    </a:cubicBezTo>
                    <a:close/>
                    <a:moveTo>
                      <a:pt x="3969603" y="2180779"/>
                    </a:moveTo>
                    <a:cubicBezTo>
                      <a:pt x="3959596" y="2180779"/>
                      <a:pt x="3947644" y="2192640"/>
                      <a:pt x="3943043" y="2207136"/>
                    </a:cubicBezTo>
                    <a:cubicBezTo>
                      <a:pt x="3932996" y="2238791"/>
                      <a:pt x="3941665" y="2250079"/>
                      <a:pt x="3968199" y="2239897"/>
                    </a:cubicBezTo>
                    <a:cubicBezTo>
                      <a:pt x="3992901" y="2230417"/>
                      <a:pt x="3994080" y="2180779"/>
                      <a:pt x="3969603" y="2180779"/>
                    </a:cubicBezTo>
                    <a:close/>
                    <a:moveTo>
                      <a:pt x="5996753" y="2117898"/>
                    </a:moveTo>
                    <a:cubicBezTo>
                      <a:pt x="6009180" y="2119515"/>
                      <a:pt x="6022062" y="2124625"/>
                      <a:pt x="6029957" y="2132519"/>
                    </a:cubicBezTo>
                    <a:cubicBezTo>
                      <a:pt x="6064335" y="2166898"/>
                      <a:pt x="6046922" y="2220448"/>
                      <a:pt x="5974561" y="2302868"/>
                    </a:cubicBezTo>
                    <a:cubicBezTo>
                      <a:pt x="5923311" y="2361241"/>
                      <a:pt x="5903269" y="2394602"/>
                      <a:pt x="5901536" y="2424416"/>
                    </a:cubicBezTo>
                    <a:lnTo>
                      <a:pt x="5899147" y="2465509"/>
                    </a:lnTo>
                    <a:lnTo>
                      <a:pt x="5968997" y="2462244"/>
                    </a:lnTo>
                    <a:cubicBezTo>
                      <a:pt x="6007415" y="2460449"/>
                      <a:pt x="6068007" y="2453356"/>
                      <a:pt x="6103648" y="2446481"/>
                    </a:cubicBezTo>
                    <a:cubicBezTo>
                      <a:pt x="6173130" y="2433080"/>
                      <a:pt x="6218297" y="2442960"/>
                      <a:pt x="6247299" y="2477906"/>
                    </a:cubicBezTo>
                    <a:cubicBezTo>
                      <a:pt x="6256599" y="2489111"/>
                      <a:pt x="6272080" y="2498279"/>
                      <a:pt x="6281702" y="2498279"/>
                    </a:cubicBezTo>
                    <a:cubicBezTo>
                      <a:pt x="6304786" y="2498279"/>
                      <a:pt x="6304290" y="2553192"/>
                      <a:pt x="6280796" y="2598624"/>
                    </a:cubicBezTo>
                    <a:cubicBezTo>
                      <a:pt x="6270675" y="2618196"/>
                      <a:pt x="6241901" y="2652202"/>
                      <a:pt x="6216854" y="2674194"/>
                    </a:cubicBezTo>
                    <a:cubicBezTo>
                      <a:pt x="6172339" y="2713279"/>
                      <a:pt x="6169107" y="2714033"/>
                      <a:pt x="6073330" y="2707713"/>
                    </a:cubicBezTo>
                    <a:cubicBezTo>
                      <a:pt x="5919986" y="2697592"/>
                      <a:pt x="5712503" y="2740691"/>
                      <a:pt x="5568947" y="2812484"/>
                    </a:cubicBezTo>
                    <a:cubicBezTo>
                      <a:pt x="5506082" y="2843923"/>
                      <a:pt x="5425764" y="2896630"/>
                      <a:pt x="5390463" y="2929611"/>
                    </a:cubicBezTo>
                    <a:cubicBezTo>
                      <a:pt x="5295158" y="3018649"/>
                      <a:pt x="5276601" y="3019344"/>
                      <a:pt x="5196977" y="2936855"/>
                    </a:cubicBezTo>
                    <a:cubicBezTo>
                      <a:pt x="5151527" y="2889769"/>
                      <a:pt x="5130797" y="2857883"/>
                      <a:pt x="5130797" y="2835056"/>
                    </a:cubicBezTo>
                    <a:cubicBezTo>
                      <a:pt x="5130797" y="2787140"/>
                      <a:pt x="5165488" y="2726879"/>
                      <a:pt x="5193072" y="2726879"/>
                    </a:cubicBezTo>
                    <a:cubicBezTo>
                      <a:pt x="5206009" y="2726879"/>
                      <a:pt x="5237112" y="2718306"/>
                      <a:pt x="5262188" y="2707829"/>
                    </a:cubicBezTo>
                    <a:cubicBezTo>
                      <a:pt x="5287264" y="2697352"/>
                      <a:pt x="5317966" y="2685885"/>
                      <a:pt x="5330414" y="2682348"/>
                    </a:cubicBezTo>
                    <a:cubicBezTo>
                      <a:pt x="5353274" y="2675853"/>
                      <a:pt x="5563733" y="2571765"/>
                      <a:pt x="5602735" y="2547665"/>
                    </a:cubicBezTo>
                    <a:cubicBezTo>
                      <a:pt x="5631899" y="2529644"/>
                      <a:pt x="5613602" y="2469724"/>
                      <a:pt x="5565099" y="2424416"/>
                    </a:cubicBezTo>
                    <a:cubicBezTo>
                      <a:pt x="5504370" y="2367687"/>
                      <a:pt x="5501377" y="2335820"/>
                      <a:pt x="5551355" y="2278117"/>
                    </a:cubicBezTo>
                    <a:cubicBezTo>
                      <a:pt x="5604936" y="2216255"/>
                      <a:pt x="5647552" y="2197708"/>
                      <a:pt x="5821284" y="2160641"/>
                    </a:cubicBezTo>
                    <a:cubicBezTo>
                      <a:pt x="5897204" y="2144442"/>
                      <a:pt x="5962450" y="2128059"/>
                      <a:pt x="5966275" y="2124234"/>
                    </a:cubicBezTo>
                    <a:cubicBezTo>
                      <a:pt x="5972352" y="2118157"/>
                      <a:pt x="5984325" y="2116281"/>
                      <a:pt x="5996753" y="2117898"/>
                    </a:cubicBezTo>
                    <a:close/>
                    <a:moveTo>
                      <a:pt x="3681704" y="1899897"/>
                    </a:moveTo>
                    <a:cubicBezTo>
                      <a:pt x="3702077" y="1895132"/>
                      <a:pt x="3729061" y="1917938"/>
                      <a:pt x="3751477" y="1962174"/>
                    </a:cubicBezTo>
                    <a:cubicBezTo>
                      <a:pt x="3785793" y="2029896"/>
                      <a:pt x="3790272" y="2018592"/>
                      <a:pt x="3695059" y="2104579"/>
                    </a:cubicBezTo>
                    <a:cubicBezTo>
                      <a:pt x="3654791" y="2140945"/>
                      <a:pt x="3640487" y="2167507"/>
                      <a:pt x="3616411" y="2250629"/>
                    </a:cubicBezTo>
                    <a:cubicBezTo>
                      <a:pt x="3600225" y="2306509"/>
                      <a:pt x="3565723" y="2387704"/>
                      <a:pt x="3539740" y="2431062"/>
                    </a:cubicBezTo>
                    <a:cubicBezTo>
                      <a:pt x="3513756" y="2474420"/>
                      <a:pt x="3492497" y="2516396"/>
                      <a:pt x="3492497" y="2524343"/>
                    </a:cubicBezTo>
                    <a:cubicBezTo>
                      <a:pt x="3492497" y="2532356"/>
                      <a:pt x="3517549" y="2524111"/>
                      <a:pt x="3548733" y="2505836"/>
                    </a:cubicBezTo>
                    <a:cubicBezTo>
                      <a:pt x="3579663" y="2487709"/>
                      <a:pt x="3613954" y="2472879"/>
                      <a:pt x="3624933" y="2472879"/>
                    </a:cubicBezTo>
                    <a:cubicBezTo>
                      <a:pt x="3636707" y="2472879"/>
                      <a:pt x="3644897" y="2462007"/>
                      <a:pt x="3644897" y="2446376"/>
                    </a:cubicBezTo>
                    <a:cubicBezTo>
                      <a:pt x="3644897" y="2428590"/>
                      <a:pt x="3657429" y="2415142"/>
                      <a:pt x="3682997" y="2405491"/>
                    </a:cubicBezTo>
                    <a:cubicBezTo>
                      <a:pt x="3720105" y="2391485"/>
                      <a:pt x="3721097" y="2388897"/>
                      <a:pt x="3721097" y="2306068"/>
                    </a:cubicBezTo>
                    <a:cubicBezTo>
                      <a:pt x="3721097" y="2234120"/>
                      <a:pt x="3727617" y="2208728"/>
                      <a:pt x="3763444" y="2141148"/>
                    </a:cubicBezTo>
                    <a:cubicBezTo>
                      <a:pt x="3813633" y="2046476"/>
                      <a:pt x="3854857" y="2011264"/>
                      <a:pt x="3906581" y="2018887"/>
                    </a:cubicBezTo>
                    <a:cubicBezTo>
                      <a:pt x="3926802" y="2021868"/>
                      <a:pt x="4019585" y="2021430"/>
                      <a:pt x="4112764" y="2017915"/>
                    </a:cubicBezTo>
                    <a:cubicBezTo>
                      <a:pt x="4209565" y="2014264"/>
                      <a:pt x="4284462" y="2016498"/>
                      <a:pt x="4287504" y="2023127"/>
                    </a:cubicBezTo>
                    <a:cubicBezTo>
                      <a:pt x="4302640" y="2056116"/>
                      <a:pt x="4282501" y="2100709"/>
                      <a:pt x="4237076" y="2134794"/>
                    </a:cubicBezTo>
                    <a:cubicBezTo>
                      <a:pt x="4197062" y="2164817"/>
                      <a:pt x="4191553" y="2173730"/>
                      <a:pt x="4207494" y="2182652"/>
                    </a:cubicBezTo>
                    <a:cubicBezTo>
                      <a:pt x="4241676" y="2201781"/>
                      <a:pt x="4291129" y="2172384"/>
                      <a:pt x="4311594" y="2120771"/>
                    </a:cubicBezTo>
                    <a:cubicBezTo>
                      <a:pt x="4322048" y="2094403"/>
                      <a:pt x="4333481" y="2065886"/>
                      <a:pt x="4337000" y="2057401"/>
                    </a:cubicBezTo>
                    <a:cubicBezTo>
                      <a:pt x="4349521" y="2027204"/>
                      <a:pt x="4393840" y="2012740"/>
                      <a:pt x="4423623" y="2029131"/>
                    </a:cubicBezTo>
                    <a:cubicBezTo>
                      <a:pt x="4457558" y="2047806"/>
                      <a:pt x="4521197" y="2116395"/>
                      <a:pt x="4521197" y="2134295"/>
                    </a:cubicBezTo>
                    <a:cubicBezTo>
                      <a:pt x="4521197" y="2141480"/>
                      <a:pt x="4509058" y="2172435"/>
                      <a:pt x="4494222" y="2203082"/>
                    </a:cubicBezTo>
                    <a:cubicBezTo>
                      <a:pt x="4473911" y="2245040"/>
                      <a:pt x="4459009" y="2259788"/>
                      <a:pt x="4433897" y="2262785"/>
                    </a:cubicBezTo>
                    <a:cubicBezTo>
                      <a:pt x="4392596" y="2267713"/>
                      <a:pt x="4373023" y="2290327"/>
                      <a:pt x="4312517" y="2403029"/>
                    </a:cubicBezTo>
                    <a:cubicBezTo>
                      <a:pt x="4244003" y="2530646"/>
                      <a:pt x="4221533" y="2551724"/>
                      <a:pt x="4156058" y="2549793"/>
                    </a:cubicBezTo>
                    <a:cubicBezTo>
                      <a:pt x="4100567" y="2548156"/>
                      <a:pt x="4051297" y="2565949"/>
                      <a:pt x="4051297" y="2587626"/>
                    </a:cubicBezTo>
                    <a:cubicBezTo>
                      <a:pt x="4051297" y="2594365"/>
                      <a:pt x="4064156" y="2597058"/>
                      <a:pt x="4079872" y="2593609"/>
                    </a:cubicBezTo>
                    <a:cubicBezTo>
                      <a:pt x="4102238" y="2588702"/>
                      <a:pt x="4114719" y="2597313"/>
                      <a:pt x="4137308" y="2633238"/>
                    </a:cubicBezTo>
                    <a:cubicBezTo>
                      <a:pt x="4173573" y="2690909"/>
                      <a:pt x="4161545" y="2708075"/>
                      <a:pt x="4077017" y="2719288"/>
                    </a:cubicBezTo>
                    <a:cubicBezTo>
                      <a:pt x="4013157" y="2727759"/>
                      <a:pt x="3975097" y="2752274"/>
                      <a:pt x="3975097" y="2784936"/>
                    </a:cubicBezTo>
                    <a:cubicBezTo>
                      <a:pt x="3975097" y="2798128"/>
                      <a:pt x="3991654" y="2803079"/>
                      <a:pt x="4035771" y="2803079"/>
                    </a:cubicBezTo>
                    <a:cubicBezTo>
                      <a:pt x="4099299" y="2803079"/>
                      <a:pt x="4135277" y="2821052"/>
                      <a:pt x="4186473" y="2878364"/>
                    </a:cubicBezTo>
                    <a:cubicBezTo>
                      <a:pt x="4231195" y="2928428"/>
                      <a:pt x="4234949" y="2970954"/>
                      <a:pt x="4197732" y="3005917"/>
                    </a:cubicBezTo>
                    <a:lnTo>
                      <a:pt x="4166367" y="3035383"/>
                    </a:lnTo>
                    <a:lnTo>
                      <a:pt x="4080257" y="3007414"/>
                    </a:lnTo>
                    <a:cubicBezTo>
                      <a:pt x="3901272" y="2949279"/>
                      <a:pt x="3837609" y="2939814"/>
                      <a:pt x="3676647" y="2947407"/>
                    </a:cubicBezTo>
                    <a:cubicBezTo>
                      <a:pt x="3592827" y="2951361"/>
                      <a:pt x="3517745" y="2950509"/>
                      <a:pt x="3509799" y="2945513"/>
                    </a:cubicBezTo>
                    <a:cubicBezTo>
                      <a:pt x="3493278" y="2935125"/>
                      <a:pt x="3467097" y="2862421"/>
                      <a:pt x="3467097" y="2826928"/>
                    </a:cubicBezTo>
                    <a:cubicBezTo>
                      <a:pt x="3467097" y="2810110"/>
                      <a:pt x="3476236" y="2803079"/>
                      <a:pt x="3498097" y="2803079"/>
                    </a:cubicBezTo>
                    <a:cubicBezTo>
                      <a:pt x="3515148" y="2803079"/>
                      <a:pt x="3532509" y="2797560"/>
                      <a:pt x="3536678" y="2790814"/>
                    </a:cubicBezTo>
                    <a:cubicBezTo>
                      <a:pt x="3541196" y="2783504"/>
                      <a:pt x="3585117" y="2781699"/>
                      <a:pt x="3645378" y="2786346"/>
                    </a:cubicBezTo>
                    <a:cubicBezTo>
                      <a:pt x="3722341" y="2792281"/>
                      <a:pt x="3746497" y="2790323"/>
                      <a:pt x="3746497" y="2778148"/>
                    </a:cubicBezTo>
                    <a:cubicBezTo>
                      <a:pt x="3746497" y="2766830"/>
                      <a:pt x="3733849" y="2764525"/>
                      <a:pt x="3703245" y="2770266"/>
                    </a:cubicBezTo>
                    <a:cubicBezTo>
                      <a:pt x="3666264" y="2777204"/>
                      <a:pt x="3656054" y="2773374"/>
                      <a:pt x="3632830" y="2743849"/>
                    </a:cubicBezTo>
                    <a:cubicBezTo>
                      <a:pt x="3617891" y="2724857"/>
                      <a:pt x="3604493" y="2694724"/>
                      <a:pt x="3603057" y="2676888"/>
                    </a:cubicBezTo>
                    <a:cubicBezTo>
                      <a:pt x="3600495" y="2645051"/>
                      <a:pt x="3602355" y="2644328"/>
                      <a:pt x="3704933" y="2637275"/>
                    </a:cubicBezTo>
                    <a:cubicBezTo>
                      <a:pt x="3762401" y="2633323"/>
                      <a:pt x="3808775" y="2624721"/>
                      <a:pt x="3807988" y="2618159"/>
                    </a:cubicBezTo>
                    <a:cubicBezTo>
                      <a:pt x="3807201" y="2611598"/>
                      <a:pt x="3816104" y="2596228"/>
                      <a:pt x="3827773" y="2584004"/>
                    </a:cubicBezTo>
                    <a:cubicBezTo>
                      <a:pt x="3847854" y="2562969"/>
                      <a:pt x="3845533" y="2561779"/>
                      <a:pt x="3784437" y="2561779"/>
                    </a:cubicBezTo>
                    <a:cubicBezTo>
                      <a:pt x="3730429" y="2561779"/>
                      <a:pt x="3714630" y="2556110"/>
                      <a:pt x="3687723" y="2527076"/>
                    </a:cubicBezTo>
                    <a:cubicBezTo>
                      <a:pt x="3658021" y="2495027"/>
                      <a:pt x="3654587" y="2494115"/>
                      <a:pt x="3642821" y="2515140"/>
                    </a:cubicBezTo>
                    <a:cubicBezTo>
                      <a:pt x="3626164" y="2544904"/>
                      <a:pt x="3575296" y="2602493"/>
                      <a:pt x="3487426" y="2691067"/>
                    </a:cubicBezTo>
                    <a:cubicBezTo>
                      <a:pt x="3448305" y="2730502"/>
                      <a:pt x="3416297" y="2770951"/>
                      <a:pt x="3416297" y="2780955"/>
                    </a:cubicBezTo>
                    <a:cubicBezTo>
                      <a:pt x="3416297" y="2801524"/>
                      <a:pt x="3382613" y="2819849"/>
                      <a:pt x="3308347" y="2839683"/>
                    </a:cubicBezTo>
                    <a:cubicBezTo>
                      <a:pt x="3280407" y="2847144"/>
                      <a:pt x="3247645" y="2865075"/>
                      <a:pt x="3235543" y="2879529"/>
                    </a:cubicBezTo>
                    <a:cubicBezTo>
                      <a:pt x="3190279" y="2933590"/>
                      <a:pt x="3144135" y="2854586"/>
                      <a:pt x="3152121" y="2736703"/>
                    </a:cubicBezTo>
                    <a:cubicBezTo>
                      <a:pt x="3154576" y="2700466"/>
                      <a:pt x="3206126" y="2627854"/>
                      <a:pt x="3256000" y="2590382"/>
                    </a:cubicBezTo>
                    <a:lnTo>
                      <a:pt x="3293994" y="2561836"/>
                    </a:lnTo>
                    <a:lnTo>
                      <a:pt x="3266246" y="2494887"/>
                    </a:lnTo>
                    <a:cubicBezTo>
                      <a:pt x="3230715" y="2409162"/>
                      <a:pt x="3231047" y="2404161"/>
                      <a:pt x="3277054" y="2332467"/>
                    </a:cubicBezTo>
                    <a:cubicBezTo>
                      <a:pt x="3323914" y="2259441"/>
                      <a:pt x="3359122" y="2232930"/>
                      <a:pt x="3411867" y="2230955"/>
                    </a:cubicBezTo>
                    <a:cubicBezTo>
                      <a:pt x="3490675" y="2228002"/>
                      <a:pt x="3533758" y="2149210"/>
                      <a:pt x="3476622" y="2112527"/>
                    </a:cubicBezTo>
                    <a:cubicBezTo>
                      <a:pt x="3443083" y="2090994"/>
                      <a:pt x="3420905" y="2008981"/>
                      <a:pt x="3441811" y="1983792"/>
                    </a:cubicBezTo>
                    <a:cubicBezTo>
                      <a:pt x="3467045" y="1953386"/>
                      <a:pt x="3540144" y="1926779"/>
                      <a:pt x="3598442" y="1926779"/>
                    </a:cubicBezTo>
                    <a:cubicBezTo>
                      <a:pt x="3630153" y="1926779"/>
                      <a:pt x="3659630" y="1921064"/>
                      <a:pt x="3663947" y="1914079"/>
                    </a:cubicBezTo>
                    <a:cubicBezTo>
                      <a:pt x="3668856" y="1906137"/>
                      <a:pt x="3674913" y="1901485"/>
                      <a:pt x="3681704" y="1899897"/>
                    </a:cubicBezTo>
                    <a:close/>
                    <a:moveTo>
                      <a:pt x="2193737" y="1742762"/>
                    </a:moveTo>
                    <a:cubicBezTo>
                      <a:pt x="2223689" y="1734453"/>
                      <a:pt x="2547460" y="1805020"/>
                      <a:pt x="2571703" y="1825141"/>
                    </a:cubicBezTo>
                    <a:cubicBezTo>
                      <a:pt x="2582206" y="1833858"/>
                      <a:pt x="2590798" y="1856735"/>
                      <a:pt x="2590798" y="1875979"/>
                    </a:cubicBezTo>
                    <a:cubicBezTo>
                      <a:pt x="2590798" y="1913157"/>
                      <a:pt x="2583005" y="1917879"/>
                      <a:pt x="2495549" y="1933690"/>
                    </a:cubicBezTo>
                    <a:cubicBezTo>
                      <a:pt x="2436664" y="1944335"/>
                      <a:pt x="2405362" y="1968537"/>
                      <a:pt x="2358086" y="2039976"/>
                    </a:cubicBezTo>
                    <a:cubicBezTo>
                      <a:pt x="2316071" y="2103464"/>
                      <a:pt x="2315782" y="2118166"/>
                      <a:pt x="2355849" y="2153005"/>
                    </a:cubicBezTo>
                    <a:cubicBezTo>
                      <a:pt x="2373314" y="2168188"/>
                      <a:pt x="2384553" y="2184935"/>
                      <a:pt x="2380827" y="2190220"/>
                    </a:cubicBezTo>
                    <a:cubicBezTo>
                      <a:pt x="2377102" y="2195505"/>
                      <a:pt x="2366865" y="2214706"/>
                      <a:pt x="2358078" y="2232889"/>
                    </a:cubicBezTo>
                    <a:cubicBezTo>
                      <a:pt x="2323864" y="2303676"/>
                      <a:pt x="2247541" y="2313479"/>
                      <a:pt x="2160115" y="2258316"/>
                    </a:cubicBezTo>
                    <a:cubicBezTo>
                      <a:pt x="2102267" y="2221817"/>
                      <a:pt x="1977161" y="2180779"/>
                      <a:pt x="1923739" y="2180779"/>
                    </a:cubicBezTo>
                    <a:cubicBezTo>
                      <a:pt x="1908413" y="2180779"/>
                      <a:pt x="1869905" y="2157919"/>
                      <a:pt x="1838163" y="2129979"/>
                    </a:cubicBezTo>
                    <a:cubicBezTo>
                      <a:pt x="1764713" y="2065326"/>
                      <a:pt x="1724027" y="2063696"/>
                      <a:pt x="1647212" y="2122331"/>
                    </a:cubicBezTo>
                    <a:cubicBezTo>
                      <a:pt x="1554721" y="2192932"/>
                      <a:pt x="1541689" y="2197454"/>
                      <a:pt x="1501775" y="2172801"/>
                    </a:cubicBezTo>
                    <a:cubicBezTo>
                      <a:pt x="1482564" y="2160937"/>
                      <a:pt x="1459887" y="2142162"/>
                      <a:pt x="1451377" y="2131080"/>
                    </a:cubicBezTo>
                    <a:cubicBezTo>
                      <a:pt x="1430581" y="2103993"/>
                      <a:pt x="1441915" y="2013059"/>
                      <a:pt x="1470484" y="1977777"/>
                    </a:cubicBezTo>
                    <a:cubicBezTo>
                      <a:pt x="1502582" y="1938137"/>
                      <a:pt x="1582062" y="1914128"/>
                      <a:pt x="1658494" y="1920982"/>
                    </a:cubicBezTo>
                    <a:cubicBezTo>
                      <a:pt x="1711657" y="1925749"/>
                      <a:pt x="1742114" y="1918924"/>
                      <a:pt x="1829945" y="1882566"/>
                    </a:cubicBezTo>
                    <a:cubicBezTo>
                      <a:pt x="1917829" y="1846185"/>
                      <a:pt x="1942002" y="1840773"/>
                      <a:pt x="1966399" y="1852014"/>
                    </a:cubicBezTo>
                    <a:cubicBezTo>
                      <a:pt x="1992518" y="1864046"/>
                      <a:pt x="1994171" y="1868936"/>
                      <a:pt x="1980270" y="1893051"/>
                    </a:cubicBezTo>
                    <a:cubicBezTo>
                      <a:pt x="1971591" y="1908109"/>
                      <a:pt x="1963961" y="1934717"/>
                      <a:pt x="1963318" y="1952179"/>
                    </a:cubicBezTo>
                    <a:cubicBezTo>
                      <a:pt x="1961636" y="1997868"/>
                      <a:pt x="2022255" y="2000725"/>
                      <a:pt x="2078766" y="1957622"/>
                    </a:cubicBezTo>
                    <a:cubicBezTo>
                      <a:pt x="2117278" y="1928248"/>
                      <a:pt x="2120357" y="1920903"/>
                      <a:pt x="2114596" y="1872158"/>
                    </a:cubicBezTo>
                    <a:cubicBezTo>
                      <a:pt x="2109378" y="1828006"/>
                      <a:pt x="2113717" y="1812819"/>
                      <a:pt x="2139811" y="1783904"/>
                    </a:cubicBezTo>
                    <a:cubicBezTo>
                      <a:pt x="2157145" y="1764695"/>
                      <a:pt x="2181410" y="1746181"/>
                      <a:pt x="2193737" y="1742762"/>
                    </a:cubicBezTo>
                    <a:close/>
                    <a:moveTo>
                      <a:pt x="1818351" y="1527237"/>
                    </a:moveTo>
                    <a:cubicBezTo>
                      <a:pt x="1849329" y="1535732"/>
                      <a:pt x="1892298" y="1595242"/>
                      <a:pt x="1892298" y="1629651"/>
                    </a:cubicBezTo>
                    <a:cubicBezTo>
                      <a:pt x="1892298" y="1645956"/>
                      <a:pt x="1904186" y="1682104"/>
                      <a:pt x="1918715" y="1709979"/>
                    </a:cubicBezTo>
                    <a:cubicBezTo>
                      <a:pt x="1951235" y="1772370"/>
                      <a:pt x="1942977" y="1802828"/>
                      <a:pt x="1888169" y="1822647"/>
                    </a:cubicBezTo>
                    <a:cubicBezTo>
                      <a:pt x="1832918" y="1842625"/>
                      <a:pt x="1803331" y="1841861"/>
                      <a:pt x="1748723" y="1819045"/>
                    </a:cubicBezTo>
                    <a:cubicBezTo>
                      <a:pt x="1698345" y="1797996"/>
                      <a:pt x="1685634" y="1771385"/>
                      <a:pt x="1688944" y="1693900"/>
                    </a:cubicBezTo>
                    <a:cubicBezTo>
                      <a:pt x="1691190" y="1641311"/>
                      <a:pt x="1717202" y="1593873"/>
                      <a:pt x="1770143" y="1545818"/>
                    </a:cubicBezTo>
                    <a:cubicBezTo>
                      <a:pt x="1784941" y="1532386"/>
                      <a:pt x="1806635" y="1524025"/>
                      <a:pt x="1818351" y="1527237"/>
                    </a:cubicBezTo>
                    <a:close/>
                    <a:moveTo>
                      <a:pt x="7227688" y="1342579"/>
                    </a:moveTo>
                    <a:cubicBezTo>
                      <a:pt x="7261292" y="1342579"/>
                      <a:pt x="7316059" y="1403134"/>
                      <a:pt x="7317717" y="1442123"/>
                    </a:cubicBezTo>
                    <a:cubicBezTo>
                      <a:pt x="7318508" y="1460716"/>
                      <a:pt x="7332552" y="1498704"/>
                      <a:pt x="7348926" y="1526541"/>
                    </a:cubicBezTo>
                    <a:cubicBezTo>
                      <a:pt x="7367449" y="1558030"/>
                      <a:pt x="7378697" y="1597391"/>
                      <a:pt x="7378697" y="1630718"/>
                    </a:cubicBezTo>
                    <a:cubicBezTo>
                      <a:pt x="7378697" y="1685799"/>
                      <a:pt x="7400058" y="1748979"/>
                      <a:pt x="7418681" y="1748979"/>
                    </a:cubicBezTo>
                    <a:cubicBezTo>
                      <a:pt x="7424461" y="1748979"/>
                      <a:pt x="7447832" y="1722405"/>
                      <a:pt x="7470618" y="1689927"/>
                    </a:cubicBezTo>
                    <a:cubicBezTo>
                      <a:pt x="7528441" y="1607507"/>
                      <a:pt x="7572618" y="1579050"/>
                      <a:pt x="7628631" y="1588140"/>
                    </a:cubicBezTo>
                    <a:cubicBezTo>
                      <a:pt x="7676039" y="1595833"/>
                      <a:pt x="7691148" y="1610071"/>
                      <a:pt x="7702143" y="1657410"/>
                    </a:cubicBezTo>
                    <a:cubicBezTo>
                      <a:pt x="7709709" y="1689987"/>
                      <a:pt x="7685671" y="1727743"/>
                      <a:pt x="7564549" y="1873517"/>
                    </a:cubicBezTo>
                    <a:cubicBezTo>
                      <a:pt x="7503060" y="1947522"/>
                      <a:pt x="7491164" y="1968597"/>
                      <a:pt x="7505783" y="1977632"/>
                    </a:cubicBezTo>
                    <a:cubicBezTo>
                      <a:pt x="7515865" y="1983863"/>
                      <a:pt x="7576580" y="1998407"/>
                      <a:pt x="7640707" y="2009954"/>
                    </a:cubicBezTo>
                    <a:cubicBezTo>
                      <a:pt x="7746910" y="2029076"/>
                      <a:pt x="7761653" y="2029179"/>
                      <a:pt x="7806124" y="2011106"/>
                    </a:cubicBezTo>
                    <a:cubicBezTo>
                      <a:pt x="7925543" y="1962575"/>
                      <a:pt x="8133629" y="1901379"/>
                      <a:pt x="8179228" y="1901379"/>
                    </a:cubicBezTo>
                    <a:cubicBezTo>
                      <a:pt x="8204269" y="1901379"/>
                      <a:pt x="8215485" y="1943704"/>
                      <a:pt x="8193967" y="1957003"/>
                    </a:cubicBezTo>
                    <a:cubicBezTo>
                      <a:pt x="8188340" y="1960480"/>
                      <a:pt x="8167735" y="1994952"/>
                      <a:pt x="8148178" y="2033606"/>
                    </a:cubicBezTo>
                    <a:cubicBezTo>
                      <a:pt x="8117964" y="2093322"/>
                      <a:pt x="8101842" y="2109356"/>
                      <a:pt x="8040933" y="2140268"/>
                    </a:cubicBezTo>
                    <a:cubicBezTo>
                      <a:pt x="8001505" y="2160277"/>
                      <a:pt x="7927335" y="2203960"/>
                      <a:pt x="7876108" y="2237340"/>
                    </a:cubicBezTo>
                    <a:cubicBezTo>
                      <a:pt x="7807549" y="2282016"/>
                      <a:pt x="7779229" y="2294291"/>
                      <a:pt x="7768793" y="2283856"/>
                    </a:cubicBezTo>
                    <a:cubicBezTo>
                      <a:pt x="7760996" y="2276058"/>
                      <a:pt x="7727885" y="2269679"/>
                      <a:pt x="7695212" y="2269679"/>
                    </a:cubicBezTo>
                    <a:cubicBezTo>
                      <a:pt x="7659895" y="2269679"/>
                      <a:pt x="7629847" y="2262497"/>
                      <a:pt x="7621107" y="2251967"/>
                    </a:cubicBezTo>
                    <a:cubicBezTo>
                      <a:pt x="7613022" y="2242225"/>
                      <a:pt x="7586032" y="2231875"/>
                      <a:pt x="7561130" y="2228968"/>
                    </a:cubicBezTo>
                    <a:cubicBezTo>
                      <a:pt x="7515980" y="2223697"/>
                      <a:pt x="7515872" y="2223803"/>
                      <a:pt x="7522863" y="2266881"/>
                    </a:cubicBezTo>
                    <a:cubicBezTo>
                      <a:pt x="7527175" y="2293450"/>
                      <a:pt x="7519695" y="2342640"/>
                      <a:pt x="7503434" y="2394655"/>
                    </a:cubicBezTo>
                    <a:cubicBezTo>
                      <a:pt x="7468826" y="2505356"/>
                      <a:pt x="7361896" y="2632832"/>
                      <a:pt x="7292768" y="2645801"/>
                    </a:cubicBezTo>
                    <a:cubicBezTo>
                      <a:pt x="7255635" y="2652767"/>
                      <a:pt x="7243318" y="2649453"/>
                      <a:pt x="7225761" y="2627770"/>
                    </a:cubicBezTo>
                    <a:cubicBezTo>
                      <a:pt x="7213929" y="2613159"/>
                      <a:pt x="7189441" y="2597488"/>
                      <a:pt x="7171344" y="2592946"/>
                    </a:cubicBezTo>
                    <a:cubicBezTo>
                      <a:pt x="7102523" y="2575673"/>
                      <a:pt x="7104983" y="2554895"/>
                      <a:pt x="7184043" y="2485670"/>
                    </a:cubicBezTo>
                    <a:cubicBezTo>
                      <a:pt x="7224745" y="2450031"/>
                      <a:pt x="7271273" y="2411143"/>
                      <a:pt x="7287440" y="2399251"/>
                    </a:cubicBezTo>
                    <a:cubicBezTo>
                      <a:pt x="7320445" y="2374972"/>
                      <a:pt x="7336789" y="2317288"/>
                      <a:pt x="7346644" y="2190304"/>
                    </a:cubicBezTo>
                    <a:cubicBezTo>
                      <a:pt x="7352402" y="2116103"/>
                      <a:pt x="7350310" y="2103737"/>
                      <a:pt x="7331072" y="2098313"/>
                    </a:cubicBezTo>
                    <a:cubicBezTo>
                      <a:pt x="7318848" y="2094866"/>
                      <a:pt x="7291702" y="2103401"/>
                      <a:pt x="7270747" y="2117279"/>
                    </a:cubicBezTo>
                    <a:cubicBezTo>
                      <a:pt x="7214126" y="2154777"/>
                      <a:pt x="7154080" y="2161152"/>
                      <a:pt x="7138135" y="2131359"/>
                    </a:cubicBezTo>
                    <a:cubicBezTo>
                      <a:pt x="7127928" y="2112286"/>
                      <a:pt x="7132893" y="2097758"/>
                      <a:pt x="7162243" y="2060827"/>
                    </a:cubicBezTo>
                    <a:cubicBezTo>
                      <a:pt x="7182572" y="2035246"/>
                      <a:pt x="7212699" y="2003701"/>
                      <a:pt x="7229192" y="1990727"/>
                    </a:cubicBezTo>
                    <a:cubicBezTo>
                      <a:pt x="7245686" y="1977754"/>
                      <a:pt x="7269511" y="1947955"/>
                      <a:pt x="7282139" y="1924507"/>
                    </a:cubicBezTo>
                    <a:cubicBezTo>
                      <a:pt x="7305059" y="1881948"/>
                      <a:pt x="7305029" y="1881723"/>
                      <a:pt x="7264661" y="1793202"/>
                    </a:cubicBezTo>
                    <a:cubicBezTo>
                      <a:pt x="7184888" y="1618274"/>
                      <a:pt x="7149778" y="1505294"/>
                      <a:pt x="7156510" y="1445179"/>
                    </a:cubicBezTo>
                    <a:cubicBezTo>
                      <a:pt x="7159968" y="1414297"/>
                      <a:pt x="7172255" y="1378578"/>
                      <a:pt x="7183815" y="1365804"/>
                    </a:cubicBezTo>
                    <a:cubicBezTo>
                      <a:pt x="7195376" y="1353030"/>
                      <a:pt x="7215118" y="1342579"/>
                      <a:pt x="7227688" y="1342579"/>
                    </a:cubicBezTo>
                    <a:close/>
                    <a:moveTo>
                      <a:pt x="2094165" y="1319681"/>
                    </a:moveTo>
                    <a:cubicBezTo>
                      <a:pt x="2134805" y="1319618"/>
                      <a:pt x="2167438" y="1350854"/>
                      <a:pt x="2177153" y="1408429"/>
                    </a:cubicBezTo>
                    <a:cubicBezTo>
                      <a:pt x="2199069" y="1538315"/>
                      <a:pt x="2198568" y="1543734"/>
                      <a:pt x="2160687" y="1586130"/>
                    </a:cubicBezTo>
                    <a:cubicBezTo>
                      <a:pt x="2128251" y="1622433"/>
                      <a:pt x="2117099" y="1626773"/>
                      <a:pt x="2058524" y="1625889"/>
                    </a:cubicBezTo>
                    <a:cubicBezTo>
                      <a:pt x="2014546" y="1625226"/>
                      <a:pt x="1984547" y="1617454"/>
                      <a:pt x="1967935" y="1602420"/>
                    </a:cubicBezTo>
                    <a:cubicBezTo>
                      <a:pt x="1918532" y="1557710"/>
                      <a:pt x="1945797" y="1415943"/>
                      <a:pt x="2015583" y="1354669"/>
                    </a:cubicBezTo>
                    <a:cubicBezTo>
                      <a:pt x="2042513" y="1331024"/>
                      <a:pt x="2069780" y="1319719"/>
                      <a:pt x="2094165" y="1319681"/>
                    </a:cubicBezTo>
                    <a:close/>
                    <a:moveTo>
                      <a:pt x="771530" y="954178"/>
                    </a:moveTo>
                    <a:cubicBezTo>
                      <a:pt x="768206" y="950853"/>
                      <a:pt x="747556" y="964880"/>
                      <a:pt x="725641" y="985351"/>
                    </a:cubicBezTo>
                    <a:cubicBezTo>
                      <a:pt x="666274" y="1040809"/>
                      <a:pt x="666168" y="1049883"/>
                      <a:pt x="725447" y="1002176"/>
                    </a:cubicBezTo>
                    <a:cubicBezTo>
                      <a:pt x="754118" y="979103"/>
                      <a:pt x="774856" y="957503"/>
                      <a:pt x="771530" y="954178"/>
                    </a:cubicBezTo>
                    <a:close/>
                    <a:moveTo>
                      <a:pt x="9332972" y="790995"/>
                    </a:moveTo>
                    <a:cubicBezTo>
                      <a:pt x="9324127" y="792915"/>
                      <a:pt x="9315983" y="798212"/>
                      <a:pt x="9309631" y="807401"/>
                    </a:cubicBezTo>
                    <a:cubicBezTo>
                      <a:pt x="9292275" y="832508"/>
                      <a:pt x="9267541" y="972354"/>
                      <a:pt x="9276381" y="995392"/>
                    </a:cubicBezTo>
                    <a:cubicBezTo>
                      <a:pt x="9280982" y="1007383"/>
                      <a:pt x="9290485" y="1004538"/>
                      <a:pt x="9311760" y="984801"/>
                    </a:cubicBezTo>
                    <a:cubicBezTo>
                      <a:pt x="9327758" y="969959"/>
                      <a:pt x="9357101" y="944250"/>
                      <a:pt x="9376968" y="927670"/>
                    </a:cubicBezTo>
                    <a:cubicBezTo>
                      <a:pt x="9409655" y="900389"/>
                      <a:pt x="9412043" y="893103"/>
                      <a:pt x="9402090" y="851016"/>
                    </a:cubicBezTo>
                    <a:cubicBezTo>
                      <a:pt x="9392359" y="809870"/>
                      <a:pt x="9359508" y="785234"/>
                      <a:pt x="9332972" y="790995"/>
                    </a:cubicBezTo>
                    <a:close/>
                    <a:moveTo>
                      <a:pt x="848170" y="717280"/>
                    </a:moveTo>
                    <a:cubicBezTo>
                      <a:pt x="828943" y="714193"/>
                      <a:pt x="798781" y="719838"/>
                      <a:pt x="773028" y="735007"/>
                    </a:cubicBezTo>
                    <a:cubicBezTo>
                      <a:pt x="721523" y="765346"/>
                      <a:pt x="567712" y="902929"/>
                      <a:pt x="531728" y="942440"/>
                    </a:cubicBezTo>
                    <a:cubicBezTo>
                      <a:pt x="495745" y="981951"/>
                      <a:pt x="502800" y="1003824"/>
                      <a:pt x="557128" y="972074"/>
                    </a:cubicBezTo>
                    <a:cubicBezTo>
                      <a:pt x="611456" y="940324"/>
                      <a:pt x="821711" y="791451"/>
                      <a:pt x="857696" y="751940"/>
                    </a:cubicBezTo>
                    <a:cubicBezTo>
                      <a:pt x="875686" y="732185"/>
                      <a:pt x="867396" y="720367"/>
                      <a:pt x="848170" y="717280"/>
                    </a:cubicBezTo>
                    <a:close/>
                    <a:moveTo>
                      <a:pt x="170710" y="630703"/>
                    </a:moveTo>
                    <a:cubicBezTo>
                      <a:pt x="216003" y="631250"/>
                      <a:pt x="247067" y="678554"/>
                      <a:pt x="245834" y="763833"/>
                    </a:cubicBezTo>
                    <a:cubicBezTo>
                      <a:pt x="244222" y="875327"/>
                      <a:pt x="209680" y="917056"/>
                      <a:pt x="87436" y="955182"/>
                    </a:cubicBezTo>
                    <a:cubicBezTo>
                      <a:pt x="53118" y="965885"/>
                      <a:pt x="0" y="914169"/>
                      <a:pt x="0" y="870056"/>
                    </a:cubicBezTo>
                    <a:cubicBezTo>
                      <a:pt x="0" y="802078"/>
                      <a:pt x="27990" y="734389"/>
                      <a:pt x="77720" y="682112"/>
                    </a:cubicBezTo>
                    <a:cubicBezTo>
                      <a:pt x="111237" y="646878"/>
                      <a:pt x="143535" y="630374"/>
                      <a:pt x="170710" y="630703"/>
                    </a:cubicBezTo>
                    <a:close/>
                    <a:moveTo>
                      <a:pt x="8920500" y="597847"/>
                    </a:moveTo>
                    <a:cubicBezTo>
                      <a:pt x="8905683" y="603350"/>
                      <a:pt x="8866313" y="652880"/>
                      <a:pt x="8869700" y="666427"/>
                    </a:cubicBezTo>
                    <a:cubicBezTo>
                      <a:pt x="8873087" y="679974"/>
                      <a:pt x="8926003" y="684630"/>
                      <a:pt x="8940820" y="679127"/>
                    </a:cubicBezTo>
                    <a:cubicBezTo>
                      <a:pt x="8955637" y="673624"/>
                      <a:pt x="8960293" y="645260"/>
                      <a:pt x="8958600" y="633407"/>
                    </a:cubicBezTo>
                    <a:cubicBezTo>
                      <a:pt x="8956907" y="621554"/>
                      <a:pt x="8935317" y="592344"/>
                      <a:pt x="8920500" y="597847"/>
                    </a:cubicBezTo>
                    <a:close/>
                    <a:moveTo>
                      <a:pt x="8676991" y="587805"/>
                    </a:moveTo>
                    <a:cubicBezTo>
                      <a:pt x="8672007" y="589007"/>
                      <a:pt x="8674401" y="597393"/>
                      <a:pt x="8686797" y="612329"/>
                    </a:cubicBezTo>
                    <a:cubicBezTo>
                      <a:pt x="8695493" y="622806"/>
                      <a:pt x="8711572" y="631379"/>
                      <a:pt x="8722530" y="631379"/>
                    </a:cubicBezTo>
                    <a:cubicBezTo>
                      <a:pt x="8736873" y="631379"/>
                      <a:pt x="8733770" y="624379"/>
                      <a:pt x="8711449" y="606383"/>
                    </a:cubicBezTo>
                    <a:cubicBezTo>
                      <a:pt x="8694335" y="592585"/>
                      <a:pt x="8681974" y="586603"/>
                      <a:pt x="8676991" y="587805"/>
                    </a:cubicBezTo>
                    <a:close/>
                    <a:moveTo>
                      <a:pt x="8919308" y="449469"/>
                    </a:moveTo>
                    <a:cubicBezTo>
                      <a:pt x="8910650" y="448489"/>
                      <a:pt x="8900099" y="450057"/>
                      <a:pt x="8894365" y="453977"/>
                    </a:cubicBezTo>
                    <a:cubicBezTo>
                      <a:pt x="8882898" y="461819"/>
                      <a:pt x="8865925" y="528207"/>
                      <a:pt x="8872348" y="529253"/>
                    </a:cubicBezTo>
                    <a:cubicBezTo>
                      <a:pt x="8878770" y="530298"/>
                      <a:pt x="8929227" y="472796"/>
                      <a:pt x="8932897" y="460250"/>
                    </a:cubicBezTo>
                    <a:cubicBezTo>
                      <a:pt x="8934732" y="453978"/>
                      <a:pt x="8927966" y="450449"/>
                      <a:pt x="8919308" y="449469"/>
                    </a:cubicBezTo>
                    <a:close/>
                    <a:moveTo>
                      <a:pt x="8723227" y="404807"/>
                    </a:moveTo>
                    <a:cubicBezTo>
                      <a:pt x="8709822" y="399163"/>
                      <a:pt x="8690771" y="432324"/>
                      <a:pt x="8702060" y="455607"/>
                    </a:cubicBezTo>
                    <a:cubicBezTo>
                      <a:pt x="8713349" y="478890"/>
                      <a:pt x="8766266" y="546624"/>
                      <a:pt x="8786727" y="565674"/>
                    </a:cubicBezTo>
                    <a:cubicBezTo>
                      <a:pt x="8807188" y="584724"/>
                      <a:pt x="8825533" y="582607"/>
                      <a:pt x="8824827" y="569907"/>
                    </a:cubicBezTo>
                    <a:cubicBezTo>
                      <a:pt x="8824121" y="557207"/>
                      <a:pt x="8799426" y="516991"/>
                      <a:pt x="8782493" y="489474"/>
                    </a:cubicBezTo>
                    <a:cubicBezTo>
                      <a:pt x="8765560" y="461957"/>
                      <a:pt x="8736632" y="410451"/>
                      <a:pt x="8723227" y="404807"/>
                    </a:cubicBezTo>
                    <a:close/>
                    <a:moveTo>
                      <a:pt x="389010" y="298100"/>
                    </a:moveTo>
                    <a:cubicBezTo>
                      <a:pt x="424537" y="309893"/>
                      <a:pt x="447060" y="360158"/>
                      <a:pt x="453881" y="445133"/>
                    </a:cubicBezTo>
                    <a:cubicBezTo>
                      <a:pt x="461394" y="538729"/>
                      <a:pt x="448175" y="571458"/>
                      <a:pt x="390895" y="601079"/>
                    </a:cubicBezTo>
                    <a:cubicBezTo>
                      <a:pt x="353502" y="620415"/>
                      <a:pt x="347935" y="620328"/>
                      <a:pt x="309836" y="599811"/>
                    </a:cubicBezTo>
                    <a:cubicBezTo>
                      <a:pt x="259838" y="572885"/>
                      <a:pt x="239651" y="527237"/>
                      <a:pt x="247821" y="459580"/>
                    </a:cubicBezTo>
                    <a:cubicBezTo>
                      <a:pt x="259659" y="361564"/>
                      <a:pt x="286074" y="319812"/>
                      <a:pt x="349248" y="299270"/>
                    </a:cubicBezTo>
                    <a:cubicBezTo>
                      <a:pt x="363880" y="294512"/>
                      <a:pt x="377167" y="294169"/>
                      <a:pt x="389010" y="298100"/>
                    </a:cubicBezTo>
                    <a:close/>
                    <a:moveTo>
                      <a:pt x="9165875" y="246587"/>
                    </a:moveTo>
                    <a:cubicBezTo>
                      <a:pt x="9149030" y="247645"/>
                      <a:pt x="9131391" y="254171"/>
                      <a:pt x="9121160" y="265107"/>
                    </a:cubicBezTo>
                    <a:cubicBezTo>
                      <a:pt x="9116045" y="270575"/>
                      <a:pt x="9112164" y="279130"/>
                      <a:pt x="9108956" y="289416"/>
                    </a:cubicBezTo>
                    <a:lnTo>
                      <a:pt x="9108202" y="292618"/>
                    </a:lnTo>
                    <a:lnTo>
                      <a:pt x="9107104" y="293711"/>
                    </a:lnTo>
                    <a:cubicBezTo>
                      <a:pt x="9102221" y="301717"/>
                      <a:pt x="9098831" y="314585"/>
                      <a:pt x="9096839" y="332669"/>
                    </a:cubicBezTo>
                    <a:lnTo>
                      <a:pt x="9095851" y="348397"/>
                    </a:lnTo>
                    <a:lnTo>
                      <a:pt x="9093279" y="361052"/>
                    </a:lnTo>
                    <a:cubicBezTo>
                      <a:pt x="9090512" y="372837"/>
                      <a:pt x="9087293" y="383640"/>
                      <a:pt x="9083060" y="392107"/>
                    </a:cubicBezTo>
                    <a:cubicBezTo>
                      <a:pt x="9066127" y="425974"/>
                      <a:pt x="9033671" y="457018"/>
                      <a:pt x="9019560" y="468307"/>
                    </a:cubicBezTo>
                    <a:cubicBezTo>
                      <a:pt x="9005449" y="479596"/>
                      <a:pt x="9004743" y="457723"/>
                      <a:pt x="8998393" y="459840"/>
                    </a:cubicBezTo>
                    <a:cubicBezTo>
                      <a:pt x="8992043" y="461957"/>
                      <a:pt x="8976521" y="462662"/>
                      <a:pt x="8981460" y="481007"/>
                    </a:cubicBezTo>
                    <a:cubicBezTo>
                      <a:pt x="8986399" y="499351"/>
                      <a:pt x="9012504" y="555795"/>
                      <a:pt x="9036493" y="548740"/>
                    </a:cubicBezTo>
                    <a:cubicBezTo>
                      <a:pt x="9060482" y="541685"/>
                      <a:pt x="9097171" y="464074"/>
                      <a:pt x="9125393" y="438674"/>
                    </a:cubicBezTo>
                    <a:cubicBezTo>
                      <a:pt x="9153615" y="413274"/>
                      <a:pt x="9192421" y="425973"/>
                      <a:pt x="9205827" y="396340"/>
                    </a:cubicBezTo>
                    <a:cubicBezTo>
                      <a:pt x="9219233" y="366707"/>
                      <a:pt x="9219938" y="282746"/>
                      <a:pt x="9205827" y="260874"/>
                    </a:cubicBezTo>
                    <a:cubicBezTo>
                      <a:pt x="9198772" y="249938"/>
                      <a:pt x="9182720" y="245528"/>
                      <a:pt x="9165875" y="246587"/>
                    </a:cubicBezTo>
                    <a:close/>
                    <a:moveTo>
                      <a:pt x="1130699" y="212279"/>
                    </a:moveTo>
                    <a:cubicBezTo>
                      <a:pt x="1157757" y="212279"/>
                      <a:pt x="1209448" y="272675"/>
                      <a:pt x="1200102" y="293367"/>
                    </a:cubicBezTo>
                    <a:cubicBezTo>
                      <a:pt x="1179616" y="338715"/>
                      <a:pt x="1137264" y="393930"/>
                      <a:pt x="1062598" y="472629"/>
                    </a:cubicBezTo>
                    <a:cubicBezTo>
                      <a:pt x="1009081" y="529039"/>
                      <a:pt x="980512" y="568995"/>
                      <a:pt x="984426" y="581958"/>
                    </a:cubicBezTo>
                    <a:cubicBezTo>
                      <a:pt x="990068" y="600631"/>
                      <a:pt x="998637" y="600708"/>
                      <a:pt x="1084072" y="582856"/>
                    </a:cubicBezTo>
                    <a:cubicBezTo>
                      <a:pt x="1162396" y="566490"/>
                      <a:pt x="1184033" y="566012"/>
                      <a:pt x="1217583" y="579910"/>
                    </a:cubicBezTo>
                    <a:cubicBezTo>
                      <a:pt x="1266776" y="600286"/>
                      <a:pt x="1282445" y="647376"/>
                      <a:pt x="1251434" y="681643"/>
                    </a:cubicBezTo>
                    <a:cubicBezTo>
                      <a:pt x="1221356" y="714879"/>
                      <a:pt x="1053380" y="750469"/>
                      <a:pt x="968126" y="741670"/>
                    </a:cubicBezTo>
                    <a:lnTo>
                      <a:pt x="900443" y="734684"/>
                    </a:lnTo>
                    <a:lnTo>
                      <a:pt x="934138" y="761189"/>
                    </a:lnTo>
                    <a:cubicBezTo>
                      <a:pt x="959679" y="781280"/>
                      <a:pt x="983648" y="787116"/>
                      <a:pt x="1033191" y="785307"/>
                    </a:cubicBezTo>
                    <a:cubicBezTo>
                      <a:pt x="1109453" y="782524"/>
                      <a:pt x="1162490" y="809309"/>
                      <a:pt x="1174359" y="856602"/>
                    </a:cubicBezTo>
                    <a:cubicBezTo>
                      <a:pt x="1184743" y="897968"/>
                      <a:pt x="1152349" y="946996"/>
                      <a:pt x="1114762" y="946807"/>
                    </a:cubicBezTo>
                    <a:cubicBezTo>
                      <a:pt x="1052188" y="946491"/>
                      <a:pt x="1002299" y="980178"/>
                      <a:pt x="856942" y="1120893"/>
                    </a:cubicBezTo>
                    <a:cubicBezTo>
                      <a:pt x="698885" y="1273900"/>
                      <a:pt x="687568" y="1279920"/>
                      <a:pt x="603248" y="1255826"/>
                    </a:cubicBezTo>
                    <a:lnTo>
                      <a:pt x="565149" y="1244940"/>
                    </a:lnTo>
                    <a:lnTo>
                      <a:pt x="574639" y="1171764"/>
                    </a:lnTo>
                    <a:cubicBezTo>
                      <a:pt x="583803" y="1101092"/>
                      <a:pt x="583151" y="1098680"/>
                      <a:pt x="555587" y="1101257"/>
                    </a:cubicBezTo>
                    <a:cubicBezTo>
                      <a:pt x="539892" y="1102724"/>
                      <a:pt x="513459" y="1111712"/>
                      <a:pt x="496851" y="1121230"/>
                    </a:cubicBezTo>
                    <a:cubicBezTo>
                      <a:pt x="458358" y="1143291"/>
                      <a:pt x="419098" y="1124618"/>
                      <a:pt x="419098" y="1084250"/>
                    </a:cubicBezTo>
                    <a:cubicBezTo>
                      <a:pt x="419098" y="1068390"/>
                      <a:pt x="404811" y="1036048"/>
                      <a:pt x="387350" y="1012379"/>
                    </a:cubicBezTo>
                    <a:cubicBezTo>
                      <a:pt x="369886" y="988710"/>
                      <a:pt x="355598" y="958460"/>
                      <a:pt x="355598" y="945156"/>
                    </a:cubicBezTo>
                    <a:cubicBezTo>
                      <a:pt x="355598" y="931852"/>
                      <a:pt x="346386" y="901553"/>
                      <a:pt x="335126" y="877824"/>
                    </a:cubicBezTo>
                    <a:cubicBezTo>
                      <a:pt x="311245" y="827497"/>
                      <a:pt x="319134" y="760461"/>
                      <a:pt x="352616" y="729186"/>
                    </a:cubicBezTo>
                    <a:cubicBezTo>
                      <a:pt x="373956" y="709254"/>
                      <a:pt x="554464" y="650142"/>
                      <a:pt x="575609" y="656162"/>
                    </a:cubicBezTo>
                    <a:cubicBezTo>
                      <a:pt x="581365" y="657799"/>
                      <a:pt x="577612" y="642780"/>
                      <a:pt x="567272" y="622785"/>
                    </a:cubicBezTo>
                    <a:cubicBezTo>
                      <a:pt x="541257" y="572477"/>
                      <a:pt x="557497" y="503542"/>
                      <a:pt x="600691" y="480930"/>
                    </a:cubicBezTo>
                    <a:cubicBezTo>
                      <a:pt x="628233" y="466511"/>
                      <a:pt x="645996" y="466714"/>
                      <a:pt x="713987" y="482223"/>
                    </a:cubicBezTo>
                    <a:cubicBezTo>
                      <a:pt x="765917" y="494068"/>
                      <a:pt x="805318" y="496659"/>
                      <a:pt x="824667" y="489501"/>
                    </a:cubicBezTo>
                    <a:cubicBezTo>
                      <a:pt x="841194" y="483388"/>
                      <a:pt x="911600" y="418512"/>
                      <a:pt x="981129" y="345333"/>
                    </a:cubicBezTo>
                    <a:cubicBezTo>
                      <a:pt x="1051497" y="271268"/>
                      <a:pt x="1117810" y="212279"/>
                      <a:pt x="1130699" y="212279"/>
                    </a:cubicBezTo>
                    <a:close/>
                    <a:moveTo>
                      <a:pt x="8852607" y="148162"/>
                    </a:moveTo>
                    <a:cubicBezTo>
                      <a:pt x="8845993" y="147103"/>
                      <a:pt x="8839290" y="151866"/>
                      <a:pt x="8833293" y="159274"/>
                    </a:cubicBezTo>
                    <a:cubicBezTo>
                      <a:pt x="8821299" y="174091"/>
                      <a:pt x="8795194" y="227713"/>
                      <a:pt x="8799427" y="260874"/>
                    </a:cubicBezTo>
                    <a:cubicBezTo>
                      <a:pt x="8800485" y="269164"/>
                      <a:pt x="8806615" y="279792"/>
                      <a:pt x="8815401" y="290838"/>
                    </a:cubicBezTo>
                    <a:lnTo>
                      <a:pt x="8837011" y="312829"/>
                    </a:lnTo>
                    <a:lnTo>
                      <a:pt x="8837210" y="313595"/>
                    </a:lnTo>
                    <a:cubicBezTo>
                      <a:pt x="8844180" y="330306"/>
                      <a:pt x="8854378" y="339279"/>
                      <a:pt x="8867287" y="339279"/>
                    </a:cubicBezTo>
                    <a:lnTo>
                      <a:pt x="8868107" y="337945"/>
                    </a:lnTo>
                    <a:lnTo>
                      <a:pt x="8880687" y="346798"/>
                    </a:lnTo>
                    <a:cubicBezTo>
                      <a:pt x="8890444" y="351847"/>
                      <a:pt x="8898029" y="353478"/>
                      <a:pt x="8901027" y="349774"/>
                    </a:cubicBezTo>
                    <a:cubicBezTo>
                      <a:pt x="8913021" y="334957"/>
                      <a:pt x="8882682" y="203724"/>
                      <a:pt x="8871393" y="171974"/>
                    </a:cubicBezTo>
                    <a:cubicBezTo>
                      <a:pt x="8865748" y="156099"/>
                      <a:pt x="8859222" y="149220"/>
                      <a:pt x="8852607" y="148162"/>
                    </a:cubicBezTo>
                    <a:close/>
                    <a:moveTo>
                      <a:pt x="668046" y="112959"/>
                    </a:moveTo>
                    <a:cubicBezTo>
                      <a:pt x="682598" y="113236"/>
                      <a:pt x="694067" y="124721"/>
                      <a:pt x="710333" y="147564"/>
                    </a:cubicBezTo>
                    <a:cubicBezTo>
                      <a:pt x="729429" y="174382"/>
                      <a:pt x="736599" y="204020"/>
                      <a:pt x="736599" y="256145"/>
                    </a:cubicBezTo>
                    <a:cubicBezTo>
                      <a:pt x="736599" y="337691"/>
                      <a:pt x="714674" y="389738"/>
                      <a:pt x="671223" y="411344"/>
                    </a:cubicBezTo>
                    <a:cubicBezTo>
                      <a:pt x="654792" y="419515"/>
                      <a:pt x="629311" y="432774"/>
                      <a:pt x="614599" y="440808"/>
                    </a:cubicBezTo>
                    <a:cubicBezTo>
                      <a:pt x="569220" y="465590"/>
                      <a:pt x="546098" y="428589"/>
                      <a:pt x="546098" y="331187"/>
                    </a:cubicBezTo>
                    <a:cubicBezTo>
                      <a:pt x="546098" y="214457"/>
                      <a:pt x="555730" y="185232"/>
                      <a:pt x="607263" y="145604"/>
                    </a:cubicBezTo>
                    <a:cubicBezTo>
                      <a:pt x="635860" y="123614"/>
                      <a:pt x="653494" y="112683"/>
                      <a:pt x="668046" y="112959"/>
                    </a:cubicBezTo>
                    <a:close/>
                    <a:moveTo>
                      <a:pt x="8819243" y="417"/>
                    </a:moveTo>
                    <a:cubicBezTo>
                      <a:pt x="8829169" y="2271"/>
                      <a:pt x="8841153" y="10420"/>
                      <a:pt x="8865928" y="26868"/>
                    </a:cubicBezTo>
                    <a:cubicBezTo>
                      <a:pt x="8891107" y="43585"/>
                      <a:pt x="8922053" y="76425"/>
                      <a:pt x="8934697" y="99846"/>
                    </a:cubicBezTo>
                    <a:cubicBezTo>
                      <a:pt x="8947341" y="123267"/>
                      <a:pt x="8968805" y="155006"/>
                      <a:pt x="8982394" y="170378"/>
                    </a:cubicBezTo>
                    <a:cubicBezTo>
                      <a:pt x="9005343" y="196339"/>
                      <a:pt x="9009225" y="196936"/>
                      <a:pt x="9036954" y="178767"/>
                    </a:cubicBezTo>
                    <a:cubicBezTo>
                      <a:pt x="9053373" y="168009"/>
                      <a:pt x="9070128" y="148743"/>
                      <a:pt x="9074187" y="135954"/>
                    </a:cubicBezTo>
                    <a:cubicBezTo>
                      <a:pt x="9081745" y="112139"/>
                      <a:pt x="9176708" y="72579"/>
                      <a:pt x="9226318" y="72579"/>
                    </a:cubicBezTo>
                    <a:cubicBezTo>
                      <a:pt x="9264098" y="72579"/>
                      <a:pt x="9334448" y="149404"/>
                      <a:pt x="9346794" y="204143"/>
                    </a:cubicBezTo>
                    <a:cubicBezTo>
                      <a:pt x="9357097" y="249825"/>
                      <a:pt x="9328220" y="394117"/>
                      <a:pt x="9297161" y="452153"/>
                    </a:cubicBezTo>
                    <a:cubicBezTo>
                      <a:pt x="9274936" y="493681"/>
                      <a:pt x="9281020" y="510739"/>
                      <a:pt x="9309018" y="485400"/>
                    </a:cubicBezTo>
                    <a:cubicBezTo>
                      <a:pt x="9340630" y="456792"/>
                      <a:pt x="9422898" y="447477"/>
                      <a:pt x="9452538" y="469151"/>
                    </a:cubicBezTo>
                    <a:cubicBezTo>
                      <a:pt x="9464770" y="478095"/>
                      <a:pt x="9478165" y="506288"/>
                      <a:pt x="9482305" y="531803"/>
                    </a:cubicBezTo>
                    <a:cubicBezTo>
                      <a:pt x="9488683" y="571106"/>
                      <a:pt x="9484758" y="582607"/>
                      <a:pt x="9456615" y="607077"/>
                    </a:cubicBezTo>
                    <a:cubicBezTo>
                      <a:pt x="9410033" y="647580"/>
                      <a:pt x="9414871" y="665341"/>
                      <a:pt x="9480950" y="696402"/>
                    </a:cubicBezTo>
                    <a:cubicBezTo>
                      <a:pt x="9512604" y="711281"/>
                      <a:pt x="9542188" y="732742"/>
                      <a:pt x="9546692" y="744092"/>
                    </a:cubicBezTo>
                    <a:cubicBezTo>
                      <a:pt x="9551195" y="755442"/>
                      <a:pt x="9553587" y="810449"/>
                      <a:pt x="9552005" y="866329"/>
                    </a:cubicBezTo>
                    <a:cubicBezTo>
                      <a:pt x="9548624" y="985860"/>
                      <a:pt x="9523060" y="1035158"/>
                      <a:pt x="9442447" y="1077604"/>
                    </a:cubicBezTo>
                    <a:cubicBezTo>
                      <a:pt x="9414507" y="1092315"/>
                      <a:pt x="9371644" y="1115082"/>
                      <a:pt x="9347197" y="1128196"/>
                    </a:cubicBezTo>
                    <a:cubicBezTo>
                      <a:pt x="9234790" y="1188493"/>
                      <a:pt x="9152421" y="1163789"/>
                      <a:pt x="9111875" y="1057621"/>
                    </a:cubicBezTo>
                    <a:cubicBezTo>
                      <a:pt x="9092153" y="1005981"/>
                      <a:pt x="9092074" y="999227"/>
                      <a:pt x="9110877" y="972382"/>
                    </a:cubicBezTo>
                    <a:cubicBezTo>
                      <a:pt x="9139134" y="932039"/>
                      <a:pt x="9138355" y="823490"/>
                      <a:pt x="9109658" y="802506"/>
                    </a:cubicBezTo>
                    <a:cubicBezTo>
                      <a:pt x="9093747" y="790871"/>
                      <a:pt x="9080209" y="790242"/>
                      <a:pt x="9058513" y="800127"/>
                    </a:cubicBezTo>
                    <a:cubicBezTo>
                      <a:pt x="9037078" y="809893"/>
                      <a:pt x="9024934" y="809496"/>
                      <a:pt x="9014113" y="798675"/>
                    </a:cubicBezTo>
                    <a:cubicBezTo>
                      <a:pt x="8997221" y="781784"/>
                      <a:pt x="8953037" y="779113"/>
                      <a:pt x="8925270" y="793304"/>
                    </a:cubicBezTo>
                    <a:cubicBezTo>
                      <a:pt x="8901915" y="805240"/>
                      <a:pt x="8879136" y="920839"/>
                      <a:pt x="8891964" y="962325"/>
                    </a:cubicBezTo>
                    <a:cubicBezTo>
                      <a:pt x="8897238" y="979377"/>
                      <a:pt x="8904667" y="1008430"/>
                      <a:pt x="8908474" y="1026886"/>
                    </a:cubicBezTo>
                    <a:cubicBezTo>
                      <a:pt x="8915975" y="1063244"/>
                      <a:pt x="9057571" y="1202879"/>
                      <a:pt x="9086940" y="1202879"/>
                    </a:cubicBezTo>
                    <a:cubicBezTo>
                      <a:pt x="9110331" y="1202879"/>
                      <a:pt x="9129525" y="1238663"/>
                      <a:pt x="9121858" y="1267980"/>
                    </a:cubicBezTo>
                    <a:cubicBezTo>
                      <a:pt x="9117556" y="1284430"/>
                      <a:pt x="9100143" y="1293298"/>
                      <a:pt x="9063193" y="1297856"/>
                    </a:cubicBezTo>
                    <a:cubicBezTo>
                      <a:pt x="9034293" y="1301420"/>
                      <a:pt x="9003092" y="1307227"/>
                      <a:pt x="8993858" y="1310758"/>
                    </a:cubicBezTo>
                    <a:cubicBezTo>
                      <a:pt x="8967043" y="1321014"/>
                      <a:pt x="8867972" y="1256153"/>
                      <a:pt x="8859619" y="1222875"/>
                    </a:cubicBezTo>
                    <a:cubicBezTo>
                      <a:pt x="8853597" y="1198881"/>
                      <a:pt x="8784320" y="1127561"/>
                      <a:pt x="8734422" y="1093987"/>
                    </a:cubicBezTo>
                    <a:cubicBezTo>
                      <a:pt x="8715726" y="1081407"/>
                      <a:pt x="8725416" y="1062398"/>
                      <a:pt x="8758122" y="1047496"/>
                    </a:cubicBezTo>
                    <a:cubicBezTo>
                      <a:pt x="8790701" y="1032652"/>
                      <a:pt x="8791233" y="1030394"/>
                      <a:pt x="8785499" y="931338"/>
                    </a:cubicBezTo>
                    <a:cubicBezTo>
                      <a:pt x="8779118" y="821129"/>
                      <a:pt x="8785200" y="830798"/>
                      <a:pt x="8656738" y="726629"/>
                    </a:cubicBezTo>
                    <a:cubicBezTo>
                      <a:pt x="8618552" y="695664"/>
                      <a:pt x="8609237" y="679182"/>
                      <a:pt x="8607000" y="638618"/>
                    </a:cubicBezTo>
                    <a:cubicBezTo>
                      <a:pt x="8604694" y="596815"/>
                      <a:pt x="8608745" y="587530"/>
                      <a:pt x="8631931" y="581468"/>
                    </a:cubicBezTo>
                    <a:cubicBezTo>
                      <a:pt x="8654558" y="575551"/>
                      <a:pt x="8656848" y="570749"/>
                      <a:pt x="8644468" y="555179"/>
                    </a:cubicBezTo>
                    <a:cubicBezTo>
                      <a:pt x="8636137" y="544702"/>
                      <a:pt x="8612249" y="526537"/>
                      <a:pt x="8591383" y="514813"/>
                    </a:cubicBezTo>
                    <a:cubicBezTo>
                      <a:pt x="8546089" y="489362"/>
                      <a:pt x="8542976" y="439388"/>
                      <a:pt x="8584289" y="400899"/>
                    </a:cubicBezTo>
                    <a:cubicBezTo>
                      <a:pt x="8619125" y="368444"/>
                      <a:pt x="8617503" y="332103"/>
                      <a:pt x="8579185" y="286565"/>
                    </a:cubicBezTo>
                    <a:cubicBezTo>
                      <a:pt x="8534946" y="233989"/>
                      <a:pt x="8512749" y="155812"/>
                      <a:pt x="8534590" y="129496"/>
                    </a:cubicBezTo>
                    <a:cubicBezTo>
                      <a:pt x="8543760" y="118447"/>
                      <a:pt x="8560326" y="107770"/>
                      <a:pt x="8571405" y="105769"/>
                    </a:cubicBezTo>
                    <a:cubicBezTo>
                      <a:pt x="8582483" y="103768"/>
                      <a:pt x="8609951" y="97499"/>
                      <a:pt x="8632446" y="91838"/>
                    </a:cubicBezTo>
                    <a:cubicBezTo>
                      <a:pt x="8689052" y="77592"/>
                      <a:pt x="8717058" y="101695"/>
                      <a:pt x="8704941" y="154231"/>
                    </a:cubicBezTo>
                    <a:cubicBezTo>
                      <a:pt x="8693559" y="203578"/>
                      <a:pt x="8706438" y="250379"/>
                      <a:pt x="8731397" y="250379"/>
                    </a:cubicBezTo>
                    <a:cubicBezTo>
                      <a:pt x="8747751" y="250379"/>
                      <a:pt x="8748574" y="241438"/>
                      <a:pt x="8736947" y="190054"/>
                    </a:cubicBezTo>
                    <a:cubicBezTo>
                      <a:pt x="8729440" y="156875"/>
                      <a:pt x="8723396" y="119123"/>
                      <a:pt x="8723518" y="106159"/>
                    </a:cubicBezTo>
                    <a:cubicBezTo>
                      <a:pt x="8723798" y="76182"/>
                      <a:pt x="8755665" y="27167"/>
                      <a:pt x="8784909" y="11733"/>
                    </a:cubicBezTo>
                    <a:cubicBezTo>
                      <a:pt x="8801451" y="3003"/>
                      <a:pt x="8809318" y="-1437"/>
                      <a:pt x="8819243" y="4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CBE9CBC0-9BCA-4CCB-A707-60ED07268513}"/>
                  </a:ext>
                </a:extLst>
              </p:cNvPr>
              <p:cNvSpPr/>
              <p:nvPr/>
            </p:nvSpPr>
            <p:spPr>
              <a:xfrm rot="21241552">
                <a:off x="6478201" y="872976"/>
                <a:ext cx="4975223" cy="2447685"/>
              </a:xfrm>
              <a:custGeom>
                <a:avLst/>
                <a:gdLst>
                  <a:gd name="connsiteX0" fmla="*/ 8271273 w 8356279"/>
                  <a:gd name="connsiteY0" fmla="*/ 3747098 h 4209915"/>
                  <a:gd name="connsiteX1" fmla="*/ 8292509 w 8356279"/>
                  <a:gd name="connsiteY1" fmla="*/ 3762240 h 4209915"/>
                  <a:gd name="connsiteX2" fmla="*/ 8305192 w 8356279"/>
                  <a:gd name="connsiteY2" fmla="*/ 3824704 h 4209915"/>
                  <a:gd name="connsiteX3" fmla="*/ 8319263 w 8356279"/>
                  <a:gd name="connsiteY3" fmla="*/ 3877644 h 4209915"/>
                  <a:gd name="connsiteX4" fmla="*/ 8241665 w 8356279"/>
                  <a:gd name="connsiteY4" fmla="*/ 3937353 h 4209915"/>
                  <a:gd name="connsiteX5" fmla="*/ 8168259 w 8356279"/>
                  <a:gd name="connsiteY5" fmla="*/ 3999909 h 4209915"/>
                  <a:gd name="connsiteX6" fmla="*/ 8252263 w 8356279"/>
                  <a:gd name="connsiteY6" fmla="*/ 4038138 h 4209915"/>
                  <a:gd name="connsiteX7" fmla="*/ 8344338 w 8356279"/>
                  <a:gd name="connsiteY7" fmla="*/ 4096433 h 4209915"/>
                  <a:gd name="connsiteX8" fmla="*/ 8345039 w 8356279"/>
                  <a:gd name="connsiteY8" fmla="*/ 4209915 h 4209915"/>
                  <a:gd name="connsiteX9" fmla="*/ 8191685 w 8356279"/>
                  <a:gd name="connsiteY9" fmla="*/ 4145940 h 4209915"/>
                  <a:gd name="connsiteX10" fmla="*/ 8049893 w 8356279"/>
                  <a:gd name="connsiteY10" fmla="*/ 4081965 h 4209915"/>
                  <a:gd name="connsiteX11" fmla="*/ 7947917 w 8356279"/>
                  <a:gd name="connsiteY11" fmla="*/ 4095927 h 4209915"/>
                  <a:gd name="connsiteX12" fmla="*/ 7840299 w 8356279"/>
                  <a:gd name="connsiteY12" fmla="*/ 4104247 h 4209915"/>
                  <a:gd name="connsiteX13" fmla="*/ 7825753 w 8356279"/>
                  <a:gd name="connsiteY13" fmla="*/ 4036811 h 4209915"/>
                  <a:gd name="connsiteX14" fmla="*/ 7816850 w 8356279"/>
                  <a:gd name="connsiteY14" fmla="*/ 3975018 h 4209915"/>
                  <a:gd name="connsiteX15" fmla="*/ 8035042 w 8356279"/>
                  <a:gd name="connsiteY15" fmla="*/ 3952690 h 4209915"/>
                  <a:gd name="connsiteX16" fmla="*/ 8141846 w 8356279"/>
                  <a:gd name="connsiteY16" fmla="*/ 3847085 h 4209915"/>
                  <a:gd name="connsiteX17" fmla="*/ 8271273 w 8356279"/>
                  <a:gd name="connsiteY17" fmla="*/ 3747098 h 4209915"/>
                  <a:gd name="connsiteX18" fmla="*/ 8172269 w 8356279"/>
                  <a:gd name="connsiteY18" fmla="*/ 3328595 h 4209915"/>
                  <a:gd name="connsiteX19" fmla="*/ 8199294 w 8356279"/>
                  <a:gd name="connsiteY19" fmla="*/ 3348653 h 4209915"/>
                  <a:gd name="connsiteX20" fmla="*/ 8284388 w 8356279"/>
                  <a:gd name="connsiteY20" fmla="*/ 3722537 h 4209915"/>
                  <a:gd name="connsiteX21" fmla="*/ 8239652 w 8356279"/>
                  <a:gd name="connsiteY21" fmla="*/ 3746946 h 4209915"/>
                  <a:gd name="connsiteX22" fmla="*/ 8164296 w 8356279"/>
                  <a:gd name="connsiteY22" fmla="*/ 3665913 h 4209915"/>
                  <a:gd name="connsiteX23" fmla="*/ 8110329 w 8356279"/>
                  <a:gd name="connsiteY23" fmla="*/ 3625491 h 4209915"/>
                  <a:gd name="connsiteX24" fmla="*/ 7927968 w 8356279"/>
                  <a:gd name="connsiteY24" fmla="*/ 3666023 h 4209915"/>
                  <a:gd name="connsiteX25" fmla="*/ 7779444 w 8356279"/>
                  <a:gd name="connsiteY25" fmla="*/ 3697589 h 4209915"/>
                  <a:gd name="connsiteX26" fmla="*/ 7748583 w 8356279"/>
                  <a:gd name="connsiteY26" fmla="*/ 3582344 h 4209915"/>
                  <a:gd name="connsiteX27" fmla="*/ 7941392 w 8356279"/>
                  <a:gd name="connsiteY27" fmla="*/ 3529867 h 4209915"/>
                  <a:gd name="connsiteX28" fmla="*/ 8129435 w 8356279"/>
                  <a:gd name="connsiteY28" fmla="*/ 3493464 h 4209915"/>
                  <a:gd name="connsiteX29" fmla="*/ 8113845 w 8356279"/>
                  <a:gd name="connsiteY29" fmla="*/ 3454815 h 4209915"/>
                  <a:gd name="connsiteX30" fmla="*/ 8097252 w 8356279"/>
                  <a:gd name="connsiteY30" fmla="*/ 3378782 h 4209915"/>
                  <a:gd name="connsiteX31" fmla="*/ 8127999 w 8356279"/>
                  <a:gd name="connsiteY31" fmla="*/ 3332423 h 4209915"/>
                  <a:gd name="connsiteX32" fmla="*/ 8172269 w 8356279"/>
                  <a:gd name="connsiteY32" fmla="*/ 3328595 h 4209915"/>
                  <a:gd name="connsiteX33" fmla="*/ 8129442 w 8356279"/>
                  <a:gd name="connsiteY33" fmla="*/ 3154532 h 4209915"/>
                  <a:gd name="connsiteX34" fmla="*/ 8158011 w 8356279"/>
                  <a:gd name="connsiteY34" fmla="*/ 3211670 h 4209915"/>
                  <a:gd name="connsiteX35" fmla="*/ 8111604 w 8356279"/>
                  <a:gd name="connsiteY35" fmla="*/ 3294902 h 4209915"/>
                  <a:gd name="connsiteX36" fmla="*/ 7895118 w 8356279"/>
                  <a:gd name="connsiteY36" fmla="*/ 3360582 h 4209915"/>
                  <a:gd name="connsiteX37" fmla="*/ 7702144 w 8356279"/>
                  <a:gd name="connsiteY37" fmla="*/ 3417766 h 4209915"/>
                  <a:gd name="connsiteX38" fmla="*/ 7679213 w 8356279"/>
                  <a:gd name="connsiteY38" fmla="*/ 3307422 h 4209915"/>
                  <a:gd name="connsiteX39" fmla="*/ 7906230 w 8356279"/>
                  <a:gd name="connsiteY39" fmla="*/ 3221363 h 4209915"/>
                  <a:gd name="connsiteX40" fmla="*/ 8129442 w 8356279"/>
                  <a:gd name="connsiteY40" fmla="*/ 3154532 h 4209915"/>
                  <a:gd name="connsiteX41" fmla="*/ 7900669 w 8356279"/>
                  <a:gd name="connsiteY41" fmla="*/ 2749415 h 4209915"/>
                  <a:gd name="connsiteX42" fmla="*/ 8009643 w 8356279"/>
                  <a:gd name="connsiteY42" fmla="*/ 3103787 h 4209915"/>
                  <a:gd name="connsiteX43" fmla="*/ 7937178 w 8356279"/>
                  <a:gd name="connsiteY43" fmla="*/ 3059592 h 4209915"/>
                  <a:gd name="connsiteX44" fmla="*/ 7944106 w 8356279"/>
                  <a:gd name="connsiteY44" fmla="*/ 2990431 h 4209915"/>
                  <a:gd name="connsiteX45" fmla="*/ 7930106 w 8356279"/>
                  <a:gd name="connsiteY45" fmla="*/ 2883536 h 4209915"/>
                  <a:gd name="connsiteX46" fmla="*/ 7893363 w 8356279"/>
                  <a:gd name="connsiteY46" fmla="*/ 2983789 h 4209915"/>
                  <a:gd name="connsiteX47" fmla="*/ 7813058 w 8356279"/>
                  <a:gd name="connsiteY47" fmla="*/ 3188079 h 4209915"/>
                  <a:gd name="connsiteX48" fmla="*/ 7599517 w 8356279"/>
                  <a:gd name="connsiteY48" fmla="*/ 3136361 h 4209915"/>
                  <a:gd name="connsiteX49" fmla="*/ 7552519 w 8356279"/>
                  <a:gd name="connsiteY49" fmla="*/ 2937588 h 4209915"/>
                  <a:gd name="connsiteX50" fmla="*/ 7656036 w 8356279"/>
                  <a:gd name="connsiteY50" fmla="*/ 2809909 h 4209915"/>
                  <a:gd name="connsiteX51" fmla="*/ 7696006 w 8356279"/>
                  <a:gd name="connsiteY51" fmla="*/ 2860850 h 4209915"/>
                  <a:gd name="connsiteX52" fmla="*/ 7727564 w 8356279"/>
                  <a:gd name="connsiteY52" fmla="*/ 2913420 h 4209915"/>
                  <a:gd name="connsiteX53" fmla="*/ 7699181 w 8356279"/>
                  <a:gd name="connsiteY53" fmla="*/ 2939862 h 4209915"/>
                  <a:gd name="connsiteX54" fmla="*/ 7690569 w 8356279"/>
                  <a:gd name="connsiteY54" fmla="*/ 3064089 h 4209915"/>
                  <a:gd name="connsiteX55" fmla="*/ 7756995 w 8356279"/>
                  <a:gd name="connsiteY55" fmla="*/ 3070090 h 4209915"/>
                  <a:gd name="connsiteX56" fmla="*/ 7820281 w 8356279"/>
                  <a:gd name="connsiteY56" fmla="*/ 2774385 h 4209915"/>
                  <a:gd name="connsiteX57" fmla="*/ 7900669 w 8356279"/>
                  <a:gd name="connsiteY57" fmla="*/ 2749415 h 4209915"/>
                  <a:gd name="connsiteX58" fmla="*/ 145176 w 8356279"/>
                  <a:gd name="connsiteY58" fmla="*/ 2496711 h 4209915"/>
                  <a:gd name="connsiteX59" fmla="*/ 186392 w 8356279"/>
                  <a:gd name="connsiteY59" fmla="*/ 2508586 h 4209915"/>
                  <a:gd name="connsiteX60" fmla="*/ 304328 w 8356279"/>
                  <a:gd name="connsiteY60" fmla="*/ 2683211 h 4209915"/>
                  <a:gd name="connsiteX61" fmla="*/ 395173 w 8356279"/>
                  <a:gd name="connsiteY61" fmla="*/ 2856038 h 4209915"/>
                  <a:gd name="connsiteX62" fmla="*/ 456350 w 8356279"/>
                  <a:gd name="connsiteY62" fmla="*/ 2757613 h 4209915"/>
                  <a:gd name="connsiteX63" fmla="*/ 519521 w 8356279"/>
                  <a:gd name="connsiteY63" fmla="*/ 2647815 h 4209915"/>
                  <a:gd name="connsiteX64" fmla="*/ 596900 w 8356279"/>
                  <a:gd name="connsiteY64" fmla="*/ 2693178 h 4209915"/>
                  <a:gd name="connsiteX65" fmla="*/ 547663 w 8356279"/>
                  <a:gd name="connsiteY65" fmla="*/ 2802265 h 4209915"/>
                  <a:gd name="connsiteX66" fmla="*/ 471091 w 8356279"/>
                  <a:gd name="connsiteY66" fmla="*/ 2974840 h 4209915"/>
                  <a:gd name="connsiteX67" fmla="*/ 433323 w 8356279"/>
                  <a:gd name="connsiteY67" fmla="*/ 3054215 h 4209915"/>
                  <a:gd name="connsiteX68" fmla="*/ 383270 w 8356279"/>
                  <a:gd name="connsiteY68" fmla="*/ 3040403 h 4209915"/>
                  <a:gd name="connsiteX69" fmla="*/ 259563 w 8356279"/>
                  <a:gd name="connsiteY69" fmla="*/ 2861226 h 4209915"/>
                  <a:gd name="connsiteX70" fmla="*/ 159664 w 8356279"/>
                  <a:gd name="connsiteY70" fmla="*/ 2700412 h 4209915"/>
                  <a:gd name="connsiteX71" fmla="*/ 114782 w 8356279"/>
                  <a:gd name="connsiteY71" fmla="*/ 2774815 h 4209915"/>
                  <a:gd name="connsiteX72" fmla="*/ 78532 w 8356279"/>
                  <a:gd name="connsiteY72" fmla="*/ 2859613 h 4209915"/>
                  <a:gd name="connsiteX73" fmla="*/ 0 w 8356279"/>
                  <a:gd name="connsiteY73" fmla="*/ 2820577 h 4209915"/>
                  <a:gd name="connsiteX74" fmla="*/ 122370 w 8356279"/>
                  <a:gd name="connsiteY74" fmla="*/ 2511290 h 4209915"/>
                  <a:gd name="connsiteX75" fmla="*/ 145176 w 8356279"/>
                  <a:gd name="connsiteY75" fmla="*/ 2496711 h 4209915"/>
                  <a:gd name="connsiteX76" fmla="*/ 7678926 w 8356279"/>
                  <a:gd name="connsiteY76" fmla="*/ 2414221 h 4209915"/>
                  <a:gd name="connsiteX77" fmla="*/ 7654401 w 8356279"/>
                  <a:gd name="connsiteY77" fmla="*/ 2428599 h 4209915"/>
                  <a:gd name="connsiteX78" fmla="*/ 7677047 w 8356279"/>
                  <a:gd name="connsiteY78" fmla="*/ 2533351 h 4209915"/>
                  <a:gd name="connsiteX79" fmla="*/ 7724080 w 8356279"/>
                  <a:gd name="connsiteY79" fmla="*/ 2575593 h 4209915"/>
                  <a:gd name="connsiteX80" fmla="*/ 7756529 w 8356279"/>
                  <a:gd name="connsiteY80" fmla="*/ 2552156 h 4209915"/>
                  <a:gd name="connsiteX81" fmla="*/ 7746967 w 8356279"/>
                  <a:gd name="connsiteY81" fmla="*/ 2479131 h 4209915"/>
                  <a:gd name="connsiteX82" fmla="*/ 7678926 w 8356279"/>
                  <a:gd name="connsiteY82" fmla="*/ 2414221 h 4209915"/>
                  <a:gd name="connsiteX83" fmla="*/ 7753948 w 8356279"/>
                  <a:gd name="connsiteY83" fmla="*/ 2262452 h 4209915"/>
                  <a:gd name="connsiteX84" fmla="*/ 7835812 w 8356279"/>
                  <a:gd name="connsiteY84" fmla="*/ 2407513 h 4209915"/>
                  <a:gd name="connsiteX85" fmla="*/ 7888272 w 8356279"/>
                  <a:gd name="connsiteY85" fmla="*/ 2596776 h 4209915"/>
                  <a:gd name="connsiteX86" fmla="*/ 7689703 w 8356279"/>
                  <a:gd name="connsiteY86" fmla="*/ 2693022 h 4209915"/>
                  <a:gd name="connsiteX87" fmla="*/ 7633549 w 8356279"/>
                  <a:gd name="connsiteY87" fmla="*/ 2669873 h 4209915"/>
                  <a:gd name="connsiteX88" fmla="*/ 7610446 w 8356279"/>
                  <a:gd name="connsiteY88" fmla="*/ 2720541 h 4209915"/>
                  <a:gd name="connsiteX89" fmla="*/ 7519495 w 8356279"/>
                  <a:gd name="connsiteY89" fmla="*/ 2876415 h 4209915"/>
                  <a:gd name="connsiteX90" fmla="*/ 7454900 w 8356279"/>
                  <a:gd name="connsiteY90" fmla="*/ 2768876 h 4209915"/>
                  <a:gd name="connsiteX91" fmla="*/ 7506722 w 8356279"/>
                  <a:gd name="connsiteY91" fmla="*/ 2660238 h 4209915"/>
                  <a:gd name="connsiteX92" fmla="*/ 7550930 w 8356279"/>
                  <a:gd name="connsiteY92" fmla="*/ 2538451 h 4209915"/>
                  <a:gd name="connsiteX93" fmla="*/ 7450506 w 8356279"/>
                  <a:gd name="connsiteY93" fmla="*/ 2546215 h 4209915"/>
                  <a:gd name="connsiteX94" fmla="*/ 7368474 w 8356279"/>
                  <a:gd name="connsiteY94" fmla="*/ 2584315 h 4209915"/>
                  <a:gd name="connsiteX95" fmla="*/ 7315200 w 8356279"/>
                  <a:gd name="connsiteY95" fmla="*/ 2490942 h 4209915"/>
                  <a:gd name="connsiteX96" fmla="*/ 7527327 w 8356279"/>
                  <a:gd name="connsiteY96" fmla="*/ 2364699 h 4209915"/>
                  <a:gd name="connsiteX97" fmla="*/ 7753948 w 8356279"/>
                  <a:gd name="connsiteY97" fmla="*/ 2262452 h 4209915"/>
                  <a:gd name="connsiteX98" fmla="*/ 387434 w 8356279"/>
                  <a:gd name="connsiteY98" fmla="*/ 2063615 h 4209915"/>
                  <a:gd name="connsiteX99" fmla="*/ 571501 w 8356279"/>
                  <a:gd name="connsiteY99" fmla="*/ 2158999 h 4209915"/>
                  <a:gd name="connsiteX100" fmla="*/ 692151 w 8356279"/>
                  <a:gd name="connsiteY100" fmla="*/ 2228191 h 4209915"/>
                  <a:gd name="connsiteX101" fmla="*/ 791719 w 8356279"/>
                  <a:gd name="connsiteY101" fmla="*/ 2292114 h 4209915"/>
                  <a:gd name="connsiteX102" fmla="*/ 794984 w 8356279"/>
                  <a:gd name="connsiteY102" fmla="*/ 2353331 h 4209915"/>
                  <a:gd name="connsiteX103" fmla="*/ 761735 w 8356279"/>
                  <a:gd name="connsiteY103" fmla="*/ 2400329 h 4209915"/>
                  <a:gd name="connsiteX104" fmla="*/ 664874 w 8356279"/>
                  <a:gd name="connsiteY104" fmla="*/ 2362439 h 4209915"/>
                  <a:gd name="connsiteX105" fmla="*/ 571328 w 8356279"/>
                  <a:gd name="connsiteY105" fmla="*/ 2313844 h 4209915"/>
                  <a:gd name="connsiteX106" fmla="*/ 530422 w 8356279"/>
                  <a:gd name="connsiteY106" fmla="*/ 2381418 h 4209915"/>
                  <a:gd name="connsiteX107" fmla="*/ 499347 w 8356279"/>
                  <a:gd name="connsiteY107" fmla="*/ 2451571 h 4209915"/>
                  <a:gd name="connsiteX108" fmla="*/ 586224 w 8356279"/>
                  <a:gd name="connsiteY108" fmla="*/ 2501106 h 4209915"/>
                  <a:gd name="connsiteX109" fmla="*/ 673101 w 8356279"/>
                  <a:gd name="connsiteY109" fmla="*/ 2560402 h 4209915"/>
                  <a:gd name="connsiteX110" fmla="*/ 646024 w 8356279"/>
                  <a:gd name="connsiteY110" fmla="*/ 2616055 h 4209915"/>
                  <a:gd name="connsiteX111" fmla="*/ 598399 w 8356279"/>
                  <a:gd name="connsiteY111" fmla="*/ 2650107 h 4209915"/>
                  <a:gd name="connsiteX112" fmla="*/ 208231 w 8356279"/>
                  <a:gd name="connsiteY112" fmla="*/ 2424040 h 4209915"/>
                  <a:gd name="connsiteX113" fmla="*/ 206207 w 8356279"/>
                  <a:gd name="connsiteY113" fmla="*/ 2363715 h 4209915"/>
                  <a:gd name="connsiteX114" fmla="*/ 237921 w 8356279"/>
                  <a:gd name="connsiteY114" fmla="*/ 2311495 h 4209915"/>
                  <a:gd name="connsiteX115" fmla="*/ 323035 w 8356279"/>
                  <a:gd name="connsiteY115" fmla="*/ 2349776 h 4209915"/>
                  <a:gd name="connsiteX116" fmla="*/ 400722 w 8356279"/>
                  <a:gd name="connsiteY116" fmla="*/ 2378121 h 4209915"/>
                  <a:gd name="connsiteX117" fmla="*/ 443344 w 8356279"/>
                  <a:gd name="connsiteY117" fmla="*/ 2309242 h 4209915"/>
                  <a:gd name="connsiteX118" fmla="*/ 483664 w 8356279"/>
                  <a:gd name="connsiteY118" fmla="*/ 2256419 h 4209915"/>
                  <a:gd name="connsiteX119" fmla="*/ 406933 w 8356279"/>
                  <a:gd name="connsiteY119" fmla="*/ 2214235 h 4209915"/>
                  <a:gd name="connsiteX120" fmla="*/ 330201 w 8356279"/>
                  <a:gd name="connsiteY120" fmla="*/ 2154719 h 4209915"/>
                  <a:gd name="connsiteX121" fmla="*/ 356466 w 8356279"/>
                  <a:gd name="connsiteY121" fmla="*/ 2100501 h 4209915"/>
                  <a:gd name="connsiteX122" fmla="*/ 387434 w 8356279"/>
                  <a:gd name="connsiteY122" fmla="*/ 2063615 h 4209915"/>
                  <a:gd name="connsiteX123" fmla="*/ 7469711 w 8356279"/>
                  <a:gd name="connsiteY123" fmla="*/ 1838862 h 4209915"/>
                  <a:gd name="connsiteX124" fmla="*/ 7587203 w 8356279"/>
                  <a:gd name="connsiteY124" fmla="*/ 1987415 h 4209915"/>
                  <a:gd name="connsiteX125" fmla="*/ 7683534 w 8356279"/>
                  <a:gd name="connsiteY125" fmla="*/ 2133465 h 4209915"/>
                  <a:gd name="connsiteX126" fmla="*/ 7657409 w 8356279"/>
                  <a:gd name="connsiteY126" fmla="*/ 2168390 h 4209915"/>
                  <a:gd name="connsiteX127" fmla="*/ 7614586 w 8356279"/>
                  <a:gd name="connsiteY127" fmla="*/ 2203315 h 4209915"/>
                  <a:gd name="connsiteX128" fmla="*/ 7532001 w 8356279"/>
                  <a:gd name="connsiteY128" fmla="*/ 2101909 h 4209915"/>
                  <a:gd name="connsiteX129" fmla="*/ 7466116 w 8356279"/>
                  <a:gd name="connsiteY129" fmla="*/ 2000502 h 4209915"/>
                  <a:gd name="connsiteX130" fmla="*/ 7434755 w 8356279"/>
                  <a:gd name="connsiteY130" fmla="*/ 2021050 h 4209915"/>
                  <a:gd name="connsiteX131" fmla="*/ 7476401 w 8356279"/>
                  <a:gd name="connsiteY131" fmla="*/ 2158865 h 4209915"/>
                  <a:gd name="connsiteX132" fmla="*/ 7519123 w 8356279"/>
                  <a:gd name="connsiteY132" fmla="*/ 2222365 h 4209915"/>
                  <a:gd name="connsiteX133" fmla="*/ 7492654 w 8356279"/>
                  <a:gd name="connsiteY133" fmla="*/ 2257290 h 4209915"/>
                  <a:gd name="connsiteX134" fmla="*/ 7448814 w 8356279"/>
                  <a:gd name="connsiteY134" fmla="*/ 2292215 h 4209915"/>
                  <a:gd name="connsiteX135" fmla="*/ 7371569 w 8356279"/>
                  <a:gd name="connsiteY135" fmla="*/ 2197698 h 4209915"/>
                  <a:gd name="connsiteX136" fmla="*/ 7311696 w 8356279"/>
                  <a:gd name="connsiteY136" fmla="*/ 2103181 h 4209915"/>
                  <a:gd name="connsiteX137" fmla="*/ 7227274 w 8356279"/>
                  <a:gd name="connsiteY137" fmla="*/ 2160546 h 4209915"/>
                  <a:gd name="connsiteX138" fmla="*/ 7296637 w 8356279"/>
                  <a:gd name="connsiteY138" fmla="*/ 2264149 h 4209915"/>
                  <a:gd name="connsiteX139" fmla="*/ 7366000 w 8356279"/>
                  <a:gd name="connsiteY139" fmla="*/ 2378784 h 4209915"/>
                  <a:gd name="connsiteX140" fmla="*/ 7266465 w 8356279"/>
                  <a:gd name="connsiteY140" fmla="*/ 2425008 h 4209915"/>
                  <a:gd name="connsiteX141" fmla="*/ 7069983 w 8356279"/>
                  <a:gd name="connsiteY141" fmla="*/ 2108441 h 4209915"/>
                  <a:gd name="connsiteX142" fmla="*/ 7258050 w 8356279"/>
                  <a:gd name="connsiteY142" fmla="*/ 1964013 h 4209915"/>
                  <a:gd name="connsiteX143" fmla="*/ 7469711 w 8356279"/>
                  <a:gd name="connsiteY143" fmla="*/ 1838862 h 4209915"/>
                  <a:gd name="connsiteX144" fmla="*/ 666667 w 8356279"/>
                  <a:gd name="connsiteY144" fmla="*/ 1663847 h 4209915"/>
                  <a:gd name="connsiteX145" fmla="*/ 716383 w 8356279"/>
                  <a:gd name="connsiteY145" fmla="*/ 1687642 h 4209915"/>
                  <a:gd name="connsiteX146" fmla="*/ 753315 w 8356279"/>
                  <a:gd name="connsiteY146" fmla="*/ 1717503 h 4209915"/>
                  <a:gd name="connsiteX147" fmla="*/ 605587 w 8356279"/>
                  <a:gd name="connsiteY147" fmla="*/ 1927128 h 4209915"/>
                  <a:gd name="connsiteX148" fmla="*/ 665534 w 8356279"/>
                  <a:gd name="connsiteY148" fmla="*/ 1972346 h 4209915"/>
                  <a:gd name="connsiteX149" fmla="*/ 727065 w 8356279"/>
                  <a:gd name="connsiteY149" fmla="*/ 1885011 h 4209915"/>
                  <a:gd name="connsiteX150" fmla="*/ 800785 w 8356279"/>
                  <a:gd name="connsiteY150" fmla="*/ 1790142 h 4209915"/>
                  <a:gd name="connsiteX151" fmla="*/ 889001 w 8356279"/>
                  <a:gd name="connsiteY151" fmla="*/ 1846686 h 4209915"/>
                  <a:gd name="connsiteX152" fmla="*/ 825501 w 8356279"/>
                  <a:gd name="connsiteY152" fmla="*/ 1940509 h 4209915"/>
                  <a:gd name="connsiteX153" fmla="*/ 762001 w 8356279"/>
                  <a:gd name="connsiteY153" fmla="*/ 2032443 h 4209915"/>
                  <a:gd name="connsiteX154" fmla="*/ 819151 w 8356279"/>
                  <a:gd name="connsiteY154" fmla="*/ 2075103 h 4209915"/>
                  <a:gd name="connsiteX155" fmla="*/ 911320 w 8356279"/>
                  <a:gd name="connsiteY155" fmla="*/ 1979997 h 4209915"/>
                  <a:gd name="connsiteX156" fmla="*/ 990789 w 8356279"/>
                  <a:gd name="connsiteY156" fmla="*/ 1885260 h 4209915"/>
                  <a:gd name="connsiteX157" fmla="*/ 1030086 w 8356279"/>
                  <a:gd name="connsiteY157" fmla="*/ 1905582 h 4209915"/>
                  <a:gd name="connsiteX158" fmla="*/ 951616 w 8356279"/>
                  <a:gd name="connsiteY158" fmla="*/ 2098021 h 4209915"/>
                  <a:gd name="connsiteX159" fmla="*/ 849149 w 8356279"/>
                  <a:gd name="connsiteY159" fmla="*/ 2239951 h 4209915"/>
                  <a:gd name="connsiteX160" fmla="*/ 451404 w 8356279"/>
                  <a:gd name="connsiteY160" fmla="*/ 1954354 h 4209915"/>
                  <a:gd name="connsiteX161" fmla="*/ 555542 w 8356279"/>
                  <a:gd name="connsiteY161" fmla="*/ 1805129 h 4209915"/>
                  <a:gd name="connsiteX162" fmla="*/ 666667 w 8356279"/>
                  <a:gd name="connsiteY162" fmla="*/ 1663847 h 4209915"/>
                  <a:gd name="connsiteX163" fmla="*/ 7154666 w 8356279"/>
                  <a:gd name="connsiteY163" fmla="*/ 1428616 h 4209915"/>
                  <a:gd name="connsiteX164" fmla="*/ 7226300 w 8356279"/>
                  <a:gd name="connsiteY164" fmla="*/ 1520714 h 4209915"/>
                  <a:gd name="connsiteX165" fmla="*/ 7148713 w 8356279"/>
                  <a:gd name="connsiteY165" fmla="*/ 1661658 h 4209915"/>
                  <a:gd name="connsiteX166" fmla="*/ 7076964 w 8356279"/>
                  <a:gd name="connsiteY166" fmla="*/ 1791513 h 4209915"/>
                  <a:gd name="connsiteX167" fmla="*/ 7211507 w 8356279"/>
                  <a:gd name="connsiteY167" fmla="*/ 1746334 h 4209915"/>
                  <a:gd name="connsiteX168" fmla="*/ 7364941 w 8356279"/>
                  <a:gd name="connsiteY168" fmla="*/ 1695316 h 4209915"/>
                  <a:gd name="connsiteX169" fmla="*/ 7442200 w 8356279"/>
                  <a:gd name="connsiteY169" fmla="*/ 1781184 h 4209915"/>
                  <a:gd name="connsiteX170" fmla="*/ 7223125 w 8356279"/>
                  <a:gd name="connsiteY170" fmla="*/ 1863428 h 4209915"/>
                  <a:gd name="connsiteX171" fmla="*/ 6980633 w 8356279"/>
                  <a:gd name="connsiteY171" fmla="*/ 1949029 h 4209915"/>
                  <a:gd name="connsiteX172" fmla="*/ 6920308 w 8356279"/>
                  <a:gd name="connsiteY172" fmla="*/ 1929124 h 4209915"/>
                  <a:gd name="connsiteX173" fmla="*/ 6883400 w 8356279"/>
                  <a:gd name="connsiteY173" fmla="*/ 1874230 h 4209915"/>
                  <a:gd name="connsiteX174" fmla="*/ 7011005 w 8356279"/>
                  <a:gd name="connsiteY174" fmla="*/ 1641656 h 4209915"/>
                  <a:gd name="connsiteX175" fmla="*/ 7154666 w 8356279"/>
                  <a:gd name="connsiteY175" fmla="*/ 1428616 h 4209915"/>
                  <a:gd name="connsiteX176" fmla="*/ 931667 w 8356279"/>
                  <a:gd name="connsiteY176" fmla="*/ 1365116 h 4209915"/>
                  <a:gd name="connsiteX177" fmla="*/ 1163167 w 8356279"/>
                  <a:gd name="connsiteY177" fmla="*/ 1561762 h 4209915"/>
                  <a:gd name="connsiteX178" fmla="*/ 1236687 w 8356279"/>
                  <a:gd name="connsiteY178" fmla="*/ 1766668 h 4209915"/>
                  <a:gd name="connsiteX179" fmla="*/ 1109723 w 8356279"/>
                  <a:gd name="connsiteY179" fmla="*/ 1880984 h 4209915"/>
                  <a:gd name="connsiteX180" fmla="*/ 974054 w 8356279"/>
                  <a:gd name="connsiteY180" fmla="*/ 1833512 h 4209915"/>
                  <a:gd name="connsiteX181" fmla="*/ 989985 w 8356279"/>
                  <a:gd name="connsiteY181" fmla="*/ 1772381 h 4209915"/>
                  <a:gd name="connsiteX182" fmla="*/ 1033315 w 8356279"/>
                  <a:gd name="connsiteY182" fmla="*/ 1734326 h 4209915"/>
                  <a:gd name="connsiteX183" fmla="*/ 1109587 w 8356279"/>
                  <a:gd name="connsiteY183" fmla="*/ 1716808 h 4209915"/>
                  <a:gd name="connsiteX184" fmla="*/ 1028843 w 8356279"/>
                  <a:gd name="connsiteY184" fmla="*/ 1608858 h 4209915"/>
                  <a:gd name="connsiteX185" fmla="*/ 882793 w 8356279"/>
                  <a:gd name="connsiteY185" fmla="*/ 1477116 h 4209915"/>
                  <a:gd name="connsiteX186" fmla="*/ 831851 w 8356279"/>
                  <a:gd name="connsiteY186" fmla="*/ 1430366 h 4209915"/>
                  <a:gd name="connsiteX187" fmla="*/ 875502 w 8356279"/>
                  <a:gd name="connsiteY187" fmla="*/ 1397741 h 4209915"/>
                  <a:gd name="connsiteX188" fmla="*/ 931667 w 8356279"/>
                  <a:gd name="connsiteY188" fmla="*/ 1365116 h 4209915"/>
                  <a:gd name="connsiteX189" fmla="*/ 7029735 w 8356279"/>
                  <a:gd name="connsiteY189" fmla="*/ 1301616 h 4209915"/>
                  <a:gd name="connsiteX190" fmla="*/ 7080539 w 8356279"/>
                  <a:gd name="connsiteY190" fmla="*/ 1342377 h 4209915"/>
                  <a:gd name="connsiteX191" fmla="*/ 7114838 w 8356279"/>
                  <a:gd name="connsiteY191" fmla="*/ 1383138 h 4209915"/>
                  <a:gd name="connsiteX192" fmla="*/ 6932443 w 8356279"/>
                  <a:gd name="connsiteY192" fmla="*/ 1545002 h 4209915"/>
                  <a:gd name="connsiteX193" fmla="*/ 6741653 w 8356279"/>
                  <a:gd name="connsiteY193" fmla="*/ 1713791 h 4209915"/>
                  <a:gd name="connsiteX194" fmla="*/ 6698616 w 8356279"/>
                  <a:gd name="connsiteY194" fmla="*/ 1679548 h 4209915"/>
                  <a:gd name="connsiteX195" fmla="*/ 6663976 w 8356279"/>
                  <a:gd name="connsiteY195" fmla="*/ 1638380 h 4209915"/>
                  <a:gd name="connsiteX196" fmla="*/ 6838603 w 8356279"/>
                  <a:gd name="connsiteY196" fmla="*/ 1469998 h 4209915"/>
                  <a:gd name="connsiteX197" fmla="*/ 7029735 w 8356279"/>
                  <a:gd name="connsiteY197" fmla="*/ 1301616 h 4209915"/>
                  <a:gd name="connsiteX198" fmla="*/ 1078471 w 8356279"/>
                  <a:gd name="connsiteY198" fmla="*/ 1212716 h 4209915"/>
                  <a:gd name="connsiteX199" fmla="*/ 1269683 w 8356279"/>
                  <a:gd name="connsiteY199" fmla="*/ 1383848 h 4209915"/>
                  <a:gd name="connsiteX200" fmla="*/ 1440463 w 8356279"/>
                  <a:gd name="connsiteY200" fmla="*/ 1554980 h 4209915"/>
                  <a:gd name="connsiteX201" fmla="*/ 1403656 w 8356279"/>
                  <a:gd name="connsiteY201" fmla="*/ 1593398 h 4209915"/>
                  <a:gd name="connsiteX202" fmla="*/ 1353174 w 8356279"/>
                  <a:gd name="connsiteY202" fmla="*/ 1631816 h 4209915"/>
                  <a:gd name="connsiteX203" fmla="*/ 1169790 w 8356279"/>
                  <a:gd name="connsiteY203" fmla="*/ 1461758 h 4209915"/>
                  <a:gd name="connsiteX204" fmla="*/ 1032601 w 8356279"/>
                  <a:gd name="connsiteY204" fmla="*/ 1228591 h 4209915"/>
                  <a:gd name="connsiteX205" fmla="*/ 1078471 w 8356279"/>
                  <a:gd name="connsiteY205" fmla="*/ 1212716 h 4209915"/>
                  <a:gd name="connsiteX206" fmla="*/ 1430077 w 8356279"/>
                  <a:gd name="connsiteY206" fmla="*/ 1138502 h 4209915"/>
                  <a:gd name="connsiteX207" fmla="*/ 1429443 w 8356279"/>
                  <a:gd name="connsiteY207" fmla="*/ 1165091 h 4209915"/>
                  <a:gd name="connsiteX208" fmla="*/ 1447950 w 8356279"/>
                  <a:gd name="connsiteY208" fmla="*/ 1216334 h 4209915"/>
                  <a:gd name="connsiteX209" fmla="*/ 1492024 w 8356279"/>
                  <a:gd name="connsiteY209" fmla="*/ 1218048 h 4209915"/>
                  <a:gd name="connsiteX210" fmla="*/ 1479121 w 8356279"/>
                  <a:gd name="connsiteY210" fmla="*/ 1157918 h 4209915"/>
                  <a:gd name="connsiteX211" fmla="*/ 1430077 w 8356279"/>
                  <a:gd name="connsiteY211" fmla="*/ 1138502 h 4209915"/>
                  <a:gd name="connsiteX212" fmla="*/ 6659760 w 8356279"/>
                  <a:gd name="connsiteY212" fmla="*/ 958716 h 4209915"/>
                  <a:gd name="connsiteX213" fmla="*/ 6737157 w 8356279"/>
                  <a:gd name="connsiteY213" fmla="*/ 1025905 h 4209915"/>
                  <a:gd name="connsiteX214" fmla="*/ 6697751 w 8356279"/>
                  <a:gd name="connsiteY214" fmla="*/ 1323400 h 4209915"/>
                  <a:gd name="connsiteX215" fmla="*/ 6782144 w 8356279"/>
                  <a:gd name="connsiteY215" fmla="*/ 1238728 h 4209915"/>
                  <a:gd name="connsiteX216" fmla="*/ 6874905 w 8356279"/>
                  <a:gd name="connsiteY216" fmla="*/ 1149216 h 4209915"/>
                  <a:gd name="connsiteX217" fmla="*/ 6946900 w 8356279"/>
                  <a:gd name="connsiteY217" fmla="*/ 1222412 h 4209915"/>
                  <a:gd name="connsiteX218" fmla="*/ 6621801 w 8356279"/>
                  <a:gd name="connsiteY218" fmla="*/ 1581016 h 4209915"/>
                  <a:gd name="connsiteX219" fmla="*/ 6570597 w 8356279"/>
                  <a:gd name="connsiteY219" fmla="*/ 1551066 h 4209915"/>
                  <a:gd name="connsiteX220" fmla="*/ 6535779 w 8356279"/>
                  <a:gd name="connsiteY220" fmla="*/ 1521116 h 4209915"/>
                  <a:gd name="connsiteX221" fmla="*/ 6551885 w 8356279"/>
                  <a:gd name="connsiteY221" fmla="*/ 1382791 h 4209915"/>
                  <a:gd name="connsiteX222" fmla="*/ 6570121 w 8356279"/>
                  <a:gd name="connsiteY222" fmla="*/ 1220382 h 4209915"/>
                  <a:gd name="connsiteX223" fmla="*/ 6497376 w 8356279"/>
                  <a:gd name="connsiteY223" fmla="*/ 1293407 h 4209915"/>
                  <a:gd name="connsiteX224" fmla="*/ 6409294 w 8356279"/>
                  <a:gd name="connsiteY224" fmla="*/ 1390516 h 4209915"/>
                  <a:gd name="connsiteX225" fmla="*/ 6337300 w 8356279"/>
                  <a:gd name="connsiteY225" fmla="*/ 1319188 h 4209915"/>
                  <a:gd name="connsiteX226" fmla="*/ 6491355 w 8356279"/>
                  <a:gd name="connsiteY226" fmla="*/ 1130902 h 4209915"/>
                  <a:gd name="connsiteX227" fmla="*/ 6659760 w 8356279"/>
                  <a:gd name="connsiteY227" fmla="*/ 958716 h 4209915"/>
                  <a:gd name="connsiteX228" fmla="*/ 6236676 w 8356279"/>
                  <a:gd name="connsiteY228" fmla="*/ 641217 h 4209915"/>
                  <a:gd name="connsiteX229" fmla="*/ 6288938 w 8356279"/>
                  <a:gd name="connsiteY229" fmla="*/ 677793 h 4209915"/>
                  <a:gd name="connsiteX230" fmla="*/ 6329876 w 8356279"/>
                  <a:gd name="connsiteY230" fmla="*/ 714372 h 4209915"/>
                  <a:gd name="connsiteX231" fmla="*/ 6258992 w 8356279"/>
                  <a:gd name="connsiteY231" fmla="*/ 801620 h 4209915"/>
                  <a:gd name="connsiteX232" fmla="*/ 6162326 w 8356279"/>
                  <a:gd name="connsiteY232" fmla="*/ 1078646 h 4209915"/>
                  <a:gd name="connsiteX233" fmla="*/ 6275659 w 8356279"/>
                  <a:gd name="connsiteY233" fmla="*/ 1050096 h 4209915"/>
                  <a:gd name="connsiteX234" fmla="*/ 6467755 w 8356279"/>
                  <a:gd name="connsiteY234" fmla="*/ 806317 h 4209915"/>
                  <a:gd name="connsiteX235" fmla="*/ 6553200 w 8356279"/>
                  <a:gd name="connsiteY235" fmla="*/ 879359 h 4209915"/>
                  <a:gd name="connsiteX236" fmla="*/ 6341798 w 8356279"/>
                  <a:gd name="connsiteY236" fmla="*/ 1179355 h 4209915"/>
                  <a:gd name="connsiteX237" fmla="*/ 6102725 w 8356279"/>
                  <a:gd name="connsiteY237" fmla="*/ 1174874 h 4209915"/>
                  <a:gd name="connsiteX238" fmla="*/ 6007100 w 8356279"/>
                  <a:gd name="connsiteY238" fmla="*/ 1014025 h 4209915"/>
                  <a:gd name="connsiteX239" fmla="*/ 6116226 w 8356279"/>
                  <a:gd name="connsiteY239" fmla="*/ 803846 h 4209915"/>
                  <a:gd name="connsiteX240" fmla="*/ 6236676 w 8356279"/>
                  <a:gd name="connsiteY240" fmla="*/ 641217 h 4209915"/>
                  <a:gd name="connsiteX241" fmla="*/ 1860553 w 8356279"/>
                  <a:gd name="connsiteY241" fmla="*/ 581923 h 4209915"/>
                  <a:gd name="connsiteX242" fmla="*/ 2133266 w 8356279"/>
                  <a:gd name="connsiteY242" fmla="*/ 990466 h 4209915"/>
                  <a:gd name="connsiteX243" fmla="*/ 2095164 w 8356279"/>
                  <a:gd name="connsiteY243" fmla="*/ 1038326 h 4209915"/>
                  <a:gd name="connsiteX244" fmla="*/ 2057041 w 8356279"/>
                  <a:gd name="connsiteY244" fmla="*/ 1073486 h 4209915"/>
                  <a:gd name="connsiteX245" fmla="*/ 1990546 w 8356279"/>
                  <a:gd name="connsiteY245" fmla="*/ 1039641 h 4209915"/>
                  <a:gd name="connsiteX246" fmla="*/ 1778002 w 8356279"/>
                  <a:gd name="connsiteY246" fmla="*/ 953191 h 4209915"/>
                  <a:gd name="connsiteX247" fmla="*/ 1841502 w 8356279"/>
                  <a:gd name="connsiteY247" fmla="*/ 1055192 h 4209915"/>
                  <a:gd name="connsiteX248" fmla="*/ 1905002 w 8356279"/>
                  <a:gd name="connsiteY248" fmla="*/ 1161733 h 4209915"/>
                  <a:gd name="connsiteX249" fmla="*/ 1820488 w 8356279"/>
                  <a:gd name="connsiteY249" fmla="*/ 1232694 h 4209915"/>
                  <a:gd name="connsiteX250" fmla="*/ 1735975 w 8356279"/>
                  <a:gd name="connsiteY250" fmla="*/ 1293002 h 4209915"/>
                  <a:gd name="connsiteX251" fmla="*/ 1690313 w 8356279"/>
                  <a:gd name="connsiteY251" fmla="*/ 1270820 h 4209915"/>
                  <a:gd name="connsiteX252" fmla="*/ 1556996 w 8356279"/>
                  <a:gd name="connsiteY252" fmla="*/ 1295666 h 4209915"/>
                  <a:gd name="connsiteX253" fmla="*/ 1523139 w 8356279"/>
                  <a:gd name="connsiteY253" fmla="*/ 1405343 h 4209915"/>
                  <a:gd name="connsiteX254" fmla="*/ 1500806 w 8356279"/>
                  <a:gd name="connsiteY254" fmla="*/ 1495774 h 4209915"/>
                  <a:gd name="connsiteX255" fmla="*/ 1333502 w 8356279"/>
                  <a:gd name="connsiteY255" fmla="*/ 1264019 h 4209915"/>
                  <a:gd name="connsiteX256" fmla="*/ 1250953 w 8356279"/>
                  <a:gd name="connsiteY256" fmla="*/ 1020075 h 4209915"/>
                  <a:gd name="connsiteX257" fmla="*/ 1301273 w 8356279"/>
                  <a:gd name="connsiteY257" fmla="*/ 989396 h 4209915"/>
                  <a:gd name="connsiteX258" fmla="*/ 1359005 w 8356279"/>
                  <a:gd name="connsiteY258" fmla="*/ 958716 h 4209915"/>
                  <a:gd name="connsiteX259" fmla="*/ 1560440 w 8356279"/>
                  <a:gd name="connsiteY259" fmla="*/ 1061502 h 4209915"/>
                  <a:gd name="connsiteX260" fmla="*/ 1759490 w 8356279"/>
                  <a:gd name="connsiteY260" fmla="*/ 1159262 h 4209915"/>
                  <a:gd name="connsiteX261" fmla="*/ 1656204 w 8356279"/>
                  <a:gd name="connsiteY261" fmla="*/ 992064 h 4209915"/>
                  <a:gd name="connsiteX262" fmla="*/ 1545471 w 8356279"/>
                  <a:gd name="connsiteY262" fmla="*/ 804806 h 4209915"/>
                  <a:gd name="connsiteX263" fmla="*/ 1587872 w 8356279"/>
                  <a:gd name="connsiteY263" fmla="*/ 761797 h 4209915"/>
                  <a:gd name="connsiteX264" fmla="*/ 1769956 w 8356279"/>
                  <a:gd name="connsiteY264" fmla="*/ 807854 h 4209915"/>
                  <a:gd name="connsiteX265" fmla="*/ 1913546 w 8356279"/>
                  <a:gd name="connsiteY265" fmla="*/ 865505 h 4209915"/>
                  <a:gd name="connsiteX266" fmla="*/ 1855286 w 8356279"/>
                  <a:gd name="connsiteY266" fmla="*/ 763471 h 4209915"/>
                  <a:gd name="connsiteX267" fmla="*/ 1790702 w 8356279"/>
                  <a:gd name="connsiteY267" fmla="*/ 655548 h 4209915"/>
                  <a:gd name="connsiteX268" fmla="*/ 1819277 w 8356279"/>
                  <a:gd name="connsiteY268" fmla="*/ 610953 h 4209915"/>
                  <a:gd name="connsiteX269" fmla="*/ 1860553 w 8356279"/>
                  <a:gd name="connsiteY269" fmla="*/ 581923 h 4209915"/>
                  <a:gd name="connsiteX270" fmla="*/ 2247902 w 8356279"/>
                  <a:gd name="connsiteY270" fmla="*/ 374757 h 4209915"/>
                  <a:gd name="connsiteX271" fmla="*/ 2445299 w 8356279"/>
                  <a:gd name="connsiteY271" fmla="*/ 450370 h 4209915"/>
                  <a:gd name="connsiteX272" fmla="*/ 2410619 w 8356279"/>
                  <a:gd name="connsiteY272" fmla="*/ 491858 h 4209915"/>
                  <a:gd name="connsiteX273" fmla="*/ 2330451 w 8356279"/>
                  <a:gd name="connsiteY273" fmla="*/ 514215 h 4209915"/>
                  <a:gd name="connsiteX274" fmla="*/ 2210776 w 8356279"/>
                  <a:gd name="connsiteY274" fmla="*/ 534396 h 4209915"/>
                  <a:gd name="connsiteX275" fmla="*/ 2196932 w 8356279"/>
                  <a:gd name="connsiteY275" fmla="*/ 704384 h 4209915"/>
                  <a:gd name="connsiteX276" fmla="*/ 2375156 w 8356279"/>
                  <a:gd name="connsiteY276" fmla="*/ 774435 h 4209915"/>
                  <a:gd name="connsiteX277" fmla="*/ 2428337 w 8356279"/>
                  <a:gd name="connsiteY277" fmla="*/ 689573 h 4209915"/>
                  <a:gd name="connsiteX278" fmla="*/ 2376991 w 8356279"/>
                  <a:gd name="connsiteY278" fmla="*/ 697284 h 4209915"/>
                  <a:gd name="connsiteX279" fmla="*/ 2331408 w 8356279"/>
                  <a:gd name="connsiteY279" fmla="*/ 717417 h 4209915"/>
                  <a:gd name="connsiteX280" fmla="*/ 2286002 w 8356279"/>
                  <a:gd name="connsiteY280" fmla="*/ 631182 h 4209915"/>
                  <a:gd name="connsiteX281" fmla="*/ 2490179 w 8356279"/>
                  <a:gd name="connsiteY281" fmla="*/ 533871 h 4209915"/>
                  <a:gd name="connsiteX282" fmla="*/ 2578101 w 8356279"/>
                  <a:gd name="connsiteY282" fmla="*/ 714769 h 4209915"/>
                  <a:gd name="connsiteX283" fmla="*/ 2425893 w 8356279"/>
                  <a:gd name="connsiteY283" fmla="*/ 874835 h 4209915"/>
                  <a:gd name="connsiteX284" fmla="*/ 2284641 w 8356279"/>
                  <a:gd name="connsiteY284" fmla="*/ 905358 h 4209915"/>
                  <a:gd name="connsiteX285" fmla="*/ 2168355 w 8356279"/>
                  <a:gd name="connsiteY285" fmla="*/ 868078 h 4209915"/>
                  <a:gd name="connsiteX286" fmla="*/ 2056108 w 8356279"/>
                  <a:gd name="connsiteY286" fmla="*/ 564325 h 4209915"/>
                  <a:gd name="connsiteX287" fmla="*/ 2247902 w 8356279"/>
                  <a:gd name="connsiteY287" fmla="*/ 374757 h 4209915"/>
                  <a:gd name="connsiteX288" fmla="*/ 5588696 w 8356279"/>
                  <a:gd name="connsiteY288" fmla="*/ 311015 h 4209915"/>
                  <a:gd name="connsiteX289" fmla="*/ 5680822 w 8356279"/>
                  <a:gd name="connsiteY289" fmla="*/ 349361 h 4209915"/>
                  <a:gd name="connsiteX290" fmla="*/ 5653880 w 8356279"/>
                  <a:gd name="connsiteY290" fmla="*/ 441151 h 4209915"/>
                  <a:gd name="connsiteX291" fmla="*/ 5616666 w 8356279"/>
                  <a:gd name="connsiteY291" fmla="*/ 523225 h 4209915"/>
                  <a:gd name="connsiteX292" fmla="*/ 5685164 w 8356279"/>
                  <a:gd name="connsiteY292" fmla="*/ 556820 h 4209915"/>
                  <a:gd name="connsiteX293" fmla="*/ 5758352 w 8356279"/>
                  <a:gd name="connsiteY293" fmla="*/ 590417 h 4209915"/>
                  <a:gd name="connsiteX294" fmla="*/ 5778043 w 8356279"/>
                  <a:gd name="connsiteY294" fmla="*/ 530090 h 4209915"/>
                  <a:gd name="connsiteX295" fmla="*/ 5879249 w 8356279"/>
                  <a:gd name="connsiteY295" fmla="*/ 439623 h 4209915"/>
                  <a:gd name="connsiteX296" fmla="*/ 5847842 w 8356279"/>
                  <a:gd name="connsiteY296" fmla="*/ 682048 h 4209915"/>
                  <a:gd name="connsiteX297" fmla="*/ 5739778 w 8356279"/>
                  <a:gd name="connsiteY297" fmla="*/ 900037 h 4209915"/>
                  <a:gd name="connsiteX298" fmla="*/ 5693850 w 8356279"/>
                  <a:gd name="connsiteY298" fmla="*/ 910113 h 4209915"/>
                  <a:gd name="connsiteX299" fmla="*/ 5662833 w 8356279"/>
                  <a:gd name="connsiteY299" fmla="*/ 796325 h 4209915"/>
                  <a:gd name="connsiteX300" fmla="*/ 5702300 w 8356279"/>
                  <a:gd name="connsiteY300" fmla="*/ 705293 h 4209915"/>
                  <a:gd name="connsiteX301" fmla="*/ 5570369 w 8356279"/>
                  <a:gd name="connsiteY301" fmla="*/ 628515 h 4209915"/>
                  <a:gd name="connsiteX302" fmla="*/ 5523616 w 8356279"/>
                  <a:gd name="connsiteY302" fmla="*/ 717417 h 4209915"/>
                  <a:gd name="connsiteX303" fmla="*/ 5472251 w 8356279"/>
                  <a:gd name="connsiteY303" fmla="*/ 806317 h 4209915"/>
                  <a:gd name="connsiteX304" fmla="*/ 5416279 w 8356279"/>
                  <a:gd name="connsiteY304" fmla="*/ 784580 h 4209915"/>
                  <a:gd name="connsiteX305" fmla="*/ 5377229 w 8356279"/>
                  <a:gd name="connsiteY305" fmla="*/ 736807 h 4209915"/>
                  <a:gd name="connsiteX306" fmla="*/ 5479597 w 8356279"/>
                  <a:gd name="connsiteY306" fmla="*/ 510894 h 4209915"/>
                  <a:gd name="connsiteX307" fmla="*/ 5588696 w 8356279"/>
                  <a:gd name="connsiteY307" fmla="*/ 311015 h 4209915"/>
                  <a:gd name="connsiteX308" fmla="*/ 3966200 w 8356279"/>
                  <a:gd name="connsiteY308" fmla="*/ 241013 h 4209915"/>
                  <a:gd name="connsiteX309" fmla="*/ 4088712 w 8356279"/>
                  <a:gd name="connsiteY309" fmla="*/ 265735 h 4209915"/>
                  <a:gd name="connsiteX310" fmla="*/ 4093442 w 8356279"/>
                  <a:gd name="connsiteY310" fmla="*/ 319711 h 4209915"/>
                  <a:gd name="connsiteX311" fmla="*/ 3981450 w 8356279"/>
                  <a:gd name="connsiteY311" fmla="*/ 355465 h 4209915"/>
                  <a:gd name="connsiteX312" fmla="*/ 3879850 w 8356279"/>
                  <a:gd name="connsiteY312" fmla="*/ 355465 h 4209915"/>
                  <a:gd name="connsiteX313" fmla="*/ 3879850 w 8356279"/>
                  <a:gd name="connsiteY313" fmla="*/ 304792 h 4209915"/>
                  <a:gd name="connsiteX314" fmla="*/ 3917950 w 8356279"/>
                  <a:gd name="connsiteY314" fmla="*/ 245969 h 4209915"/>
                  <a:gd name="connsiteX315" fmla="*/ 3966200 w 8356279"/>
                  <a:gd name="connsiteY315" fmla="*/ 241013 h 4209915"/>
                  <a:gd name="connsiteX316" fmla="*/ 5168652 w 8356279"/>
                  <a:gd name="connsiteY316" fmla="*/ 175857 h 4209915"/>
                  <a:gd name="connsiteX317" fmla="*/ 5206165 w 8356279"/>
                  <a:gd name="connsiteY317" fmla="*/ 177957 h 4209915"/>
                  <a:gd name="connsiteX318" fmla="*/ 5423150 w 8356279"/>
                  <a:gd name="connsiteY318" fmla="*/ 336415 h 4209915"/>
                  <a:gd name="connsiteX319" fmla="*/ 5430656 w 8356279"/>
                  <a:gd name="connsiteY319" fmla="*/ 390392 h 4209915"/>
                  <a:gd name="connsiteX320" fmla="*/ 5396665 w 8356279"/>
                  <a:gd name="connsiteY320" fmla="*/ 412615 h 4209915"/>
                  <a:gd name="connsiteX321" fmla="*/ 5308600 w 8356279"/>
                  <a:gd name="connsiteY321" fmla="*/ 363337 h 4209915"/>
                  <a:gd name="connsiteX322" fmla="*/ 5157120 w 8356279"/>
                  <a:gd name="connsiteY322" fmla="*/ 316532 h 4209915"/>
                  <a:gd name="connsiteX323" fmla="*/ 5092700 w 8356279"/>
                  <a:gd name="connsiteY323" fmla="*/ 491079 h 4209915"/>
                  <a:gd name="connsiteX324" fmla="*/ 5251450 w 8356279"/>
                  <a:gd name="connsiteY324" fmla="*/ 552315 h 4209915"/>
                  <a:gd name="connsiteX325" fmla="*/ 5351054 w 8356279"/>
                  <a:gd name="connsiteY325" fmla="*/ 560152 h 4209915"/>
                  <a:gd name="connsiteX326" fmla="*/ 5386899 w 8356279"/>
                  <a:gd name="connsiteY326" fmla="*/ 593390 h 4209915"/>
                  <a:gd name="connsiteX327" fmla="*/ 5345490 w 8356279"/>
                  <a:gd name="connsiteY327" fmla="*/ 636113 h 4209915"/>
                  <a:gd name="connsiteX328" fmla="*/ 5065345 w 8356279"/>
                  <a:gd name="connsiteY328" fmla="*/ 653150 h 4209915"/>
                  <a:gd name="connsiteX329" fmla="*/ 4977602 w 8356279"/>
                  <a:gd name="connsiteY329" fmla="*/ 364578 h 4209915"/>
                  <a:gd name="connsiteX330" fmla="*/ 5098686 w 8356279"/>
                  <a:gd name="connsiteY330" fmla="*/ 204247 h 4209915"/>
                  <a:gd name="connsiteX331" fmla="*/ 5168652 w 8356279"/>
                  <a:gd name="connsiteY331" fmla="*/ 175857 h 4209915"/>
                  <a:gd name="connsiteX332" fmla="*/ 2918370 w 8356279"/>
                  <a:gd name="connsiteY332" fmla="*/ 128456 h 4209915"/>
                  <a:gd name="connsiteX333" fmla="*/ 3085425 w 8356279"/>
                  <a:gd name="connsiteY333" fmla="*/ 205089 h 4209915"/>
                  <a:gd name="connsiteX334" fmla="*/ 3089721 w 8356279"/>
                  <a:gd name="connsiteY334" fmla="*/ 248126 h 4209915"/>
                  <a:gd name="connsiteX335" fmla="*/ 3033169 w 8356279"/>
                  <a:gd name="connsiteY335" fmla="*/ 276575 h 4209915"/>
                  <a:gd name="connsiteX336" fmla="*/ 2977226 w 8356279"/>
                  <a:gd name="connsiteY336" fmla="*/ 271893 h 4209915"/>
                  <a:gd name="connsiteX337" fmla="*/ 2862083 w 8356279"/>
                  <a:gd name="connsiteY337" fmla="*/ 266307 h 4209915"/>
                  <a:gd name="connsiteX338" fmla="*/ 2966749 w 8356279"/>
                  <a:gd name="connsiteY338" fmla="*/ 317171 h 4209915"/>
                  <a:gd name="connsiteX339" fmla="*/ 3165803 w 8356279"/>
                  <a:gd name="connsiteY339" fmla="*/ 424600 h 4209915"/>
                  <a:gd name="connsiteX340" fmla="*/ 3127008 w 8356279"/>
                  <a:gd name="connsiteY340" fmla="*/ 580714 h 4209915"/>
                  <a:gd name="connsiteX341" fmla="*/ 3056212 w 8356279"/>
                  <a:gd name="connsiteY341" fmla="*/ 628038 h 4209915"/>
                  <a:gd name="connsiteX342" fmla="*/ 2849604 w 8356279"/>
                  <a:gd name="connsiteY342" fmla="*/ 635682 h 4209915"/>
                  <a:gd name="connsiteX343" fmla="*/ 2781112 w 8356279"/>
                  <a:gd name="connsiteY343" fmla="*/ 520794 h 4209915"/>
                  <a:gd name="connsiteX344" fmla="*/ 2900635 w 8356279"/>
                  <a:gd name="connsiteY344" fmla="*/ 512978 h 4209915"/>
                  <a:gd name="connsiteX345" fmla="*/ 3027906 w 8356279"/>
                  <a:gd name="connsiteY345" fmla="*/ 522903 h 4209915"/>
                  <a:gd name="connsiteX346" fmla="*/ 3039736 w 8356279"/>
                  <a:gd name="connsiteY346" fmla="*/ 475276 h 4209915"/>
                  <a:gd name="connsiteX347" fmla="*/ 2927230 w 8356279"/>
                  <a:gd name="connsiteY347" fmla="*/ 437331 h 4209915"/>
                  <a:gd name="connsiteX348" fmla="*/ 2798458 w 8356279"/>
                  <a:gd name="connsiteY348" fmla="*/ 422255 h 4209915"/>
                  <a:gd name="connsiteX349" fmla="*/ 2730501 w 8356279"/>
                  <a:gd name="connsiteY349" fmla="*/ 300164 h 4209915"/>
                  <a:gd name="connsiteX350" fmla="*/ 2774374 w 8356279"/>
                  <a:gd name="connsiteY350" fmla="*/ 202790 h 4209915"/>
                  <a:gd name="connsiteX351" fmla="*/ 2860099 w 8356279"/>
                  <a:gd name="connsiteY351" fmla="*/ 142276 h 4209915"/>
                  <a:gd name="connsiteX352" fmla="*/ 2918370 w 8356279"/>
                  <a:gd name="connsiteY352" fmla="*/ 128456 h 4209915"/>
                  <a:gd name="connsiteX353" fmla="*/ 4635562 w 8356279"/>
                  <a:gd name="connsiteY353" fmla="*/ 37626 h 4209915"/>
                  <a:gd name="connsiteX354" fmla="*/ 4938457 w 8356279"/>
                  <a:gd name="connsiteY354" fmla="*/ 96742 h 4209915"/>
                  <a:gd name="connsiteX355" fmla="*/ 4960444 w 8356279"/>
                  <a:gd name="connsiteY355" fmla="*/ 149973 h 4209915"/>
                  <a:gd name="connsiteX356" fmla="*/ 4942449 w 8356279"/>
                  <a:gd name="connsiteY356" fmla="*/ 199646 h 4209915"/>
                  <a:gd name="connsiteX357" fmla="*/ 4816126 w 8356279"/>
                  <a:gd name="connsiteY357" fmla="*/ 186564 h 4209915"/>
                  <a:gd name="connsiteX358" fmla="*/ 4686300 w 8356279"/>
                  <a:gd name="connsiteY358" fmla="*/ 220865 h 4209915"/>
                  <a:gd name="connsiteX359" fmla="*/ 4785894 w 8356279"/>
                  <a:gd name="connsiteY359" fmla="*/ 259115 h 4209915"/>
                  <a:gd name="connsiteX360" fmla="*/ 4900343 w 8356279"/>
                  <a:gd name="connsiteY360" fmla="*/ 284469 h 4209915"/>
                  <a:gd name="connsiteX361" fmla="*/ 4884079 w 8356279"/>
                  <a:gd name="connsiteY361" fmla="*/ 382269 h 4209915"/>
                  <a:gd name="connsiteX362" fmla="*/ 4769294 w 8356279"/>
                  <a:gd name="connsiteY362" fmla="*/ 368651 h 4209915"/>
                  <a:gd name="connsiteX363" fmla="*/ 4664416 w 8356279"/>
                  <a:gd name="connsiteY363" fmla="*/ 354065 h 4209915"/>
                  <a:gd name="connsiteX364" fmla="*/ 4652633 w 8356279"/>
                  <a:gd name="connsiteY364" fmla="*/ 402917 h 4209915"/>
                  <a:gd name="connsiteX365" fmla="*/ 4645454 w 8356279"/>
                  <a:gd name="connsiteY365" fmla="*/ 447162 h 4209915"/>
                  <a:gd name="connsiteX366" fmla="*/ 4883150 w 8356279"/>
                  <a:gd name="connsiteY366" fmla="*/ 482468 h 4209915"/>
                  <a:gd name="connsiteX367" fmla="*/ 4885870 w 8356279"/>
                  <a:gd name="connsiteY367" fmla="*/ 533084 h 4209915"/>
                  <a:gd name="connsiteX368" fmla="*/ 4877372 w 8356279"/>
                  <a:gd name="connsiteY368" fmla="*/ 594922 h 4209915"/>
                  <a:gd name="connsiteX369" fmla="*/ 4798452 w 8356279"/>
                  <a:gd name="connsiteY369" fmla="*/ 586155 h 4209915"/>
                  <a:gd name="connsiteX370" fmla="*/ 4616450 w 8356279"/>
                  <a:gd name="connsiteY370" fmla="*/ 544717 h 4209915"/>
                  <a:gd name="connsiteX371" fmla="*/ 4500612 w 8356279"/>
                  <a:gd name="connsiteY371" fmla="*/ 517467 h 4209915"/>
                  <a:gd name="connsiteX372" fmla="*/ 4546843 w 8356279"/>
                  <a:gd name="connsiteY372" fmla="*/ 225293 h 4209915"/>
                  <a:gd name="connsiteX373" fmla="*/ 4614801 w 8356279"/>
                  <a:gd name="connsiteY373" fmla="*/ 38006 h 4209915"/>
                  <a:gd name="connsiteX374" fmla="*/ 4635562 w 8356279"/>
                  <a:gd name="connsiteY374" fmla="*/ 37626 h 4209915"/>
                  <a:gd name="connsiteX375" fmla="*/ 3416005 w 8356279"/>
                  <a:gd name="connsiteY375" fmla="*/ 24996 h 4209915"/>
                  <a:gd name="connsiteX376" fmla="*/ 3452171 w 8356279"/>
                  <a:gd name="connsiteY376" fmla="*/ 29716 h 4209915"/>
                  <a:gd name="connsiteX377" fmla="*/ 3600112 w 8356279"/>
                  <a:gd name="connsiteY377" fmla="*/ 117854 h 4209915"/>
                  <a:gd name="connsiteX378" fmla="*/ 3566278 w 8356279"/>
                  <a:gd name="connsiteY378" fmla="*/ 189545 h 4209915"/>
                  <a:gd name="connsiteX379" fmla="*/ 3486901 w 8356279"/>
                  <a:gd name="connsiteY379" fmla="*/ 177248 h 4209915"/>
                  <a:gd name="connsiteX380" fmla="*/ 3346023 w 8356279"/>
                  <a:gd name="connsiteY380" fmla="*/ 174493 h 4209915"/>
                  <a:gd name="connsiteX381" fmla="*/ 3325022 w 8356279"/>
                  <a:gd name="connsiteY381" fmla="*/ 284384 h 4209915"/>
                  <a:gd name="connsiteX382" fmla="*/ 3421560 w 8356279"/>
                  <a:gd name="connsiteY382" fmla="*/ 429360 h 4209915"/>
                  <a:gd name="connsiteX383" fmla="*/ 3524606 w 8356279"/>
                  <a:gd name="connsiteY383" fmla="*/ 365355 h 4209915"/>
                  <a:gd name="connsiteX384" fmla="*/ 3584197 w 8356279"/>
                  <a:gd name="connsiteY384" fmla="*/ 324737 h 4209915"/>
                  <a:gd name="connsiteX385" fmla="*/ 3644253 w 8356279"/>
                  <a:gd name="connsiteY385" fmla="*/ 385252 h 4209915"/>
                  <a:gd name="connsiteX386" fmla="*/ 3416509 w 8356279"/>
                  <a:gd name="connsiteY386" fmla="*/ 549871 h 4209915"/>
                  <a:gd name="connsiteX387" fmla="*/ 3232065 w 8356279"/>
                  <a:gd name="connsiteY387" fmla="*/ 420370 h 4209915"/>
                  <a:gd name="connsiteX388" fmla="*/ 3211464 w 8356279"/>
                  <a:gd name="connsiteY388" fmla="*/ 161383 h 4209915"/>
                  <a:gd name="connsiteX389" fmla="*/ 3342073 w 8356279"/>
                  <a:gd name="connsiteY389" fmla="*/ 43104 h 4209915"/>
                  <a:gd name="connsiteX390" fmla="*/ 3416005 w 8356279"/>
                  <a:gd name="connsiteY390" fmla="*/ 24996 h 4209915"/>
                  <a:gd name="connsiteX391" fmla="*/ 3752821 w 8356279"/>
                  <a:gd name="connsiteY391" fmla="*/ 6215 h 4209915"/>
                  <a:gd name="connsiteX392" fmla="*/ 3809533 w 8356279"/>
                  <a:gd name="connsiteY392" fmla="*/ 53840 h 4209915"/>
                  <a:gd name="connsiteX393" fmla="*/ 3813486 w 8356279"/>
                  <a:gd name="connsiteY393" fmla="*/ 298318 h 4209915"/>
                  <a:gd name="connsiteX394" fmla="*/ 3816350 w 8356279"/>
                  <a:gd name="connsiteY394" fmla="*/ 495165 h 4209915"/>
                  <a:gd name="connsiteX395" fmla="*/ 3775150 w 8356279"/>
                  <a:gd name="connsiteY395" fmla="*/ 505455 h 4209915"/>
                  <a:gd name="connsiteX396" fmla="*/ 3715383 w 8356279"/>
                  <a:gd name="connsiteY396" fmla="*/ 480052 h 4209915"/>
                  <a:gd name="connsiteX397" fmla="*/ 3685328 w 8356279"/>
                  <a:gd name="connsiteY397" fmla="*/ 9392 h 4209915"/>
                  <a:gd name="connsiteX398" fmla="*/ 3752821 w 8356279"/>
                  <a:gd name="connsiteY398" fmla="*/ 6215 h 4209915"/>
                  <a:gd name="connsiteX399" fmla="*/ 4275117 w 8356279"/>
                  <a:gd name="connsiteY399" fmla="*/ 94 h 4209915"/>
                  <a:gd name="connsiteX400" fmla="*/ 4419600 w 8356279"/>
                  <a:gd name="connsiteY400" fmla="*/ 4524 h 4209915"/>
                  <a:gd name="connsiteX401" fmla="*/ 4502150 w 8356279"/>
                  <a:gd name="connsiteY401" fmla="*/ 12565 h 4209915"/>
                  <a:gd name="connsiteX402" fmla="*/ 4512617 w 8356279"/>
                  <a:gd name="connsiteY402" fmla="*/ 62033 h 4209915"/>
                  <a:gd name="connsiteX403" fmla="*/ 4431836 w 8356279"/>
                  <a:gd name="connsiteY403" fmla="*/ 124443 h 4209915"/>
                  <a:gd name="connsiteX404" fmla="*/ 4372835 w 8356279"/>
                  <a:gd name="connsiteY404" fmla="*/ 117458 h 4209915"/>
                  <a:gd name="connsiteX405" fmla="*/ 4364308 w 8356279"/>
                  <a:gd name="connsiteY405" fmla="*/ 276941 h 4209915"/>
                  <a:gd name="connsiteX406" fmla="*/ 4292567 w 8356279"/>
                  <a:gd name="connsiteY406" fmla="*/ 514215 h 4209915"/>
                  <a:gd name="connsiteX407" fmla="*/ 4222732 w 8356279"/>
                  <a:gd name="connsiteY407" fmla="*/ 291968 h 4209915"/>
                  <a:gd name="connsiteX408" fmla="*/ 4230870 w 8356279"/>
                  <a:gd name="connsiteY408" fmla="*/ 105444 h 4209915"/>
                  <a:gd name="connsiteX409" fmla="*/ 4165600 w 8356279"/>
                  <a:gd name="connsiteY409" fmla="*/ 92742 h 4209915"/>
                  <a:gd name="connsiteX410" fmla="*/ 4110858 w 8356279"/>
                  <a:gd name="connsiteY410" fmla="*/ 47490 h 4209915"/>
                  <a:gd name="connsiteX411" fmla="*/ 4113267 w 8356279"/>
                  <a:gd name="connsiteY411" fmla="*/ 6215 h 4209915"/>
                  <a:gd name="connsiteX412" fmla="*/ 4225158 w 8356279"/>
                  <a:gd name="connsiteY412" fmla="*/ 1352 h 4209915"/>
                  <a:gd name="connsiteX413" fmla="*/ 4275117 w 8356279"/>
                  <a:gd name="connsiteY413" fmla="*/ 94 h 420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</a:cxnLst>
                <a:rect l="l" t="t" r="r" b="b"/>
                <a:pathLst>
                  <a:path w="8356279" h="4209915">
                    <a:moveTo>
                      <a:pt x="8271273" y="3747098"/>
                    </a:moveTo>
                    <a:cubicBezTo>
                      <a:pt x="8283717" y="3750187"/>
                      <a:pt x="8293273" y="3757001"/>
                      <a:pt x="8292509" y="3762240"/>
                    </a:cubicBezTo>
                    <a:cubicBezTo>
                      <a:pt x="8291746" y="3767479"/>
                      <a:pt x="8297452" y="3795588"/>
                      <a:pt x="8305192" y="3824704"/>
                    </a:cubicBezTo>
                    <a:lnTo>
                      <a:pt x="8319263" y="3877644"/>
                    </a:lnTo>
                    <a:lnTo>
                      <a:pt x="8241665" y="3937353"/>
                    </a:lnTo>
                    <a:cubicBezTo>
                      <a:pt x="8198987" y="3970194"/>
                      <a:pt x="8165954" y="3998344"/>
                      <a:pt x="8168259" y="3999909"/>
                    </a:cubicBezTo>
                    <a:cubicBezTo>
                      <a:pt x="8170564" y="4001474"/>
                      <a:pt x="8208366" y="4018677"/>
                      <a:pt x="8252263" y="4038138"/>
                    </a:cubicBezTo>
                    <a:cubicBezTo>
                      <a:pt x="8296160" y="4057598"/>
                      <a:pt x="8337593" y="4083831"/>
                      <a:pt x="8344338" y="4096433"/>
                    </a:cubicBezTo>
                    <a:cubicBezTo>
                      <a:pt x="8359877" y="4125468"/>
                      <a:pt x="8360398" y="4209915"/>
                      <a:pt x="8345039" y="4209915"/>
                    </a:cubicBezTo>
                    <a:cubicBezTo>
                      <a:pt x="8338679" y="4209915"/>
                      <a:pt x="8269670" y="4181126"/>
                      <a:pt x="8191685" y="4145940"/>
                    </a:cubicBezTo>
                    <a:lnTo>
                      <a:pt x="8049893" y="4081965"/>
                    </a:lnTo>
                    <a:lnTo>
                      <a:pt x="7947917" y="4095927"/>
                    </a:lnTo>
                    <a:cubicBezTo>
                      <a:pt x="7891831" y="4103607"/>
                      <a:pt x="7843403" y="4107351"/>
                      <a:pt x="7840299" y="4104247"/>
                    </a:cubicBezTo>
                    <a:cubicBezTo>
                      <a:pt x="7837195" y="4101143"/>
                      <a:pt x="7830649" y="4070797"/>
                      <a:pt x="7825753" y="4036811"/>
                    </a:cubicBezTo>
                    <a:lnTo>
                      <a:pt x="7816850" y="3975018"/>
                    </a:lnTo>
                    <a:lnTo>
                      <a:pt x="8035042" y="3952690"/>
                    </a:lnTo>
                    <a:lnTo>
                      <a:pt x="8141846" y="3847085"/>
                    </a:lnTo>
                    <a:cubicBezTo>
                      <a:pt x="8214849" y="3774902"/>
                      <a:pt x="8255810" y="3743258"/>
                      <a:pt x="8271273" y="3747098"/>
                    </a:cubicBezTo>
                    <a:close/>
                    <a:moveTo>
                      <a:pt x="8172269" y="3328595"/>
                    </a:moveTo>
                    <a:cubicBezTo>
                      <a:pt x="8183885" y="3331239"/>
                      <a:pt x="8192626" y="3337864"/>
                      <a:pt x="8199294" y="3348653"/>
                    </a:cubicBezTo>
                    <a:cubicBezTo>
                      <a:pt x="8215427" y="3374757"/>
                      <a:pt x="8290786" y="3705866"/>
                      <a:pt x="8284388" y="3722537"/>
                    </a:cubicBezTo>
                    <a:cubicBezTo>
                      <a:pt x="8281027" y="3731297"/>
                      <a:pt x="8260896" y="3742280"/>
                      <a:pt x="8239652" y="3746946"/>
                    </a:cubicBezTo>
                    <a:cubicBezTo>
                      <a:pt x="8192723" y="3757254"/>
                      <a:pt x="8166983" y="3729574"/>
                      <a:pt x="8164296" y="3665913"/>
                    </a:cubicBezTo>
                    <a:cubicBezTo>
                      <a:pt x="8162558" y="3624736"/>
                      <a:pt x="8161061" y="3623615"/>
                      <a:pt x="8110329" y="3625491"/>
                    </a:cubicBezTo>
                    <a:cubicBezTo>
                      <a:pt x="8081630" y="3626551"/>
                      <a:pt x="7999567" y="3644791"/>
                      <a:pt x="7927968" y="3666023"/>
                    </a:cubicBezTo>
                    <a:cubicBezTo>
                      <a:pt x="7856368" y="3687256"/>
                      <a:pt x="7789532" y="3701460"/>
                      <a:pt x="7779444" y="3697589"/>
                    </a:cubicBezTo>
                    <a:cubicBezTo>
                      <a:pt x="7760869" y="3690461"/>
                      <a:pt x="7739825" y="3611876"/>
                      <a:pt x="7748583" y="3582344"/>
                    </a:cubicBezTo>
                    <a:cubicBezTo>
                      <a:pt x="7751463" y="3572629"/>
                      <a:pt x="7827738" y="3551870"/>
                      <a:pt x="7941392" y="3529867"/>
                    </a:cubicBezTo>
                    <a:lnTo>
                      <a:pt x="8129435" y="3493464"/>
                    </a:lnTo>
                    <a:lnTo>
                      <a:pt x="8113845" y="3454815"/>
                    </a:lnTo>
                    <a:cubicBezTo>
                      <a:pt x="8105270" y="3433557"/>
                      <a:pt x="8097803" y="3399343"/>
                      <a:pt x="8097252" y="3378782"/>
                    </a:cubicBezTo>
                    <a:cubicBezTo>
                      <a:pt x="8096462" y="3349346"/>
                      <a:pt x="8102997" y="3339492"/>
                      <a:pt x="8127999" y="3332423"/>
                    </a:cubicBezTo>
                    <a:cubicBezTo>
                      <a:pt x="8146164" y="3327287"/>
                      <a:pt x="8160654" y="3325951"/>
                      <a:pt x="8172269" y="3328595"/>
                    </a:cubicBezTo>
                    <a:close/>
                    <a:moveTo>
                      <a:pt x="8129442" y="3154532"/>
                    </a:moveTo>
                    <a:cubicBezTo>
                      <a:pt x="8133727" y="3158730"/>
                      <a:pt x="8146583" y="3184442"/>
                      <a:pt x="8158011" y="3211670"/>
                    </a:cubicBezTo>
                    <a:cubicBezTo>
                      <a:pt x="8182893" y="3270951"/>
                      <a:pt x="8171066" y="3292161"/>
                      <a:pt x="8111604" y="3294902"/>
                    </a:cubicBezTo>
                    <a:cubicBezTo>
                      <a:pt x="8089189" y="3295935"/>
                      <a:pt x="7991770" y="3325491"/>
                      <a:pt x="7895118" y="3360582"/>
                    </a:cubicBezTo>
                    <a:cubicBezTo>
                      <a:pt x="7798466" y="3395672"/>
                      <a:pt x="7711627" y="3421406"/>
                      <a:pt x="7702144" y="3417766"/>
                    </a:cubicBezTo>
                    <a:cubicBezTo>
                      <a:pt x="7681057" y="3409675"/>
                      <a:pt x="7663146" y="3323488"/>
                      <a:pt x="7679213" y="3307422"/>
                    </a:cubicBezTo>
                    <a:cubicBezTo>
                      <a:pt x="7685591" y="3301044"/>
                      <a:pt x="7787748" y="3262317"/>
                      <a:pt x="7906230" y="3221363"/>
                    </a:cubicBezTo>
                    <a:cubicBezTo>
                      <a:pt x="8024711" y="3180408"/>
                      <a:pt x="8125156" y="3150334"/>
                      <a:pt x="8129442" y="3154532"/>
                    </a:cubicBezTo>
                    <a:close/>
                    <a:moveTo>
                      <a:pt x="7900669" y="2749415"/>
                    </a:moveTo>
                    <a:cubicBezTo>
                      <a:pt x="8055065" y="2749415"/>
                      <a:pt x="8142220" y="3032834"/>
                      <a:pt x="8009643" y="3103787"/>
                    </a:cubicBezTo>
                    <a:cubicBezTo>
                      <a:pt x="7970019" y="3124994"/>
                      <a:pt x="7955926" y="3116399"/>
                      <a:pt x="7937178" y="3059592"/>
                    </a:cubicBezTo>
                    <a:cubicBezTo>
                      <a:pt x="7924491" y="3021151"/>
                      <a:pt x="7925511" y="3010979"/>
                      <a:pt x="7944106" y="2990431"/>
                    </a:cubicBezTo>
                    <a:cubicBezTo>
                      <a:pt x="7968738" y="2963213"/>
                      <a:pt x="7962553" y="2915983"/>
                      <a:pt x="7930106" y="2883536"/>
                    </a:cubicBezTo>
                    <a:cubicBezTo>
                      <a:pt x="7893928" y="2847358"/>
                      <a:pt x="7884208" y="2873879"/>
                      <a:pt x="7893363" y="2983789"/>
                    </a:cubicBezTo>
                    <a:cubicBezTo>
                      <a:pt x="7904032" y="3111868"/>
                      <a:pt x="7885198" y="3159779"/>
                      <a:pt x="7813058" y="3188079"/>
                    </a:cubicBezTo>
                    <a:cubicBezTo>
                      <a:pt x="7723569" y="3223185"/>
                      <a:pt x="7643737" y="3203850"/>
                      <a:pt x="7599517" y="3136361"/>
                    </a:cubicBezTo>
                    <a:cubicBezTo>
                      <a:pt x="7568439" y="3088932"/>
                      <a:pt x="7543417" y="2983100"/>
                      <a:pt x="7552519" y="2937588"/>
                    </a:cubicBezTo>
                    <a:cubicBezTo>
                      <a:pt x="7559217" y="2904101"/>
                      <a:pt x="7631773" y="2814609"/>
                      <a:pt x="7656036" y="2809909"/>
                    </a:cubicBezTo>
                    <a:cubicBezTo>
                      <a:pt x="7660663" y="2809013"/>
                      <a:pt x="7678650" y="2831936"/>
                      <a:pt x="7696006" y="2860850"/>
                    </a:cubicBezTo>
                    <a:lnTo>
                      <a:pt x="7727564" y="2913420"/>
                    </a:lnTo>
                    <a:lnTo>
                      <a:pt x="7699181" y="2939862"/>
                    </a:lnTo>
                    <a:cubicBezTo>
                      <a:pt x="7665991" y="2970784"/>
                      <a:pt x="7662318" y="3023755"/>
                      <a:pt x="7690569" y="3064089"/>
                    </a:cubicBezTo>
                    <a:cubicBezTo>
                      <a:pt x="7714358" y="3098051"/>
                      <a:pt x="7757838" y="3101980"/>
                      <a:pt x="7756995" y="3070090"/>
                    </a:cubicBezTo>
                    <a:cubicBezTo>
                      <a:pt x="7751862" y="2875897"/>
                      <a:pt x="7764136" y="2818548"/>
                      <a:pt x="7820281" y="2774385"/>
                    </a:cubicBezTo>
                    <a:cubicBezTo>
                      <a:pt x="7839293" y="2759429"/>
                      <a:pt x="7871534" y="2749415"/>
                      <a:pt x="7900669" y="2749415"/>
                    </a:cubicBezTo>
                    <a:close/>
                    <a:moveTo>
                      <a:pt x="145176" y="2496711"/>
                    </a:moveTo>
                    <a:cubicBezTo>
                      <a:pt x="152637" y="2496395"/>
                      <a:pt x="163166" y="2500489"/>
                      <a:pt x="186392" y="2508586"/>
                    </a:cubicBezTo>
                    <a:cubicBezTo>
                      <a:pt x="218214" y="2519679"/>
                      <a:pt x="236815" y="2547221"/>
                      <a:pt x="304328" y="2683211"/>
                    </a:cubicBezTo>
                    <a:cubicBezTo>
                      <a:pt x="348413" y="2772011"/>
                      <a:pt x="389293" y="2849783"/>
                      <a:pt x="395173" y="2856038"/>
                    </a:cubicBezTo>
                    <a:cubicBezTo>
                      <a:pt x="401162" y="2862410"/>
                      <a:pt x="428064" y="2819130"/>
                      <a:pt x="456350" y="2757613"/>
                    </a:cubicBezTo>
                    <a:cubicBezTo>
                      <a:pt x="484118" y="2697224"/>
                      <a:pt x="512545" y="2647815"/>
                      <a:pt x="519521" y="2647815"/>
                    </a:cubicBezTo>
                    <a:cubicBezTo>
                      <a:pt x="545627" y="2647815"/>
                      <a:pt x="596900" y="2677873"/>
                      <a:pt x="596900" y="2693178"/>
                    </a:cubicBezTo>
                    <a:cubicBezTo>
                      <a:pt x="596900" y="2701915"/>
                      <a:pt x="574744" y="2751004"/>
                      <a:pt x="547663" y="2802265"/>
                    </a:cubicBezTo>
                    <a:cubicBezTo>
                      <a:pt x="520583" y="2853525"/>
                      <a:pt x="486126" y="2931184"/>
                      <a:pt x="471091" y="2974840"/>
                    </a:cubicBezTo>
                    <a:cubicBezTo>
                      <a:pt x="456057" y="3018496"/>
                      <a:pt x="439061" y="3054215"/>
                      <a:pt x="433323" y="3054215"/>
                    </a:cubicBezTo>
                    <a:cubicBezTo>
                      <a:pt x="427585" y="3054215"/>
                      <a:pt x="405061" y="3048000"/>
                      <a:pt x="383270" y="3040403"/>
                    </a:cubicBezTo>
                    <a:cubicBezTo>
                      <a:pt x="349292" y="3028559"/>
                      <a:pt x="331676" y="3003043"/>
                      <a:pt x="259563" y="2861226"/>
                    </a:cubicBezTo>
                    <a:cubicBezTo>
                      <a:pt x="209367" y="2762510"/>
                      <a:pt x="169103" y="2697694"/>
                      <a:pt x="159664" y="2700412"/>
                    </a:cubicBezTo>
                    <a:cubicBezTo>
                      <a:pt x="150967" y="2702916"/>
                      <a:pt x="130770" y="2736398"/>
                      <a:pt x="114782" y="2774815"/>
                    </a:cubicBezTo>
                    <a:cubicBezTo>
                      <a:pt x="98793" y="2813232"/>
                      <a:pt x="82481" y="2851392"/>
                      <a:pt x="78532" y="2859613"/>
                    </a:cubicBezTo>
                    <a:cubicBezTo>
                      <a:pt x="69077" y="2879296"/>
                      <a:pt x="0" y="2844960"/>
                      <a:pt x="0" y="2820577"/>
                    </a:cubicBezTo>
                    <a:cubicBezTo>
                      <a:pt x="0" y="2789700"/>
                      <a:pt x="103728" y="2527529"/>
                      <a:pt x="122370" y="2511290"/>
                    </a:cubicBezTo>
                    <a:cubicBezTo>
                      <a:pt x="133322" y="2501750"/>
                      <a:pt x="137714" y="2497026"/>
                      <a:pt x="145176" y="2496711"/>
                    </a:cubicBezTo>
                    <a:close/>
                    <a:moveTo>
                      <a:pt x="7678926" y="2414221"/>
                    </a:moveTo>
                    <a:cubicBezTo>
                      <a:pt x="7671080" y="2416108"/>
                      <a:pt x="7662964" y="2420933"/>
                      <a:pt x="7654401" y="2428599"/>
                    </a:cubicBezTo>
                    <a:cubicBezTo>
                      <a:pt x="7628755" y="2451557"/>
                      <a:pt x="7630496" y="2459611"/>
                      <a:pt x="7677047" y="2533351"/>
                    </a:cubicBezTo>
                    <a:cubicBezTo>
                      <a:pt x="7697867" y="2566333"/>
                      <a:pt x="7715392" y="2582073"/>
                      <a:pt x="7724080" y="2575593"/>
                    </a:cubicBezTo>
                    <a:cubicBezTo>
                      <a:pt x="7731696" y="2569913"/>
                      <a:pt x="7746298" y="2559366"/>
                      <a:pt x="7756529" y="2552156"/>
                    </a:cubicBezTo>
                    <a:cubicBezTo>
                      <a:pt x="7772564" y="2540855"/>
                      <a:pt x="7771246" y="2530782"/>
                      <a:pt x="7746967" y="2479131"/>
                    </a:cubicBezTo>
                    <a:cubicBezTo>
                      <a:pt x="7723557" y="2429330"/>
                      <a:pt x="7702461" y="2408558"/>
                      <a:pt x="7678926" y="2414221"/>
                    </a:cubicBezTo>
                    <a:close/>
                    <a:moveTo>
                      <a:pt x="7753948" y="2262452"/>
                    </a:moveTo>
                    <a:cubicBezTo>
                      <a:pt x="7761919" y="2265511"/>
                      <a:pt x="7798758" y="2330788"/>
                      <a:pt x="7835812" y="2407513"/>
                    </a:cubicBezTo>
                    <a:cubicBezTo>
                      <a:pt x="7900257" y="2540958"/>
                      <a:pt x="7902534" y="2549173"/>
                      <a:pt x="7888272" y="2596776"/>
                    </a:cubicBezTo>
                    <a:cubicBezTo>
                      <a:pt x="7862260" y="2683595"/>
                      <a:pt x="7771929" y="2727378"/>
                      <a:pt x="7689703" y="2693022"/>
                    </a:cubicBezTo>
                    <a:cubicBezTo>
                      <a:pt x="7663192" y="2681945"/>
                      <a:pt x="7637922" y="2671528"/>
                      <a:pt x="7633549" y="2669873"/>
                    </a:cubicBezTo>
                    <a:cubicBezTo>
                      <a:pt x="7629175" y="2668219"/>
                      <a:pt x="7618779" y="2691019"/>
                      <a:pt x="7610446" y="2720541"/>
                    </a:cubicBezTo>
                    <a:cubicBezTo>
                      <a:pt x="7593774" y="2779611"/>
                      <a:pt x="7537289" y="2876415"/>
                      <a:pt x="7519495" y="2876415"/>
                    </a:cubicBezTo>
                    <a:cubicBezTo>
                      <a:pt x="7505458" y="2876415"/>
                      <a:pt x="7454900" y="2792245"/>
                      <a:pt x="7454900" y="2768876"/>
                    </a:cubicBezTo>
                    <a:cubicBezTo>
                      <a:pt x="7454900" y="2759423"/>
                      <a:pt x="7478220" y="2710536"/>
                      <a:pt x="7506722" y="2660238"/>
                    </a:cubicBezTo>
                    <a:cubicBezTo>
                      <a:pt x="7543710" y="2594964"/>
                      <a:pt x="7556364" y="2560104"/>
                      <a:pt x="7550930" y="2538451"/>
                    </a:cubicBezTo>
                    <a:cubicBezTo>
                      <a:pt x="7541157" y="2499512"/>
                      <a:pt x="7532005" y="2500220"/>
                      <a:pt x="7450506" y="2546215"/>
                    </a:cubicBezTo>
                    <a:cubicBezTo>
                      <a:pt x="7413375" y="2567170"/>
                      <a:pt x="7376461" y="2584315"/>
                      <a:pt x="7368474" y="2584315"/>
                    </a:cubicBezTo>
                    <a:cubicBezTo>
                      <a:pt x="7352223" y="2584315"/>
                      <a:pt x="7315200" y="2519426"/>
                      <a:pt x="7315200" y="2490942"/>
                    </a:cubicBezTo>
                    <a:cubicBezTo>
                      <a:pt x="7315200" y="2479868"/>
                      <a:pt x="7399901" y="2429460"/>
                      <a:pt x="7527327" y="2364699"/>
                    </a:cubicBezTo>
                    <a:cubicBezTo>
                      <a:pt x="7643997" y="2305404"/>
                      <a:pt x="7745976" y="2259393"/>
                      <a:pt x="7753948" y="2262452"/>
                    </a:cubicBezTo>
                    <a:close/>
                    <a:moveTo>
                      <a:pt x="387434" y="2063615"/>
                    </a:moveTo>
                    <a:cubicBezTo>
                      <a:pt x="396281" y="2063615"/>
                      <a:pt x="526991" y="2131349"/>
                      <a:pt x="571501" y="2158999"/>
                    </a:cubicBezTo>
                    <a:cubicBezTo>
                      <a:pt x="595948" y="2174186"/>
                      <a:pt x="650241" y="2205322"/>
                      <a:pt x="692151" y="2228191"/>
                    </a:cubicBezTo>
                    <a:cubicBezTo>
                      <a:pt x="734061" y="2251060"/>
                      <a:pt x="778866" y="2279825"/>
                      <a:pt x="791719" y="2292114"/>
                    </a:cubicBezTo>
                    <a:cubicBezTo>
                      <a:pt x="813478" y="2312919"/>
                      <a:pt x="813703" y="2317133"/>
                      <a:pt x="794984" y="2353331"/>
                    </a:cubicBezTo>
                    <a:cubicBezTo>
                      <a:pt x="783928" y="2374711"/>
                      <a:pt x="768966" y="2395861"/>
                      <a:pt x="761735" y="2400329"/>
                    </a:cubicBezTo>
                    <a:cubicBezTo>
                      <a:pt x="754505" y="2404798"/>
                      <a:pt x="710917" y="2387747"/>
                      <a:pt x="664874" y="2362439"/>
                    </a:cubicBezTo>
                    <a:cubicBezTo>
                      <a:pt x="618831" y="2337130"/>
                      <a:pt x="576735" y="2315263"/>
                      <a:pt x="571328" y="2313844"/>
                    </a:cubicBezTo>
                    <a:cubicBezTo>
                      <a:pt x="565920" y="2312426"/>
                      <a:pt x="547513" y="2342834"/>
                      <a:pt x="530422" y="2381418"/>
                    </a:cubicBezTo>
                    <a:lnTo>
                      <a:pt x="499347" y="2451571"/>
                    </a:lnTo>
                    <a:lnTo>
                      <a:pt x="586224" y="2501106"/>
                    </a:lnTo>
                    <a:cubicBezTo>
                      <a:pt x="634006" y="2528350"/>
                      <a:pt x="673101" y="2555033"/>
                      <a:pt x="673101" y="2560402"/>
                    </a:cubicBezTo>
                    <a:cubicBezTo>
                      <a:pt x="673101" y="2565771"/>
                      <a:pt x="660917" y="2590814"/>
                      <a:pt x="646024" y="2616055"/>
                    </a:cubicBezTo>
                    <a:cubicBezTo>
                      <a:pt x="624741" y="2652127"/>
                      <a:pt x="614551" y="2659413"/>
                      <a:pt x="598399" y="2650107"/>
                    </a:cubicBezTo>
                    <a:cubicBezTo>
                      <a:pt x="520158" y="2605029"/>
                      <a:pt x="227756" y="2435608"/>
                      <a:pt x="208231" y="2424040"/>
                    </a:cubicBezTo>
                    <a:cubicBezTo>
                      <a:pt x="185149" y="2410363"/>
                      <a:pt x="185071" y="2408037"/>
                      <a:pt x="206207" y="2363715"/>
                    </a:cubicBezTo>
                    <a:cubicBezTo>
                      <a:pt x="218297" y="2338360"/>
                      <a:pt x="232569" y="2314861"/>
                      <a:pt x="237921" y="2311495"/>
                    </a:cubicBezTo>
                    <a:cubicBezTo>
                      <a:pt x="243272" y="2308129"/>
                      <a:pt x="281574" y="2325355"/>
                      <a:pt x="323035" y="2349776"/>
                    </a:cubicBezTo>
                    <a:cubicBezTo>
                      <a:pt x="371988" y="2378609"/>
                      <a:pt x="399227" y="2388547"/>
                      <a:pt x="400722" y="2378121"/>
                    </a:cubicBezTo>
                    <a:cubicBezTo>
                      <a:pt x="401988" y="2369290"/>
                      <a:pt x="421168" y="2338295"/>
                      <a:pt x="443344" y="2309242"/>
                    </a:cubicBezTo>
                    <a:lnTo>
                      <a:pt x="483664" y="2256419"/>
                    </a:lnTo>
                    <a:lnTo>
                      <a:pt x="406933" y="2214235"/>
                    </a:lnTo>
                    <a:cubicBezTo>
                      <a:pt x="364730" y="2191035"/>
                      <a:pt x="330201" y="2164252"/>
                      <a:pt x="330201" y="2154719"/>
                    </a:cubicBezTo>
                    <a:cubicBezTo>
                      <a:pt x="330201" y="2145186"/>
                      <a:pt x="342020" y="2120787"/>
                      <a:pt x="356466" y="2100501"/>
                    </a:cubicBezTo>
                    <a:cubicBezTo>
                      <a:pt x="370911" y="2080213"/>
                      <a:pt x="384847" y="2063615"/>
                      <a:pt x="387434" y="2063615"/>
                    </a:cubicBezTo>
                    <a:close/>
                    <a:moveTo>
                      <a:pt x="7469711" y="1838862"/>
                    </a:moveTo>
                    <a:cubicBezTo>
                      <a:pt x="7481349" y="1840239"/>
                      <a:pt x="7534220" y="1907088"/>
                      <a:pt x="7587203" y="1987415"/>
                    </a:cubicBezTo>
                    <a:lnTo>
                      <a:pt x="7683534" y="2133465"/>
                    </a:lnTo>
                    <a:lnTo>
                      <a:pt x="7657409" y="2168390"/>
                    </a:lnTo>
                    <a:cubicBezTo>
                      <a:pt x="7643040" y="2187599"/>
                      <a:pt x="7623770" y="2203315"/>
                      <a:pt x="7614586" y="2203315"/>
                    </a:cubicBezTo>
                    <a:cubicBezTo>
                      <a:pt x="7605402" y="2203315"/>
                      <a:pt x="7568240" y="2157682"/>
                      <a:pt x="7532001" y="2101909"/>
                    </a:cubicBezTo>
                    <a:lnTo>
                      <a:pt x="7466116" y="2000502"/>
                    </a:lnTo>
                    <a:lnTo>
                      <a:pt x="7434755" y="2021050"/>
                    </a:lnTo>
                    <a:cubicBezTo>
                      <a:pt x="7399411" y="2044208"/>
                      <a:pt x="7399534" y="2044614"/>
                      <a:pt x="7476401" y="2158865"/>
                    </a:cubicBezTo>
                    <a:lnTo>
                      <a:pt x="7519123" y="2222365"/>
                    </a:lnTo>
                    <a:lnTo>
                      <a:pt x="7492654" y="2257290"/>
                    </a:lnTo>
                    <a:cubicBezTo>
                      <a:pt x="7478095" y="2276499"/>
                      <a:pt x="7458367" y="2292215"/>
                      <a:pt x="7448814" y="2292215"/>
                    </a:cubicBezTo>
                    <a:cubicBezTo>
                      <a:pt x="7439261" y="2292215"/>
                      <a:pt x="7404501" y="2249682"/>
                      <a:pt x="7371569" y="2197698"/>
                    </a:cubicBezTo>
                    <a:lnTo>
                      <a:pt x="7311696" y="2103181"/>
                    </a:lnTo>
                    <a:lnTo>
                      <a:pt x="7227274" y="2160546"/>
                    </a:lnTo>
                    <a:lnTo>
                      <a:pt x="7296637" y="2264149"/>
                    </a:lnTo>
                    <a:cubicBezTo>
                      <a:pt x="7334786" y="2321131"/>
                      <a:pt x="7366000" y="2372717"/>
                      <a:pt x="7366000" y="2378784"/>
                    </a:cubicBezTo>
                    <a:cubicBezTo>
                      <a:pt x="7366000" y="2397934"/>
                      <a:pt x="7279165" y="2438260"/>
                      <a:pt x="7266465" y="2425008"/>
                    </a:cubicBezTo>
                    <a:cubicBezTo>
                      <a:pt x="7244049" y="2401619"/>
                      <a:pt x="7072392" y="2125050"/>
                      <a:pt x="7069983" y="2108441"/>
                    </a:cubicBezTo>
                    <a:cubicBezTo>
                      <a:pt x="7068645" y="2099216"/>
                      <a:pt x="7153275" y="2034223"/>
                      <a:pt x="7258050" y="1964013"/>
                    </a:cubicBezTo>
                    <a:cubicBezTo>
                      <a:pt x="7362825" y="1893803"/>
                      <a:pt x="7458072" y="1837485"/>
                      <a:pt x="7469711" y="1838862"/>
                    </a:cubicBezTo>
                    <a:close/>
                    <a:moveTo>
                      <a:pt x="666667" y="1663847"/>
                    </a:moveTo>
                    <a:cubicBezTo>
                      <a:pt x="673698" y="1660510"/>
                      <a:pt x="696070" y="1671217"/>
                      <a:pt x="716383" y="1687642"/>
                    </a:cubicBezTo>
                    <a:lnTo>
                      <a:pt x="753315" y="1717503"/>
                    </a:lnTo>
                    <a:lnTo>
                      <a:pt x="605587" y="1927128"/>
                    </a:lnTo>
                    <a:lnTo>
                      <a:pt x="665534" y="1972346"/>
                    </a:lnTo>
                    <a:lnTo>
                      <a:pt x="727065" y="1885011"/>
                    </a:lnTo>
                    <a:cubicBezTo>
                      <a:pt x="760908" y="1836976"/>
                      <a:pt x="794082" y="1794285"/>
                      <a:pt x="800785" y="1790142"/>
                    </a:cubicBezTo>
                    <a:cubicBezTo>
                      <a:pt x="813887" y="1782045"/>
                      <a:pt x="889001" y="1830192"/>
                      <a:pt x="889001" y="1846686"/>
                    </a:cubicBezTo>
                    <a:cubicBezTo>
                      <a:pt x="889001" y="1852154"/>
                      <a:pt x="860426" y="1894375"/>
                      <a:pt x="825501" y="1940509"/>
                    </a:cubicBezTo>
                    <a:cubicBezTo>
                      <a:pt x="790576" y="1986645"/>
                      <a:pt x="762001" y="2028013"/>
                      <a:pt x="762001" y="2032443"/>
                    </a:cubicBezTo>
                    <a:cubicBezTo>
                      <a:pt x="762001" y="2044058"/>
                      <a:pt x="804171" y="2075537"/>
                      <a:pt x="819151" y="2075103"/>
                    </a:cubicBezTo>
                    <a:cubicBezTo>
                      <a:pt x="826136" y="2074900"/>
                      <a:pt x="867612" y="2032104"/>
                      <a:pt x="911320" y="1979997"/>
                    </a:cubicBezTo>
                    <a:lnTo>
                      <a:pt x="990789" y="1885260"/>
                    </a:lnTo>
                    <a:lnTo>
                      <a:pt x="1030086" y="1905582"/>
                    </a:lnTo>
                    <a:cubicBezTo>
                      <a:pt x="1076862" y="1929770"/>
                      <a:pt x="1080418" y="1921050"/>
                      <a:pt x="951616" y="2098021"/>
                    </a:cubicBezTo>
                    <a:cubicBezTo>
                      <a:pt x="899715" y="2169331"/>
                      <a:pt x="853605" y="2233199"/>
                      <a:pt x="849149" y="2239951"/>
                    </a:cubicBezTo>
                    <a:cubicBezTo>
                      <a:pt x="838533" y="2256036"/>
                      <a:pt x="443841" y="1972631"/>
                      <a:pt x="451404" y="1954354"/>
                    </a:cubicBezTo>
                    <a:cubicBezTo>
                      <a:pt x="454592" y="1946647"/>
                      <a:pt x="501455" y="1879496"/>
                      <a:pt x="555542" y="1805129"/>
                    </a:cubicBezTo>
                    <a:cubicBezTo>
                      <a:pt x="609630" y="1730761"/>
                      <a:pt x="659636" y="1667185"/>
                      <a:pt x="666667" y="1663847"/>
                    </a:cubicBezTo>
                    <a:close/>
                    <a:moveTo>
                      <a:pt x="7154666" y="1428616"/>
                    </a:moveTo>
                    <a:cubicBezTo>
                      <a:pt x="7173629" y="1428616"/>
                      <a:pt x="7226300" y="1496335"/>
                      <a:pt x="7226300" y="1520714"/>
                    </a:cubicBezTo>
                    <a:cubicBezTo>
                      <a:pt x="7226300" y="1530024"/>
                      <a:pt x="7191386" y="1593449"/>
                      <a:pt x="7148713" y="1661658"/>
                    </a:cubicBezTo>
                    <a:cubicBezTo>
                      <a:pt x="7106040" y="1729868"/>
                      <a:pt x="7073753" y="1788302"/>
                      <a:pt x="7076964" y="1791513"/>
                    </a:cubicBezTo>
                    <a:cubicBezTo>
                      <a:pt x="7080176" y="1794725"/>
                      <a:pt x="7140720" y="1774394"/>
                      <a:pt x="7211507" y="1746334"/>
                    </a:cubicBezTo>
                    <a:cubicBezTo>
                      <a:pt x="7282295" y="1718274"/>
                      <a:pt x="7351340" y="1695316"/>
                      <a:pt x="7364941" y="1695316"/>
                    </a:cubicBezTo>
                    <a:cubicBezTo>
                      <a:pt x="7388347" y="1695316"/>
                      <a:pt x="7442200" y="1755170"/>
                      <a:pt x="7442200" y="1781184"/>
                    </a:cubicBezTo>
                    <a:cubicBezTo>
                      <a:pt x="7442200" y="1787837"/>
                      <a:pt x="7343616" y="1824847"/>
                      <a:pt x="7223125" y="1863428"/>
                    </a:cubicBezTo>
                    <a:cubicBezTo>
                      <a:pt x="7102634" y="1902008"/>
                      <a:pt x="6993513" y="1940529"/>
                      <a:pt x="6980633" y="1949029"/>
                    </a:cubicBezTo>
                    <a:cubicBezTo>
                      <a:pt x="6960785" y="1962129"/>
                      <a:pt x="6951591" y="1959095"/>
                      <a:pt x="6920308" y="1929124"/>
                    </a:cubicBezTo>
                    <a:cubicBezTo>
                      <a:pt x="6900008" y="1909676"/>
                      <a:pt x="6883400" y="1884974"/>
                      <a:pt x="6883400" y="1874230"/>
                    </a:cubicBezTo>
                    <a:cubicBezTo>
                      <a:pt x="6883400" y="1863487"/>
                      <a:pt x="6940822" y="1758829"/>
                      <a:pt x="7011005" y="1641656"/>
                    </a:cubicBezTo>
                    <a:cubicBezTo>
                      <a:pt x="7081188" y="1524484"/>
                      <a:pt x="7145836" y="1428616"/>
                      <a:pt x="7154666" y="1428616"/>
                    </a:cubicBezTo>
                    <a:close/>
                    <a:moveTo>
                      <a:pt x="931667" y="1365116"/>
                    </a:moveTo>
                    <a:cubicBezTo>
                      <a:pt x="949073" y="1365116"/>
                      <a:pt x="1070679" y="1468414"/>
                      <a:pt x="1163167" y="1561762"/>
                    </a:cubicBezTo>
                    <a:cubicBezTo>
                      <a:pt x="1252012" y="1651435"/>
                      <a:pt x="1268957" y="1698663"/>
                      <a:pt x="1236687" y="1766668"/>
                    </a:cubicBezTo>
                    <a:cubicBezTo>
                      <a:pt x="1212708" y="1817200"/>
                      <a:pt x="1154290" y="1869799"/>
                      <a:pt x="1109723" y="1880984"/>
                    </a:cubicBezTo>
                    <a:cubicBezTo>
                      <a:pt x="1072326" y="1890371"/>
                      <a:pt x="992244" y="1862349"/>
                      <a:pt x="974054" y="1833512"/>
                    </a:cubicBezTo>
                    <a:cubicBezTo>
                      <a:pt x="964322" y="1818083"/>
                      <a:pt x="968293" y="1802845"/>
                      <a:pt x="989985" y="1772381"/>
                    </a:cubicBezTo>
                    <a:cubicBezTo>
                      <a:pt x="1005877" y="1750063"/>
                      <a:pt x="1025375" y="1732939"/>
                      <a:pt x="1033315" y="1734326"/>
                    </a:cubicBezTo>
                    <a:cubicBezTo>
                      <a:pt x="1076974" y="1741958"/>
                      <a:pt x="1096685" y="1737431"/>
                      <a:pt x="1109587" y="1716808"/>
                    </a:cubicBezTo>
                    <a:cubicBezTo>
                      <a:pt x="1121998" y="1696971"/>
                      <a:pt x="1111020" y="1682294"/>
                      <a:pt x="1028843" y="1608858"/>
                    </a:cubicBezTo>
                    <a:cubicBezTo>
                      <a:pt x="976534" y="1562112"/>
                      <a:pt x="910811" y="1502828"/>
                      <a:pt x="882793" y="1477116"/>
                    </a:cubicBezTo>
                    <a:lnTo>
                      <a:pt x="831851" y="1430366"/>
                    </a:lnTo>
                    <a:lnTo>
                      <a:pt x="875502" y="1397741"/>
                    </a:lnTo>
                    <a:cubicBezTo>
                      <a:pt x="899510" y="1379797"/>
                      <a:pt x="924784" y="1365116"/>
                      <a:pt x="931667" y="1365116"/>
                    </a:cubicBezTo>
                    <a:close/>
                    <a:moveTo>
                      <a:pt x="7029735" y="1301616"/>
                    </a:moveTo>
                    <a:cubicBezTo>
                      <a:pt x="7038814" y="1301616"/>
                      <a:pt x="7061675" y="1319958"/>
                      <a:pt x="7080539" y="1342377"/>
                    </a:cubicBezTo>
                    <a:lnTo>
                      <a:pt x="7114838" y="1383138"/>
                    </a:lnTo>
                    <a:lnTo>
                      <a:pt x="6932443" y="1545002"/>
                    </a:lnTo>
                    <a:cubicBezTo>
                      <a:pt x="6832126" y="1634027"/>
                      <a:pt x="6746271" y="1709982"/>
                      <a:pt x="6741653" y="1713791"/>
                    </a:cubicBezTo>
                    <a:cubicBezTo>
                      <a:pt x="6737035" y="1717600"/>
                      <a:pt x="6717669" y="1702190"/>
                      <a:pt x="6698616" y="1679548"/>
                    </a:cubicBezTo>
                    <a:lnTo>
                      <a:pt x="6663976" y="1638380"/>
                    </a:lnTo>
                    <a:lnTo>
                      <a:pt x="6838603" y="1469998"/>
                    </a:lnTo>
                    <a:cubicBezTo>
                      <a:pt x="6934648" y="1377388"/>
                      <a:pt x="7020657" y="1301616"/>
                      <a:pt x="7029735" y="1301616"/>
                    </a:cubicBezTo>
                    <a:close/>
                    <a:moveTo>
                      <a:pt x="1078471" y="1212716"/>
                    </a:moveTo>
                    <a:cubicBezTo>
                      <a:pt x="1089709" y="1212716"/>
                      <a:pt x="1175755" y="1289725"/>
                      <a:pt x="1269683" y="1383848"/>
                    </a:cubicBezTo>
                    <a:lnTo>
                      <a:pt x="1440463" y="1554980"/>
                    </a:lnTo>
                    <a:lnTo>
                      <a:pt x="1403656" y="1593398"/>
                    </a:lnTo>
                    <a:cubicBezTo>
                      <a:pt x="1383412" y="1614528"/>
                      <a:pt x="1360695" y="1631816"/>
                      <a:pt x="1353174" y="1631816"/>
                    </a:cubicBezTo>
                    <a:cubicBezTo>
                      <a:pt x="1345652" y="1631816"/>
                      <a:pt x="1263129" y="1555290"/>
                      <a:pt x="1169790" y="1461758"/>
                    </a:cubicBezTo>
                    <a:cubicBezTo>
                      <a:pt x="995288" y="1286896"/>
                      <a:pt x="980218" y="1261283"/>
                      <a:pt x="1032601" y="1228591"/>
                    </a:cubicBezTo>
                    <a:cubicBezTo>
                      <a:pt x="1046591" y="1219860"/>
                      <a:pt x="1067233" y="1212716"/>
                      <a:pt x="1078471" y="1212716"/>
                    </a:cubicBezTo>
                    <a:close/>
                    <a:moveTo>
                      <a:pt x="1430077" y="1138502"/>
                    </a:moveTo>
                    <a:cubicBezTo>
                      <a:pt x="1423806" y="1139408"/>
                      <a:pt x="1425605" y="1147981"/>
                      <a:pt x="1429443" y="1165091"/>
                    </a:cubicBezTo>
                    <a:cubicBezTo>
                      <a:pt x="1432971" y="1180807"/>
                      <a:pt x="1441298" y="1203866"/>
                      <a:pt x="1447950" y="1216334"/>
                    </a:cubicBezTo>
                    <a:cubicBezTo>
                      <a:pt x="1459283" y="1237575"/>
                      <a:pt x="1462057" y="1237683"/>
                      <a:pt x="1492024" y="1218048"/>
                    </a:cubicBezTo>
                    <a:cubicBezTo>
                      <a:pt x="1534052" y="1190510"/>
                      <a:pt x="1532523" y="1183384"/>
                      <a:pt x="1479121" y="1157918"/>
                    </a:cubicBezTo>
                    <a:cubicBezTo>
                      <a:pt x="1450687" y="1144359"/>
                      <a:pt x="1436347" y="1137597"/>
                      <a:pt x="1430077" y="1138502"/>
                    </a:cubicBezTo>
                    <a:close/>
                    <a:moveTo>
                      <a:pt x="6659760" y="958716"/>
                    </a:moveTo>
                    <a:cubicBezTo>
                      <a:pt x="6675407" y="958716"/>
                      <a:pt x="6747813" y="1021571"/>
                      <a:pt x="6737157" y="1025905"/>
                    </a:cubicBezTo>
                    <a:cubicBezTo>
                      <a:pt x="6729099" y="1029183"/>
                      <a:pt x="6691018" y="1316667"/>
                      <a:pt x="6697751" y="1323400"/>
                    </a:cubicBezTo>
                    <a:cubicBezTo>
                      <a:pt x="6700413" y="1326062"/>
                      <a:pt x="6738390" y="1287960"/>
                      <a:pt x="6782144" y="1238728"/>
                    </a:cubicBezTo>
                    <a:cubicBezTo>
                      <a:pt x="6825899" y="1189496"/>
                      <a:pt x="6867641" y="1149216"/>
                      <a:pt x="6874905" y="1149216"/>
                    </a:cubicBezTo>
                    <a:cubicBezTo>
                      <a:pt x="6894955" y="1149216"/>
                      <a:pt x="6946900" y="1202028"/>
                      <a:pt x="6946900" y="1222412"/>
                    </a:cubicBezTo>
                    <a:cubicBezTo>
                      <a:pt x="6946900" y="1245934"/>
                      <a:pt x="6643126" y="1581016"/>
                      <a:pt x="6621801" y="1581016"/>
                    </a:cubicBezTo>
                    <a:cubicBezTo>
                      <a:pt x="6612789" y="1581016"/>
                      <a:pt x="6589748" y="1567539"/>
                      <a:pt x="6570597" y="1551066"/>
                    </a:cubicBezTo>
                    <a:lnTo>
                      <a:pt x="6535779" y="1521116"/>
                    </a:lnTo>
                    <a:lnTo>
                      <a:pt x="6551885" y="1382791"/>
                    </a:lnTo>
                    <a:cubicBezTo>
                      <a:pt x="6560744" y="1306712"/>
                      <a:pt x="6568950" y="1233628"/>
                      <a:pt x="6570121" y="1220382"/>
                    </a:cubicBezTo>
                    <a:cubicBezTo>
                      <a:pt x="6571314" y="1206888"/>
                      <a:pt x="6539328" y="1238997"/>
                      <a:pt x="6497376" y="1293407"/>
                    </a:cubicBezTo>
                    <a:cubicBezTo>
                      <a:pt x="6456195" y="1346817"/>
                      <a:pt x="6416559" y="1390516"/>
                      <a:pt x="6409294" y="1390516"/>
                    </a:cubicBezTo>
                    <a:cubicBezTo>
                      <a:pt x="6390179" y="1390516"/>
                      <a:pt x="6337300" y="1338127"/>
                      <a:pt x="6337300" y="1319188"/>
                    </a:cubicBezTo>
                    <a:cubicBezTo>
                      <a:pt x="6337300" y="1310333"/>
                      <a:pt x="6406625" y="1225604"/>
                      <a:pt x="6491355" y="1130902"/>
                    </a:cubicBezTo>
                    <a:cubicBezTo>
                      <a:pt x="6576085" y="1036200"/>
                      <a:pt x="6651868" y="958716"/>
                      <a:pt x="6659760" y="958716"/>
                    </a:cubicBezTo>
                    <a:close/>
                    <a:moveTo>
                      <a:pt x="6236676" y="641217"/>
                    </a:moveTo>
                    <a:cubicBezTo>
                      <a:pt x="6242904" y="641217"/>
                      <a:pt x="6266421" y="657675"/>
                      <a:pt x="6288938" y="677793"/>
                    </a:cubicBezTo>
                    <a:lnTo>
                      <a:pt x="6329876" y="714372"/>
                    </a:lnTo>
                    <a:lnTo>
                      <a:pt x="6258992" y="801620"/>
                    </a:lnTo>
                    <a:cubicBezTo>
                      <a:pt x="6139685" y="948468"/>
                      <a:pt x="6107629" y="1040334"/>
                      <a:pt x="6162326" y="1078646"/>
                    </a:cubicBezTo>
                    <a:cubicBezTo>
                      <a:pt x="6209489" y="1111680"/>
                      <a:pt x="6242746" y="1103303"/>
                      <a:pt x="6275659" y="1050096"/>
                    </a:cubicBezTo>
                    <a:cubicBezTo>
                      <a:pt x="6319374" y="979428"/>
                      <a:pt x="6455784" y="806317"/>
                      <a:pt x="6467755" y="806317"/>
                    </a:cubicBezTo>
                    <a:cubicBezTo>
                      <a:pt x="6487848" y="806317"/>
                      <a:pt x="6553200" y="862182"/>
                      <a:pt x="6553200" y="879359"/>
                    </a:cubicBezTo>
                    <a:cubicBezTo>
                      <a:pt x="6553200" y="899931"/>
                      <a:pt x="6390882" y="1130270"/>
                      <a:pt x="6341798" y="1179355"/>
                    </a:cubicBezTo>
                    <a:cubicBezTo>
                      <a:pt x="6279511" y="1241641"/>
                      <a:pt x="6197534" y="1240104"/>
                      <a:pt x="6102725" y="1174874"/>
                    </a:cubicBezTo>
                    <a:cubicBezTo>
                      <a:pt x="6035783" y="1128817"/>
                      <a:pt x="6007100" y="1080569"/>
                      <a:pt x="6007100" y="1014025"/>
                    </a:cubicBezTo>
                    <a:cubicBezTo>
                      <a:pt x="6007100" y="975396"/>
                      <a:pt x="6027577" y="935956"/>
                      <a:pt x="6116226" y="803846"/>
                    </a:cubicBezTo>
                    <a:cubicBezTo>
                      <a:pt x="6176245" y="714400"/>
                      <a:pt x="6230448" y="641217"/>
                      <a:pt x="6236676" y="641217"/>
                    </a:cubicBezTo>
                    <a:close/>
                    <a:moveTo>
                      <a:pt x="1860553" y="581923"/>
                    </a:moveTo>
                    <a:cubicBezTo>
                      <a:pt x="1875544" y="585874"/>
                      <a:pt x="2133232" y="971910"/>
                      <a:pt x="2133266" y="990466"/>
                    </a:cubicBezTo>
                    <a:cubicBezTo>
                      <a:pt x="2133277" y="997451"/>
                      <a:pt x="2116132" y="1018988"/>
                      <a:pt x="2095164" y="1038326"/>
                    </a:cubicBezTo>
                    <a:lnTo>
                      <a:pt x="2057041" y="1073486"/>
                    </a:lnTo>
                    <a:lnTo>
                      <a:pt x="1990546" y="1039641"/>
                    </a:lnTo>
                    <a:cubicBezTo>
                      <a:pt x="1909040" y="998155"/>
                      <a:pt x="1778002" y="944857"/>
                      <a:pt x="1778002" y="953191"/>
                    </a:cubicBezTo>
                    <a:cubicBezTo>
                      <a:pt x="1778002" y="956553"/>
                      <a:pt x="1806578" y="1002453"/>
                      <a:pt x="1841502" y="1055192"/>
                    </a:cubicBezTo>
                    <a:cubicBezTo>
                      <a:pt x="1876427" y="1107931"/>
                      <a:pt x="1905002" y="1155874"/>
                      <a:pt x="1905002" y="1161733"/>
                    </a:cubicBezTo>
                    <a:cubicBezTo>
                      <a:pt x="1905002" y="1167593"/>
                      <a:pt x="1866971" y="1199525"/>
                      <a:pt x="1820488" y="1232694"/>
                    </a:cubicBezTo>
                    <a:lnTo>
                      <a:pt x="1735975" y="1293002"/>
                    </a:lnTo>
                    <a:lnTo>
                      <a:pt x="1690313" y="1270820"/>
                    </a:lnTo>
                    <a:cubicBezTo>
                      <a:pt x="1615243" y="1234349"/>
                      <a:pt x="1609048" y="1235504"/>
                      <a:pt x="1556996" y="1295666"/>
                    </a:cubicBezTo>
                    <a:cubicBezTo>
                      <a:pt x="1508148" y="1352126"/>
                      <a:pt x="1507664" y="1353693"/>
                      <a:pt x="1523139" y="1405343"/>
                    </a:cubicBezTo>
                    <a:cubicBezTo>
                      <a:pt x="1538285" y="1455892"/>
                      <a:pt x="1537496" y="1459084"/>
                      <a:pt x="1500806" y="1495774"/>
                    </a:cubicBezTo>
                    <a:cubicBezTo>
                      <a:pt x="1439458" y="1557122"/>
                      <a:pt x="1426713" y="1539467"/>
                      <a:pt x="1333502" y="1264019"/>
                    </a:cubicBezTo>
                    <a:lnTo>
                      <a:pt x="1250953" y="1020075"/>
                    </a:lnTo>
                    <a:lnTo>
                      <a:pt x="1301273" y="989396"/>
                    </a:lnTo>
                    <a:cubicBezTo>
                      <a:pt x="1328948" y="972522"/>
                      <a:pt x="1354929" y="958716"/>
                      <a:pt x="1359005" y="958716"/>
                    </a:cubicBezTo>
                    <a:cubicBezTo>
                      <a:pt x="1363082" y="958716"/>
                      <a:pt x="1453728" y="1004970"/>
                      <a:pt x="1560440" y="1061502"/>
                    </a:cubicBezTo>
                    <a:cubicBezTo>
                      <a:pt x="1667154" y="1118035"/>
                      <a:pt x="1756725" y="1162027"/>
                      <a:pt x="1759490" y="1159262"/>
                    </a:cubicBezTo>
                    <a:cubicBezTo>
                      <a:pt x="1762254" y="1156498"/>
                      <a:pt x="1715774" y="1081259"/>
                      <a:pt x="1656204" y="992064"/>
                    </a:cubicBezTo>
                    <a:cubicBezTo>
                      <a:pt x="1596632" y="902869"/>
                      <a:pt x="1546802" y="818605"/>
                      <a:pt x="1545471" y="804806"/>
                    </a:cubicBezTo>
                    <a:cubicBezTo>
                      <a:pt x="1543744" y="786893"/>
                      <a:pt x="1555868" y="774595"/>
                      <a:pt x="1587872" y="761797"/>
                    </a:cubicBezTo>
                    <a:cubicBezTo>
                      <a:pt x="1631381" y="744399"/>
                      <a:pt x="1636702" y="745745"/>
                      <a:pt x="1769956" y="807854"/>
                    </a:cubicBezTo>
                    <a:cubicBezTo>
                      <a:pt x="1845452" y="843042"/>
                      <a:pt x="1910066" y="868986"/>
                      <a:pt x="1913546" y="865505"/>
                    </a:cubicBezTo>
                    <a:cubicBezTo>
                      <a:pt x="1917024" y="862027"/>
                      <a:pt x="1890807" y="816113"/>
                      <a:pt x="1855286" y="763471"/>
                    </a:cubicBezTo>
                    <a:cubicBezTo>
                      <a:pt x="1819765" y="710831"/>
                      <a:pt x="1790702" y="662268"/>
                      <a:pt x="1790702" y="655548"/>
                    </a:cubicBezTo>
                    <a:cubicBezTo>
                      <a:pt x="1790702" y="648832"/>
                      <a:pt x="1803562" y="628764"/>
                      <a:pt x="1819277" y="610953"/>
                    </a:cubicBezTo>
                    <a:cubicBezTo>
                      <a:pt x="1834994" y="593143"/>
                      <a:pt x="1853567" y="580079"/>
                      <a:pt x="1860553" y="581923"/>
                    </a:cubicBezTo>
                    <a:close/>
                    <a:moveTo>
                      <a:pt x="2247902" y="374757"/>
                    </a:moveTo>
                    <a:cubicBezTo>
                      <a:pt x="2315146" y="362779"/>
                      <a:pt x="2428323" y="406134"/>
                      <a:pt x="2445299" y="450370"/>
                    </a:cubicBezTo>
                    <a:cubicBezTo>
                      <a:pt x="2450258" y="463295"/>
                      <a:pt x="2438861" y="476929"/>
                      <a:pt x="2410619" y="491858"/>
                    </a:cubicBezTo>
                    <a:cubicBezTo>
                      <a:pt x="2346326" y="525837"/>
                      <a:pt x="2338911" y="527905"/>
                      <a:pt x="2330451" y="514215"/>
                    </a:cubicBezTo>
                    <a:cubicBezTo>
                      <a:pt x="2315627" y="490228"/>
                      <a:pt x="2250141" y="501270"/>
                      <a:pt x="2210776" y="534396"/>
                    </a:cubicBezTo>
                    <a:cubicBezTo>
                      <a:pt x="2163484" y="574190"/>
                      <a:pt x="2158944" y="629923"/>
                      <a:pt x="2196932" y="704384"/>
                    </a:cubicBezTo>
                    <a:cubicBezTo>
                      <a:pt x="2240667" y="790109"/>
                      <a:pt x="2299855" y="813373"/>
                      <a:pt x="2375156" y="774435"/>
                    </a:cubicBezTo>
                    <a:cubicBezTo>
                      <a:pt x="2419104" y="751707"/>
                      <a:pt x="2446600" y="707833"/>
                      <a:pt x="2428337" y="689573"/>
                    </a:cubicBezTo>
                    <a:cubicBezTo>
                      <a:pt x="2420248" y="681483"/>
                      <a:pt x="2402354" y="684169"/>
                      <a:pt x="2376991" y="697284"/>
                    </a:cubicBezTo>
                    <a:cubicBezTo>
                      <a:pt x="2355581" y="708356"/>
                      <a:pt x="2335068" y="717417"/>
                      <a:pt x="2331408" y="717417"/>
                    </a:cubicBezTo>
                    <a:cubicBezTo>
                      <a:pt x="2323212" y="717417"/>
                      <a:pt x="2286002" y="646748"/>
                      <a:pt x="2286002" y="631182"/>
                    </a:cubicBezTo>
                    <a:cubicBezTo>
                      <a:pt x="2286002" y="615031"/>
                      <a:pt x="2475426" y="524753"/>
                      <a:pt x="2490179" y="533871"/>
                    </a:cubicBezTo>
                    <a:cubicBezTo>
                      <a:pt x="2508782" y="545368"/>
                      <a:pt x="2578101" y="687990"/>
                      <a:pt x="2578101" y="714769"/>
                    </a:cubicBezTo>
                    <a:cubicBezTo>
                      <a:pt x="2578101" y="751594"/>
                      <a:pt x="2498473" y="835332"/>
                      <a:pt x="2425893" y="874835"/>
                    </a:cubicBezTo>
                    <a:cubicBezTo>
                      <a:pt x="2369171" y="905709"/>
                      <a:pt x="2349182" y="910027"/>
                      <a:pt x="2284641" y="905358"/>
                    </a:cubicBezTo>
                    <a:cubicBezTo>
                      <a:pt x="2229438" y="901365"/>
                      <a:pt x="2198537" y="891458"/>
                      <a:pt x="2168355" y="868078"/>
                    </a:cubicBezTo>
                    <a:cubicBezTo>
                      <a:pt x="2075153" y="795880"/>
                      <a:pt x="2026323" y="663738"/>
                      <a:pt x="2056108" y="564325"/>
                    </a:cubicBezTo>
                    <a:cubicBezTo>
                      <a:pt x="2081784" y="478625"/>
                      <a:pt x="2173454" y="388020"/>
                      <a:pt x="2247902" y="374757"/>
                    </a:cubicBezTo>
                    <a:close/>
                    <a:moveTo>
                      <a:pt x="5588696" y="311015"/>
                    </a:moveTo>
                    <a:cubicBezTo>
                      <a:pt x="5605726" y="311015"/>
                      <a:pt x="5667437" y="336701"/>
                      <a:pt x="5680822" y="349361"/>
                    </a:cubicBezTo>
                    <a:cubicBezTo>
                      <a:pt x="5686472" y="354704"/>
                      <a:pt x="5674348" y="396010"/>
                      <a:pt x="5653880" y="441151"/>
                    </a:cubicBezTo>
                    <a:lnTo>
                      <a:pt x="5616666" y="523225"/>
                    </a:lnTo>
                    <a:lnTo>
                      <a:pt x="5685164" y="556820"/>
                    </a:lnTo>
                    <a:cubicBezTo>
                      <a:pt x="5722838" y="575299"/>
                      <a:pt x="5755773" y="590417"/>
                      <a:pt x="5758352" y="590417"/>
                    </a:cubicBezTo>
                    <a:cubicBezTo>
                      <a:pt x="5760932" y="590417"/>
                      <a:pt x="5769792" y="563270"/>
                      <a:pt x="5778043" y="530090"/>
                    </a:cubicBezTo>
                    <a:cubicBezTo>
                      <a:pt x="5797948" y="450044"/>
                      <a:pt x="5829147" y="422156"/>
                      <a:pt x="5879249" y="439623"/>
                    </a:cubicBezTo>
                    <a:cubicBezTo>
                      <a:pt x="5954495" y="465853"/>
                      <a:pt x="5953583" y="472885"/>
                      <a:pt x="5847842" y="682048"/>
                    </a:cubicBezTo>
                    <a:cubicBezTo>
                      <a:pt x="5793868" y="788812"/>
                      <a:pt x="5745239" y="886907"/>
                      <a:pt x="5739778" y="900037"/>
                    </a:cubicBezTo>
                    <a:cubicBezTo>
                      <a:pt x="5731265" y="920506"/>
                      <a:pt x="5724717" y="921942"/>
                      <a:pt x="5693850" y="910113"/>
                    </a:cubicBezTo>
                    <a:cubicBezTo>
                      <a:pt x="5620500" y="882006"/>
                      <a:pt x="5620177" y="880823"/>
                      <a:pt x="5662833" y="796325"/>
                    </a:cubicBezTo>
                    <a:cubicBezTo>
                      <a:pt x="5684540" y="753322"/>
                      <a:pt x="5702300" y="712360"/>
                      <a:pt x="5702300" y="705293"/>
                    </a:cubicBezTo>
                    <a:cubicBezTo>
                      <a:pt x="5702300" y="694586"/>
                      <a:pt x="5588764" y="628515"/>
                      <a:pt x="5570369" y="628515"/>
                    </a:cubicBezTo>
                    <a:cubicBezTo>
                      <a:pt x="5567192" y="628515"/>
                      <a:pt x="5546154" y="668522"/>
                      <a:pt x="5523616" y="717417"/>
                    </a:cubicBezTo>
                    <a:cubicBezTo>
                      <a:pt x="5501079" y="766311"/>
                      <a:pt x="5477965" y="806317"/>
                      <a:pt x="5472251" y="806317"/>
                    </a:cubicBezTo>
                    <a:cubicBezTo>
                      <a:pt x="5466537" y="806317"/>
                      <a:pt x="5441349" y="796533"/>
                      <a:pt x="5416279" y="784580"/>
                    </a:cubicBezTo>
                    <a:cubicBezTo>
                      <a:pt x="5380718" y="767622"/>
                      <a:pt x="5372132" y="757116"/>
                      <a:pt x="5377229" y="736807"/>
                    </a:cubicBezTo>
                    <a:cubicBezTo>
                      <a:pt x="5380823" y="722491"/>
                      <a:pt x="5426889" y="620828"/>
                      <a:pt x="5479597" y="510894"/>
                    </a:cubicBezTo>
                    <a:cubicBezTo>
                      <a:pt x="5532305" y="400963"/>
                      <a:pt x="5581400" y="311015"/>
                      <a:pt x="5588696" y="311015"/>
                    </a:cubicBezTo>
                    <a:close/>
                    <a:moveTo>
                      <a:pt x="3966200" y="241013"/>
                    </a:moveTo>
                    <a:cubicBezTo>
                      <a:pt x="4018190" y="240003"/>
                      <a:pt x="4075806" y="250187"/>
                      <a:pt x="4088712" y="265735"/>
                    </a:cubicBezTo>
                    <a:cubicBezTo>
                      <a:pt x="4098578" y="277626"/>
                      <a:pt x="4100222" y="296384"/>
                      <a:pt x="4093442" y="319711"/>
                    </a:cubicBezTo>
                    <a:cubicBezTo>
                      <a:pt x="4083164" y="355071"/>
                      <a:pt x="4081930" y="355465"/>
                      <a:pt x="3981450" y="355465"/>
                    </a:cubicBezTo>
                    <a:lnTo>
                      <a:pt x="3879850" y="355465"/>
                    </a:lnTo>
                    <a:lnTo>
                      <a:pt x="3879850" y="304792"/>
                    </a:lnTo>
                    <a:cubicBezTo>
                      <a:pt x="3879850" y="258763"/>
                      <a:pt x="3883344" y="253369"/>
                      <a:pt x="3917950" y="245969"/>
                    </a:cubicBezTo>
                    <a:cubicBezTo>
                      <a:pt x="3932165" y="242927"/>
                      <a:pt x="3948870" y="241347"/>
                      <a:pt x="3966200" y="241013"/>
                    </a:cubicBezTo>
                    <a:close/>
                    <a:moveTo>
                      <a:pt x="5168652" y="175857"/>
                    </a:moveTo>
                    <a:cubicBezTo>
                      <a:pt x="5178930" y="175847"/>
                      <a:pt x="5191086" y="176635"/>
                      <a:pt x="5206165" y="177957"/>
                    </a:cubicBezTo>
                    <a:cubicBezTo>
                      <a:pt x="5333012" y="189092"/>
                      <a:pt x="5416162" y="249816"/>
                      <a:pt x="5423150" y="336415"/>
                    </a:cubicBezTo>
                    <a:cubicBezTo>
                      <a:pt x="5424559" y="353878"/>
                      <a:pt x="5427937" y="378166"/>
                      <a:pt x="5430656" y="390392"/>
                    </a:cubicBezTo>
                    <a:cubicBezTo>
                      <a:pt x="5434529" y="407801"/>
                      <a:pt x="5427163" y="412615"/>
                      <a:pt x="5396665" y="412615"/>
                    </a:cubicBezTo>
                    <a:cubicBezTo>
                      <a:pt x="5345546" y="412615"/>
                      <a:pt x="5308600" y="391943"/>
                      <a:pt x="5308600" y="363337"/>
                    </a:cubicBezTo>
                    <a:cubicBezTo>
                      <a:pt x="5308600" y="303618"/>
                      <a:pt x="5206313" y="272013"/>
                      <a:pt x="5157120" y="316532"/>
                    </a:cubicBezTo>
                    <a:cubicBezTo>
                      <a:pt x="5128324" y="342594"/>
                      <a:pt x="5092700" y="439117"/>
                      <a:pt x="5092700" y="491079"/>
                    </a:cubicBezTo>
                    <a:cubicBezTo>
                      <a:pt x="5092700" y="567680"/>
                      <a:pt x="5200066" y="609096"/>
                      <a:pt x="5251450" y="552315"/>
                    </a:cubicBezTo>
                    <a:cubicBezTo>
                      <a:pt x="5282245" y="518287"/>
                      <a:pt x="5308098" y="520323"/>
                      <a:pt x="5351054" y="560152"/>
                    </a:cubicBezTo>
                    <a:lnTo>
                      <a:pt x="5386899" y="593390"/>
                    </a:lnTo>
                    <a:lnTo>
                      <a:pt x="5345490" y="636113"/>
                    </a:lnTo>
                    <a:cubicBezTo>
                      <a:pt x="5269745" y="714265"/>
                      <a:pt x="5191296" y="719035"/>
                      <a:pt x="5065345" y="653150"/>
                    </a:cubicBezTo>
                    <a:cubicBezTo>
                      <a:pt x="4979235" y="608104"/>
                      <a:pt x="4930570" y="448055"/>
                      <a:pt x="4977602" y="364578"/>
                    </a:cubicBezTo>
                    <a:cubicBezTo>
                      <a:pt x="5019639" y="289970"/>
                      <a:pt x="5059473" y="237226"/>
                      <a:pt x="5098686" y="204247"/>
                    </a:cubicBezTo>
                    <a:cubicBezTo>
                      <a:pt x="5123898" y="183043"/>
                      <a:pt x="5137820" y="175878"/>
                      <a:pt x="5168652" y="175857"/>
                    </a:cubicBezTo>
                    <a:close/>
                    <a:moveTo>
                      <a:pt x="2918370" y="128456"/>
                    </a:moveTo>
                    <a:cubicBezTo>
                      <a:pt x="2979334" y="125410"/>
                      <a:pt x="3045037" y="153747"/>
                      <a:pt x="3085425" y="205089"/>
                    </a:cubicBezTo>
                    <a:cubicBezTo>
                      <a:pt x="3110713" y="237240"/>
                      <a:pt x="3110980" y="239914"/>
                      <a:pt x="3089721" y="248126"/>
                    </a:cubicBezTo>
                    <a:cubicBezTo>
                      <a:pt x="3077252" y="252939"/>
                      <a:pt x="3051804" y="265743"/>
                      <a:pt x="3033169" y="276575"/>
                    </a:cubicBezTo>
                    <a:cubicBezTo>
                      <a:pt x="3001789" y="294814"/>
                      <a:pt x="2997654" y="294466"/>
                      <a:pt x="2977226" y="271893"/>
                    </a:cubicBezTo>
                    <a:cubicBezTo>
                      <a:pt x="2950805" y="242699"/>
                      <a:pt x="2911424" y="240787"/>
                      <a:pt x="2862083" y="266307"/>
                    </a:cubicBezTo>
                    <a:cubicBezTo>
                      <a:pt x="2809184" y="293670"/>
                      <a:pt x="2841102" y="309179"/>
                      <a:pt x="2966749" y="317171"/>
                    </a:cubicBezTo>
                    <a:cubicBezTo>
                      <a:pt x="3092152" y="325146"/>
                      <a:pt x="3134734" y="348128"/>
                      <a:pt x="3165803" y="424600"/>
                    </a:cubicBezTo>
                    <a:cubicBezTo>
                      <a:pt x="3193587" y="492989"/>
                      <a:pt x="3179063" y="551441"/>
                      <a:pt x="3127008" y="580714"/>
                    </a:cubicBezTo>
                    <a:cubicBezTo>
                      <a:pt x="3108002" y="591399"/>
                      <a:pt x="3076144" y="612697"/>
                      <a:pt x="3056212" y="628038"/>
                    </a:cubicBezTo>
                    <a:cubicBezTo>
                      <a:pt x="3008501" y="664756"/>
                      <a:pt x="2905290" y="668576"/>
                      <a:pt x="2849604" y="635682"/>
                    </a:cubicBezTo>
                    <a:cubicBezTo>
                      <a:pt x="2796873" y="604533"/>
                      <a:pt x="2761231" y="544747"/>
                      <a:pt x="2781112" y="520794"/>
                    </a:cubicBezTo>
                    <a:cubicBezTo>
                      <a:pt x="2808630" y="487636"/>
                      <a:pt x="2869429" y="483663"/>
                      <a:pt x="2900635" y="512978"/>
                    </a:cubicBezTo>
                    <a:cubicBezTo>
                      <a:pt x="2932749" y="543149"/>
                      <a:pt x="2993714" y="547902"/>
                      <a:pt x="3027906" y="522903"/>
                    </a:cubicBezTo>
                    <a:cubicBezTo>
                      <a:pt x="3045467" y="510061"/>
                      <a:pt x="3048208" y="499024"/>
                      <a:pt x="3039736" y="475276"/>
                    </a:cubicBezTo>
                    <a:cubicBezTo>
                      <a:pt x="3029624" y="446933"/>
                      <a:pt x="3020279" y="443780"/>
                      <a:pt x="2927230" y="437331"/>
                    </a:cubicBezTo>
                    <a:cubicBezTo>
                      <a:pt x="2871417" y="433459"/>
                      <a:pt x="2813469" y="426678"/>
                      <a:pt x="2798458" y="422255"/>
                    </a:cubicBezTo>
                    <a:cubicBezTo>
                      <a:pt x="2757024" y="410054"/>
                      <a:pt x="2730501" y="362405"/>
                      <a:pt x="2730501" y="300164"/>
                    </a:cubicBezTo>
                    <a:cubicBezTo>
                      <a:pt x="2730501" y="252757"/>
                      <a:pt x="2737233" y="237816"/>
                      <a:pt x="2774374" y="202790"/>
                    </a:cubicBezTo>
                    <a:cubicBezTo>
                      <a:pt x="2798502" y="180031"/>
                      <a:pt x="2837079" y="152803"/>
                      <a:pt x="2860099" y="142276"/>
                    </a:cubicBezTo>
                    <a:cubicBezTo>
                      <a:pt x="2878254" y="133978"/>
                      <a:pt x="2898049" y="129474"/>
                      <a:pt x="2918370" y="128456"/>
                    </a:cubicBezTo>
                    <a:close/>
                    <a:moveTo>
                      <a:pt x="4635562" y="37626"/>
                    </a:moveTo>
                    <a:cubicBezTo>
                      <a:pt x="4703900" y="41739"/>
                      <a:pt x="4898176" y="78377"/>
                      <a:pt x="4938457" y="96742"/>
                    </a:cubicBezTo>
                    <a:cubicBezTo>
                      <a:pt x="4963594" y="108198"/>
                      <a:pt x="4967100" y="116688"/>
                      <a:pt x="4960444" y="149973"/>
                    </a:cubicBezTo>
                    <a:cubicBezTo>
                      <a:pt x="4956088" y="171751"/>
                      <a:pt x="4947990" y="194105"/>
                      <a:pt x="4942449" y="199646"/>
                    </a:cubicBezTo>
                    <a:cubicBezTo>
                      <a:pt x="4936908" y="205187"/>
                      <a:pt x="4880063" y="199303"/>
                      <a:pt x="4816126" y="186564"/>
                    </a:cubicBezTo>
                    <a:cubicBezTo>
                      <a:pt x="4693015" y="162041"/>
                      <a:pt x="4686300" y="163815"/>
                      <a:pt x="4686300" y="220865"/>
                    </a:cubicBezTo>
                    <a:cubicBezTo>
                      <a:pt x="4686300" y="238578"/>
                      <a:pt x="4705974" y="246137"/>
                      <a:pt x="4785894" y="259115"/>
                    </a:cubicBezTo>
                    <a:cubicBezTo>
                      <a:pt x="4840670" y="268008"/>
                      <a:pt x="4892172" y="279417"/>
                      <a:pt x="4900343" y="284469"/>
                    </a:cubicBezTo>
                    <a:cubicBezTo>
                      <a:pt x="4918435" y="295649"/>
                      <a:pt x="4905391" y="374088"/>
                      <a:pt x="4884079" y="382269"/>
                    </a:cubicBezTo>
                    <a:cubicBezTo>
                      <a:pt x="4876098" y="385328"/>
                      <a:pt x="4824445" y="379203"/>
                      <a:pt x="4769294" y="368651"/>
                    </a:cubicBezTo>
                    <a:cubicBezTo>
                      <a:pt x="4714143" y="358099"/>
                      <a:pt x="4666948" y="351534"/>
                      <a:pt x="4664416" y="354065"/>
                    </a:cubicBezTo>
                    <a:cubicBezTo>
                      <a:pt x="4661885" y="356600"/>
                      <a:pt x="4656583" y="378582"/>
                      <a:pt x="4652633" y="402917"/>
                    </a:cubicBezTo>
                    <a:lnTo>
                      <a:pt x="4645454" y="447162"/>
                    </a:lnTo>
                    <a:lnTo>
                      <a:pt x="4883150" y="482468"/>
                    </a:lnTo>
                    <a:lnTo>
                      <a:pt x="4885870" y="533084"/>
                    </a:lnTo>
                    <a:cubicBezTo>
                      <a:pt x="4887367" y="560927"/>
                      <a:pt x="4883543" y="588753"/>
                      <a:pt x="4877372" y="594922"/>
                    </a:cubicBezTo>
                    <a:cubicBezTo>
                      <a:pt x="4870881" y="601414"/>
                      <a:pt x="4837627" y="597720"/>
                      <a:pt x="4798452" y="586155"/>
                    </a:cubicBezTo>
                    <a:cubicBezTo>
                      <a:pt x="4761216" y="575158"/>
                      <a:pt x="4679315" y="556512"/>
                      <a:pt x="4616450" y="544717"/>
                    </a:cubicBezTo>
                    <a:cubicBezTo>
                      <a:pt x="4553585" y="532922"/>
                      <a:pt x="4501458" y="520662"/>
                      <a:pt x="4500612" y="517467"/>
                    </a:cubicBezTo>
                    <a:cubicBezTo>
                      <a:pt x="4494121" y="492973"/>
                      <a:pt x="4512288" y="378160"/>
                      <a:pt x="4546843" y="225293"/>
                    </a:cubicBezTo>
                    <a:cubicBezTo>
                      <a:pt x="4582323" y="68334"/>
                      <a:pt x="4591342" y="43477"/>
                      <a:pt x="4614801" y="38006"/>
                    </a:cubicBezTo>
                    <a:cubicBezTo>
                      <a:pt x="4618607" y="37117"/>
                      <a:pt x="4625799" y="37039"/>
                      <a:pt x="4635562" y="37626"/>
                    </a:cubicBezTo>
                    <a:close/>
                    <a:moveTo>
                      <a:pt x="3416005" y="24996"/>
                    </a:moveTo>
                    <a:cubicBezTo>
                      <a:pt x="3426202" y="25780"/>
                      <a:pt x="3437957" y="27392"/>
                      <a:pt x="3452171" y="29716"/>
                    </a:cubicBezTo>
                    <a:cubicBezTo>
                      <a:pt x="3530632" y="42543"/>
                      <a:pt x="3565259" y="63174"/>
                      <a:pt x="3600112" y="117854"/>
                    </a:cubicBezTo>
                    <a:cubicBezTo>
                      <a:pt x="3628638" y="162613"/>
                      <a:pt x="3628123" y="163705"/>
                      <a:pt x="3566278" y="189545"/>
                    </a:cubicBezTo>
                    <a:cubicBezTo>
                      <a:pt x="3522594" y="207798"/>
                      <a:pt x="3519312" y="207289"/>
                      <a:pt x="3486901" y="177248"/>
                    </a:cubicBezTo>
                    <a:cubicBezTo>
                      <a:pt x="3444505" y="137957"/>
                      <a:pt x="3390773" y="136908"/>
                      <a:pt x="3346023" y="174493"/>
                    </a:cubicBezTo>
                    <a:cubicBezTo>
                      <a:pt x="3312672" y="202504"/>
                      <a:pt x="3312257" y="204670"/>
                      <a:pt x="3325022" y="284384"/>
                    </a:cubicBezTo>
                    <a:cubicBezTo>
                      <a:pt x="3341243" y="385674"/>
                      <a:pt x="3361534" y="416140"/>
                      <a:pt x="3421560" y="429360"/>
                    </a:cubicBezTo>
                    <a:cubicBezTo>
                      <a:pt x="3477096" y="441583"/>
                      <a:pt x="3498243" y="428452"/>
                      <a:pt x="3524606" y="365355"/>
                    </a:cubicBezTo>
                    <a:cubicBezTo>
                      <a:pt x="3540206" y="328020"/>
                      <a:pt x="3547974" y="322727"/>
                      <a:pt x="3584197" y="324737"/>
                    </a:cubicBezTo>
                    <a:cubicBezTo>
                      <a:pt x="3646413" y="328194"/>
                      <a:pt x="3662309" y="344213"/>
                      <a:pt x="3644253" y="385252"/>
                    </a:cubicBezTo>
                    <a:cubicBezTo>
                      <a:pt x="3581067" y="528861"/>
                      <a:pt x="3539676" y="558783"/>
                      <a:pt x="3416509" y="549871"/>
                    </a:cubicBezTo>
                    <a:cubicBezTo>
                      <a:pt x="3327738" y="543450"/>
                      <a:pt x="3274920" y="506368"/>
                      <a:pt x="3232065" y="420370"/>
                    </a:cubicBezTo>
                    <a:cubicBezTo>
                      <a:pt x="3198155" y="352323"/>
                      <a:pt x="3190190" y="252183"/>
                      <a:pt x="3211464" y="161383"/>
                    </a:cubicBezTo>
                    <a:cubicBezTo>
                      <a:pt x="3222467" y="114424"/>
                      <a:pt x="3230000" y="107601"/>
                      <a:pt x="3342073" y="43104"/>
                    </a:cubicBezTo>
                    <a:cubicBezTo>
                      <a:pt x="3368858" y="27691"/>
                      <a:pt x="3385416" y="22638"/>
                      <a:pt x="3416005" y="24996"/>
                    </a:cubicBezTo>
                    <a:close/>
                    <a:moveTo>
                      <a:pt x="3752821" y="6215"/>
                    </a:moveTo>
                    <a:cubicBezTo>
                      <a:pt x="3808436" y="6215"/>
                      <a:pt x="3808444" y="6224"/>
                      <a:pt x="3809533" y="53840"/>
                    </a:cubicBezTo>
                    <a:cubicBezTo>
                      <a:pt x="3810132" y="80034"/>
                      <a:pt x="3811911" y="190051"/>
                      <a:pt x="3813486" y="298318"/>
                    </a:cubicBezTo>
                    <a:lnTo>
                      <a:pt x="3816350" y="495165"/>
                    </a:lnTo>
                    <a:lnTo>
                      <a:pt x="3775150" y="505455"/>
                    </a:lnTo>
                    <a:cubicBezTo>
                      <a:pt x="3738099" y="514703"/>
                      <a:pt x="3732080" y="512148"/>
                      <a:pt x="3715383" y="480052"/>
                    </a:cubicBezTo>
                    <a:cubicBezTo>
                      <a:pt x="3693207" y="437433"/>
                      <a:pt x="3666201" y="14506"/>
                      <a:pt x="3685328" y="9392"/>
                    </a:cubicBezTo>
                    <a:cubicBezTo>
                      <a:pt x="3691857" y="7644"/>
                      <a:pt x="3722229" y="6215"/>
                      <a:pt x="3752821" y="6215"/>
                    </a:cubicBezTo>
                    <a:close/>
                    <a:moveTo>
                      <a:pt x="4275117" y="94"/>
                    </a:moveTo>
                    <a:cubicBezTo>
                      <a:pt x="4327817" y="-425"/>
                      <a:pt x="4385548" y="1207"/>
                      <a:pt x="4419600" y="4524"/>
                    </a:cubicBezTo>
                    <a:lnTo>
                      <a:pt x="4502150" y="12565"/>
                    </a:lnTo>
                    <a:lnTo>
                      <a:pt x="4512617" y="62033"/>
                    </a:lnTo>
                    <a:cubicBezTo>
                      <a:pt x="4525616" y="123468"/>
                      <a:pt x="4512058" y="133944"/>
                      <a:pt x="4431836" y="124443"/>
                    </a:cubicBezTo>
                    <a:lnTo>
                      <a:pt x="4372835" y="117458"/>
                    </a:lnTo>
                    <a:lnTo>
                      <a:pt x="4364308" y="276941"/>
                    </a:lnTo>
                    <a:cubicBezTo>
                      <a:pt x="4351887" y="509299"/>
                      <a:pt x="4350400" y="514215"/>
                      <a:pt x="4292567" y="514215"/>
                    </a:cubicBezTo>
                    <a:cubicBezTo>
                      <a:pt x="4209256" y="514215"/>
                      <a:pt x="4203952" y="497336"/>
                      <a:pt x="4222732" y="291968"/>
                    </a:cubicBezTo>
                    <a:cubicBezTo>
                      <a:pt x="4231674" y="194178"/>
                      <a:pt x="4235337" y="110243"/>
                      <a:pt x="4230870" y="105444"/>
                    </a:cubicBezTo>
                    <a:cubicBezTo>
                      <a:pt x="4226404" y="100644"/>
                      <a:pt x="4197033" y="94929"/>
                      <a:pt x="4165600" y="92742"/>
                    </a:cubicBezTo>
                    <a:cubicBezTo>
                      <a:pt x="4109829" y="88861"/>
                      <a:pt x="4108508" y="87769"/>
                      <a:pt x="4110858" y="47490"/>
                    </a:cubicBezTo>
                    <a:lnTo>
                      <a:pt x="4113267" y="6215"/>
                    </a:lnTo>
                    <a:lnTo>
                      <a:pt x="4225158" y="1352"/>
                    </a:lnTo>
                    <a:cubicBezTo>
                      <a:pt x="4240543" y="680"/>
                      <a:pt x="4257551" y="270"/>
                      <a:pt x="4275117" y="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PA-文本框 95">
                <a:extLst>
                  <a:ext uri="{FF2B5EF4-FFF2-40B4-BE49-F238E27FC236}">
                    <a16:creationId xmlns:a16="http://schemas.microsoft.com/office/drawing/2014/main" id="{024CD15C-D91E-44BF-A68B-4E0D8AB01ED1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8563573" y="5069309"/>
                <a:ext cx="889037" cy="306720"/>
              </a:xfrm>
              <a:custGeom>
                <a:avLst/>
                <a:gdLst/>
                <a:ahLst/>
                <a:cxnLst/>
                <a:rect l="l" t="t" r="r" b="b"/>
                <a:pathLst>
                  <a:path w="1292423" h="445889">
                    <a:moveTo>
                      <a:pt x="462557" y="238423"/>
                    </a:moveTo>
                    <a:cubicBezTo>
                      <a:pt x="442118" y="238423"/>
                      <a:pt x="426888" y="245467"/>
                      <a:pt x="416867" y="259556"/>
                    </a:cubicBezTo>
                    <a:cubicBezTo>
                      <a:pt x="406846" y="273646"/>
                      <a:pt x="401835" y="288925"/>
                      <a:pt x="401835" y="305396"/>
                    </a:cubicBezTo>
                    <a:cubicBezTo>
                      <a:pt x="401835" y="328414"/>
                      <a:pt x="407739" y="346373"/>
                      <a:pt x="419546" y="359271"/>
                    </a:cubicBezTo>
                    <a:cubicBezTo>
                      <a:pt x="431353" y="372170"/>
                      <a:pt x="446087" y="378619"/>
                      <a:pt x="463748" y="378619"/>
                    </a:cubicBezTo>
                    <a:cubicBezTo>
                      <a:pt x="481012" y="378619"/>
                      <a:pt x="495299" y="372418"/>
                      <a:pt x="506610" y="360015"/>
                    </a:cubicBezTo>
                    <a:cubicBezTo>
                      <a:pt x="517921" y="347613"/>
                      <a:pt x="523577" y="329704"/>
                      <a:pt x="523577" y="306289"/>
                    </a:cubicBezTo>
                    <a:cubicBezTo>
                      <a:pt x="523577" y="285849"/>
                      <a:pt x="517822" y="269429"/>
                      <a:pt x="506313" y="257026"/>
                    </a:cubicBezTo>
                    <a:cubicBezTo>
                      <a:pt x="494803" y="244624"/>
                      <a:pt x="480218" y="238423"/>
                      <a:pt x="462557" y="238423"/>
                    </a:cubicBezTo>
                    <a:close/>
                    <a:moveTo>
                      <a:pt x="792956" y="69354"/>
                    </a:moveTo>
                    <a:cubicBezTo>
                      <a:pt x="777477" y="69354"/>
                      <a:pt x="764629" y="75456"/>
                      <a:pt x="754409" y="87660"/>
                    </a:cubicBezTo>
                    <a:cubicBezTo>
                      <a:pt x="744190" y="99864"/>
                      <a:pt x="739080" y="119856"/>
                      <a:pt x="739080" y="147638"/>
                    </a:cubicBezTo>
                    <a:cubicBezTo>
                      <a:pt x="739080" y="175816"/>
                      <a:pt x="744636" y="196503"/>
                      <a:pt x="755749" y="209699"/>
                    </a:cubicBezTo>
                    <a:cubicBezTo>
                      <a:pt x="766861" y="222895"/>
                      <a:pt x="780752" y="229493"/>
                      <a:pt x="797420" y="229493"/>
                    </a:cubicBezTo>
                    <a:cubicBezTo>
                      <a:pt x="813494" y="229493"/>
                      <a:pt x="827037" y="223143"/>
                      <a:pt x="838051" y="210443"/>
                    </a:cubicBezTo>
                    <a:cubicBezTo>
                      <a:pt x="849064" y="197743"/>
                      <a:pt x="854570" y="179090"/>
                      <a:pt x="854570" y="154484"/>
                    </a:cubicBezTo>
                    <a:cubicBezTo>
                      <a:pt x="854570" y="127496"/>
                      <a:pt x="848369" y="106561"/>
                      <a:pt x="835967" y="91678"/>
                    </a:cubicBezTo>
                    <a:cubicBezTo>
                      <a:pt x="823565" y="76796"/>
                      <a:pt x="809227" y="69354"/>
                      <a:pt x="792956" y="69354"/>
                    </a:cubicBezTo>
                    <a:close/>
                    <a:moveTo>
                      <a:pt x="462259" y="66378"/>
                    </a:moveTo>
                    <a:cubicBezTo>
                      <a:pt x="446186" y="66378"/>
                      <a:pt x="433387" y="71140"/>
                      <a:pt x="423862" y="80665"/>
                    </a:cubicBezTo>
                    <a:cubicBezTo>
                      <a:pt x="414337" y="90190"/>
                      <a:pt x="409574" y="102791"/>
                      <a:pt x="409574" y="118467"/>
                    </a:cubicBezTo>
                    <a:cubicBezTo>
                      <a:pt x="409574" y="135136"/>
                      <a:pt x="414287" y="148134"/>
                      <a:pt x="423713" y="157460"/>
                    </a:cubicBezTo>
                    <a:cubicBezTo>
                      <a:pt x="433139" y="166787"/>
                      <a:pt x="445690" y="171450"/>
                      <a:pt x="461367" y="171450"/>
                    </a:cubicBezTo>
                    <a:cubicBezTo>
                      <a:pt x="477241" y="171450"/>
                      <a:pt x="489941" y="166737"/>
                      <a:pt x="499467" y="157312"/>
                    </a:cubicBezTo>
                    <a:cubicBezTo>
                      <a:pt x="508991" y="147886"/>
                      <a:pt x="513754" y="134839"/>
                      <a:pt x="513754" y="118170"/>
                    </a:cubicBezTo>
                    <a:cubicBezTo>
                      <a:pt x="513754" y="102493"/>
                      <a:pt x="509041" y="89942"/>
                      <a:pt x="499615" y="80516"/>
                    </a:cubicBezTo>
                    <a:cubicBezTo>
                      <a:pt x="490189" y="71090"/>
                      <a:pt x="477738" y="66378"/>
                      <a:pt x="462259" y="66378"/>
                    </a:cubicBezTo>
                    <a:close/>
                    <a:moveTo>
                      <a:pt x="1006375" y="7739"/>
                    </a:moveTo>
                    <a:lnTo>
                      <a:pt x="1292423" y="7739"/>
                    </a:lnTo>
                    <a:lnTo>
                      <a:pt x="1292423" y="68461"/>
                    </a:lnTo>
                    <a:cubicBezTo>
                      <a:pt x="1268809" y="91678"/>
                      <a:pt x="1244798" y="125016"/>
                      <a:pt x="1220390" y="168474"/>
                    </a:cubicBezTo>
                    <a:cubicBezTo>
                      <a:pt x="1195982" y="211931"/>
                      <a:pt x="1177379" y="258118"/>
                      <a:pt x="1164579" y="307033"/>
                    </a:cubicBezTo>
                    <a:cubicBezTo>
                      <a:pt x="1151780" y="355947"/>
                      <a:pt x="1145480" y="399653"/>
                      <a:pt x="1145678" y="438150"/>
                    </a:cubicBezTo>
                    <a:lnTo>
                      <a:pt x="1065013" y="438150"/>
                    </a:lnTo>
                    <a:cubicBezTo>
                      <a:pt x="1066403" y="377825"/>
                      <a:pt x="1078854" y="316310"/>
                      <a:pt x="1102369" y="253603"/>
                    </a:cubicBezTo>
                    <a:cubicBezTo>
                      <a:pt x="1125884" y="190897"/>
                      <a:pt x="1157287" y="134839"/>
                      <a:pt x="1196577" y="85428"/>
                    </a:cubicBezTo>
                    <a:lnTo>
                      <a:pt x="1006375" y="85428"/>
                    </a:lnTo>
                    <a:close/>
                    <a:moveTo>
                      <a:pt x="796825" y="0"/>
                    </a:moveTo>
                    <a:cubicBezTo>
                      <a:pt x="841077" y="0"/>
                      <a:pt x="877391" y="17115"/>
                      <a:pt x="905767" y="51346"/>
                    </a:cubicBezTo>
                    <a:cubicBezTo>
                      <a:pt x="934144" y="85576"/>
                      <a:pt x="948332" y="141883"/>
                      <a:pt x="948332" y="220266"/>
                    </a:cubicBezTo>
                    <a:cubicBezTo>
                      <a:pt x="948332" y="300038"/>
                      <a:pt x="933549" y="357585"/>
                      <a:pt x="903981" y="392906"/>
                    </a:cubicBezTo>
                    <a:cubicBezTo>
                      <a:pt x="874414" y="428228"/>
                      <a:pt x="835917" y="445889"/>
                      <a:pt x="788491" y="445889"/>
                    </a:cubicBezTo>
                    <a:cubicBezTo>
                      <a:pt x="754359" y="445889"/>
                      <a:pt x="726777" y="436811"/>
                      <a:pt x="705742" y="418654"/>
                    </a:cubicBezTo>
                    <a:cubicBezTo>
                      <a:pt x="684708" y="400497"/>
                      <a:pt x="671214" y="373360"/>
                      <a:pt x="665261" y="337245"/>
                    </a:cubicBezTo>
                    <a:lnTo>
                      <a:pt x="746223" y="328315"/>
                    </a:lnTo>
                    <a:cubicBezTo>
                      <a:pt x="748208" y="344785"/>
                      <a:pt x="753367" y="356989"/>
                      <a:pt x="761702" y="364927"/>
                    </a:cubicBezTo>
                    <a:cubicBezTo>
                      <a:pt x="770036" y="372864"/>
                      <a:pt x="781049" y="376833"/>
                      <a:pt x="794741" y="376833"/>
                    </a:cubicBezTo>
                    <a:cubicBezTo>
                      <a:pt x="812006" y="376833"/>
                      <a:pt x="826690" y="368896"/>
                      <a:pt x="838795" y="353021"/>
                    </a:cubicBezTo>
                    <a:cubicBezTo>
                      <a:pt x="850899" y="337146"/>
                      <a:pt x="858638" y="304205"/>
                      <a:pt x="862012" y="254199"/>
                    </a:cubicBezTo>
                    <a:cubicBezTo>
                      <a:pt x="840977" y="278606"/>
                      <a:pt x="814684" y="290810"/>
                      <a:pt x="783133" y="290810"/>
                    </a:cubicBezTo>
                    <a:cubicBezTo>
                      <a:pt x="748803" y="290810"/>
                      <a:pt x="719186" y="277565"/>
                      <a:pt x="694283" y="251073"/>
                    </a:cubicBezTo>
                    <a:cubicBezTo>
                      <a:pt x="669379" y="224582"/>
                      <a:pt x="656927" y="190103"/>
                      <a:pt x="656927" y="147638"/>
                    </a:cubicBezTo>
                    <a:cubicBezTo>
                      <a:pt x="656927" y="103386"/>
                      <a:pt x="670073" y="67717"/>
                      <a:pt x="696366" y="40630"/>
                    </a:cubicBezTo>
                    <a:cubicBezTo>
                      <a:pt x="722659" y="13544"/>
                      <a:pt x="756145" y="0"/>
                      <a:pt x="796825" y="0"/>
                    </a:cubicBezTo>
                    <a:close/>
                    <a:moveTo>
                      <a:pt x="461367" y="0"/>
                    </a:moveTo>
                    <a:cubicBezTo>
                      <a:pt x="502840" y="0"/>
                      <a:pt x="535036" y="10617"/>
                      <a:pt x="557956" y="31849"/>
                    </a:cubicBezTo>
                    <a:cubicBezTo>
                      <a:pt x="580875" y="53082"/>
                      <a:pt x="592335" y="79971"/>
                      <a:pt x="592335" y="112514"/>
                    </a:cubicBezTo>
                    <a:cubicBezTo>
                      <a:pt x="592335" y="132755"/>
                      <a:pt x="587077" y="150763"/>
                      <a:pt x="576559" y="166539"/>
                    </a:cubicBezTo>
                    <a:cubicBezTo>
                      <a:pt x="566042" y="182315"/>
                      <a:pt x="551259" y="194370"/>
                      <a:pt x="532209" y="202704"/>
                    </a:cubicBezTo>
                    <a:cubicBezTo>
                      <a:pt x="556418" y="212428"/>
                      <a:pt x="574823" y="226616"/>
                      <a:pt x="587424" y="245269"/>
                    </a:cubicBezTo>
                    <a:cubicBezTo>
                      <a:pt x="600025" y="263922"/>
                      <a:pt x="606325" y="285453"/>
                      <a:pt x="606325" y="309860"/>
                    </a:cubicBezTo>
                    <a:cubicBezTo>
                      <a:pt x="606325" y="350143"/>
                      <a:pt x="593476" y="382885"/>
                      <a:pt x="567779" y="408087"/>
                    </a:cubicBezTo>
                    <a:cubicBezTo>
                      <a:pt x="542081" y="433288"/>
                      <a:pt x="507900" y="445889"/>
                      <a:pt x="465236" y="445889"/>
                    </a:cubicBezTo>
                    <a:cubicBezTo>
                      <a:pt x="425549" y="445889"/>
                      <a:pt x="392509" y="435471"/>
                      <a:pt x="366117" y="414635"/>
                    </a:cubicBezTo>
                    <a:cubicBezTo>
                      <a:pt x="334962" y="390029"/>
                      <a:pt x="319384" y="356295"/>
                      <a:pt x="319384" y="313432"/>
                    </a:cubicBezTo>
                    <a:cubicBezTo>
                      <a:pt x="319384" y="289818"/>
                      <a:pt x="325238" y="268139"/>
                      <a:pt x="336946" y="248394"/>
                    </a:cubicBezTo>
                    <a:cubicBezTo>
                      <a:pt x="348654" y="228650"/>
                      <a:pt x="367109" y="213420"/>
                      <a:pt x="392310" y="202704"/>
                    </a:cubicBezTo>
                    <a:cubicBezTo>
                      <a:pt x="370681" y="193576"/>
                      <a:pt x="354954" y="181025"/>
                      <a:pt x="345132" y="165051"/>
                    </a:cubicBezTo>
                    <a:cubicBezTo>
                      <a:pt x="335309" y="149076"/>
                      <a:pt x="330398" y="131564"/>
                      <a:pt x="330398" y="112514"/>
                    </a:cubicBezTo>
                    <a:cubicBezTo>
                      <a:pt x="330398" y="79971"/>
                      <a:pt x="341758" y="53082"/>
                      <a:pt x="364479" y="31849"/>
                    </a:cubicBezTo>
                    <a:cubicBezTo>
                      <a:pt x="387201" y="10617"/>
                      <a:pt x="419496" y="0"/>
                      <a:pt x="461367" y="0"/>
                    </a:cubicBezTo>
                    <a:close/>
                    <a:moveTo>
                      <a:pt x="123824" y="0"/>
                    </a:moveTo>
                    <a:lnTo>
                      <a:pt x="191690" y="0"/>
                    </a:lnTo>
                    <a:lnTo>
                      <a:pt x="191690" y="438150"/>
                    </a:lnTo>
                    <a:lnTo>
                      <a:pt x="108049" y="438150"/>
                    </a:lnTo>
                    <a:lnTo>
                      <a:pt x="108049" y="122932"/>
                    </a:lnTo>
                    <a:cubicBezTo>
                      <a:pt x="77489" y="151507"/>
                      <a:pt x="41473" y="172641"/>
                      <a:pt x="0" y="186333"/>
                    </a:cubicBezTo>
                    <a:lnTo>
                      <a:pt x="0" y="110431"/>
                    </a:lnTo>
                    <a:cubicBezTo>
                      <a:pt x="21827" y="103287"/>
                      <a:pt x="45541" y="89744"/>
                      <a:pt x="71139" y="69801"/>
                    </a:cubicBezTo>
                    <a:cubicBezTo>
                      <a:pt x="96738" y="49858"/>
                      <a:pt x="114299" y="26591"/>
                      <a:pt x="1238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4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23B5DEFE-A649-4AD8-9DA3-83329789E5C6}"/>
                  </a:ext>
                </a:extLst>
              </p:cNvPr>
              <p:cNvGrpSpPr/>
              <p:nvPr/>
            </p:nvGrpSpPr>
            <p:grpSpPr>
              <a:xfrm>
                <a:off x="7190514" y="2057400"/>
                <a:ext cx="3565425" cy="2713799"/>
                <a:chOff x="6096300" y="-1358304"/>
                <a:chExt cx="6783013" cy="5162844"/>
              </a:xfrm>
              <a:grpFill/>
            </p:grpSpPr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67906601-1986-4C54-A7CF-187F5C3FDE0B}"/>
                    </a:ext>
                  </a:extLst>
                </p:cNvPr>
                <p:cNvSpPr/>
                <p:nvPr/>
              </p:nvSpPr>
              <p:spPr>
                <a:xfrm>
                  <a:off x="6096300" y="-1358304"/>
                  <a:ext cx="6783013" cy="5162844"/>
                </a:xfrm>
                <a:custGeom>
                  <a:avLst/>
                  <a:gdLst>
                    <a:gd name="connsiteX0" fmla="*/ 339417 w 6783013"/>
                    <a:gd name="connsiteY0" fmla="*/ 1676636 h 5162844"/>
                    <a:gd name="connsiteX1" fmla="*/ 354562 w 6783013"/>
                    <a:gd name="connsiteY1" fmla="*/ 1678045 h 5162844"/>
                    <a:gd name="connsiteX2" fmla="*/ 388125 w 6783013"/>
                    <a:gd name="connsiteY2" fmla="*/ 1745542 h 5162844"/>
                    <a:gd name="connsiteX3" fmla="*/ 462466 w 6783013"/>
                    <a:gd name="connsiteY3" fmla="*/ 1915722 h 5162844"/>
                    <a:gd name="connsiteX4" fmla="*/ 416627 w 6783013"/>
                    <a:gd name="connsiteY4" fmla="*/ 2064456 h 5162844"/>
                    <a:gd name="connsiteX5" fmla="*/ 231802 w 6783013"/>
                    <a:gd name="connsiteY5" fmla="*/ 2716462 h 5162844"/>
                    <a:gd name="connsiteX6" fmla="*/ 461645 w 6783013"/>
                    <a:gd name="connsiteY6" fmla="*/ 3494257 h 5162844"/>
                    <a:gd name="connsiteX7" fmla="*/ 1068007 w 6783013"/>
                    <a:gd name="connsiteY7" fmla="*/ 4010565 h 5162844"/>
                    <a:gd name="connsiteX8" fmla="*/ 1392022 w 6783013"/>
                    <a:gd name="connsiteY8" fmla="*/ 4199263 h 5162844"/>
                    <a:gd name="connsiteX9" fmla="*/ 809897 w 6783013"/>
                    <a:gd name="connsiteY9" fmla="*/ 3957216 h 5162844"/>
                    <a:gd name="connsiteX10" fmla="*/ 96412 w 6783013"/>
                    <a:gd name="connsiteY10" fmla="*/ 3161991 h 5162844"/>
                    <a:gd name="connsiteX11" fmla="*/ 8 w 6783013"/>
                    <a:gd name="connsiteY11" fmla="*/ 2633384 h 5162844"/>
                    <a:gd name="connsiteX12" fmla="*/ 58213 w 6783013"/>
                    <a:gd name="connsiteY12" fmla="*/ 2214284 h 5162844"/>
                    <a:gd name="connsiteX13" fmla="*/ 270692 w 6783013"/>
                    <a:gd name="connsiteY13" fmla="*/ 1760447 h 5162844"/>
                    <a:gd name="connsiteX14" fmla="*/ 339417 w 6783013"/>
                    <a:gd name="connsiteY14" fmla="*/ 1676636 h 5162844"/>
                    <a:gd name="connsiteX15" fmla="*/ 3754737 w 6783013"/>
                    <a:gd name="connsiteY15" fmla="*/ 7 h 5162844"/>
                    <a:gd name="connsiteX16" fmla="*/ 4204155 w 6783013"/>
                    <a:gd name="connsiteY16" fmla="*/ 10991 h 5162844"/>
                    <a:gd name="connsiteX17" fmla="*/ 4653648 w 6783013"/>
                    <a:gd name="connsiteY17" fmla="*/ 61847 h 5162844"/>
                    <a:gd name="connsiteX18" fmla="*/ 4786998 w 6783013"/>
                    <a:gd name="connsiteY18" fmla="*/ 84901 h 5162844"/>
                    <a:gd name="connsiteX19" fmla="*/ 5668977 w 6783013"/>
                    <a:gd name="connsiteY19" fmla="*/ 375704 h 5162844"/>
                    <a:gd name="connsiteX20" fmla="*/ 6351440 w 6783013"/>
                    <a:gd name="connsiteY20" fmla="*/ 899834 h 5162844"/>
                    <a:gd name="connsiteX21" fmla="*/ 6769120 w 6783013"/>
                    <a:gd name="connsiteY21" fmla="*/ 1893976 h 5162844"/>
                    <a:gd name="connsiteX22" fmla="*/ 6676677 w 6783013"/>
                    <a:gd name="connsiteY22" fmla="*/ 2639358 h 5162844"/>
                    <a:gd name="connsiteX23" fmla="*/ 6412782 w 6783013"/>
                    <a:gd name="connsiteY23" fmla="*/ 3160434 h 5162844"/>
                    <a:gd name="connsiteX24" fmla="*/ 6165769 w 6783013"/>
                    <a:gd name="connsiteY24" fmla="*/ 3490634 h 5162844"/>
                    <a:gd name="connsiteX25" fmla="*/ 5798917 w 6783013"/>
                    <a:gd name="connsiteY25" fmla="*/ 3875497 h 5162844"/>
                    <a:gd name="connsiteX26" fmla="*/ 5333098 w 6783013"/>
                    <a:gd name="connsiteY26" fmla="*/ 4220168 h 5162844"/>
                    <a:gd name="connsiteX27" fmla="*/ 4926698 w 6783013"/>
                    <a:gd name="connsiteY27" fmla="*/ 4462690 h 5162844"/>
                    <a:gd name="connsiteX28" fmla="*/ 4463148 w 6783013"/>
                    <a:gd name="connsiteY28" fmla="*/ 4681198 h 5162844"/>
                    <a:gd name="connsiteX29" fmla="*/ 3961498 w 6783013"/>
                    <a:gd name="connsiteY29" fmla="*/ 4861836 h 5162844"/>
                    <a:gd name="connsiteX30" fmla="*/ 3809098 w 6783013"/>
                    <a:gd name="connsiteY30" fmla="*/ 4906602 h 5162844"/>
                    <a:gd name="connsiteX31" fmla="*/ 3669398 w 6783013"/>
                    <a:gd name="connsiteY31" fmla="*/ 4944004 h 5162844"/>
                    <a:gd name="connsiteX32" fmla="*/ 3542398 w 6783013"/>
                    <a:gd name="connsiteY32" fmla="*/ 4976221 h 5162844"/>
                    <a:gd name="connsiteX33" fmla="*/ 2970898 w 6783013"/>
                    <a:gd name="connsiteY33" fmla="*/ 5083086 h 5162844"/>
                    <a:gd name="connsiteX34" fmla="*/ 2684498 w 6783013"/>
                    <a:gd name="connsiteY34" fmla="*/ 5128407 h 5162844"/>
                    <a:gd name="connsiteX35" fmla="*/ 1814222 w 6783013"/>
                    <a:gd name="connsiteY35" fmla="*/ 5162680 h 5162844"/>
                    <a:gd name="connsiteX36" fmla="*/ 1248007 w 6783013"/>
                    <a:gd name="connsiteY36" fmla="*/ 5007082 h 5162844"/>
                    <a:gd name="connsiteX37" fmla="*/ 1192120 w 6783013"/>
                    <a:gd name="connsiteY37" fmla="*/ 4925464 h 5162844"/>
                    <a:gd name="connsiteX38" fmla="*/ 1185327 w 6783013"/>
                    <a:gd name="connsiteY38" fmla="*/ 4799228 h 5162844"/>
                    <a:gd name="connsiteX39" fmla="*/ 1218989 w 6783013"/>
                    <a:gd name="connsiteY39" fmla="*/ 4715610 h 5162844"/>
                    <a:gd name="connsiteX40" fmla="*/ 1237348 w 6783013"/>
                    <a:gd name="connsiteY40" fmla="*/ 4688191 h 5162844"/>
                    <a:gd name="connsiteX41" fmla="*/ 1341019 w 6783013"/>
                    <a:gd name="connsiteY41" fmla="*/ 4519701 h 5162844"/>
                    <a:gd name="connsiteX42" fmla="*/ 1563324 w 6783013"/>
                    <a:gd name="connsiteY42" fmla="*/ 4280151 h 5162844"/>
                    <a:gd name="connsiteX43" fmla="*/ 1580248 w 6783013"/>
                    <a:gd name="connsiteY43" fmla="*/ 4270019 h 5162844"/>
                    <a:gd name="connsiteX44" fmla="*/ 2023164 w 6783013"/>
                    <a:gd name="connsiteY44" fmla="*/ 3739117 h 5162844"/>
                    <a:gd name="connsiteX45" fmla="*/ 2194659 w 6783013"/>
                    <a:gd name="connsiteY45" fmla="*/ 3547784 h 5162844"/>
                    <a:gd name="connsiteX46" fmla="*/ 2367304 w 6783013"/>
                    <a:gd name="connsiteY46" fmla="*/ 3357284 h 5162844"/>
                    <a:gd name="connsiteX47" fmla="*/ 2513309 w 6783013"/>
                    <a:gd name="connsiteY47" fmla="*/ 3196609 h 5162844"/>
                    <a:gd name="connsiteX48" fmla="*/ 2583548 w 6783013"/>
                    <a:gd name="connsiteY48" fmla="*/ 3120004 h 5162844"/>
                    <a:gd name="connsiteX49" fmla="*/ 2920269 w 6783013"/>
                    <a:gd name="connsiteY49" fmla="*/ 2748951 h 5162844"/>
                    <a:gd name="connsiteX50" fmla="*/ 3002855 w 6783013"/>
                    <a:gd name="connsiteY50" fmla="*/ 2658784 h 5162844"/>
                    <a:gd name="connsiteX51" fmla="*/ 3391098 w 6783013"/>
                    <a:gd name="connsiteY51" fmla="*/ 2240669 h 5162844"/>
                    <a:gd name="connsiteX52" fmla="*/ 3491598 w 6783013"/>
                    <a:gd name="connsiteY52" fmla="*/ 2131569 h 5162844"/>
                    <a:gd name="connsiteX53" fmla="*/ 3809098 w 6783013"/>
                    <a:gd name="connsiteY53" fmla="*/ 1787729 h 5162844"/>
                    <a:gd name="connsiteX54" fmla="*/ 3993248 w 6783013"/>
                    <a:gd name="connsiteY54" fmla="*/ 1586749 h 5162844"/>
                    <a:gd name="connsiteX55" fmla="*/ 4151998 w 6783013"/>
                    <a:gd name="connsiteY55" fmla="*/ 1414703 h 5162844"/>
                    <a:gd name="connsiteX56" fmla="*/ 4700523 w 6783013"/>
                    <a:gd name="connsiteY56" fmla="*/ 1420794 h 5162844"/>
                    <a:gd name="connsiteX57" fmla="*/ 5256428 w 6783013"/>
                    <a:gd name="connsiteY57" fmla="*/ 1438824 h 5162844"/>
                    <a:gd name="connsiteX58" fmla="*/ 5216258 w 6783013"/>
                    <a:gd name="connsiteY58" fmla="*/ 1492799 h 5162844"/>
                    <a:gd name="connsiteX59" fmla="*/ 5041376 w 6783013"/>
                    <a:gd name="connsiteY59" fmla="*/ 1680884 h 5162844"/>
                    <a:gd name="connsiteX60" fmla="*/ 4906933 w 6783013"/>
                    <a:gd name="connsiteY60" fmla="*/ 1833284 h 5162844"/>
                    <a:gd name="connsiteX61" fmla="*/ 4831788 w 6783013"/>
                    <a:gd name="connsiteY61" fmla="*/ 1934351 h 5162844"/>
                    <a:gd name="connsiteX62" fmla="*/ 4718226 w 6783013"/>
                    <a:gd name="connsiteY62" fmla="*/ 2067238 h 5162844"/>
                    <a:gd name="connsiteX63" fmla="*/ 4481826 w 6783013"/>
                    <a:gd name="connsiteY63" fmla="*/ 2322184 h 5162844"/>
                    <a:gd name="connsiteX64" fmla="*/ 4298048 w 6783013"/>
                    <a:gd name="connsiteY64" fmla="*/ 2531410 h 5162844"/>
                    <a:gd name="connsiteX65" fmla="*/ 4196448 w 6783013"/>
                    <a:gd name="connsiteY65" fmla="*/ 2645250 h 5162844"/>
                    <a:gd name="connsiteX66" fmla="*/ 4113848 w 6783013"/>
                    <a:gd name="connsiteY66" fmla="*/ 2739757 h 5162844"/>
                    <a:gd name="connsiteX67" fmla="*/ 3845180 w 6783013"/>
                    <a:gd name="connsiteY67" fmla="*/ 3058973 h 5162844"/>
                    <a:gd name="connsiteX68" fmla="*/ 3794211 w 6783013"/>
                    <a:gd name="connsiteY68" fmla="*/ 3117696 h 5162844"/>
                    <a:gd name="connsiteX69" fmla="*/ 3581270 w 6783013"/>
                    <a:gd name="connsiteY69" fmla="*/ 3352507 h 5162844"/>
                    <a:gd name="connsiteX70" fmla="*/ 3409300 w 6783013"/>
                    <a:gd name="connsiteY70" fmla="*/ 3547784 h 5162844"/>
                    <a:gd name="connsiteX71" fmla="*/ 3276727 w 6783013"/>
                    <a:gd name="connsiteY71" fmla="*/ 3700184 h 5162844"/>
                    <a:gd name="connsiteX72" fmla="*/ 3099428 w 6783013"/>
                    <a:gd name="connsiteY72" fmla="*/ 3903384 h 5162844"/>
                    <a:gd name="connsiteX73" fmla="*/ 2837548 w 6783013"/>
                    <a:gd name="connsiteY73" fmla="*/ 4239917 h 5162844"/>
                    <a:gd name="connsiteX74" fmla="*/ 3199498 w 6783013"/>
                    <a:gd name="connsiteY74" fmla="*/ 4200975 h 5162844"/>
                    <a:gd name="connsiteX75" fmla="*/ 3434007 w 6783013"/>
                    <a:gd name="connsiteY75" fmla="*/ 4170007 h 5162844"/>
                    <a:gd name="connsiteX76" fmla="*/ 3586407 w 6783013"/>
                    <a:gd name="connsiteY76" fmla="*/ 4137293 h 5162844"/>
                    <a:gd name="connsiteX77" fmla="*/ 3694798 w 6783013"/>
                    <a:gd name="connsiteY77" fmla="*/ 4100763 h 5162844"/>
                    <a:gd name="connsiteX78" fmla="*/ 3994164 w 6783013"/>
                    <a:gd name="connsiteY78" fmla="*/ 4030384 h 5162844"/>
                    <a:gd name="connsiteX79" fmla="*/ 4042129 w 6783013"/>
                    <a:gd name="connsiteY79" fmla="*/ 4006806 h 5162844"/>
                    <a:gd name="connsiteX80" fmla="*/ 4234548 w 6783013"/>
                    <a:gd name="connsiteY80" fmla="*/ 3921925 h 5162844"/>
                    <a:gd name="connsiteX81" fmla="*/ 5002898 w 6783013"/>
                    <a:gd name="connsiteY81" fmla="*/ 3518862 h 5162844"/>
                    <a:gd name="connsiteX82" fmla="*/ 5131080 w 6783013"/>
                    <a:gd name="connsiteY82" fmla="*/ 3435901 h 5162844"/>
                    <a:gd name="connsiteX83" fmla="*/ 5351356 w 6783013"/>
                    <a:gd name="connsiteY83" fmla="*/ 3276163 h 5162844"/>
                    <a:gd name="connsiteX84" fmla="*/ 5811244 w 6783013"/>
                    <a:gd name="connsiteY84" fmla="*/ 2779434 h 5162844"/>
                    <a:gd name="connsiteX85" fmla="*/ 5914835 w 6783013"/>
                    <a:gd name="connsiteY85" fmla="*/ 2623878 h 5162844"/>
                    <a:gd name="connsiteX86" fmla="*/ 6046181 w 6783013"/>
                    <a:gd name="connsiteY86" fmla="*/ 2233334 h 5162844"/>
                    <a:gd name="connsiteX87" fmla="*/ 6068078 w 6783013"/>
                    <a:gd name="connsiteY87" fmla="*/ 1915834 h 5162844"/>
                    <a:gd name="connsiteX88" fmla="*/ 6032517 w 6783013"/>
                    <a:gd name="connsiteY88" fmla="*/ 1598334 h 5162844"/>
                    <a:gd name="connsiteX89" fmla="*/ 5462130 w 6783013"/>
                    <a:gd name="connsiteY89" fmla="*/ 922362 h 5162844"/>
                    <a:gd name="connsiteX90" fmla="*/ 4499926 w 6783013"/>
                    <a:gd name="connsiteY90" fmla="*/ 543373 h 5162844"/>
                    <a:gd name="connsiteX91" fmla="*/ 4377151 w 6783013"/>
                    <a:gd name="connsiteY91" fmla="*/ 520628 h 5162844"/>
                    <a:gd name="connsiteX92" fmla="*/ 4120175 w 6783013"/>
                    <a:gd name="connsiteY92" fmla="*/ 486612 h 5162844"/>
                    <a:gd name="connsiteX93" fmla="*/ 3656698 w 6783013"/>
                    <a:gd name="connsiteY93" fmla="*/ 473803 h 5162844"/>
                    <a:gd name="connsiteX94" fmla="*/ 3265996 w 6783013"/>
                    <a:gd name="connsiteY94" fmla="*/ 520358 h 5162844"/>
                    <a:gd name="connsiteX95" fmla="*/ 2942146 w 6783013"/>
                    <a:gd name="connsiteY95" fmla="*/ 577737 h 5162844"/>
                    <a:gd name="connsiteX96" fmla="*/ 2342248 w 6783013"/>
                    <a:gd name="connsiteY96" fmla="*/ 734184 h 5162844"/>
                    <a:gd name="connsiteX97" fmla="*/ 1633131 w 6783013"/>
                    <a:gd name="connsiteY97" fmla="*/ 1025157 h 5162844"/>
                    <a:gd name="connsiteX98" fmla="*/ 1488240 w 6783013"/>
                    <a:gd name="connsiteY98" fmla="*/ 1096684 h 5162844"/>
                    <a:gd name="connsiteX99" fmla="*/ 1378208 w 6783013"/>
                    <a:gd name="connsiteY99" fmla="*/ 1047488 h 5162844"/>
                    <a:gd name="connsiteX100" fmla="*/ 1127262 w 6783013"/>
                    <a:gd name="connsiteY100" fmla="*/ 963271 h 5162844"/>
                    <a:gd name="connsiteX101" fmla="*/ 1059548 w 6783013"/>
                    <a:gd name="connsiteY101" fmla="*/ 936600 h 5162844"/>
                    <a:gd name="connsiteX102" fmla="*/ 1332338 w 6783013"/>
                    <a:gd name="connsiteY102" fmla="*/ 741084 h 5162844"/>
                    <a:gd name="connsiteX103" fmla="*/ 1398165 w 6783013"/>
                    <a:gd name="connsiteY103" fmla="*/ 690015 h 5162844"/>
                    <a:gd name="connsiteX104" fmla="*/ 2075548 w 6783013"/>
                    <a:gd name="connsiteY104" fmla="*/ 346838 h 5162844"/>
                    <a:gd name="connsiteX105" fmla="*/ 2386698 w 6783013"/>
                    <a:gd name="connsiteY105" fmla="*/ 233165 h 5162844"/>
                    <a:gd name="connsiteX106" fmla="*/ 2475598 w 6783013"/>
                    <a:gd name="connsiteY106" fmla="*/ 208052 h 5162844"/>
                    <a:gd name="connsiteX107" fmla="*/ 2551798 w 6783013"/>
                    <a:gd name="connsiteY107" fmla="*/ 182631 h 5162844"/>
                    <a:gd name="connsiteX108" fmla="*/ 3186798 w 6783013"/>
                    <a:gd name="connsiteY108" fmla="*/ 40593 h 5162844"/>
                    <a:gd name="connsiteX109" fmla="*/ 3453498 w 6783013"/>
                    <a:gd name="connsiteY109" fmla="*/ 12184 h 5162844"/>
                    <a:gd name="connsiteX110" fmla="*/ 3754737 w 6783013"/>
                    <a:gd name="connsiteY110" fmla="*/ 7 h 516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6783013" h="5162844">
                      <a:moveTo>
                        <a:pt x="339417" y="1676636"/>
                      </a:moveTo>
                      <a:cubicBezTo>
                        <a:pt x="344415" y="1675346"/>
                        <a:pt x="349231" y="1676044"/>
                        <a:pt x="354562" y="1678045"/>
                      </a:cubicBezTo>
                      <a:cubicBezTo>
                        <a:pt x="372662" y="1684840"/>
                        <a:pt x="382180" y="1703981"/>
                        <a:pt x="388125" y="1745542"/>
                      </a:cubicBezTo>
                      <a:cubicBezTo>
                        <a:pt x="396525" y="1804264"/>
                        <a:pt x="438834" y="1901116"/>
                        <a:pt x="462466" y="1915722"/>
                      </a:cubicBezTo>
                      <a:cubicBezTo>
                        <a:pt x="487510" y="1931200"/>
                        <a:pt x="474679" y="1972833"/>
                        <a:pt x="416627" y="2064456"/>
                      </a:cubicBezTo>
                      <a:cubicBezTo>
                        <a:pt x="301045" y="2246877"/>
                        <a:pt x="233879" y="2483820"/>
                        <a:pt x="231802" y="2716462"/>
                      </a:cubicBezTo>
                      <a:cubicBezTo>
                        <a:pt x="228782" y="3054680"/>
                        <a:pt x="282515" y="3236513"/>
                        <a:pt x="461645" y="3494257"/>
                      </a:cubicBezTo>
                      <a:cubicBezTo>
                        <a:pt x="587508" y="3675358"/>
                        <a:pt x="860542" y="3907843"/>
                        <a:pt x="1068007" y="4010565"/>
                      </a:cubicBezTo>
                      <a:cubicBezTo>
                        <a:pt x="1301929" y="4126387"/>
                        <a:pt x="1408402" y="4188395"/>
                        <a:pt x="1392022" y="4199263"/>
                      </a:cubicBezTo>
                      <a:cubicBezTo>
                        <a:pt x="1360664" y="4220068"/>
                        <a:pt x="1039357" y="4086469"/>
                        <a:pt x="809897" y="3957216"/>
                      </a:cubicBezTo>
                      <a:cubicBezTo>
                        <a:pt x="495762" y="3780267"/>
                        <a:pt x="183392" y="3432110"/>
                        <a:pt x="96412" y="3161991"/>
                      </a:cubicBezTo>
                      <a:cubicBezTo>
                        <a:pt x="10193" y="2894234"/>
                        <a:pt x="330" y="2840157"/>
                        <a:pt x="8" y="2633384"/>
                      </a:cubicBezTo>
                      <a:cubicBezTo>
                        <a:pt x="-300" y="2435510"/>
                        <a:pt x="7340" y="2380496"/>
                        <a:pt x="58213" y="2214284"/>
                      </a:cubicBezTo>
                      <a:cubicBezTo>
                        <a:pt x="101072" y="2074256"/>
                        <a:pt x="185334" y="1894279"/>
                        <a:pt x="270692" y="1760447"/>
                      </a:cubicBezTo>
                      <a:cubicBezTo>
                        <a:pt x="307792" y="1702279"/>
                        <a:pt x="324424" y="1680508"/>
                        <a:pt x="339417" y="1676636"/>
                      </a:cubicBezTo>
                      <a:close/>
                      <a:moveTo>
                        <a:pt x="3754737" y="7"/>
                      </a:moveTo>
                      <a:cubicBezTo>
                        <a:pt x="3872742" y="-181"/>
                        <a:pt x="4015443" y="3492"/>
                        <a:pt x="4204155" y="10991"/>
                      </a:cubicBezTo>
                      <a:cubicBezTo>
                        <a:pt x="4367399" y="17479"/>
                        <a:pt x="4473081" y="29436"/>
                        <a:pt x="4653648" y="61847"/>
                      </a:cubicBezTo>
                      <a:cubicBezTo>
                        <a:pt x="4706036" y="71251"/>
                        <a:pt x="4766043" y="81625"/>
                        <a:pt x="4786998" y="84901"/>
                      </a:cubicBezTo>
                      <a:cubicBezTo>
                        <a:pt x="4916080" y="105080"/>
                        <a:pt x="5521768" y="304784"/>
                        <a:pt x="5668977" y="375704"/>
                      </a:cubicBezTo>
                      <a:cubicBezTo>
                        <a:pt x="5915000" y="494226"/>
                        <a:pt x="6185065" y="701636"/>
                        <a:pt x="6351440" y="899834"/>
                      </a:cubicBezTo>
                      <a:cubicBezTo>
                        <a:pt x="6599970" y="1195901"/>
                        <a:pt x="6698052" y="1429354"/>
                        <a:pt x="6769120" y="1893976"/>
                      </a:cubicBezTo>
                      <a:cubicBezTo>
                        <a:pt x="6805530" y="2132011"/>
                        <a:pt x="6768885" y="2427488"/>
                        <a:pt x="6676677" y="2639358"/>
                      </a:cubicBezTo>
                      <a:cubicBezTo>
                        <a:pt x="6588009" y="2843096"/>
                        <a:pt x="6480300" y="3055773"/>
                        <a:pt x="6412782" y="3160434"/>
                      </a:cubicBezTo>
                      <a:cubicBezTo>
                        <a:pt x="6368350" y="3229310"/>
                        <a:pt x="6221293" y="3425890"/>
                        <a:pt x="6165769" y="3490634"/>
                      </a:cubicBezTo>
                      <a:cubicBezTo>
                        <a:pt x="5964533" y="3725285"/>
                        <a:pt x="5882095" y="3811770"/>
                        <a:pt x="5798917" y="3875497"/>
                      </a:cubicBezTo>
                      <a:cubicBezTo>
                        <a:pt x="5506991" y="4099153"/>
                        <a:pt x="5448921" y="4142121"/>
                        <a:pt x="5333098" y="4220168"/>
                      </a:cubicBezTo>
                      <a:cubicBezTo>
                        <a:pt x="5216860" y="4298494"/>
                        <a:pt x="5142500" y="4342869"/>
                        <a:pt x="4926698" y="4462690"/>
                      </a:cubicBezTo>
                      <a:cubicBezTo>
                        <a:pt x="4804751" y="4530400"/>
                        <a:pt x="4634103" y="4610840"/>
                        <a:pt x="4463148" y="4681198"/>
                      </a:cubicBezTo>
                      <a:cubicBezTo>
                        <a:pt x="4321656" y="4739431"/>
                        <a:pt x="4057548" y="4834533"/>
                        <a:pt x="3961498" y="4861836"/>
                      </a:cubicBezTo>
                      <a:cubicBezTo>
                        <a:pt x="3919588" y="4873750"/>
                        <a:pt x="3851008" y="4893894"/>
                        <a:pt x="3809098" y="4906602"/>
                      </a:cubicBezTo>
                      <a:cubicBezTo>
                        <a:pt x="3767188" y="4919309"/>
                        <a:pt x="3704323" y="4936140"/>
                        <a:pt x="3669398" y="4944004"/>
                      </a:cubicBezTo>
                      <a:cubicBezTo>
                        <a:pt x="3634473" y="4951868"/>
                        <a:pt x="3577323" y="4966366"/>
                        <a:pt x="3542398" y="4976221"/>
                      </a:cubicBezTo>
                      <a:cubicBezTo>
                        <a:pt x="3451349" y="5001914"/>
                        <a:pt x="3177807" y="5053063"/>
                        <a:pt x="2970898" y="5083086"/>
                      </a:cubicBezTo>
                      <a:cubicBezTo>
                        <a:pt x="2873108" y="5097275"/>
                        <a:pt x="2744228" y="5117670"/>
                        <a:pt x="2684498" y="5128407"/>
                      </a:cubicBezTo>
                      <a:cubicBezTo>
                        <a:pt x="2578199" y="5147517"/>
                        <a:pt x="2141366" y="5164719"/>
                        <a:pt x="1814222" y="5162680"/>
                      </a:cubicBezTo>
                      <a:cubicBezTo>
                        <a:pt x="1574340" y="5161184"/>
                        <a:pt x="1398403" y="5112836"/>
                        <a:pt x="1248007" y="5007082"/>
                      </a:cubicBezTo>
                      <a:cubicBezTo>
                        <a:pt x="1229422" y="4994014"/>
                        <a:pt x="1204272" y="4957286"/>
                        <a:pt x="1192120" y="4925464"/>
                      </a:cubicBezTo>
                      <a:cubicBezTo>
                        <a:pt x="1173045" y="4875517"/>
                        <a:pt x="1172116" y="4858261"/>
                        <a:pt x="1185327" y="4799228"/>
                      </a:cubicBezTo>
                      <a:cubicBezTo>
                        <a:pt x="1193744" y="4761618"/>
                        <a:pt x="1208892" y="4723991"/>
                        <a:pt x="1218989" y="4715610"/>
                      </a:cubicBezTo>
                      <a:cubicBezTo>
                        <a:pt x="1229086" y="4707230"/>
                        <a:pt x="1237348" y="4694892"/>
                        <a:pt x="1237348" y="4688191"/>
                      </a:cubicBezTo>
                      <a:cubicBezTo>
                        <a:pt x="1237348" y="4674728"/>
                        <a:pt x="1307797" y="4560231"/>
                        <a:pt x="1341019" y="4519701"/>
                      </a:cubicBezTo>
                      <a:cubicBezTo>
                        <a:pt x="1458410" y="4376487"/>
                        <a:pt x="1549424" y="4278412"/>
                        <a:pt x="1563324" y="4280151"/>
                      </a:cubicBezTo>
                      <a:cubicBezTo>
                        <a:pt x="1572632" y="4281315"/>
                        <a:pt x="1580248" y="4276756"/>
                        <a:pt x="1580248" y="4270019"/>
                      </a:cubicBezTo>
                      <a:cubicBezTo>
                        <a:pt x="1580248" y="4240480"/>
                        <a:pt x="1671187" y="4131476"/>
                        <a:pt x="2023164" y="3739117"/>
                      </a:cubicBezTo>
                      <a:cubicBezTo>
                        <a:pt x="2095636" y="3658332"/>
                        <a:pt x="2172808" y="3572231"/>
                        <a:pt x="2194659" y="3547784"/>
                      </a:cubicBezTo>
                      <a:cubicBezTo>
                        <a:pt x="2216509" y="3523337"/>
                        <a:pt x="2294199" y="3437612"/>
                        <a:pt x="2367304" y="3357284"/>
                      </a:cubicBezTo>
                      <a:cubicBezTo>
                        <a:pt x="2440408" y="3276956"/>
                        <a:pt x="2506110" y="3204653"/>
                        <a:pt x="2513309" y="3196609"/>
                      </a:cubicBezTo>
                      <a:cubicBezTo>
                        <a:pt x="2520508" y="3188565"/>
                        <a:pt x="2552115" y="3154093"/>
                        <a:pt x="2583548" y="3120004"/>
                      </a:cubicBezTo>
                      <a:cubicBezTo>
                        <a:pt x="2825184" y="2857947"/>
                        <a:pt x="2897985" y="2777722"/>
                        <a:pt x="2920269" y="2748951"/>
                      </a:cubicBezTo>
                      <a:cubicBezTo>
                        <a:pt x="2934332" y="2730792"/>
                        <a:pt x="2971497" y="2690217"/>
                        <a:pt x="3002855" y="2658784"/>
                      </a:cubicBezTo>
                      <a:cubicBezTo>
                        <a:pt x="3062950" y="2598549"/>
                        <a:pt x="3306758" y="2335981"/>
                        <a:pt x="3391098" y="2240669"/>
                      </a:cubicBezTo>
                      <a:cubicBezTo>
                        <a:pt x="3418433" y="2209778"/>
                        <a:pt x="3463658" y="2160683"/>
                        <a:pt x="3491598" y="2131569"/>
                      </a:cubicBezTo>
                      <a:cubicBezTo>
                        <a:pt x="3547254" y="2073572"/>
                        <a:pt x="3768555" y="1833913"/>
                        <a:pt x="3809098" y="1787729"/>
                      </a:cubicBezTo>
                      <a:cubicBezTo>
                        <a:pt x="3823068" y="1771815"/>
                        <a:pt x="3905936" y="1681375"/>
                        <a:pt x="3993248" y="1586749"/>
                      </a:cubicBezTo>
                      <a:lnTo>
                        <a:pt x="4151998" y="1414703"/>
                      </a:lnTo>
                      <a:lnTo>
                        <a:pt x="4700523" y="1420794"/>
                      </a:lnTo>
                      <a:cubicBezTo>
                        <a:pt x="5022089" y="1424364"/>
                        <a:pt x="5252102" y="1431824"/>
                        <a:pt x="5256428" y="1438824"/>
                      </a:cubicBezTo>
                      <a:cubicBezTo>
                        <a:pt x="5260487" y="1445391"/>
                        <a:pt x="5242410" y="1469679"/>
                        <a:pt x="5216258" y="1492799"/>
                      </a:cubicBezTo>
                      <a:cubicBezTo>
                        <a:pt x="5190105" y="1515918"/>
                        <a:pt x="5111409" y="1600556"/>
                        <a:pt x="5041376" y="1680884"/>
                      </a:cubicBezTo>
                      <a:cubicBezTo>
                        <a:pt x="4971344" y="1761212"/>
                        <a:pt x="4910844" y="1829792"/>
                        <a:pt x="4906933" y="1833284"/>
                      </a:cubicBezTo>
                      <a:cubicBezTo>
                        <a:pt x="4903021" y="1836776"/>
                        <a:pt x="4869205" y="1882257"/>
                        <a:pt x="4831788" y="1934351"/>
                      </a:cubicBezTo>
                      <a:cubicBezTo>
                        <a:pt x="4794370" y="1986446"/>
                        <a:pt x="4743267" y="2046245"/>
                        <a:pt x="4718226" y="2067238"/>
                      </a:cubicBezTo>
                      <a:cubicBezTo>
                        <a:pt x="4670037" y="2107638"/>
                        <a:pt x="4605862" y="2176848"/>
                        <a:pt x="4481826" y="2322184"/>
                      </a:cubicBezTo>
                      <a:cubicBezTo>
                        <a:pt x="4385718" y="2434795"/>
                        <a:pt x="4338049" y="2489065"/>
                        <a:pt x="4298048" y="2531410"/>
                      </a:cubicBezTo>
                      <a:cubicBezTo>
                        <a:pt x="4280586" y="2549895"/>
                        <a:pt x="4234865" y="2601123"/>
                        <a:pt x="4196448" y="2645250"/>
                      </a:cubicBezTo>
                      <a:cubicBezTo>
                        <a:pt x="4158031" y="2689376"/>
                        <a:pt x="4120860" y="2731904"/>
                        <a:pt x="4113848" y="2739757"/>
                      </a:cubicBezTo>
                      <a:cubicBezTo>
                        <a:pt x="4000734" y="2866421"/>
                        <a:pt x="3846994" y="3049086"/>
                        <a:pt x="3845180" y="3058973"/>
                      </a:cubicBezTo>
                      <a:cubicBezTo>
                        <a:pt x="3843885" y="3066034"/>
                        <a:pt x="3820949" y="3092459"/>
                        <a:pt x="3794211" y="3117696"/>
                      </a:cubicBezTo>
                      <a:cubicBezTo>
                        <a:pt x="3767474" y="3142932"/>
                        <a:pt x="3671650" y="3248597"/>
                        <a:pt x="3581270" y="3352507"/>
                      </a:cubicBezTo>
                      <a:cubicBezTo>
                        <a:pt x="3490889" y="3456417"/>
                        <a:pt x="3413503" y="3544292"/>
                        <a:pt x="3409300" y="3547784"/>
                      </a:cubicBezTo>
                      <a:cubicBezTo>
                        <a:pt x="3405097" y="3551276"/>
                        <a:pt x="3345440" y="3619856"/>
                        <a:pt x="3276727" y="3700184"/>
                      </a:cubicBezTo>
                      <a:cubicBezTo>
                        <a:pt x="3208015" y="3780512"/>
                        <a:pt x="3128230" y="3871952"/>
                        <a:pt x="3099428" y="3903384"/>
                      </a:cubicBezTo>
                      <a:cubicBezTo>
                        <a:pt x="3034018" y="3974767"/>
                        <a:pt x="2837548" y="4227243"/>
                        <a:pt x="2837548" y="4239917"/>
                      </a:cubicBezTo>
                      <a:cubicBezTo>
                        <a:pt x="2837548" y="4248885"/>
                        <a:pt x="2919051" y="4240116"/>
                        <a:pt x="3199498" y="4200975"/>
                      </a:cubicBezTo>
                      <a:cubicBezTo>
                        <a:pt x="3269348" y="4191226"/>
                        <a:pt x="3374877" y="4177291"/>
                        <a:pt x="3434007" y="4170007"/>
                      </a:cubicBezTo>
                      <a:cubicBezTo>
                        <a:pt x="3493137" y="4162724"/>
                        <a:pt x="3561717" y="4148002"/>
                        <a:pt x="3586407" y="4137293"/>
                      </a:cubicBezTo>
                      <a:cubicBezTo>
                        <a:pt x="3611097" y="4126583"/>
                        <a:pt x="3659873" y="4110145"/>
                        <a:pt x="3694798" y="4100763"/>
                      </a:cubicBezTo>
                      <a:cubicBezTo>
                        <a:pt x="3801134" y="4072200"/>
                        <a:pt x="3979002" y="4030384"/>
                        <a:pt x="3994164" y="4030384"/>
                      </a:cubicBezTo>
                      <a:cubicBezTo>
                        <a:pt x="4002027" y="4030384"/>
                        <a:pt x="4023610" y="4019774"/>
                        <a:pt x="4042129" y="4006806"/>
                      </a:cubicBezTo>
                      <a:cubicBezTo>
                        <a:pt x="4060647" y="3993837"/>
                        <a:pt x="4147236" y="3955641"/>
                        <a:pt x="4234548" y="3921925"/>
                      </a:cubicBezTo>
                      <a:cubicBezTo>
                        <a:pt x="4593607" y="3783273"/>
                        <a:pt x="4809211" y="3670171"/>
                        <a:pt x="5002898" y="3518862"/>
                      </a:cubicBezTo>
                      <a:cubicBezTo>
                        <a:pt x="5009883" y="3513405"/>
                        <a:pt x="5067565" y="3476073"/>
                        <a:pt x="5131080" y="3435901"/>
                      </a:cubicBezTo>
                      <a:cubicBezTo>
                        <a:pt x="5194596" y="3395729"/>
                        <a:pt x="5293720" y="3323847"/>
                        <a:pt x="5351356" y="3276163"/>
                      </a:cubicBezTo>
                      <a:cubicBezTo>
                        <a:pt x="5483879" y="3166524"/>
                        <a:pt x="5734547" y="2895775"/>
                        <a:pt x="5811244" y="2779434"/>
                      </a:cubicBezTo>
                      <a:cubicBezTo>
                        <a:pt x="5843478" y="2730539"/>
                        <a:pt x="5890093" y="2660539"/>
                        <a:pt x="5914835" y="2623878"/>
                      </a:cubicBezTo>
                      <a:cubicBezTo>
                        <a:pt x="5960330" y="2556465"/>
                        <a:pt x="6004362" y="2425544"/>
                        <a:pt x="6046181" y="2233334"/>
                      </a:cubicBezTo>
                      <a:cubicBezTo>
                        <a:pt x="6062404" y="2158771"/>
                        <a:pt x="6068231" y="2074281"/>
                        <a:pt x="6068078" y="1915834"/>
                      </a:cubicBezTo>
                      <a:cubicBezTo>
                        <a:pt x="6067882" y="1712760"/>
                        <a:pt x="6065770" y="1693898"/>
                        <a:pt x="6032517" y="1598334"/>
                      </a:cubicBezTo>
                      <a:cubicBezTo>
                        <a:pt x="5940450" y="1333733"/>
                        <a:pt x="5761130" y="1121219"/>
                        <a:pt x="5462130" y="922362"/>
                      </a:cubicBezTo>
                      <a:cubicBezTo>
                        <a:pt x="5152083" y="716158"/>
                        <a:pt x="4843840" y="594748"/>
                        <a:pt x="4499926" y="543373"/>
                      </a:cubicBezTo>
                      <a:cubicBezTo>
                        <a:pt x="4437569" y="534058"/>
                        <a:pt x="4382320" y="523822"/>
                        <a:pt x="4377151" y="520628"/>
                      </a:cubicBezTo>
                      <a:cubicBezTo>
                        <a:pt x="4371981" y="517433"/>
                        <a:pt x="4256343" y="502126"/>
                        <a:pt x="4120175" y="486612"/>
                      </a:cubicBezTo>
                      <a:cubicBezTo>
                        <a:pt x="3890892" y="460488"/>
                        <a:pt x="3856645" y="459542"/>
                        <a:pt x="3656698" y="473803"/>
                      </a:cubicBezTo>
                      <a:cubicBezTo>
                        <a:pt x="3537953" y="482273"/>
                        <a:pt x="3362137" y="503222"/>
                        <a:pt x="3265996" y="520358"/>
                      </a:cubicBezTo>
                      <a:cubicBezTo>
                        <a:pt x="3169855" y="537493"/>
                        <a:pt x="3024122" y="563314"/>
                        <a:pt x="2942146" y="577737"/>
                      </a:cubicBezTo>
                      <a:cubicBezTo>
                        <a:pt x="2680417" y="623787"/>
                        <a:pt x="2668790" y="626819"/>
                        <a:pt x="2342248" y="734184"/>
                      </a:cubicBezTo>
                      <a:cubicBezTo>
                        <a:pt x="2061159" y="826604"/>
                        <a:pt x="1803457" y="932347"/>
                        <a:pt x="1633131" y="1025157"/>
                      </a:cubicBezTo>
                      <a:cubicBezTo>
                        <a:pt x="1560934" y="1064497"/>
                        <a:pt x="1495733" y="1096684"/>
                        <a:pt x="1488240" y="1096684"/>
                      </a:cubicBezTo>
                      <a:cubicBezTo>
                        <a:pt x="1480747" y="1096684"/>
                        <a:pt x="1431233" y="1074546"/>
                        <a:pt x="1378208" y="1047488"/>
                      </a:cubicBezTo>
                      <a:cubicBezTo>
                        <a:pt x="1259606" y="986968"/>
                        <a:pt x="1163705" y="954784"/>
                        <a:pt x="1127262" y="963271"/>
                      </a:cubicBezTo>
                      <a:cubicBezTo>
                        <a:pt x="1091558" y="971586"/>
                        <a:pt x="1059548" y="958978"/>
                        <a:pt x="1059548" y="936600"/>
                      </a:cubicBezTo>
                      <a:cubicBezTo>
                        <a:pt x="1059548" y="922884"/>
                        <a:pt x="1313201" y="741084"/>
                        <a:pt x="1332338" y="741084"/>
                      </a:cubicBezTo>
                      <a:cubicBezTo>
                        <a:pt x="1334754" y="741084"/>
                        <a:pt x="1364376" y="718103"/>
                        <a:pt x="1398165" y="690015"/>
                      </a:cubicBezTo>
                      <a:cubicBezTo>
                        <a:pt x="1471005" y="629464"/>
                        <a:pt x="1876028" y="424271"/>
                        <a:pt x="2075548" y="346838"/>
                      </a:cubicBezTo>
                      <a:cubicBezTo>
                        <a:pt x="2202695" y="297493"/>
                        <a:pt x="2350783" y="243392"/>
                        <a:pt x="2386698" y="233165"/>
                      </a:cubicBezTo>
                      <a:cubicBezTo>
                        <a:pt x="2407653" y="227199"/>
                        <a:pt x="2447658" y="215897"/>
                        <a:pt x="2475598" y="208052"/>
                      </a:cubicBezTo>
                      <a:cubicBezTo>
                        <a:pt x="2503538" y="200206"/>
                        <a:pt x="2537828" y="188767"/>
                        <a:pt x="2551798" y="182631"/>
                      </a:cubicBezTo>
                      <a:cubicBezTo>
                        <a:pt x="2605227" y="159167"/>
                        <a:pt x="3026120" y="65020"/>
                        <a:pt x="3186798" y="40593"/>
                      </a:cubicBezTo>
                      <a:cubicBezTo>
                        <a:pt x="3228708" y="34221"/>
                        <a:pt x="3348723" y="21437"/>
                        <a:pt x="3453498" y="12184"/>
                      </a:cubicBezTo>
                      <a:cubicBezTo>
                        <a:pt x="3543424" y="4242"/>
                        <a:pt x="3636732" y="194"/>
                        <a:pt x="375473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0E9D213C-0181-4856-8B1A-ADB3C7DDE42A}"/>
                    </a:ext>
                  </a:extLst>
                </p:cNvPr>
                <p:cNvSpPr/>
                <p:nvPr/>
              </p:nvSpPr>
              <p:spPr>
                <a:xfrm>
                  <a:off x="6416812" y="-606664"/>
                  <a:ext cx="3582312" cy="131039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582312" h="1310397">
                      <a:moveTo>
                        <a:pt x="29855" y="5319"/>
                      </a:moveTo>
                      <a:cubicBezTo>
                        <a:pt x="8900" y="10781"/>
                        <a:pt x="0" y="144214"/>
                        <a:pt x="14395" y="237094"/>
                      </a:cubicBezTo>
                      <a:cubicBezTo>
                        <a:pt x="41882" y="414442"/>
                        <a:pt x="185104" y="614437"/>
                        <a:pt x="374899" y="740503"/>
                      </a:cubicBezTo>
                      <a:cubicBezTo>
                        <a:pt x="468032" y="802363"/>
                        <a:pt x="638400" y="885490"/>
                        <a:pt x="796186" y="946060"/>
                      </a:cubicBezTo>
                      <a:cubicBezTo>
                        <a:pt x="1026656" y="1034531"/>
                        <a:pt x="1428615" y="1153440"/>
                        <a:pt x="1535481" y="1164761"/>
                      </a:cubicBezTo>
                      <a:cubicBezTo>
                        <a:pt x="1568924" y="1168304"/>
                        <a:pt x="1662547" y="1185264"/>
                        <a:pt x="1743534" y="1202449"/>
                      </a:cubicBezTo>
                      <a:cubicBezTo>
                        <a:pt x="1824521" y="1219635"/>
                        <a:pt x="1953108" y="1239304"/>
                        <a:pt x="2029284" y="1246158"/>
                      </a:cubicBezTo>
                      <a:cubicBezTo>
                        <a:pt x="2354350" y="1275407"/>
                        <a:pt x="2499611" y="1285979"/>
                        <a:pt x="2739286" y="1297833"/>
                      </a:cubicBezTo>
                      <a:lnTo>
                        <a:pt x="2993286" y="1310396"/>
                      </a:lnTo>
                      <a:lnTo>
                        <a:pt x="3281586" y="1021395"/>
                      </a:lnTo>
                      <a:cubicBezTo>
                        <a:pt x="3440151" y="862444"/>
                        <a:pt x="3573025" y="725250"/>
                        <a:pt x="3576861" y="716519"/>
                      </a:cubicBezTo>
                      <a:cubicBezTo>
                        <a:pt x="3582311" y="704117"/>
                        <a:pt x="3503969" y="699067"/>
                        <a:pt x="3218711" y="693437"/>
                      </a:cubicBezTo>
                      <a:cubicBezTo>
                        <a:pt x="3017892" y="689473"/>
                        <a:pt x="2836441" y="684319"/>
                        <a:pt x="2815486" y="681984"/>
                      </a:cubicBezTo>
                      <a:cubicBezTo>
                        <a:pt x="2794531" y="679648"/>
                        <a:pt x="2703091" y="674196"/>
                        <a:pt x="2612286" y="669868"/>
                      </a:cubicBezTo>
                      <a:cubicBezTo>
                        <a:pt x="1611176" y="622147"/>
                        <a:pt x="707600" y="398662"/>
                        <a:pt x="143663" y="59294"/>
                      </a:cubicBezTo>
                      <a:cubicBezTo>
                        <a:pt x="132056" y="52309"/>
                        <a:pt x="107508" y="36593"/>
                        <a:pt x="89112" y="24369"/>
                      </a:cubicBezTo>
                      <a:cubicBezTo>
                        <a:pt x="54481" y="1358"/>
                        <a:pt x="50259" y="0"/>
                        <a:pt x="29855" y="5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ADEF7A85-B5DD-46A0-92A4-1CBED561B0CA}"/>
                    </a:ext>
                  </a:extLst>
                </p:cNvPr>
                <p:cNvSpPr/>
                <p:nvPr/>
              </p:nvSpPr>
              <p:spPr>
                <a:xfrm>
                  <a:off x="6474523" y="43180"/>
                  <a:ext cx="2824627" cy="137249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24627" h="1372491">
                      <a:moveTo>
                        <a:pt x="60949" y="34925"/>
                      </a:moveTo>
                      <a:cubicBezTo>
                        <a:pt x="0" y="191407"/>
                        <a:pt x="63022" y="424046"/>
                        <a:pt x="208462" y="579453"/>
                      </a:cubicBezTo>
                      <a:cubicBezTo>
                        <a:pt x="350888" y="731640"/>
                        <a:pt x="577290" y="871490"/>
                        <a:pt x="913515" y="1014971"/>
                      </a:cubicBezTo>
                      <a:cubicBezTo>
                        <a:pt x="1212069" y="1142376"/>
                        <a:pt x="1686135" y="1263541"/>
                        <a:pt x="2257658" y="1358517"/>
                      </a:cubicBezTo>
                      <a:lnTo>
                        <a:pt x="2341741" y="1372490"/>
                      </a:lnTo>
                      <a:lnTo>
                        <a:pt x="2403708" y="1286363"/>
                      </a:lnTo>
                      <a:cubicBezTo>
                        <a:pt x="2437790" y="1238993"/>
                        <a:pt x="2483581" y="1180214"/>
                        <a:pt x="2505466" y="1155743"/>
                      </a:cubicBezTo>
                      <a:cubicBezTo>
                        <a:pt x="2536030" y="1121566"/>
                        <a:pt x="2784555" y="840421"/>
                        <a:pt x="2820960" y="798837"/>
                      </a:cubicBezTo>
                      <a:cubicBezTo>
                        <a:pt x="2824626" y="794650"/>
                        <a:pt x="2686179" y="784788"/>
                        <a:pt x="2513300" y="776922"/>
                      </a:cubicBezTo>
                      <a:cubicBezTo>
                        <a:pt x="2056693" y="756145"/>
                        <a:pt x="1854310" y="740505"/>
                        <a:pt x="1747438" y="717737"/>
                      </a:cubicBezTo>
                      <a:cubicBezTo>
                        <a:pt x="1695428" y="706657"/>
                        <a:pt x="1592867" y="686191"/>
                        <a:pt x="1519525" y="672259"/>
                      </a:cubicBezTo>
                      <a:cubicBezTo>
                        <a:pt x="1288738" y="628415"/>
                        <a:pt x="1120401" y="585457"/>
                        <a:pt x="1003720" y="540629"/>
                      </a:cubicBezTo>
                      <a:cubicBezTo>
                        <a:pt x="588036" y="380926"/>
                        <a:pt x="354113" y="251333"/>
                        <a:pt x="172820" y="80311"/>
                      </a:cubicBezTo>
                      <a:cubicBezTo>
                        <a:pt x="125996" y="36140"/>
                        <a:pt x="84731" y="0"/>
                        <a:pt x="81119" y="0"/>
                      </a:cubicBezTo>
                      <a:cubicBezTo>
                        <a:pt x="77507" y="0"/>
                        <a:pt x="68430" y="15716"/>
                        <a:pt x="60949" y="349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7BDDB3AF-9B79-4852-97BB-8652B47C6E24}"/>
                    </a:ext>
                  </a:extLst>
                </p:cNvPr>
                <p:cNvSpPr/>
                <p:nvPr/>
              </p:nvSpPr>
              <p:spPr>
                <a:xfrm>
                  <a:off x="6667968" y="741680"/>
                  <a:ext cx="2024581" cy="124342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24581" h="1243420">
                      <a:moveTo>
                        <a:pt x="11712" y="75492"/>
                      </a:moveTo>
                      <a:cubicBezTo>
                        <a:pt x="0" y="176400"/>
                        <a:pt x="3068" y="210626"/>
                        <a:pt x="30558" y="285750"/>
                      </a:cubicBezTo>
                      <a:cubicBezTo>
                        <a:pt x="95469" y="463138"/>
                        <a:pt x="262474" y="669025"/>
                        <a:pt x="437080" y="786919"/>
                      </a:cubicBezTo>
                      <a:cubicBezTo>
                        <a:pt x="680653" y="951380"/>
                        <a:pt x="1057538" y="1105276"/>
                        <a:pt x="1427680" y="1191419"/>
                      </a:cubicBezTo>
                      <a:cubicBezTo>
                        <a:pt x="1487052" y="1205237"/>
                        <a:pt x="1557118" y="1222724"/>
                        <a:pt x="1583382" y="1230279"/>
                      </a:cubicBezTo>
                      <a:cubicBezTo>
                        <a:pt x="1629058" y="1243419"/>
                        <a:pt x="1632486" y="1242234"/>
                        <a:pt x="1662258" y="1203033"/>
                      </a:cubicBezTo>
                      <a:cubicBezTo>
                        <a:pt x="1679377" y="1180492"/>
                        <a:pt x="1767902" y="1082588"/>
                        <a:pt x="1858982" y="985467"/>
                      </a:cubicBezTo>
                      <a:cubicBezTo>
                        <a:pt x="1950061" y="888347"/>
                        <a:pt x="2024580" y="803871"/>
                        <a:pt x="2024580" y="797744"/>
                      </a:cubicBezTo>
                      <a:cubicBezTo>
                        <a:pt x="2024580" y="776602"/>
                        <a:pt x="1979565" y="764975"/>
                        <a:pt x="1815030" y="743619"/>
                      </a:cubicBezTo>
                      <a:cubicBezTo>
                        <a:pt x="1299818" y="676743"/>
                        <a:pt x="940342" y="579252"/>
                        <a:pt x="593463" y="412326"/>
                      </a:cubicBezTo>
                      <a:cubicBezTo>
                        <a:pt x="439123" y="338054"/>
                        <a:pt x="290142" y="233237"/>
                        <a:pt x="156434" y="104850"/>
                      </a:cubicBezTo>
                      <a:cubicBezTo>
                        <a:pt x="96377" y="47182"/>
                        <a:pt x="41217" y="0"/>
                        <a:pt x="33856" y="0"/>
                      </a:cubicBezTo>
                      <a:cubicBezTo>
                        <a:pt x="26496" y="0"/>
                        <a:pt x="16531" y="33971"/>
                        <a:pt x="11712" y="754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C4E0CE1-E330-4CB7-8461-1B59A70F37CC}"/>
                </a:ext>
              </a:extLst>
            </p:cNvPr>
            <p:cNvGrpSpPr/>
            <p:nvPr/>
          </p:nvGrpSpPr>
          <p:grpSpPr>
            <a:xfrm>
              <a:off x="1546240" y="1347117"/>
              <a:ext cx="1370852" cy="289413"/>
              <a:chOff x="2613040" y="1007452"/>
              <a:chExt cx="1370852" cy="289413"/>
            </a:xfrm>
          </p:grpSpPr>
          <p:pic>
            <p:nvPicPr>
              <p:cNvPr id="48" name="图片 47" descr="图片包含 游戏机&#10;&#10;描述已自动生成">
                <a:extLst>
                  <a:ext uri="{FF2B5EF4-FFF2-40B4-BE49-F238E27FC236}">
                    <a16:creationId xmlns:a16="http://schemas.microsoft.com/office/drawing/2014/main" id="{3A0F23C4-537F-461E-ABE0-8F1986500A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25000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13040" y="1007452"/>
                <a:ext cx="1199719" cy="203317"/>
              </a:xfrm>
              <a:prstGeom prst="rect">
                <a:avLst/>
              </a:prstGeom>
            </p:spPr>
          </p:pic>
          <p:sp>
            <p:nvSpPr>
              <p:cNvPr id="49" name="PA-任意多边形 46">
                <a:extLst>
                  <a:ext uri="{FF2B5EF4-FFF2-40B4-BE49-F238E27FC236}">
                    <a16:creationId xmlns:a16="http://schemas.microsoft.com/office/drawing/2014/main" id="{4585D088-599B-49A9-93C4-D7F2B995A082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2710653" y="1240246"/>
                <a:ext cx="1273239" cy="56619"/>
              </a:xfrm>
              <a:custGeom>
                <a:avLst/>
                <a:gdLst/>
                <a:ahLst/>
                <a:cxnLst/>
                <a:rect l="l" t="t" r="r" b="b"/>
                <a:pathLst>
                  <a:path w="3014542" h="134053">
                    <a:moveTo>
                      <a:pt x="1313143" y="72373"/>
                    </a:moveTo>
                    <a:lnTo>
                      <a:pt x="1361922" y="72373"/>
                    </a:lnTo>
                    <a:lnTo>
                      <a:pt x="1361922" y="97204"/>
                    </a:lnTo>
                    <a:lnTo>
                      <a:pt x="1313143" y="97204"/>
                    </a:lnTo>
                    <a:close/>
                    <a:moveTo>
                      <a:pt x="566859" y="32431"/>
                    </a:moveTo>
                    <a:lnTo>
                      <a:pt x="549362" y="80502"/>
                    </a:lnTo>
                    <a:lnTo>
                      <a:pt x="584709" y="80502"/>
                    </a:lnTo>
                    <a:close/>
                    <a:moveTo>
                      <a:pt x="2513968" y="24124"/>
                    </a:moveTo>
                    <a:lnTo>
                      <a:pt x="2513968" y="56997"/>
                    </a:lnTo>
                    <a:lnTo>
                      <a:pt x="2533320" y="56997"/>
                    </a:lnTo>
                    <a:cubicBezTo>
                      <a:pt x="2545868" y="56997"/>
                      <a:pt x="2553703" y="56467"/>
                      <a:pt x="2556826" y="55406"/>
                    </a:cubicBezTo>
                    <a:cubicBezTo>
                      <a:pt x="2559948" y="54346"/>
                      <a:pt x="2562393" y="52520"/>
                      <a:pt x="2564160" y="49928"/>
                    </a:cubicBezTo>
                    <a:cubicBezTo>
                      <a:pt x="2565927" y="47335"/>
                      <a:pt x="2566811" y="44095"/>
                      <a:pt x="2566811" y="40207"/>
                    </a:cubicBezTo>
                    <a:cubicBezTo>
                      <a:pt x="2566811" y="35848"/>
                      <a:pt x="2565647" y="32328"/>
                      <a:pt x="2563321" y="29647"/>
                    </a:cubicBezTo>
                    <a:cubicBezTo>
                      <a:pt x="2560994" y="26967"/>
                      <a:pt x="2557709" y="25273"/>
                      <a:pt x="2553468" y="24566"/>
                    </a:cubicBezTo>
                    <a:cubicBezTo>
                      <a:pt x="2551347" y="24272"/>
                      <a:pt x="2544984" y="24124"/>
                      <a:pt x="2534380" y="24124"/>
                    </a:cubicBezTo>
                    <a:close/>
                    <a:moveTo>
                      <a:pt x="2893391" y="2210"/>
                    </a:moveTo>
                    <a:lnTo>
                      <a:pt x="2924054" y="2210"/>
                    </a:lnTo>
                    <a:lnTo>
                      <a:pt x="2954541" y="53462"/>
                    </a:lnTo>
                    <a:lnTo>
                      <a:pt x="2984409" y="2210"/>
                    </a:lnTo>
                    <a:lnTo>
                      <a:pt x="3014542" y="2210"/>
                    </a:lnTo>
                    <a:lnTo>
                      <a:pt x="2966912" y="77410"/>
                    </a:lnTo>
                    <a:lnTo>
                      <a:pt x="2966912" y="131755"/>
                    </a:lnTo>
                    <a:lnTo>
                      <a:pt x="2940844" y="131755"/>
                    </a:lnTo>
                    <a:lnTo>
                      <a:pt x="2940844" y="77233"/>
                    </a:lnTo>
                    <a:close/>
                    <a:moveTo>
                      <a:pt x="2773719" y="2210"/>
                    </a:moveTo>
                    <a:lnTo>
                      <a:pt x="2876667" y="2210"/>
                    </a:lnTo>
                    <a:lnTo>
                      <a:pt x="2876667" y="24124"/>
                    </a:lnTo>
                    <a:lnTo>
                      <a:pt x="2838315" y="24124"/>
                    </a:lnTo>
                    <a:lnTo>
                      <a:pt x="2838315" y="131755"/>
                    </a:lnTo>
                    <a:lnTo>
                      <a:pt x="2812159" y="131755"/>
                    </a:lnTo>
                    <a:lnTo>
                      <a:pt x="2812159" y="24124"/>
                    </a:lnTo>
                    <a:lnTo>
                      <a:pt x="2773719" y="24124"/>
                    </a:lnTo>
                    <a:close/>
                    <a:moveTo>
                      <a:pt x="2734578" y="2210"/>
                    </a:moveTo>
                    <a:lnTo>
                      <a:pt x="2760734" y="2210"/>
                    </a:lnTo>
                    <a:lnTo>
                      <a:pt x="2760734" y="131755"/>
                    </a:lnTo>
                    <a:lnTo>
                      <a:pt x="2734578" y="131755"/>
                    </a:lnTo>
                    <a:close/>
                    <a:moveTo>
                      <a:pt x="2487811" y="2210"/>
                    </a:moveTo>
                    <a:lnTo>
                      <a:pt x="2542864" y="2210"/>
                    </a:lnTo>
                    <a:cubicBezTo>
                      <a:pt x="2556708" y="2210"/>
                      <a:pt x="2566767" y="3373"/>
                      <a:pt x="2573041" y="5700"/>
                    </a:cubicBezTo>
                    <a:cubicBezTo>
                      <a:pt x="2579315" y="8027"/>
                      <a:pt x="2584337" y="12166"/>
                      <a:pt x="2588107" y="18116"/>
                    </a:cubicBezTo>
                    <a:cubicBezTo>
                      <a:pt x="2591878" y="24066"/>
                      <a:pt x="2593763" y="30870"/>
                      <a:pt x="2593763" y="38528"/>
                    </a:cubicBezTo>
                    <a:cubicBezTo>
                      <a:pt x="2593763" y="48249"/>
                      <a:pt x="2590905" y="56275"/>
                      <a:pt x="2585191" y="62608"/>
                    </a:cubicBezTo>
                    <a:cubicBezTo>
                      <a:pt x="2579477" y="68941"/>
                      <a:pt x="2570935" y="72932"/>
                      <a:pt x="2559565" y="74582"/>
                    </a:cubicBezTo>
                    <a:cubicBezTo>
                      <a:pt x="2565220" y="77881"/>
                      <a:pt x="2569889" y="81504"/>
                      <a:pt x="2573571" y="85451"/>
                    </a:cubicBezTo>
                    <a:cubicBezTo>
                      <a:pt x="2577253" y="89398"/>
                      <a:pt x="2582216" y="96408"/>
                      <a:pt x="2588461" y="106482"/>
                    </a:cubicBezTo>
                    <a:lnTo>
                      <a:pt x="2604278" y="131755"/>
                    </a:lnTo>
                    <a:lnTo>
                      <a:pt x="2572997" y="131755"/>
                    </a:lnTo>
                    <a:lnTo>
                      <a:pt x="2554086" y="103566"/>
                    </a:lnTo>
                    <a:cubicBezTo>
                      <a:pt x="2547370" y="93492"/>
                      <a:pt x="2542775" y="87145"/>
                      <a:pt x="2540301" y="84523"/>
                    </a:cubicBezTo>
                    <a:cubicBezTo>
                      <a:pt x="2537827" y="81902"/>
                      <a:pt x="2535205" y="80105"/>
                      <a:pt x="2532436" y="79133"/>
                    </a:cubicBezTo>
                    <a:cubicBezTo>
                      <a:pt x="2529668" y="78161"/>
                      <a:pt x="2525279" y="77675"/>
                      <a:pt x="2519270" y="77675"/>
                    </a:cubicBezTo>
                    <a:lnTo>
                      <a:pt x="2513968" y="77675"/>
                    </a:lnTo>
                    <a:lnTo>
                      <a:pt x="2513968" y="131755"/>
                    </a:lnTo>
                    <a:lnTo>
                      <a:pt x="2487811" y="131755"/>
                    </a:lnTo>
                    <a:close/>
                    <a:moveTo>
                      <a:pt x="2363898" y="2210"/>
                    </a:moveTo>
                    <a:lnTo>
                      <a:pt x="2459952" y="2210"/>
                    </a:lnTo>
                    <a:lnTo>
                      <a:pt x="2459952" y="24124"/>
                    </a:lnTo>
                    <a:lnTo>
                      <a:pt x="2390054" y="24124"/>
                    </a:lnTo>
                    <a:lnTo>
                      <a:pt x="2390054" y="52844"/>
                    </a:lnTo>
                    <a:lnTo>
                      <a:pt x="2455092" y="52844"/>
                    </a:lnTo>
                    <a:lnTo>
                      <a:pt x="2455092" y="74670"/>
                    </a:lnTo>
                    <a:lnTo>
                      <a:pt x="2390054" y="74670"/>
                    </a:lnTo>
                    <a:lnTo>
                      <a:pt x="2390054" y="109929"/>
                    </a:lnTo>
                    <a:lnTo>
                      <a:pt x="2462427" y="109929"/>
                    </a:lnTo>
                    <a:lnTo>
                      <a:pt x="2462427" y="131755"/>
                    </a:lnTo>
                    <a:lnTo>
                      <a:pt x="2363898" y="131755"/>
                    </a:lnTo>
                    <a:close/>
                    <a:moveTo>
                      <a:pt x="2226818" y="2210"/>
                    </a:moveTo>
                    <a:lnTo>
                      <a:pt x="2255184" y="2210"/>
                    </a:lnTo>
                    <a:lnTo>
                      <a:pt x="2287968" y="98087"/>
                    </a:lnTo>
                    <a:lnTo>
                      <a:pt x="2319691" y="2210"/>
                    </a:lnTo>
                    <a:lnTo>
                      <a:pt x="2347438" y="2210"/>
                    </a:lnTo>
                    <a:lnTo>
                      <a:pt x="2301046" y="131755"/>
                    </a:lnTo>
                    <a:lnTo>
                      <a:pt x="2273122" y="131755"/>
                    </a:lnTo>
                    <a:close/>
                    <a:moveTo>
                      <a:pt x="2191653" y="2210"/>
                    </a:moveTo>
                    <a:lnTo>
                      <a:pt x="2217809" y="2210"/>
                    </a:lnTo>
                    <a:lnTo>
                      <a:pt x="2217809" y="131755"/>
                    </a:lnTo>
                    <a:lnTo>
                      <a:pt x="2191653" y="131755"/>
                    </a:lnTo>
                    <a:close/>
                    <a:moveTo>
                      <a:pt x="2068888" y="2210"/>
                    </a:moveTo>
                    <a:lnTo>
                      <a:pt x="2094338" y="2210"/>
                    </a:lnTo>
                    <a:lnTo>
                      <a:pt x="2147358" y="88721"/>
                    </a:lnTo>
                    <a:lnTo>
                      <a:pt x="2147358" y="2210"/>
                    </a:lnTo>
                    <a:lnTo>
                      <a:pt x="2171658" y="2210"/>
                    </a:lnTo>
                    <a:lnTo>
                      <a:pt x="2171658" y="131755"/>
                    </a:lnTo>
                    <a:lnTo>
                      <a:pt x="2145413" y="131755"/>
                    </a:lnTo>
                    <a:lnTo>
                      <a:pt x="2093189" y="47277"/>
                    </a:lnTo>
                    <a:lnTo>
                      <a:pt x="2093189" y="131755"/>
                    </a:lnTo>
                    <a:lnTo>
                      <a:pt x="2068888" y="131755"/>
                    </a:lnTo>
                    <a:close/>
                    <a:moveTo>
                      <a:pt x="1944621" y="2210"/>
                    </a:moveTo>
                    <a:lnTo>
                      <a:pt x="1970778" y="2210"/>
                    </a:lnTo>
                    <a:lnTo>
                      <a:pt x="1970778" y="72373"/>
                    </a:lnTo>
                    <a:cubicBezTo>
                      <a:pt x="1970778" y="83507"/>
                      <a:pt x="1971102" y="90724"/>
                      <a:pt x="1971750" y="94023"/>
                    </a:cubicBezTo>
                    <a:cubicBezTo>
                      <a:pt x="1972869" y="99325"/>
                      <a:pt x="1975535" y="103581"/>
                      <a:pt x="1979747" y="106792"/>
                    </a:cubicBezTo>
                    <a:cubicBezTo>
                      <a:pt x="1983959" y="110002"/>
                      <a:pt x="1989718" y="111608"/>
                      <a:pt x="1997023" y="111608"/>
                    </a:cubicBezTo>
                    <a:cubicBezTo>
                      <a:pt x="2004445" y="111608"/>
                      <a:pt x="2010042" y="110091"/>
                      <a:pt x="2013812" y="107057"/>
                    </a:cubicBezTo>
                    <a:cubicBezTo>
                      <a:pt x="2017582" y="104023"/>
                      <a:pt x="2019851" y="100297"/>
                      <a:pt x="2020616" y="95878"/>
                    </a:cubicBezTo>
                    <a:cubicBezTo>
                      <a:pt x="2021382" y="91460"/>
                      <a:pt x="2021765" y="84125"/>
                      <a:pt x="2021765" y="73875"/>
                    </a:cubicBezTo>
                    <a:lnTo>
                      <a:pt x="2021765" y="2210"/>
                    </a:lnTo>
                    <a:lnTo>
                      <a:pt x="2047922" y="2210"/>
                    </a:lnTo>
                    <a:lnTo>
                      <a:pt x="2047922" y="70252"/>
                    </a:lnTo>
                    <a:cubicBezTo>
                      <a:pt x="2047922" y="85804"/>
                      <a:pt x="2047215" y="96791"/>
                      <a:pt x="2045801" y="103213"/>
                    </a:cubicBezTo>
                    <a:cubicBezTo>
                      <a:pt x="2044387" y="109634"/>
                      <a:pt x="2041780" y="115054"/>
                      <a:pt x="2037981" y="119472"/>
                    </a:cubicBezTo>
                    <a:cubicBezTo>
                      <a:pt x="2034181" y="123890"/>
                      <a:pt x="2029100" y="127410"/>
                      <a:pt x="2022737" y="130032"/>
                    </a:cubicBezTo>
                    <a:cubicBezTo>
                      <a:pt x="2016375" y="132654"/>
                      <a:pt x="2008068" y="133964"/>
                      <a:pt x="1997818" y="133964"/>
                    </a:cubicBezTo>
                    <a:cubicBezTo>
                      <a:pt x="1985447" y="133964"/>
                      <a:pt x="1976065" y="132536"/>
                      <a:pt x="1969673" y="129679"/>
                    </a:cubicBezTo>
                    <a:cubicBezTo>
                      <a:pt x="1963281" y="126821"/>
                      <a:pt x="1958230" y="123110"/>
                      <a:pt x="1954518" y="118544"/>
                    </a:cubicBezTo>
                    <a:cubicBezTo>
                      <a:pt x="1950807" y="113979"/>
                      <a:pt x="1948362" y="109192"/>
                      <a:pt x="1947184" y="104185"/>
                    </a:cubicBezTo>
                    <a:cubicBezTo>
                      <a:pt x="1945475" y="96762"/>
                      <a:pt x="1944621" y="85804"/>
                      <a:pt x="1944621" y="71312"/>
                    </a:cubicBezTo>
                    <a:close/>
                    <a:moveTo>
                      <a:pt x="1744861" y="2210"/>
                    </a:moveTo>
                    <a:lnTo>
                      <a:pt x="1771018" y="2210"/>
                    </a:lnTo>
                    <a:lnTo>
                      <a:pt x="1771018" y="53197"/>
                    </a:lnTo>
                    <a:lnTo>
                      <a:pt x="1822270" y="53197"/>
                    </a:lnTo>
                    <a:lnTo>
                      <a:pt x="1822270" y="2210"/>
                    </a:lnTo>
                    <a:lnTo>
                      <a:pt x="1848427" y="2210"/>
                    </a:lnTo>
                    <a:lnTo>
                      <a:pt x="1848427" y="131755"/>
                    </a:lnTo>
                    <a:lnTo>
                      <a:pt x="1822270" y="131755"/>
                    </a:lnTo>
                    <a:lnTo>
                      <a:pt x="1822270" y="75112"/>
                    </a:lnTo>
                    <a:lnTo>
                      <a:pt x="1771018" y="75112"/>
                    </a:lnTo>
                    <a:lnTo>
                      <a:pt x="1771018" y="131755"/>
                    </a:lnTo>
                    <a:lnTo>
                      <a:pt x="1744861" y="131755"/>
                    </a:lnTo>
                    <a:close/>
                    <a:moveTo>
                      <a:pt x="1497123" y="2210"/>
                    </a:moveTo>
                    <a:lnTo>
                      <a:pt x="1593177" y="2210"/>
                    </a:lnTo>
                    <a:lnTo>
                      <a:pt x="1593177" y="24124"/>
                    </a:lnTo>
                    <a:lnTo>
                      <a:pt x="1523279" y="24124"/>
                    </a:lnTo>
                    <a:lnTo>
                      <a:pt x="1523279" y="52844"/>
                    </a:lnTo>
                    <a:lnTo>
                      <a:pt x="1588317" y="52844"/>
                    </a:lnTo>
                    <a:lnTo>
                      <a:pt x="1588317" y="74670"/>
                    </a:lnTo>
                    <a:lnTo>
                      <a:pt x="1523279" y="74670"/>
                    </a:lnTo>
                    <a:lnTo>
                      <a:pt x="1523279" y="109929"/>
                    </a:lnTo>
                    <a:lnTo>
                      <a:pt x="1595652" y="109929"/>
                    </a:lnTo>
                    <a:lnTo>
                      <a:pt x="1595652" y="131755"/>
                    </a:lnTo>
                    <a:lnTo>
                      <a:pt x="1497123" y="131755"/>
                    </a:lnTo>
                    <a:close/>
                    <a:moveTo>
                      <a:pt x="1364019" y="2210"/>
                    </a:moveTo>
                    <a:lnTo>
                      <a:pt x="1466967" y="2210"/>
                    </a:lnTo>
                    <a:lnTo>
                      <a:pt x="1466967" y="24124"/>
                    </a:lnTo>
                    <a:lnTo>
                      <a:pt x="1428615" y="24124"/>
                    </a:lnTo>
                    <a:lnTo>
                      <a:pt x="1428615" y="131755"/>
                    </a:lnTo>
                    <a:lnTo>
                      <a:pt x="1402459" y="131755"/>
                    </a:lnTo>
                    <a:lnTo>
                      <a:pt x="1402459" y="24124"/>
                    </a:lnTo>
                    <a:lnTo>
                      <a:pt x="1364019" y="24124"/>
                    </a:lnTo>
                    <a:close/>
                    <a:moveTo>
                      <a:pt x="1267728" y="2210"/>
                    </a:moveTo>
                    <a:lnTo>
                      <a:pt x="1293884" y="2210"/>
                    </a:lnTo>
                    <a:lnTo>
                      <a:pt x="1293884" y="131755"/>
                    </a:lnTo>
                    <a:lnTo>
                      <a:pt x="1267728" y="131755"/>
                    </a:lnTo>
                    <a:close/>
                    <a:moveTo>
                      <a:pt x="640138" y="2210"/>
                    </a:moveTo>
                    <a:lnTo>
                      <a:pt x="665588" y="2210"/>
                    </a:lnTo>
                    <a:lnTo>
                      <a:pt x="718608" y="88721"/>
                    </a:lnTo>
                    <a:lnTo>
                      <a:pt x="718608" y="2210"/>
                    </a:lnTo>
                    <a:lnTo>
                      <a:pt x="742908" y="2210"/>
                    </a:lnTo>
                    <a:lnTo>
                      <a:pt x="742908" y="131755"/>
                    </a:lnTo>
                    <a:lnTo>
                      <a:pt x="716664" y="131755"/>
                    </a:lnTo>
                    <a:lnTo>
                      <a:pt x="664439" y="47277"/>
                    </a:lnTo>
                    <a:lnTo>
                      <a:pt x="664439" y="131755"/>
                    </a:lnTo>
                    <a:lnTo>
                      <a:pt x="640138" y="131755"/>
                    </a:lnTo>
                    <a:close/>
                    <a:moveTo>
                      <a:pt x="553339" y="2210"/>
                    </a:moveTo>
                    <a:lnTo>
                      <a:pt x="580997" y="2210"/>
                    </a:lnTo>
                    <a:lnTo>
                      <a:pt x="632869" y="131755"/>
                    </a:lnTo>
                    <a:lnTo>
                      <a:pt x="604415" y="131755"/>
                    </a:lnTo>
                    <a:lnTo>
                      <a:pt x="593104" y="102329"/>
                    </a:lnTo>
                    <a:lnTo>
                      <a:pt x="541321" y="102329"/>
                    </a:lnTo>
                    <a:lnTo>
                      <a:pt x="530628" y="131755"/>
                    </a:lnTo>
                    <a:lnTo>
                      <a:pt x="502881" y="131755"/>
                    </a:lnTo>
                    <a:close/>
                    <a:moveTo>
                      <a:pt x="467628" y="2210"/>
                    </a:moveTo>
                    <a:lnTo>
                      <a:pt x="493784" y="2210"/>
                    </a:lnTo>
                    <a:lnTo>
                      <a:pt x="493784" y="131755"/>
                    </a:lnTo>
                    <a:lnTo>
                      <a:pt x="467628" y="131755"/>
                    </a:lnTo>
                    <a:close/>
                    <a:moveTo>
                      <a:pt x="410394" y="2210"/>
                    </a:moveTo>
                    <a:lnTo>
                      <a:pt x="436462" y="2210"/>
                    </a:lnTo>
                    <a:lnTo>
                      <a:pt x="436462" y="84214"/>
                    </a:lnTo>
                    <a:cubicBezTo>
                      <a:pt x="436462" y="94936"/>
                      <a:pt x="435519" y="103183"/>
                      <a:pt x="433634" y="108957"/>
                    </a:cubicBezTo>
                    <a:cubicBezTo>
                      <a:pt x="431101" y="116497"/>
                      <a:pt x="426506" y="122550"/>
                      <a:pt x="419849" y="127116"/>
                    </a:cubicBezTo>
                    <a:cubicBezTo>
                      <a:pt x="413192" y="131681"/>
                      <a:pt x="404414" y="133964"/>
                      <a:pt x="393516" y="133964"/>
                    </a:cubicBezTo>
                    <a:cubicBezTo>
                      <a:pt x="380732" y="133964"/>
                      <a:pt x="370894" y="130385"/>
                      <a:pt x="364001" y="123228"/>
                    </a:cubicBezTo>
                    <a:cubicBezTo>
                      <a:pt x="357109" y="116070"/>
                      <a:pt x="353633" y="105569"/>
                      <a:pt x="353574" y="91725"/>
                    </a:cubicBezTo>
                    <a:lnTo>
                      <a:pt x="378228" y="88897"/>
                    </a:lnTo>
                    <a:cubicBezTo>
                      <a:pt x="378523" y="96320"/>
                      <a:pt x="379613" y="101563"/>
                      <a:pt x="381498" y="104627"/>
                    </a:cubicBezTo>
                    <a:cubicBezTo>
                      <a:pt x="384326" y="109281"/>
                      <a:pt x="388626" y="111608"/>
                      <a:pt x="394400" y="111608"/>
                    </a:cubicBezTo>
                    <a:cubicBezTo>
                      <a:pt x="400232" y="111608"/>
                      <a:pt x="404356" y="109943"/>
                      <a:pt x="406771" y="106615"/>
                    </a:cubicBezTo>
                    <a:cubicBezTo>
                      <a:pt x="409186" y="103286"/>
                      <a:pt x="410394" y="96379"/>
                      <a:pt x="410394" y="85893"/>
                    </a:cubicBezTo>
                    <a:close/>
                    <a:moveTo>
                      <a:pt x="239823" y="2210"/>
                    </a:moveTo>
                    <a:lnTo>
                      <a:pt x="335877" y="2210"/>
                    </a:lnTo>
                    <a:lnTo>
                      <a:pt x="335877" y="24124"/>
                    </a:lnTo>
                    <a:lnTo>
                      <a:pt x="265979" y="24124"/>
                    </a:lnTo>
                    <a:lnTo>
                      <a:pt x="265979" y="52844"/>
                    </a:lnTo>
                    <a:lnTo>
                      <a:pt x="331017" y="52844"/>
                    </a:lnTo>
                    <a:lnTo>
                      <a:pt x="331017" y="74670"/>
                    </a:lnTo>
                    <a:lnTo>
                      <a:pt x="265979" y="74670"/>
                    </a:lnTo>
                    <a:lnTo>
                      <a:pt x="265979" y="109929"/>
                    </a:lnTo>
                    <a:lnTo>
                      <a:pt x="338352" y="109929"/>
                    </a:lnTo>
                    <a:lnTo>
                      <a:pt x="338352" y="131755"/>
                    </a:lnTo>
                    <a:lnTo>
                      <a:pt x="239823" y="131755"/>
                    </a:lnTo>
                    <a:close/>
                    <a:moveTo>
                      <a:pt x="116086" y="2210"/>
                    </a:moveTo>
                    <a:lnTo>
                      <a:pt x="142243" y="2210"/>
                    </a:lnTo>
                    <a:lnTo>
                      <a:pt x="142243" y="53197"/>
                    </a:lnTo>
                    <a:lnTo>
                      <a:pt x="193496" y="53197"/>
                    </a:lnTo>
                    <a:lnTo>
                      <a:pt x="193496" y="2210"/>
                    </a:lnTo>
                    <a:lnTo>
                      <a:pt x="219652" y="2210"/>
                    </a:lnTo>
                    <a:lnTo>
                      <a:pt x="219652" y="131755"/>
                    </a:lnTo>
                    <a:lnTo>
                      <a:pt x="193496" y="131755"/>
                    </a:lnTo>
                    <a:lnTo>
                      <a:pt x="193496" y="75112"/>
                    </a:lnTo>
                    <a:lnTo>
                      <a:pt x="142243" y="75112"/>
                    </a:lnTo>
                    <a:lnTo>
                      <a:pt x="142243" y="131755"/>
                    </a:lnTo>
                    <a:lnTo>
                      <a:pt x="116086" y="131755"/>
                    </a:lnTo>
                    <a:close/>
                    <a:moveTo>
                      <a:pt x="7688" y="2210"/>
                    </a:moveTo>
                    <a:lnTo>
                      <a:pt x="102506" y="2210"/>
                    </a:lnTo>
                    <a:lnTo>
                      <a:pt x="102506" y="22534"/>
                    </a:lnTo>
                    <a:lnTo>
                      <a:pt x="31547" y="109929"/>
                    </a:lnTo>
                    <a:lnTo>
                      <a:pt x="105245" y="109929"/>
                    </a:lnTo>
                    <a:lnTo>
                      <a:pt x="105245" y="131755"/>
                    </a:lnTo>
                    <a:lnTo>
                      <a:pt x="0" y="131755"/>
                    </a:lnTo>
                    <a:lnTo>
                      <a:pt x="0" y="108161"/>
                    </a:lnTo>
                    <a:lnTo>
                      <a:pt x="68043" y="24124"/>
                    </a:lnTo>
                    <a:lnTo>
                      <a:pt x="7688" y="24124"/>
                    </a:lnTo>
                    <a:close/>
                    <a:moveTo>
                      <a:pt x="2656880" y="0"/>
                    </a:moveTo>
                    <a:cubicBezTo>
                      <a:pt x="2673139" y="0"/>
                      <a:pt x="2685378" y="3565"/>
                      <a:pt x="2693596" y="10693"/>
                    </a:cubicBezTo>
                    <a:cubicBezTo>
                      <a:pt x="2701814" y="17821"/>
                      <a:pt x="2706130" y="27335"/>
                      <a:pt x="2706542" y="39235"/>
                    </a:cubicBezTo>
                    <a:lnTo>
                      <a:pt x="2680385" y="40384"/>
                    </a:lnTo>
                    <a:cubicBezTo>
                      <a:pt x="2679266" y="33727"/>
                      <a:pt x="2676865" y="28940"/>
                      <a:pt x="2673184" y="26024"/>
                    </a:cubicBezTo>
                    <a:cubicBezTo>
                      <a:pt x="2669502" y="23108"/>
                      <a:pt x="2663979" y="21650"/>
                      <a:pt x="2656615" y="21650"/>
                    </a:cubicBezTo>
                    <a:cubicBezTo>
                      <a:pt x="2649015" y="21650"/>
                      <a:pt x="2643065" y="23211"/>
                      <a:pt x="2638765" y="26334"/>
                    </a:cubicBezTo>
                    <a:cubicBezTo>
                      <a:pt x="2635996" y="28337"/>
                      <a:pt x="2634612" y="31017"/>
                      <a:pt x="2634612" y="34375"/>
                    </a:cubicBezTo>
                    <a:cubicBezTo>
                      <a:pt x="2634612" y="37438"/>
                      <a:pt x="2635907" y="40060"/>
                      <a:pt x="2638500" y="42240"/>
                    </a:cubicBezTo>
                    <a:cubicBezTo>
                      <a:pt x="2641799" y="45008"/>
                      <a:pt x="2649811" y="47895"/>
                      <a:pt x="2662535" y="50900"/>
                    </a:cubicBezTo>
                    <a:cubicBezTo>
                      <a:pt x="2675260" y="53904"/>
                      <a:pt x="2684671" y="57012"/>
                      <a:pt x="2690769" y="60222"/>
                    </a:cubicBezTo>
                    <a:cubicBezTo>
                      <a:pt x="2696866" y="63433"/>
                      <a:pt x="2701638" y="67822"/>
                      <a:pt x="2705084" y="73389"/>
                    </a:cubicBezTo>
                    <a:cubicBezTo>
                      <a:pt x="2708530" y="78956"/>
                      <a:pt x="2710253" y="85834"/>
                      <a:pt x="2710253" y="94023"/>
                    </a:cubicBezTo>
                    <a:cubicBezTo>
                      <a:pt x="2710253" y="101445"/>
                      <a:pt x="2708191" y="108397"/>
                      <a:pt x="2704068" y="114877"/>
                    </a:cubicBezTo>
                    <a:cubicBezTo>
                      <a:pt x="2699944" y="121357"/>
                      <a:pt x="2694112" y="126173"/>
                      <a:pt x="2686571" y="129325"/>
                    </a:cubicBezTo>
                    <a:cubicBezTo>
                      <a:pt x="2679030" y="132477"/>
                      <a:pt x="2669634" y="134053"/>
                      <a:pt x="2658382" y="134053"/>
                    </a:cubicBezTo>
                    <a:cubicBezTo>
                      <a:pt x="2642005" y="134053"/>
                      <a:pt x="2629427" y="130268"/>
                      <a:pt x="2620650" y="122698"/>
                    </a:cubicBezTo>
                    <a:cubicBezTo>
                      <a:pt x="2611872" y="115127"/>
                      <a:pt x="2606629" y="104096"/>
                      <a:pt x="2604920" y="89604"/>
                    </a:cubicBezTo>
                    <a:lnTo>
                      <a:pt x="2630370" y="87130"/>
                    </a:lnTo>
                    <a:cubicBezTo>
                      <a:pt x="2631902" y="95672"/>
                      <a:pt x="2635009" y="101946"/>
                      <a:pt x="2639693" y="105952"/>
                    </a:cubicBezTo>
                    <a:cubicBezTo>
                      <a:pt x="2644376" y="109958"/>
                      <a:pt x="2650694" y="111961"/>
                      <a:pt x="2658647" y="111961"/>
                    </a:cubicBezTo>
                    <a:cubicBezTo>
                      <a:pt x="2667071" y="111961"/>
                      <a:pt x="2673419" y="110179"/>
                      <a:pt x="2677690" y="106615"/>
                    </a:cubicBezTo>
                    <a:cubicBezTo>
                      <a:pt x="2681961" y="103051"/>
                      <a:pt x="2684097" y="98883"/>
                      <a:pt x="2684097" y="94111"/>
                    </a:cubicBezTo>
                    <a:cubicBezTo>
                      <a:pt x="2684097" y="91048"/>
                      <a:pt x="2683198" y="88441"/>
                      <a:pt x="2681402" y="86290"/>
                    </a:cubicBezTo>
                    <a:cubicBezTo>
                      <a:pt x="2679605" y="84140"/>
                      <a:pt x="2676468" y="82270"/>
                      <a:pt x="2671991" y="80679"/>
                    </a:cubicBezTo>
                    <a:cubicBezTo>
                      <a:pt x="2668927" y="79619"/>
                      <a:pt x="2661946" y="77734"/>
                      <a:pt x="2651048" y="75024"/>
                    </a:cubicBezTo>
                    <a:cubicBezTo>
                      <a:pt x="2637027" y="71548"/>
                      <a:pt x="2627189" y="67277"/>
                      <a:pt x="2621533" y="62211"/>
                    </a:cubicBezTo>
                    <a:cubicBezTo>
                      <a:pt x="2613580" y="55082"/>
                      <a:pt x="2609604" y="46393"/>
                      <a:pt x="2609604" y="36142"/>
                    </a:cubicBezTo>
                    <a:cubicBezTo>
                      <a:pt x="2609604" y="29544"/>
                      <a:pt x="2611474" y="23373"/>
                      <a:pt x="2615215" y="17630"/>
                    </a:cubicBezTo>
                    <a:cubicBezTo>
                      <a:pt x="2618956" y="11886"/>
                      <a:pt x="2624346" y="7512"/>
                      <a:pt x="2631386" y="4507"/>
                    </a:cubicBezTo>
                    <a:cubicBezTo>
                      <a:pt x="2638426" y="1503"/>
                      <a:pt x="2646924" y="0"/>
                      <a:pt x="2656880" y="0"/>
                    </a:cubicBezTo>
                    <a:close/>
                    <a:moveTo>
                      <a:pt x="1676972" y="0"/>
                    </a:moveTo>
                    <a:cubicBezTo>
                      <a:pt x="1692820" y="0"/>
                      <a:pt x="1705692" y="4684"/>
                      <a:pt x="1715589" y="14051"/>
                    </a:cubicBezTo>
                    <a:cubicBezTo>
                      <a:pt x="1721480" y="19588"/>
                      <a:pt x="1725898" y="27541"/>
                      <a:pt x="1728844" y="37910"/>
                    </a:cubicBezTo>
                    <a:lnTo>
                      <a:pt x="1702952" y="44095"/>
                    </a:lnTo>
                    <a:cubicBezTo>
                      <a:pt x="1701420" y="37379"/>
                      <a:pt x="1698225" y="32077"/>
                      <a:pt x="1693364" y="28189"/>
                    </a:cubicBezTo>
                    <a:cubicBezTo>
                      <a:pt x="1688504" y="24301"/>
                      <a:pt x="1682598" y="22357"/>
                      <a:pt x="1675647" y="22357"/>
                    </a:cubicBezTo>
                    <a:cubicBezTo>
                      <a:pt x="1666044" y="22357"/>
                      <a:pt x="1658253" y="25803"/>
                      <a:pt x="1652274" y="32696"/>
                    </a:cubicBezTo>
                    <a:cubicBezTo>
                      <a:pt x="1646294" y="39589"/>
                      <a:pt x="1643305" y="50752"/>
                      <a:pt x="1643305" y="66187"/>
                    </a:cubicBezTo>
                    <a:cubicBezTo>
                      <a:pt x="1643305" y="82564"/>
                      <a:pt x="1646250" y="94229"/>
                      <a:pt x="1652141" y="101180"/>
                    </a:cubicBezTo>
                    <a:cubicBezTo>
                      <a:pt x="1658032" y="108132"/>
                      <a:pt x="1665691" y="111608"/>
                      <a:pt x="1675117" y="111608"/>
                    </a:cubicBezTo>
                    <a:cubicBezTo>
                      <a:pt x="1682068" y="111608"/>
                      <a:pt x="1688048" y="109398"/>
                      <a:pt x="1693055" y="104980"/>
                    </a:cubicBezTo>
                    <a:cubicBezTo>
                      <a:pt x="1698063" y="100562"/>
                      <a:pt x="1701656" y="93610"/>
                      <a:pt x="1703836" y="84125"/>
                    </a:cubicBezTo>
                    <a:lnTo>
                      <a:pt x="1729197" y="92167"/>
                    </a:lnTo>
                    <a:cubicBezTo>
                      <a:pt x="1725309" y="106306"/>
                      <a:pt x="1718844" y="116806"/>
                      <a:pt x="1709801" y="123670"/>
                    </a:cubicBezTo>
                    <a:cubicBezTo>
                      <a:pt x="1700758" y="130533"/>
                      <a:pt x="1689285" y="133964"/>
                      <a:pt x="1675382" y="133964"/>
                    </a:cubicBezTo>
                    <a:cubicBezTo>
                      <a:pt x="1658180" y="133964"/>
                      <a:pt x="1644041" y="128088"/>
                      <a:pt x="1632966" y="116335"/>
                    </a:cubicBezTo>
                    <a:cubicBezTo>
                      <a:pt x="1621890" y="104582"/>
                      <a:pt x="1616353" y="88514"/>
                      <a:pt x="1616353" y="68131"/>
                    </a:cubicBezTo>
                    <a:cubicBezTo>
                      <a:pt x="1616353" y="46570"/>
                      <a:pt x="1621920" y="29824"/>
                      <a:pt x="1633054" y="17895"/>
                    </a:cubicBezTo>
                    <a:cubicBezTo>
                      <a:pt x="1644188" y="5965"/>
                      <a:pt x="1658828" y="0"/>
                      <a:pt x="1676972" y="0"/>
                    </a:cubicBezTo>
                    <a:close/>
                    <a:moveTo>
                      <a:pt x="1191197" y="0"/>
                    </a:moveTo>
                    <a:cubicBezTo>
                      <a:pt x="1207044" y="0"/>
                      <a:pt x="1219917" y="4684"/>
                      <a:pt x="1229814" y="14051"/>
                    </a:cubicBezTo>
                    <a:cubicBezTo>
                      <a:pt x="1235705" y="19588"/>
                      <a:pt x="1240123" y="27541"/>
                      <a:pt x="1243069" y="37910"/>
                    </a:cubicBezTo>
                    <a:lnTo>
                      <a:pt x="1217177" y="44095"/>
                    </a:lnTo>
                    <a:cubicBezTo>
                      <a:pt x="1215645" y="37379"/>
                      <a:pt x="1212450" y="32077"/>
                      <a:pt x="1207589" y="28189"/>
                    </a:cubicBezTo>
                    <a:cubicBezTo>
                      <a:pt x="1202729" y="24301"/>
                      <a:pt x="1196823" y="22357"/>
                      <a:pt x="1189872" y="22357"/>
                    </a:cubicBezTo>
                    <a:cubicBezTo>
                      <a:pt x="1180269" y="22357"/>
                      <a:pt x="1172478" y="25803"/>
                      <a:pt x="1166499" y="32696"/>
                    </a:cubicBezTo>
                    <a:cubicBezTo>
                      <a:pt x="1160519" y="39589"/>
                      <a:pt x="1157530" y="50752"/>
                      <a:pt x="1157530" y="66187"/>
                    </a:cubicBezTo>
                    <a:cubicBezTo>
                      <a:pt x="1157530" y="82564"/>
                      <a:pt x="1160475" y="94229"/>
                      <a:pt x="1166366" y="101180"/>
                    </a:cubicBezTo>
                    <a:cubicBezTo>
                      <a:pt x="1172257" y="108132"/>
                      <a:pt x="1179916" y="111608"/>
                      <a:pt x="1189342" y="111608"/>
                    </a:cubicBezTo>
                    <a:cubicBezTo>
                      <a:pt x="1196293" y="111608"/>
                      <a:pt x="1202273" y="109398"/>
                      <a:pt x="1207280" y="104980"/>
                    </a:cubicBezTo>
                    <a:cubicBezTo>
                      <a:pt x="1212288" y="100562"/>
                      <a:pt x="1215881" y="93610"/>
                      <a:pt x="1218061" y="84125"/>
                    </a:cubicBezTo>
                    <a:lnTo>
                      <a:pt x="1243422" y="92167"/>
                    </a:lnTo>
                    <a:cubicBezTo>
                      <a:pt x="1239534" y="106306"/>
                      <a:pt x="1233069" y="116806"/>
                      <a:pt x="1224026" y="123670"/>
                    </a:cubicBezTo>
                    <a:cubicBezTo>
                      <a:pt x="1214983" y="130533"/>
                      <a:pt x="1203510" y="133964"/>
                      <a:pt x="1189607" y="133964"/>
                    </a:cubicBezTo>
                    <a:cubicBezTo>
                      <a:pt x="1172405" y="133964"/>
                      <a:pt x="1158266" y="128088"/>
                      <a:pt x="1147191" y="116335"/>
                    </a:cubicBezTo>
                    <a:cubicBezTo>
                      <a:pt x="1136115" y="104582"/>
                      <a:pt x="1130578" y="88514"/>
                      <a:pt x="1130578" y="68131"/>
                    </a:cubicBezTo>
                    <a:cubicBezTo>
                      <a:pt x="1130578" y="46570"/>
                      <a:pt x="1136145" y="29824"/>
                      <a:pt x="1147279" y="17895"/>
                    </a:cubicBezTo>
                    <a:cubicBezTo>
                      <a:pt x="1158413" y="5965"/>
                      <a:pt x="1173053" y="0"/>
                      <a:pt x="1191197" y="0"/>
                    </a:cubicBezTo>
                    <a:close/>
                    <a:moveTo>
                      <a:pt x="1056680" y="0"/>
                    </a:moveTo>
                    <a:cubicBezTo>
                      <a:pt x="1072939" y="0"/>
                      <a:pt x="1085178" y="3565"/>
                      <a:pt x="1093396" y="10693"/>
                    </a:cubicBezTo>
                    <a:cubicBezTo>
                      <a:pt x="1101614" y="17821"/>
                      <a:pt x="1105930" y="27335"/>
                      <a:pt x="1106342" y="39235"/>
                    </a:cubicBezTo>
                    <a:lnTo>
                      <a:pt x="1080185" y="40384"/>
                    </a:lnTo>
                    <a:cubicBezTo>
                      <a:pt x="1079066" y="33727"/>
                      <a:pt x="1076666" y="28940"/>
                      <a:pt x="1072984" y="26024"/>
                    </a:cubicBezTo>
                    <a:cubicBezTo>
                      <a:pt x="1069302" y="23108"/>
                      <a:pt x="1063779" y="21650"/>
                      <a:pt x="1056415" y="21650"/>
                    </a:cubicBezTo>
                    <a:cubicBezTo>
                      <a:pt x="1048815" y="21650"/>
                      <a:pt x="1042865" y="23211"/>
                      <a:pt x="1038565" y="26334"/>
                    </a:cubicBezTo>
                    <a:cubicBezTo>
                      <a:pt x="1035796" y="28337"/>
                      <a:pt x="1034412" y="31017"/>
                      <a:pt x="1034412" y="34375"/>
                    </a:cubicBezTo>
                    <a:cubicBezTo>
                      <a:pt x="1034412" y="37438"/>
                      <a:pt x="1035708" y="40060"/>
                      <a:pt x="1038300" y="42240"/>
                    </a:cubicBezTo>
                    <a:cubicBezTo>
                      <a:pt x="1041599" y="45008"/>
                      <a:pt x="1049611" y="47895"/>
                      <a:pt x="1062335" y="50900"/>
                    </a:cubicBezTo>
                    <a:cubicBezTo>
                      <a:pt x="1075060" y="53904"/>
                      <a:pt x="1084471" y="57012"/>
                      <a:pt x="1090569" y="60222"/>
                    </a:cubicBezTo>
                    <a:cubicBezTo>
                      <a:pt x="1096666" y="63433"/>
                      <a:pt x="1101438" y="67822"/>
                      <a:pt x="1104884" y="73389"/>
                    </a:cubicBezTo>
                    <a:cubicBezTo>
                      <a:pt x="1108330" y="78956"/>
                      <a:pt x="1110053" y="85834"/>
                      <a:pt x="1110053" y="94023"/>
                    </a:cubicBezTo>
                    <a:cubicBezTo>
                      <a:pt x="1110053" y="101445"/>
                      <a:pt x="1107992" y="108397"/>
                      <a:pt x="1103868" y="114877"/>
                    </a:cubicBezTo>
                    <a:cubicBezTo>
                      <a:pt x="1099744" y="121357"/>
                      <a:pt x="1093912" y="126173"/>
                      <a:pt x="1086371" y="129325"/>
                    </a:cubicBezTo>
                    <a:cubicBezTo>
                      <a:pt x="1078831" y="132477"/>
                      <a:pt x="1069434" y="134053"/>
                      <a:pt x="1058182" y="134053"/>
                    </a:cubicBezTo>
                    <a:cubicBezTo>
                      <a:pt x="1041805" y="134053"/>
                      <a:pt x="1029227" y="130268"/>
                      <a:pt x="1020450" y="122698"/>
                    </a:cubicBezTo>
                    <a:cubicBezTo>
                      <a:pt x="1011672" y="115127"/>
                      <a:pt x="1006429" y="104096"/>
                      <a:pt x="1004720" y="89604"/>
                    </a:cubicBezTo>
                    <a:lnTo>
                      <a:pt x="1030170" y="87130"/>
                    </a:lnTo>
                    <a:cubicBezTo>
                      <a:pt x="1031702" y="95672"/>
                      <a:pt x="1034809" y="101946"/>
                      <a:pt x="1039493" y="105952"/>
                    </a:cubicBezTo>
                    <a:cubicBezTo>
                      <a:pt x="1044176" y="109958"/>
                      <a:pt x="1050494" y="111961"/>
                      <a:pt x="1058447" y="111961"/>
                    </a:cubicBezTo>
                    <a:cubicBezTo>
                      <a:pt x="1066872" y="111961"/>
                      <a:pt x="1073219" y="110179"/>
                      <a:pt x="1077490" y="106615"/>
                    </a:cubicBezTo>
                    <a:cubicBezTo>
                      <a:pt x="1081761" y="103051"/>
                      <a:pt x="1083897" y="98883"/>
                      <a:pt x="1083897" y="94111"/>
                    </a:cubicBezTo>
                    <a:cubicBezTo>
                      <a:pt x="1083897" y="91048"/>
                      <a:pt x="1082999" y="88441"/>
                      <a:pt x="1081202" y="86290"/>
                    </a:cubicBezTo>
                    <a:cubicBezTo>
                      <a:pt x="1079405" y="84140"/>
                      <a:pt x="1076268" y="82270"/>
                      <a:pt x="1071791" y="80679"/>
                    </a:cubicBezTo>
                    <a:cubicBezTo>
                      <a:pt x="1068727" y="79619"/>
                      <a:pt x="1061746" y="77734"/>
                      <a:pt x="1050848" y="75024"/>
                    </a:cubicBezTo>
                    <a:cubicBezTo>
                      <a:pt x="1036827" y="71548"/>
                      <a:pt x="1026989" y="67277"/>
                      <a:pt x="1021333" y="62211"/>
                    </a:cubicBezTo>
                    <a:cubicBezTo>
                      <a:pt x="1013380" y="55082"/>
                      <a:pt x="1009404" y="46393"/>
                      <a:pt x="1009404" y="36142"/>
                    </a:cubicBezTo>
                    <a:cubicBezTo>
                      <a:pt x="1009404" y="29544"/>
                      <a:pt x="1011274" y="23373"/>
                      <a:pt x="1015015" y="17630"/>
                    </a:cubicBezTo>
                    <a:cubicBezTo>
                      <a:pt x="1018756" y="11886"/>
                      <a:pt x="1024146" y="7512"/>
                      <a:pt x="1031186" y="4507"/>
                    </a:cubicBezTo>
                    <a:cubicBezTo>
                      <a:pt x="1038226" y="1503"/>
                      <a:pt x="1046724" y="0"/>
                      <a:pt x="1056680" y="0"/>
                    </a:cubicBezTo>
                    <a:close/>
                    <a:moveTo>
                      <a:pt x="823522" y="0"/>
                    </a:moveTo>
                    <a:cubicBezTo>
                      <a:pt x="839605" y="0"/>
                      <a:pt x="852168" y="3373"/>
                      <a:pt x="861210" y="10118"/>
                    </a:cubicBezTo>
                    <a:cubicBezTo>
                      <a:pt x="870253" y="16864"/>
                      <a:pt x="876071" y="26186"/>
                      <a:pt x="878663" y="38086"/>
                    </a:cubicBezTo>
                    <a:lnTo>
                      <a:pt x="852683" y="42947"/>
                    </a:lnTo>
                    <a:cubicBezTo>
                      <a:pt x="850857" y="36584"/>
                      <a:pt x="847425" y="31562"/>
                      <a:pt x="842388" y="27880"/>
                    </a:cubicBezTo>
                    <a:cubicBezTo>
                      <a:pt x="837351" y="24198"/>
                      <a:pt x="831063" y="22357"/>
                      <a:pt x="823522" y="22357"/>
                    </a:cubicBezTo>
                    <a:cubicBezTo>
                      <a:pt x="812093" y="22357"/>
                      <a:pt x="803006" y="25980"/>
                      <a:pt x="796261" y="33226"/>
                    </a:cubicBezTo>
                    <a:cubicBezTo>
                      <a:pt x="789516" y="40472"/>
                      <a:pt x="786143" y="51224"/>
                      <a:pt x="786143" y="65480"/>
                    </a:cubicBezTo>
                    <a:cubicBezTo>
                      <a:pt x="786143" y="80856"/>
                      <a:pt x="789560" y="92388"/>
                      <a:pt x="796394" y="100076"/>
                    </a:cubicBezTo>
                    <a:cubicBezTo>
                      <a:pt x="803227" y="107764"/>
                      <a:pt x="812182" y="111608"/>
                      <a:pt x="823257" y="111608"/>
                    </a:cubicBezTo>
                    <a:cubicBezTo>
                      <a:pt x="828736" y="111608"/>
                      <a:pt x="834229" y="110532"/>
                      <a:pt x="839737" y="108382"/>
                    </a:cubicBezTo>
                    <a:cubicBezTo>
                      <a:pt x="845246" y="106232"/>
                      <a:pt x="849973" y="103625"/>
                      <a:pt x="853920" y="100562"/>
                    </a:cubicBezTo>
                    <a:lnTo>
                      <a:pt x="853920" y="84125"/>
                    </a:lnTo>
                    <a:lnTo>
                      <a:pt x="823964" y="84125"/>
                    </a:lnTo>
                    <a:lnTo>
                      <a:pt x="823964" y="62299"/>
                    </a:lnTo>
                    <a:lnTo>
                      <a:pt x="880342" y="62299"/>
                    </a:lnTo>
                    <a:lnTo>
                      <a:pt x="880342" y="113905"/>
                    </a:lnTo>
                    <a:cubicBezTo>
                      <a:pt x="874863" y="119207"/>
                      <a:pt x="866925" y="123876"/>
                      <a:pt x="856527" y="127911"/>
                    </a:cubicBezTo>
                    <a:cubicBezTo>
                      <a:pt x="846129" y="131947"/>
                      <a:pt x="835599" y="133964"/>
                      <a:pt x="824936" y="133964"/>
                    </a:cubicBezTo>
                    <a:cubicBezTo>
                      <a:pt x="811386" y="133964"/>
                      <a:pt x="799575" y="131122"/>
                      <a:pt x="789501" y="125437"/>
                    </a:cubicBezTo>
                    <a:cubicBezTo>
                      <a:pt x="779427" y="119752"/>
                      <a:pt x="771857" y="111622"/>
                      <a:pt x="766791" y="101048"/>
                    </a:cubicBezTo>
                    <a:cubicBezTo>
                      <a:pt x="761724" y="90473"/>
                      <a:pt x="759191" y="78971"/>
                      <a:pt x="759191" y="66541"/>
                    </a:cubicBezTo>
                    <a:cubicBezTo>
                      <a:pt x="759191" y="53050"/>
                      <a:pt x="762019" y="41061"/>
                      <a:pt x="767674" y="30575"/>
                    </a:cubicBezTo>
                    <a:cubicBezTo>
                      <a:pt x="773330" y="20089"/>
                      <a:pt x="781607" y="12048"/>
                      <a:pt x="792505" y="6451"/>
                    </a:cubicBezTo>
                    <a:cubicBezTo>
                      <a:pt x="800812" y="2151"/>
                      <a:pt x="811151" y="0"/>
                      <a:pt x="82352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BC3EF45E-CDDE-40F8-B03A-F5E7A682F0F5}"/>
              </a:ext>
            </a:extLst>
          </p:cNvPr>
          <p:cNvSpPr/>
          <p:nvPr userDrawn="1"/>
        </p:nvSpPr>
        <p:spPr>
          <a:xfrm>
            <a:off x="5123447" y="6491165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sp>
        <p:nvSpPr>
          <p:cNvPr id="61" name="back_130883">
            <a:extLst>
              <a:ext uri="{FF2B5EF4-FFF2-40B4-BE49-F238E27FC236}">
                <a16:creationId xmlns:a16="http://schemas.microsoft.com/office/drawing/2014/main" id="{C9772467-2E2F-4829-A776-E345704E64B3}"/>
              </a:ext>
            </a:extLst>
          </p:cNvPr>
          <p:cNvSpPr>
            <a:spLocks noChangeAspect="1"/>
          </p:cNvSpPr>
          <p:nvPr userDrawn="1"/>
        </p:nvSpPr>
        <p:spPr bwMode="auto">
          <a:xfrm rot="16001739">
            <a:off x="5955302" y="5896326"/>
            <a:ext cx="304842" cy="304382"/>
          </a:xfrm>
          <a:custGeom>
            <a:avLst/>
            <a:gdLst>
              <a:gd name="connsiteX0" fmla="*/ 358951 w 607780"/>
              <a:gd name="connsiteY0" fmla="*/ 151773 h 606863"/>
              <a:gd name="connsiteX1" fmla="*/ 372393 w 607780"/>
              <a:gd name="connsiteY1" fmla="*/ 157448 h 606863"/>
              <a:gd name="connsiteX2" fmla="*/ 372393 w 607780"/>
              <a:gd name="connsiteY2" fmla="*/ 184523 h 606863"/>
              <a:gd name="connsiteX3" fmla="*/ 254671 w 607780"/>
              <a:gd name="connsiteY3" fmla="*/ 303702 h 606863"/>
              <a:gd name="connsiteX4" fmla="*/ 372393 w 607780"/>
              <a:gd name="connsiteY4" fmla="*/ 422881 h 606863"/>
              <a:gd name="connsiteX5" fmla="*/ 372393 w 607780"/>
              <a:gd name="connsiteY5" fmla="*/ 449956 h 606863"/>
              <a:gd name="connsiteX6" fmla="*/ 345509 w 607780"/>
              <a:gd name="connsiteY6" fmla="*/ 449956 h 606863"/>
              <a:gd name="connsiteX7" fmla="*/ 214404 w 607780"/>
              <a:gd name="connsiteY7" fmla="*/ 317299 h 606863"/>
              <a:gd name="connsiteX8" fmla="*/ 214404 w 607780"/>
              <a:gd name="connsiteY8" fmla="*/ 290105 h 606863"/>
              <a:gd name="connsiteX9" fmla="*/ 345509 w 607780"/>
              <a:gd name="connsiteY9" fmla="*/ 157448 h 606863"/>
              <a:gd name="connsiteX10" fmla="*/ 358951 w 607780"/>
              <a:gd name="connsiteY10" fmla="*/ 151773 h 606863"/>
              <a:gd name="connsiteX11" fmla="*/ 303831 w 607780"/>
              <a:gd name="connsiteY11" fmla="*/ 37951 h 606863"/>
              <a:gd name="connsiteX12" fmla="*/ 38008 w 607780"/>
              <a:gd name="connsiteY12" fmla="*/ 303372 h 606863"/>
              <a:gd name="connsiteX13" fmla="*/ 303831 w 607780"/>
              <a:gd name="connsiteY13" fmla="*/ 569503 h 606863"/>
              <a:gd name="connsiteX14" fmla="*/ 569772 w 607780"/>
              <a:gd name="connsiteY14" fmla="*/ 303372 h 606863"/>
              <a:gd name="connsiteX15" fmla="*/ 303831 w 607780"/>
              <a:gd name="connsiteY15" fmla="*/ 37951 h 606863"/>
              <a:gd name="connsiteX16" fmla="*/ 303831 w 607780"/>
              <a:gd name="connsiteY16" fmla="*/ 0 h 606863"/>
              <a:gd name="connsiteX17" fmla="*/ 607780 w 607780"/>
              <a:gd name="connsiteY17" fmla="*/ 303372 h 606863"/>
              <a:gd name="connsiteX18" fmla="*/ 303831 w 607780"/>
              <a:gd name="connsiteY18" fmla="*/ 606863 h 606863"/>
              <a:gd name="connsiteX19" fmla="*/ 0 w 607780"/>
              <a:gd name="connsiteY19" fmla="*/ 303372 h 606863"/>
              <a:gd name="connsiteX20" fmla="*/ 303831 w 607780"/>
              <a:gd name="connsiteY20" fmla="*/ 0 h 60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780" h="606863">
                <a:moveTo>
                  <a:pt x="358951" y="151773"/>
                </a:moveTo>
                <a:cubicBezTo>
                  <a:pt x="363807" y="151773"/>
                  <a:pt x="368662" y="153665"/>
                  <a:pt x="372393" y="157448"/>
                </a:cubicBezTo>
                <a:cubicBezTo>
                  <a:pt x="379854" y="164897"/>
                  <a:pt x="379854" y="177075"/>
                  <a:pt x="372393" y="184523"/>
                </a:cubicBezTo>
                <a:lnTo>
                  <a:pt x="254671" y="303702"/>
                </a:lnTo>
                <a:lnTo>
                  <a:pt x="372393" y="422881"/>
                </a:lnTo>
                <a:cubicBezTo>
                  <a:pt x="379854" y="430330"/>
                  <a:pt x="379854" y="442508"/>
                  <a:pt x="372393" y="449956"/>
                </a:cubicBezTo>
                <a:cubicBezTo>
                  <a:pt x="364932" y="457405"/>
                  <a:pt x="352970" y="457405"/>
                  <a:pt x="345509" y="449956"/>
                </a:cubicBezTo>
                <a:lnTo>
                  <a:pt x="214404" y="317299"/>
                </a:lnTo>
                <a:cubicBezTo>
                  <a:pt x="207180" y="309968"/>
                  <a:pt x="207180" y="297436"/>
                  <a:pt x="214404" y="290105"/>
                </a:cubicBezTo>
                <a:lnTo>
                  <a:pt x="345509" y="157448"/>
                </a:lnTo>
                <a:cubicBezTo>
                  <a:pt x="349239" y="153665"/>
                  <a:pt x="354095" y="151773"/>
                  <a:pt x="358951" y="151773"/>
                </a:cubicBezTo>
                <a:close/>
                <a:moveTo>
                  <a:pt x="303831" y="37951"/>
                </a:moveTo>
                <a:cubicBezTo>
                  <a:pt x="157244" y="37951"/>
                  <a:pt x="38008" y="157006"/>
                  <a:pt x="38008" y="303372"/>
                </a:cubicBezTo>
                <a:cubicBezTo>
                  <a:pt x="38008" y="449857"/>
                  <a:pt x="157244" y="569503"/>
                  <a:pt x="303831" y="569503"/>
                </a:cubicBezTo>
                <a:cubicBezTo>
                  <a:pt x="450536" y="569503"/>
                  <a:pt x="569772" y="449857"/>
                  <a:pt x="569772" y="303372"/>
                </a:cubicBezTo>
                <a:cubicBezTo>
                  <a:pt x="569772" y="157006"/>
                  <a:pt x="450536" y="37951"/>
                  <a:pt x="303831" y="37951"/>
                </a:cubicBezTo>
                <a:close/>
                <a:moveTo>
                  <a:pt x="303831" y="0"/>
                </a:moveTo>
                <a:cubicBezTo>
                  <a:pt x="471731" y="0"/>
                  <a:pt x="607780" y="135844"/>
                  <a:pt x="607780" y="303372"/>
                </a:cubicBezTo>
                <a:cubicBezTo>
                  <a:pt x="607780" y="471019"/>
                  <a:pt x="471731" y="606863"/>
                  <a:pt x="303831" y="606863"/>
                </a:cubicBezTo>
                <a:cubicBezTo>
                  <a:pt x="136049" y="606863"/>
                  <a:pt x="0" y="471019"/>
                  <a:pt x="0" y="303372"/>
                </a:cubicBezTo>
                <a:cubicBezTo>
                  <a:pt x="0" y="135844"/>
                  <a:pt x="136049" y="0"/>
                  <a:pt x="3038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EB2813-AD47-44E9-9D0D-47A0721A8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7084" y="2326494"/>
            <a:ext cx="7141249" cy="1529098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spc="0">
                <a:solidFill>
                  <a:srgbClr val="FFFFFF"/>
                </a:solidFill>
                <a:latin typeface="+mj-ea"/>
                <a:ea typeface="+mj-ea"/>
                <a:sym typeface="Century Gothic" panose="020B0502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点击此处添加标题文本</a:t>
            </a:r>
          </a:p>
          <a:p>
            <a:pPr lvl="0"/>
            <a:r>
              <a:rPr lang="zh-CN" altLang="en-US"/>
              <a:t>写清楚相关答辩课程的标题</a:t>
            </a:r>
          </a:p>
        </p:txBody>
      </p:sp>
    </p:spTree>
    <p:extLst>
      <p:ext uri="{BB962C8B-B14F-4D97-AF65-F5344CB8AC3E}">
        <p14:creationId xmlns:p14="http://schemas.microsoft.com/office/powerpoint/2010/main" val="3790310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功能页_奖状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运动, 户外, 院子, 体育&#10;&#10;描述已自动生成">
            <a:extLst>
              <a:ext uri="{FF2B5EF4-FFF2-40B4-BE49-F238E27FC236}">
                <a16:creationId xmlns:a16="http://schemas.microsoft.com/office/drawing/2014/main" id="{723E359B-3A9A-44E0-B119-9DD75562B0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CA2EC93-AB2C-417D-9AC7-4C843E4135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74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功能页_奖状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运动, 户外, 院子, 体育&#10;&#10;描述已自动生成">
            <a:extLst>
              <a:ext uri="{FF2B5EF4-FFF2-40B4-BE49-F238E27FC236}">
                <a16:creationId xmlns:a16="http://schemas.microsoft.com/office/drawing/2014/main" id="{23E9D520-81A7-43B9-A7A2-B7FBA7DDC7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808683A-5869-43B0-8AF0-FFF9DBE54C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C3DEF786-D014-42EE-A8BE-0F183A0F7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39" y="1833484"/>
            <a:ext cx="2868053" cy="3701335"/>
          </a:xfrm>
          <a:custGeom>
            <a:avLst/>
            <a:gdLst>
              <a:gd name="connsiteX0" fmla="*/ 0 w 2868053"/>
              <a:gd name="connsiteY0" fmla="*/ 0 h 3701335"/>
              <a:gd name="connsiteX1" fmla="*/ 2868053 w 2868053"/>
              <a:gd name="connsiteY1" fmla="*/ 0 h 3701335"/>
              <a:gd name="connsiteX2" fmla="*/ 2868053 w 2868053"/>
              <a:gd name="connsiteY2" fmla="*/ 3701335 h 3701335"/>
              <a:gd name="connsiteX3" fmla="*/ 0 w 2868053"/>
              <a:gd name="connsiteY3" fmla="*/ 3701335 h 370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8053" h="3701335">
                <a:moveTo>
                  <a:pt x="0" y="0"/>
                </a:moveTo>
                <a:lnTo>
                  <a:pt x="2868053" y="0"/>
                </a:lnTo>
                <a:lnTo>
                  <a:pt x="2868053" y="3701335"/>
                </a:lnTo>
                <a:lnTo>
                  <a:pt x="0" y="3701335"/>
                </a:lnTo>
                <a:close/>
              </a:path>
            </a:pathLst>
          </a:custGeom>
          <a:solidFill>
            <a:schemeClr val="bg2"/>
          </a:solidFill>
          <a:ln w="63500">
            <a:solidFill>
              <a:schemeClr val="bg1"/>
            </a:solidFill>
            <a:miter lim="800000"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  <a:reflection blurRad="6350" stA="50000" endA="300" endPos="25000" dir="5400000" sy="-100000" algn="bl" rotWithShape="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92F2FE01-6637-4D9E-BA3C-41ED9D517A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34101" y="2685801"/>
            <a:ext cx="2193471" cy="2830761"/>
          </a:xfrm>
          <a:custGeom>
            <a:avLst/>
            <a:gdLst>
              <a:gd name="connsiteX0" fmla="*/ 0 w 2193471"/>
              <a:gd name="connsiteY0" fmla="*/ 0 h 2830761"/>
              <a:gd name="connsiteX1" fmla="*/ 2193471 w 2193471"/>
              <a:gd name="connsiteY1" fmla="*/ 0 h 2830761"/>
              <a:gd name="connsiteX2" fmla="*/ 2193471 w 2193471"/>
              <a:gd name="connsiteY2" fmla="*/ 2830761 h 2830761"/>
              <a:gd name="connsiteX3" fmla="*/ 0 w 2193471"/>
              <a:gd name="connsiteY3" fmla="*/ 2830761 h 283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3471" h="2830761">
                <a:moveTo>
                  <a:pt x="0" y="0"/>
                </a:moveTo>
                <a:lnTo>
                  <a:pt x="2193471" y="0"/>
                </a:lnTo>
                <a:lnTo>
                  <a:pt x="2193471" y="2830761"/>
                </a:lnTo>
                <a:lnTo>
                  <a:pt x="0" y="2830761"/>
                </a:lnTo>
                <a:close/>
              </a:path>
            </a:pathLst>
          </a:custGeom>
          <a:solidFill>
            <a:schemeClr val="bg2"/>
          </a:solidFill>
          <a:ln w="63500">
            <a:solidFill>
              <a:schemeClr val="bg1"/>
            </a:solidFill>
            <a:miter lim="800000"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  <a:reflection blurRad="6350" stA="50000" endA="300" endPos="25000" dir="5400000" sy="-100000" algn="bl" rotWithShape="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D818A642-A80A-47BF-990D-FBF6BFD25E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0042" y="3019425"/>
            <a:ext cx="1505917" cy="1943445"/>
          </a:xfrm>
          <a:custGeom>
            <a:avLst/>
            <a:gdLst>
              <a:gd name="connsiteX0" fmla="*/ 0 w 1505917"/>
              <a:gd name="connsiteY0" fmla="*/ 0 h 1943445"/>
              <a:gd name="connsiteX1" fmla="*/ 1505917 w 1505917"/>
              <a:gd name="connsiteY1" fmla="*/ 0 h 1943445"/>
              <a:gd name="connsiteX2" fmla="*/ 1505917 w 1505917"/>
              <a:gd name="connsiteY2" fmla="*/ 1943445 h 1943445"/>
              <a:gd name="connsiteX3" fmla="*/ 0 w 1505917"/>
              <a:gd name="connsiteY3" fmla="*/ 1943445 h 194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917" h="1943445">
                <a:moveTo>
                  <a:pt x="0" y="0"/>
                </a:moveTo>
                <a:lnTo>
                  <a:pt x="1505917" y="0"/>
                </a:lnTo>
                <a:lnTo>
                  <a:pt x="1505917" y="1943445"/>
                </a:lnTo>
                <a:lnTo>
                  <a:pt x="0" y="1943445"/>
                </a:lnTo>
                <a:close/>
              </a:path>
            </a:pathLst>
          </a:custGeom>
          <a:solidFill>
            <a:schemeClr val="bg2"/>
          </a:solidFill>
          <a:ln w="63500">
            <a:solidFill>
              <a:schemeClr val="bg1"/>
            </a:solidFill>
            <a:miter lim="800000"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  <a:reflection blurRad="6350" stA="50000" endA="300" endPos="25000" dir="5400000" sy="-100000" algn="bl" rotWithShape="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CD6B761E-7E5D-493F-BB93-826B39E93A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46842" y="3114675"/>
            <a:ext cx="1505917" cy="1943445"/>
          </a:xfrm>
          <a:custGeom>
            <a:avLst/>
            <a:gdLst>
              <a:gd name="connsiteX0" fmla="*/ 0 w 1505917"/>
              <a:gd name="connsiteY0" fmla="*/ 0 h 1943445"/>
              <a:gd name="connsiteX1" fmla="*/ 1505917 w 1505917"/>
              <a:gd name="connsiteY1" fmla="*/ 0 h 1943445"/>
              <a:gd name="connsiteX2" fmla="*/ 1505917 w 1505917"/>
              <a:gd name="connsiteY2" fmla="*/ 1943445 h 1943445"/>
              <a:gd name="connsiteX3" fmla="*/ 0 w 1505917"/>
              <a:gd name="connsiteY3" fmla="*/ 1943445 h 194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917" h="1943445">
                <a:moveTo>
                  <a:pt x="0" y="0"/>
                </a:moveTo>
                <a:lnTo>
                  <a:pt x="1505917" y="0"/>
                </a:lnTo>
                <a:lnTo>
                  <a:pt x="1505917" y="1943445"/>
                </a:lnTo>
                <a:lnTo>
                  <a:pt x="0" y="1943445"/>
                </a:lnTo>
                <a:close/>
              </a:path>
            </a:pathLst>
          </a:custGeom>
          <a:solidFill>
            <a:schemeClr val="bg2"/>
          </a:solidFill>
          <a:ln w="63500">
            <a:solidFill>
              <a:schemeClr val="bg1"/>
            </a:solidFill>
            <a:miter lim="800000"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  <a:reflection blurRad="6350" stA="50000" endA="300" endPos="25000" dir="5400000" sy="-100000" algn="bl" rotWithShape="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07652973-B2EB-465C-909C-6B695EEDC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9984" y="2601873"/>
            <a:ext cx="2193471" cy="2830761"/>
          </a:xfrm>
          <a:custGeom>
            <a:avLst/>
            <a:gdLst>
              <a:gd name="connsiteX0" fmla="*/ 0 w 2193471"/>
              <a:gd name="connsiteY0" fmla="*/ 0 h 2830761"/>
              <a:gd name="connsiteX1" fmla="*/ 2193471 w 2193471"/>
              <a:gd name="connsiteY1" fmla="*/ 0 h 2830761"/>
              <a:gd name="connsiteX2" fmla="*/ 2193471 w 2193471"/>
              <a:gd name="connsiteY2" fmla="*/ 2830761 h 2830761"/>
              <a:gd name="connsiteX3" fmla="*/ 0 w 2193471"/>
              <a:gd name="connsiteY3" fmla="*/ 2830761 h 283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3471" h="2830761">
                <a:moveTo>
                  <a:pt x="0" y="0"/>
                </a:moveTo>
                <a:lnTo>
                  <a:pt x="2193471" y="0"/>
                </a:lnTo>
                <a:lnTo>
                  <a:pt x="2193471" y="2830761"/>
                </a:lnTo>
                <a:lnTo>
                  <a:pt x="0" y="2830761"/>
                </a:lnTo>
                <a:close/>
              </a:path>
            </a:pathLst>
          </a:custGeom>
          <a:solidFill>
            <a:schemeClr val="bg2"/>
          </a:solidFill>
          <a:ln w="63500">
            <a:solidFill>
              <a:schemeClr val="bg1"/>
            </a:solidFill>
            <a:miter lim="800000"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  <a:reflection blurRad="6350" stA="50000" endA="300" endPos="25000" dir="5400000" sy="-100000" algn="bl" rotWithShape="0"/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004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功能页_一句话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35E050-D333-4389-9968-3BDBDE8F3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0DD1E2-699F-4C2D-9738-F9754B645E14}"/>
              </a:ext>
            </a:extLst>
          </p:cNvPr>
          <p:cNvSpPr/>
          <p:nvPr userDrawn="1"/>
        </p:nvSpPr>
        <p:spPr>
          <a:xfrm>
            <a:off x="1019175" y="1304925"/>
            <a:ext cx="10080625" cy="4211638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946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功能页_一句话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6C5206-4756-4365-AC11-CFD540C6EB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EB9BB64-53F2-403F-B260-DE84F681EBC0}"/>
              </a:ext>
            </a:extLst>
          </p:cNvPr>
          <p:cNvSpPr/>
          <p:nvPr userDrawn="1"/>
        </p:nvSpPr>
        <p:spPr>
          <a:xfrm>
            <a:off x="6096000" y="1304926"/>
            <a:ext cx="5003800" cy="4149969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406314-0EB2-4720-B2B7-CA572E428AC1}"/>
              </a:ext>
            </a:extLst>
          </p:cNvPr>
          <p:cNvSpPr/>
          <p:nvPr userDrawn="1"/>
        </p:nvSpPr>
        <p:spPr>
          <a:xfrm>
            <a:off x="6096000" y="1304925"/>
            <a:ext cx="5003800" cy="10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79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37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_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80F2AF9-186C-4B01-A311-ABB21F404C9A}"/>
              </a:ext>
            </a:extLst>
          </p:cNvPr>
          <p:cNvSpPr/>
          <p:nvPr userDrawn="1"/>
        </p:nvSpPr>
        <p:spPr>
          <a:xfrm>
            <a:off x="0" y="0"/>
            <a:ext cx="12192000" cy="4325257"/>
          </a:xfrm>
          <a:custGeom>
            <a:avLst/>
            <a:gdLst>
              <a:gd name="connsiteX0" fmla="*/ 0 w 12192000"/>
              <a:gd name="connsiteY0" fmla="*/ 0 h 4325257"/>
              <a:gd name="connsiteX1" fmla="*/ 12192000 w 12192000"/>
              <a:gd name="connsiteY1" fmla="*/ 0 h 4325257"/>
              <a:gd name="connsiteX2" fmla="*/ 12192000 w 12192000"/>
              <a:gd name="connsiteY2" fmla="*/ 1194017 h 4325257"/>
              <a:gd name="connsiteX3" fmla="*/ 12128278 w 12192000"/>
              <a:gd name="connsiteY3" fmla="*/ 1298285 h 4325257"/>
              <a:gd name="connsiteX4" fmla="*/ 6059714 w 12192000"/>
              <a:gd name="connsiteY4" fmla="*/ 4325257 h 4325257"/>
              <a:gd name="connsiteX5" fmla="*/ 157331 w 12192000"/>
              <a:gd name="connsiteY5" fmla="*/ 1540499 h 4325257"/>
              <a:gd name="connsiteX6" fmla="*/ 0 w 12192000"/>
              <a:gd name="connsiteY6" fmla="*/ 1311184 h 432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25257">
                <a:moveTo>
                  <a:pt x="0" y="0"/>
                </a:moveTo>
                <a:lnTo>
                  <a:pt x="12192000" y="0"/>
                </a:lnTo>
                <a:lnTo>
                  <a:pt x="12192000" y="1194017"/>
                </a:lnTo>
                <a:lnTo>
                  <a:pt x="12128278" y="1298285"/>
                </a:lnTo>
                <a:cubicBezTo>
                  <a:pt x="10959576" y="3101286"/>
                  <a:pt x="8680201" y="4325257"/>
                  <a:pt x="6059714" y="4325257"/>
                </a:cubicBezTo>
                <a:cubicBezTo>
                  <a:pt x="3558341" y="4325257"/>
                  <a:pt x="1367773" y="3210027"/>
                  <a:pt x="157331" y="1540499"/>
                </a:cubicBezTo>
                <a:lnTo>
                  <a:pt x="0" y="131118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 descr="建筑与房屋的城市空拍图&#10;&#10;描述已自动生成">
            <a:extLst>
              <a:ext uri="{FF2B5EF4-FFF2-40B4-BE49-F238E27FC236}">
                <a16:creationId xmlns:a16="http://schemas.microsoft.com/office/drawing/2014/main" id="{E2C0B945-C60A-44B4-BCB1-28A0BDC66E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696" y="0"/>
            <a:ext cx="12151304" cy="3897352"/>
          </a:xfrm>
          <a:custGeom>
            <a:avLst/>
            <a:gdLst>
              <a:gd name="connsiteX0" fmla="*/ 0 w 12151304"/>
              <a:gd name="connsiteY0" fmla="*/ 0 h 3897352"/>
              <a:gd name="connsiteX1" fmla="*/ 12151304 w 12151304"/>
              <a:gd name="connsiteY1" fmla="*/ 0 h 3897352"/>
              <a:gd name="connsiteX2" fmla="*/ 12151304 w 12151304"/>
              <a:gd name="connsiteY2" fmla="*/ 72490 h 3897352"/>
              <a:gd name="connsiteX3" fmla="*/ 12128058 w 12151304"/>
              <a:gd name="connsiteY3" fmla="*/ 153083 h 3897352"/>
              <a:gd name="connsiteX4" fmla="*/ 6086106 w 12151304"/>
              <a:gd name="connsiteY4" fmla="*/ 3897352 h 3897352"/>
              <a:gd name="connsiteX5" fmla="*/ 44154 w 12151304"/>
              <a:gd name="connsiteY5" fmla="*/ 153083 h 389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1304" h="3897352">
                <a:moveTo>
                  <a:pt x="0" y="0"/>
                </a:moveTo>
                <a:lnTo>
                  <a:pt x="12151304" y="0"/>
                </a:lnTo>
                <a:lnTo>
                  <a:pt x="12151304" y="72490"/>
                </a:lnTo>
                <a:lnTo>
                  <a:pt x="12128058" y="153083"/>
                </a:lnTo>
                <a:cubicBezTo>
                  <a:pt x="11435718" y="2306293"/>
                  <a:pt x="8993118" y="3897352"/>
                  <a:pt x="6086106" y="3897352"/>
                </a:cubicBezTo>
                <a:cubicBezTo>
                  <a:pt x="3179095" y="3897352"/>
                  <a:pt x="736495" y="2306293"/>
                  <a:pt x="44154" y="153083"/>
                </a:cubicBezTo>
                <a:close/>
              </a:path>
            </a:pathLst>
          </a:cu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E5797DA-EF34-40F3-A025-CE84A1907A84}"/>
              </a:ext>
            </a:extLst>
          </p:cNvPr>
          <p:cNvSpPr/>
          <p:nvPr userDrawn="1"/>
        </p:nvSpPr>
        <p:spPr>
          <a:xfrm>
            <a:off x="29584" y="0"/>
            <a:ext cx="12172213" cy="3897352"/>
          </a:xfrm>
          <a:custGeom>
            <a:avLst/>
            <a:gdLst>
              <a:gd name="connsiteX0" fmla="*/ 0 w 12172213"/>
              <a:gd name="connsiteY0" fmla="*/ 0 h 3897352"/>
              <a:gd name="connsiteX1" fmla="*/ 12172213 w 12172213"/>
              <a:gd name="connsiteY1" fmla="*/ 0 h 3897352"/>
              <a:gd name="connsiteX2" fmla="*/ 12128058 w 12172213"/>
              <a:gd name="connsiteY2" fmla="*/ 153083 h 3897352"/>
              <a:gd name="connsiteX3" fmla="*/ 6086106 w 12172213"/>
              <a:gd name="connsiteY3" fmla="*/ 3897352 h 3897352"/>
              <a:gd name="connsiteX4" fmla="*/ 44154 w 12172213"/>
              <a:gd name="connsiteY4" fmla="*/ 153083 h 389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72213" h="3897352">
                <a:moveTo>
                  <a:pt x="0" y="0"/>
                </a:moveTo>
                <a:lnTo>
                  <a:pt x="12172213" y="0"/>
                </a:lnTo>
                <a:lnTo>
                  <a:pt x="12128058" y="153083"/>
                </a:lnTo>
                <a:cubicBezTo>
                  <a:pt x="11435718" y="2306293"/>
                  <a:pt x="8993118" y="3897352"/>
                  <a:pt x="6086106" y="3897352"/>
                </a:cubicBezTo>
                <a:cubicBezTo>
                  <a:pt x="3179095" y="3897352"/>
                  <a:pt x="736495" y="2306293"/>
                  <a:pt x="44154" y="153083"/>
                </a:cubicBezTo>
                <a:close/>
              </a:path>
            </a:pathLst>
          </a:custGeom>
          <a:solidFill>
            <a:srgbClr val="18A28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A430A2D-36D8-461A-A924-75FAB1F90CA4}"/>
              </a:ext>
            </a:extLst>
          </p:cNvPr>
          <p:cNvSpPr/>
          <p:nvPr userDrawn="1"/>
        </p:nvSpPr>
        <p:spPr>
          <a:xfrm>
            <a:off x="0" y="845925"/>
            <a:ext cx="12192000" cy="3804134"/>
          </a:xfrm>
          <a:custGeom>
            <a:avLst/>
            <a:gdLst>
              <a:gd name="connsiteX0" fmla="*/ 12192000 w 12192000"/>
              <a:gd name="connsiteY0" fmla="*/ 0 h 3804134"/>
              <a:gd name="connsiteX1" fmla="*/ 12192000 w 12192000"/>
              <a:gd name="connsiteY1" fmla="*/ 777320 h 3804134"/>
              <a:gd name="connsiteX2" fmla="*/ 12037401 w 12192000"/>
              <a:gd name="connsiteY2" fmla="*/ 1069996 h 3804134"/>
              <a:gd name="connsiteX3" fmla="*/ 6084345 w 12192000"/>
              <a:gd name="connsiteY3" fmla="*/ 3804134 h 3804134"/>
              <a:gd name="connsiteX4" fmla="*/ 131289 w 12192000"/>
              <a:gd name="connsiteY4" fmla="*/ 1069996 h 3804134"/>
              <a:gd name="connsiteX5" fmla="*/ 0 w 12192000"/>
              <a:gd name="connsiteY5" fmla="*/ 821448 h 3804134"/>
              <a:gd name="connsiteX6" fmla="*/ 0 w 12192000"/>
              <a:gd name="connsiteY6" fmla="*/ 64919 h 3804134"/>
              <a:gd name="connsiteX7" fmla="*/ 53922 w 12192000"/>
              <a:gd name="connsiteY7" fmla="*/ 215104 h 3804134"/>
              <a:gd name="connsiteX8" fmla="*/ 6084346 w 12192000"/>
              <a:gd name="connsiteY8" fmla="*/ 3392443 h 3804134"/>
              <a:gd name="connsiteX9" fmla="*/ 12114770 w 12192000"/>
              <a:gd name="connsiteY9" fmla="*/ 215104 h 380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04134">
                <a:moveTo>
                  <a:pt x="12192000" y="0"/>
                </a:moveTo>
                <a:lnTo>
                  <a:pt x="12192000" y="777320"/>
                </a:lnTo>
                <a:lnTo>
                  <a:pt x="12037401" y="1069996"/>
                </a:lnTo>
                <a:cubicBezTo>
                  <a:pt x="11056602" y="2676734"/>
                  <a:pt x="8760486" y="3804134"/>
                  <a:pt x="6084345" y="3804134"/>
                </a:cubicBezTo>
                <a:cubicBezTo>
                  <a:pt x="3408204" y="3804134"/>
                  <a:pt x="1112088" y="2676734"/>
                  <a:pt x="131289" y="1069996"/>
                </a:cubicBezTo>
                <a:lnTo>
                  <a:pt x="0" y="821448"/>
                </a:lnTo>
                <a:lnTo>
                  <a:pt x="0" y="64919"/>
                </a:lnTo>
                <a:lnTo>
                  <a:pt x="53922" y="215104"/>
                </a:lnTo>
                <a:cubicBezTo>
                  <a:pt x="853385" y="2055893"/>
                  <a:pt x="3250921" y="3392443"/>
                  <a:pt x="6084346" y="3392443"/>
                </a:cubicBezTo>
                <a:cubicBezTo>
                  <a:pt x="8917772" y="3392443"/>
                  <a:pt x="11315307" y="2055893"/>
                  <a:pt x="12114770" y="21510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圆: 空心 5">
            <a:extLst>
              <a:ext uri="{FF2B5EF4-FFF2-40B4-BE49-F238E27FC236}">
                <a16:creationId xmlns:a16="http://schemas.microsoft.com/office/drawing/2014/main" id="{C6583D2E-0ACC-4F29-8C88-A4E5F0EFBBAC}"/>
              </a:ext>
            </a:extLst>
          </p:cNvPr>
          <p:cNvSpPr/>
          <p:nvPr userDrawn="1"/>
        </p:nvSpPr>
        <p:spPr>
          <a:xfrm>
            <a:off x="5850930" y="6119712"/>
            <a:ext cx="541389" cy="541389"/>
          </a:xfrm>
          <a:prstGeom prst="donut">
            <a:avLst>
              <a:gd name="adj" fmla="val 127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AF28163A-C107-4E61-B196-9D5720A9D455}"/>
              </a:ext>
            </a:extLst>
          </p:cNvPr>
          <p:cNvSpPr/>
          <p:nvPr userDrawn="1"/>
        </p:nvSpPr>
        <p:spPr>
          <a:xfrm>
            <a:off x="5842943" y="6111725"/>
            <a:ext cx="557363" cy="557363"/>
          </a:xfrm>
          <a:prstGeom prst="donut">
            <a:avLst>
              <a:gd name="adj" fmla="val 164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3C26642-D097-45E8-AA36-212F2EB2834D}"/>
              </a:ext>
            </a:extLst>
          </p:cNvPr>
          <p:cNvSpPr/>
          <p:nvPr userDrawn="1"/>
        </p:nvSpPr>
        <p:spPr>
          <a:xfrm>
            <a:off x="5913126" y="6518729"/>
            <a:ext cx="406578" cy="129193"/>
          </a:xfrm>
          <a:custGeom>
            <a:avLst/>
            <a:gdLst>
              <a:gd name="connsiteX0" fmla="*/ 3876060 w 9552493"/>
              <a:gd name="connsiteY0" fmla="*/ 2343674 h 3035383"/>
              <a:gd name="connsiteX1" fmla="*/ 3876060 w 9552493"/>
              <a:gd name="connsiteY1" fmla="*/ 2398707 h 3035383"/>
              <a:gd name="connsiteX2" fmla="*/ 3905693 w 9552493"/>
              <a:gd name="connsiteY2" fmla="*/ 2398707 h 3035383"/>
              <a:gd name="connsiteX3" fmla="*/ 3931093 w 9552493"/>
              <a:gd name="connsiteY3" fmla="*/ 2356374 h 3035383"/>
              <a:gd name="connsiteX4" fmla="*/ 3876060 w 9552493"/>
              <a:gd name="connsiteY4" fmla="*/ 2343674 h 3035383"/>
              <a:gd name="connsiteX5" fmla="*/ 4181919 w 9552493"/>
              <a:gd name="connsiteY5" fmla="*/ 2288924 h 3035383"/>
              <a:gd name="connsiteX6" fmla="*/ 4165597 w 9552493"/>
              <a:gd name="connsiteY6" fmla="*/ 2320479 h 3035383"/>
              <a:gd name="connsiteX7" fmla="*/ 4206248 w 9552493"/>
              <a:gd name="connsiteY7" fmla="*/ 2331814 h 3035383"/>
              <a:gd name="connsiteX8" fmla="*/ 4208588 w 9552493"/>
              <a:gd name="connsiteY8" fmla="*/ 2300258 h 3035383"/>
              <a:gd name="connsiteX9" fmla="*/ 4181919 w 9552493"/>
              <a:gd name="connsiteY9" fmla="*/ 2288924 h 3035383"/>
              <a:gd name="connsiteX10" fmla="*/ 3969603 w 9552493"/>
              <a:gd name="connsiteY10" fmla="*/ 2180779 h 3035383"/>
              <a:gd name="connsiteX11" fmla="*/ 3943043 w 9552493"/>
              <a:gd name="connsiteY11" fmla="*/ 2207136 h 3035383"/>
              <a:gd name="connsiteX12" fmla="*/ 3968199 w 9552493"/>
              <a:gd name="connsiteY12" fmla="*/ 2239897 h 3035383"/>
              <a:gd name="connsiteX13" fmla="*/ 3969603 w 9552493"/>
              <a:gd name="connsiteY13" fmla="*/ 2180779 h 3035383"/>
              <a:gd name="connsiteX14" fmla="*/ 5996753 w 9552493"/>
              <a:gd name="connsiteY14" fmla="*/ 2117898 h 3035383"/>
              <a:gd name="connsiteX15" fmla="*/ 6029957 w 9552493"/>
              <a:gd name="connsiteY15" fmla="*/ 2132519 h 3035383"/>
              <a:gd name="connsiteX16" fmla="*/ 5974561 w 9552493"/>
              <a:gd name="connsiteY16" fmla="*/ 2302868 h 3035383"/>
              <a:gd name="connsiteX17" fmla="*/ 5901536 w 9552493"/>
              <a:gd name="connsiteY17" fmla="*/ 2424416 h 3035383"/>
              <a:gd name="connsiteX18" fmla="*/ 5899147 w 9552493"/>
              <a:gd name="connsiteY18" fmla="*/ 2465509 h 3035383"/>
              <a:gd name="connsiteX19" fmla="*/ 5968997 w 9552493"/>
              <a:gd name="connsiteY19" fmla="*/ 2462244 h 3035383"/>
              <a:gd name="connsiteX20" fmla="*/ 6103648 w 9552493"/>
              <a:gd name="connsiteY20" fmla="*/ 2446481 h 3035383"/>
              <a:gd name="connsiteX21" fmla="*/ 6247299 w 9552493"/>
              <a:gd name="connsiteY21" fmla="*/ 2477906 h 3035383"/>
              <a:gd name="connsiteX22" fmla="*/ 6281702 w 9552493"/>
              <a:gd name="connsiteY22" fmla="*/ 2498279 h 3035383"/>
              <a:gd name="connsiteX23" fmla="*/ 6280796 w 9552493"/>
              <a:gd name="connsiteY23" fmla="*/ 2598624 h 3035383"/>
              <a:gd name="connsiteX24" fmla="*/ 6216854 w 9552493"/>
              <a:gd name="connsiteY24" fmla="*/ 2674194 h 3035383"/>
              <a:gd name="connsiteX25" fmla="*/ 6073330 w 9552493"/>
              <a:gd name="connsiteY25" fmla="*/ 2707713 h 3035383"/>
              <a:gd name="connsiteX26" fmla="*/ 5568947 w 9552493"/>
              <a:gd name="connsiteY26" fmla="*/ 2812484 h 3035383"/>
              <a:gd name="connsiteX27" fmla="*/ 5390463 w 9552493"/>
              <a:gd name="connsiteY27" fmla="*/ 2929611 h 3035383"/>
              <a:gd name="connsiteX28" fmla="*/ 5196977 w 9552493"/>
              <a:gd name="connsiteY28" fmla="*/ 2936855 h 3035383"/>
              <a:gd name="connsiteX29" fmla="*/ 5130797 w 9552493"/>
              <a:gd name="connsiteY29" fmla="*/ 2835056 h 3035383"/>
              <a:gd name="connsiteX30" fmla="*/ 5193072 w 9552493"/>
              <a:gd name="connsiteY30" fmla="*/ 2726879 h 3035383"/>
              <a:gd name="connsiteX31" fmla="*/ 5262188 w 9552493"/>
              <a:gd name="connsiteY31" fmla="*/ 2707829 h 3035383"/>
              <a:gd name="connsiteX32" fmla="*/ 5330414 w 9552493"/>
              <a:gd name="connsiteY32" fmla="*/ 2682348 h 3035383"/>
              <a:gd name="connsiteX33" fmla="*/ 5602735 w 9552493"/>
              <a:gd name="connsiteY33" fmla="*/ 2547665 h 3035383"/>
              <a:gd name="connsiteX34" fmla="*/ 5565099 w 9552493"/>
              <a:gd name="connsiteY34" fmla="*/ 2424416 h 3035383"/>
              <a:gd name="connsiteX35" fmla="*/ 5551355 w 9552493"/>
              <a:gd name="connsiteY35" fmla="*/ 2278117 h 3035383"/>
              <a:gd name="connsiteX36" fmla="*/ 5821284 w 9552493"/>
              <a:gd name="connsiteY36" fmla="*/ 2160641 h 3035383"/>
              <a:gd name="connsiteX37" fmla="*/ 5966275 w 9552493"/>
              <a:gd name="connsiteY37" fmla="*/ 2124234 h 3035383"/>
              <a:gd name="connsiteX38" fmla="*/ 5996753 w 9552493"/>
              <a:gd name="connsiteY38" fmla="*/ 2117898 h 3035383"/>
              <a:gd name="connsiteX39" fmla="*/ 3681704 w 9552493"/>
              <a:gd name="connsiteY39" fmla="*/ 1899897 h 3035383"/>
              <a:gd name="connsiteX40" fmla="*/ 3751477 w 9552493"/>
              <a:gd name="connsiteY40" fmla="*/ 1962174 h 3035383"/>
              <a:gd name="connsiteX41" fmla="*/ 3695059 w 9552493"/>
              <a:gd name="connsiteY41" fmla="*/ 2104579 h 3035383"/>
              <a:gd name="connsiteX42" fmla="*/ 3616411 w 9552493"/>
              <a:gd name="connsiteY42" fmla="*/ 2250629 h 3035383"/>
              <a:gd name="connsiteX43" fmla="*/ 3539740 w 9552493"/>
              <a:gd name="connsiteY43" fmla="*/ 2431062 h 3035383"/>
              <a:gd name="connsiteX44" fmla="*/ 3492497 w 9552493"/>
              <a:gd name="connsiteY44" fmla="*/ 2524343 h 3035383"/>
              <a:gd name="connsiteX45" fmla="*/ 3548733 w 9552493"/>
              <a:gd name="connsiteY45" fmla="*/ 2505836 h 3035383"/>
              <a:gd name="connsiteX46" fmla="*/ 3624933 w 9552493"/>
              <a:gd name="connsiteY46" fmla="*/ 2472879 h 3035383"/>
              <a:gd name="connsiteX47" fmla="*/ 3644897 w 9552493"/>
              <a:gd name="connsiteY47" fmla="*/ 2446376 h 3035383"/>
              <a:gd name="connsiteX48" fmla="*/ 3682997 w 9552493"/>
              <a:gd name="connsiteY48" fmla="*/ 2405491 h 3035383"/>
              <a:gd name="connsiteX49" fmla="*/ 3721097 w 9552493"/>
              <a:gd name="connsiteY49" fmla="*/ 2306068 h 3035383"/>
              <a:gd name="connsiteX50" fmla="*/ 3763444 w 9552493"/>
              <a:gd name="connsiteY50" fmla="*/ 2141148 h 3035383"/>
              <a:gd name="connsiteX51" fmla="*/ 3906581 w 9552493"/>
              <a:gd name="connsiteY51" fmla="*/ 2018887 h 3035383"/>
              <a:gd name="connsiteX52" fmla="*/ 4112764 w 9552493"/>
              <a:gd name="connsiteY52" fmla="*/ 2017915 h 3035383"/>
              <a:gd name="connsiteX53" fmla="*/ 4287504 w 9552493"/>
              <a:gd name="connsiteY53" fmla="*/ 2023127 h 3035383"/>
              <a:gd name="connsiteX54" fmla="*/ 4237076 w 9552493"/>
              <a:gd name="connsiteY54" fmla="*/ 2134794 h 3035383"/>
              <a:gd name="connsiteX55" fmla="*/ 4207494 w 9552493"/>
              <a:gd name="connsiteY55" fmla="*/ 2182652 h 3035383"/>
              <a:gd name="connsiteX56" fmla="*/ 4311594 w 9552493"/>
              <a:gd name="connsiteY56" fmla="*/ 2120771 h 3035383"/>
              <a:gd name="connsiteX57" fmla="*/ 4337000 w 9552493"/>
              <a:gd name="connsiteY57" fmla="*/ 2057401 h 3035383"/>
              <a:gd name="connsiteX58" fmla="*/ 4423623 w 9552493"/>
              <a:gd name="connsiteY58" fmla="*/ 2029131 h 3035383"/>
              <a:gd name="connsiteX59" fmla="*/ 4521197 w 9552493"/>
              <a:gd name="connsiteY59" fmla="*/ 2134295 h 3035383"/>
              <a:gd name="connsiteX60" fmla="*/ 4494222 w 9552493"/>
              <a:gd name="connsiteY60" fmla="*/ 2203082 h 3035383"/>
              <a:gd name="connsiteX61" fmla="*/ 4433897 w 9552493"/>
              <a:gd name="connsiteY61" fmla="*/ 2262785 h 3035383"/>
              <a:gd name="connsiteX62" fmla="*/ 4312517 w 9552493"/>
              <a:gd name="connsiteY62" fmla="*/ 2403029 h 3035383"/>
              <a:gd name="connsiteX63" fmla="*/ 4156058 w 9552493"/>
              <a:gd name="connsiteY63" fmla="*/ 2549793 h 3035383"/>
              <a:gd name="connsiteX64" fmla="*/ 4051297 w 9552493"/>
              <a:gd name="connsiteY64" fmla="*/ 2587626 h 3035383"/>
              <a:gd name="connsiteX65" fmla="*/ 4079872 w 9552493"/>
              <a:gd name="connsiteY65" fmla="*/ 2593609 h 3035383"/>
              <a:gd name="connsiteX66" fmla="*/ 4137308 w 9552493"/>
              <a:gd name="connsiteY66" fmla="*/ 2633238 h 3035383"/>
              <a:gd name="connsiteX67" fmla="*/ 4077017 w 9552493"/>
              <a:gd name="connsiteY67" fmla="*/ 2719288 h 3035383"/>
              <a:gd name="connsiteX68" fmla="*/ 3975097 w 9552493"/>
              <a:gd name="connsiteY68" fmla="*/ 2784936 h 3035383"/>
              <a:gd name="connsiteX69" fmla="*/ 4035771 w 9552493"/>
              <a:gd name="connsiteY69" fmla="*/ 2803079 h 3035383"/>
              <a:gd name="connsiteX70" fmla="*/ 4186473 w 9552493"/>
              <a:gd name="connsiteY70" fmla="*/ 2878364 h 3035383"/>
              <a:gd name="connsiteX71" fmla="*/ 4197732 w 9552493"/>
              <a:gd name="connsiteY71" fmla="*/ 3005917 h 3035383"/>
              <a:gd name="connsiteX72" fmla="*/ 4166367 w 9552493"/>
              <a:gd name="connsiteY72" fmla="*/ 3035383 h 3035383"/>
              <a:gd name="connsiteX73" fmla="*/ 4080257 w 9552493"/>
              <a:gd name="connsiteY73" fmla="*/ 3007414 h 3035383"/>
              <a:gd name="connsiteX74" fmla="*/ 3676647 w 9552493"/>
              <a:gd name="connsiteY74" fmla="*/ 2947407 h 3035383"/>
              <a:gd name="connsiteX75" fmla="*/ 3509799 w 9552493"/>
              <a:gd name="connsiteY75" fmla="*/ 2945513 h 3035383"/>
              <a:gd name="connsiteX76" fmla="*/ 3467097 w 9552493"/>
              <a:gd name="connsiteY76" fmla="*/ 2826928 h 3035383"/>
              <a:gd name="connsiteX77" fmla="*/ 3498097 w 9552493"/>
              <a:gd name="connsiteY77" fmla="*/ 2803079 h 3035383"/>
              <a:gd name="connsiteX78" fmla="*/ 3536678 w 9552493"/>
              <a:gd name="connsiteY78" fmla="*/ 2790814 h 3035383"/>
              <a:gd name="connsiteX79" fmla="*/ 3645378 w 9552493"/>
              <a:gd name="connsiteY79" fmla="*/ 2786346 h 3035383"/>
              <a:gd name="connsiteX80" fmla="*/ 3746497 w 9552493"/>
              <a:gd name="connsiteY80" fmla="*/ 2778148 h 3035383"/>
              <a:gd name="connsiteX81" fmla="*/ 3703245 w 9552493"/>
              <a:gd name="connsiteY81" fmla="*/ 2770266 h 3035383"/>
              <a:gd name="connsiteX82" fmla="*/ 3632830 w 9552493"/>
              <a:gd name="connsiteY82" fmla="*/ 2743849 h 3035383"/>
              <a:gd name="connsiteX83" fmla="*/ 3603057 w 9552493"/>
              <a:gd name="connsiteY83" fmla="*/ 2676888 h 3035383"/>
              <a:gd name="connsiteX84" fmla="*/ 3704933 w 9552493"/>
              <a:gd name="connsiteY84" fmla="*/ 2637275 h 3035383"/>
              <a:gd name="connsiteX85" fmla="*/ 3807988 w 9552493"/>
              <a:gd name="connsiteY85" fmla="*/ 2618159 h 3035383"/>
              <a:gd name="connsiteX86" fmla="*/ 3827773 w 9552493"/>
              <a:gd name="connsiteY86" fmla="*/ 2584004 h 3035383"/>
              <a:gd name="connsiteX87" fmla="*/ 3784437 w 9552493"/>
              <a:gd name="connsiteY87" fmla="*/ 2561779 h 3035383"/>
              <a:gd name="connsiteX88" fmla="*/ 3687723 w 9552493"/>
              <a:gd name="connsiteY88" fmla="*/ 2527076 h 3035383"/>
              <a:gd name="connsiteX89" fmla="*/ 3642821 w 9552493"/>
              <a:gd name="connsiteY89" fmla="*/ 2515140 h 3035383"/>
              <a:gd name="connsiteX90" fmla="*/ 3487426 w 9552493"/>
              <a:gd name="connsiteY90" fmla="*/ 2691067 h 3035383"/>
              <a:gd name="connsiteX91" fmla="*/ 3416297 w 9552493"/>
              <a:gd name="connsiteY91" fmla="*/ 2780955 h 3035383"/>
              <a:gd name="connsiteX92" fmla="*/ 3308347 w 9552493"/>
              <a:gd name="connsiteY92" fmla="*/ 2839683 h 3035383"/>
              <a:gd name="connsiteX93" fmla="*/ 3235543 w 9552493"/>
              <a:gd name="connsiteY93" fmla="*/ 2879529 h 3035383"/>
              <a:gd name="connsiteX94" fmla="*/ 3152121 w 9552493"/>
              <a:gd name="connsiteY94" fmla="*/ 2736703 h 3035383"/>
              <a:gd name="connsiteX95" fmla="*/ 3256000 w 9552493"/>
              <a:gd name="connsiteY95" fmla="*/ 2590382 h 3035383"/>
              <a:gd name="connsiteX96" fmla="*/ 3293994 w 9552493"/>
              <a:gd name="connsiteY96" fmla="*/ 2561836 h 3035383"/>
              <a:gd name="connsiteX97" fmla="*/ 3266246 w 9552493"/>
              <a:gd name="connsiteY97" fmla="*/ 2494887 h 3035383"/>
              <a:gd name="connsiteX98" fmla="*/ 3277054 w 9552493"/>
              <a:gd name="connsiteY98" fmla="*/ 2332467 h 3035383"/>
              <a:gd name="connsiteX99" fmla="*/ 3411867 w 9552493"/>
              <a:gd name="connsiteY99" fmla="*/ 2230955 h 3035383"/>
              <a:gd name="connsiteX100" fmla="*/ 3476622 w 9552493"/>
              <a:gd name="connsiteY100" fmla="*/ 2112527 h 3035383"/>
              <a:gd name="connsiteX101" fmla="*/ 3441811 w 9552493"/>
              <a:gd name="connsiteY101" fmla="*/ 1983792 h 3035383"/>
              <a:gd name="connsiteX102" fmla="*/ 3598442 w 9552493"/>
              <a:gd name="connsiteY102" fmla="*/ 1926779 h 3035383"/>
              <a:gd name="connsiteX103" fmla="*/ 3663947 w 9552493"/>
              <a:gd name="connsiteY103" fmla="*/ 1914079 h 3035383"/>
              <a:gd name="connsiteX104" fmla="*/ 3681704 w 9552493"/>
              <a:gd name="connsiteY104" fmla="*/ 1899897 h 3035383"/>
              <a:gd name="connsiteX105" fmla="*/ 2193737 w 9552493"/>
              <a:gd name="connsiteY105" fmla="*/ 1742762 h 3035383"/>
              <a:gd name="connsiteX106" fmla="*/ 2571703 w 9552493"/>
              <a:gd name="connsiteY106" fmla="*/ 1825141 h 3035383"/>
              <a:gd name="connsiteX107" fmla="*/ 2590798 w 9552493"/>
              <a:gd name="connsiteY107" fmla="*/ 1875979 h 3035383"/>
              <a:gd name="connsiteX108" fmla="*/ 2495549 w 9552493"/>
              <a:gd name="connsiteY108" fmla="*/ 1933690 h 3035383"/>
              <a:gd name="connsiteX109" fmla="*/ 2358086 w 9552493"/>
              <a:gd name="connsiteY109" fmla="*/ 2039976 h 3035383"/>
              <a:gd name="connsiteX110" fmla="*/ 2355849 w 9552493"/>
              <a:gd name="connsiteY110" fmla="*/ 2153005 h 3035383"/>
              <a:gd name="connsiteX111" fmla="*/ 2380827 w 9552493"/>
              <a:gd name="connsiteY111" fmla="*/ 2190220 h 3035383"/>
              <a:gd name="connsiteX112" fmla="*/ 2358078 w 9552493"/>
              <a:gd name="connsiteY112" fmla="*/ 2232889 h 3035383"/>
              <a:gd name="connsiteX113" fmla="*/ 2160115 w 9552493"/>
              <a:gd name="connsiteY113" fmla="*/ 2258316 h 3035383"/>
              <a:gd name="connsiteX114" fmla="*/ 1923739 w 9552493"/>
              <a:gd name="connsiteY114" fmla="*/ 2180779 h 3035383"/>
              <a:gd name="connsiteX115" fmla="*/ 1838163 w 9552493"/>
              <a:gd name="connsiteY115" fmla="*/ 2129979 h 3035383"/>
              <a:gd name="connsiteX116" fmla="*/ 1647212 w 9552493"/>
              <a:gd name="connsiteY116" fmla="*/ 2122331 h 3035383"/>
              <a:gd name="connsiteX117" fmla="*/ 1501775 w 9552493"/>
              <a:gd name="connsiteY117" fmla="*/ 2172801 h 3035383"/>
              <a:gd name="connsiteX118" fmla="*/ 1451377 w 9552493"/>
              <a:gd name="connsiteY118" fmla="*/ 2131080 h 3035383"/>
              <a:gd name="connsiteX119" fmla="*/ 1470484 w 9552493"/>
              <a:gd name="connsiteY119" fmla="*/ 1977777 h 3035383"/>
              <a:gd name="connsiteX120" fmla="*/ 1658494 w 9552493"/>
              <a:gd name="connsiteY120" fmla="*/ 1920982 h 3035383"/>
              <a:gd name="connsiteX121" fmla="*/ 1829945 w 9552493"/>
              <a:gd name="connsiteY121" fmla="*/ 1882566 h 3035383"/>
              <a:gd name="connsiteX122" fmla="*/ 1966399 w 9552493"/>
              <a:gd name="connsiteY122" fmla="*/ 1852014 h 3035383"/>
              <a:gd name="connsiteX123" fmla="*/ 1980270 w 9552493"/>
              <a:gd name="connsiteY123" fmla="*/ 1893051 h 3035383"/>
              <a:gd name="connsiteX124" fmla="*/ 1963318 w 9552493"/>
              <a:gd name="connsiteY124" fmla="*/ 1952179 h 3035383"/>
              <a:gd name="connsiteX125" fmla="*/ 2078766 w 9552493"/>
              <a:gd name="connsiteY125" fmla="*/ 1957622 h 3035383"/>
              <a:gd name="connsiteX126" fmla="*/ 2114596 w 9552493"/>
              <a:gd name="connsiteY126" fmla="*/ 1872158 h 3035383"/>
              <a:gd name="connsiteX127" fmla="*/ 2139811 w 9552493"/>
              <a:gd name="connsiteY127" fmla="*/ 1783904 h 3035383"/>
              <a:gd name="connsiteX128" fmla="*/ 2193737 w 9552493"/>
              <a:gd name="connsiteY128" fmla="*/ 1742762 h 3035383"/>
              <a:gd name="connsiteX129" fmla="*/ 1818351 w 9552493"/>
              <a:gd name="connsiteY129" fmla="*/ 1527237 h 3035383"/>
              <a:gd name="connsiteX130" fmla="*/ 1892298 w 9552493"/>
              <a:gd name="connsiteY130" fmla="*/ 1629651 h 3035383"/>
              <a:gd name="connsiteX131" fmla="*/ 1918715 w 9552493"/>
              <a:gd name="connsiteY131" fmla="*/ 1709979 h 3035383"/>
              <a:gd name="connsiteX132" fmla="*/ 1888169 w 9552493"/>
              <a:gd name="connsiteY132" fmla="*/ 1822647 h 3035383"/>
              <a:gd name="connsiteX133" fmla="*/ 1748723 w 9552493"/>
              <a:gd name="connsiteY133" fmla="*/ 1819045 h 3035383"/>
              <a:gd name="connsiteX134" fmla="*/ 1688944 w 9552493"/>
              <a:gd name="connsiteY134" fmla="*/ 1693900 h 3035383"/>
              <a:gd name="connsiteX135" fmla="*/ 1770143 w 9552493"/>
              <a:gd name="connsiteY135" fmla="*/ 1545818 h 3035383"/>
              <a:gd name="connsiteX136" fmla="*/ 1818351 w 9552493"/>
              <a:gd name="connsiteY136" fmla="*/ 1527237 h 3035383"/>
              <a:gd name="connsiteX137" fmla="*/ 7227688 w 9552493"/>
              <a:gd name="connsiteY137" fmla="*/ 1342579 h 3035383"/>
              <a:gd name="connsiteX138" fmla="*/ 7317717 w 9552493"/>
              <a:gd name="connsiteY138" fmla="*/ 1442123 h 3035383"/>
              <a:gd name="connsiteX139" fmla="*/ 7348926 w 9552493"/>
              <a:gd name="connsiteY139" fmla="*/ 1526541 h 3035383"/>
              <a:gd name="connsiteX140" fmla="*/ 7378697 w 9552493"/>
              <a:gd name="connsiteY140" fmla="*/ 1630718 h 3035383"/>
              <a:gd name="connsiteX141" fmla="*/ 7418681 w 9552493"/>
              <a:gd name="connsiteY141" fmla="*/ 1748979 h 3035383"/>
              <a:gd name="connsiteX142" fmla="*/ 7470618 w 9552493"/>
              <a:gd name="connsiteY142" fmla="*/ 1689927 h 3035383"/>
              <a:gd name="connsiteX143" fmla="*/ 7628631 w 9552493"/>
              <a:gd name="connsiteY143" fmla="*/ 1588140 h 3035383"/>
              <a:gd name="connsiteX144" fmla="*/ 7702143 w 9552493"/>
              <a:gd name="connsiteY144" fmla="*/ 1657410 h 3035383"/>
              <a:gd name="connsiteX145" fmla="*/ 7564549 w 9552493"/>
              <a:gd name="connsiteY145" fmla="*/ 1873517 h 3035383"/>
              <a:gd name="connsiteX146" fmla="*/ 7505783 w 9552493"/>
              <a:gd name="connsiteY146" fmla="*/ 1977632 h 3035383"/>
              <a:gd name="connsiteX147" fmla="*/ 7640707 w 9552493"/>
              <a:gd name="connsiteY147" fmla="*/ 2009954 h 3035383"/>
              <a:gd name="connsiteX148" fmla="*/ 7806124 w 9552493"/>
              <a:gd name="connsiteY148" fmla="*/ 2011106 h 3035383"/>
              <a:gd name="connsiteX149" fmla="*/ 8179228 w 9552493"/>
              <a:gd name="connsiteY149" fmla="*/ 1901379 h 3035383"/>
              <a:gd name="connsiteX150" fmla="*/ 8193967 w 9552493"/>
              <a:gd name="connsiteY150" fmla="*/ 1957003 h 3035383"/>
              <a:gd name="connsiteX151" fmla="*/ 8148178 w 9552493"/>
              <a:gd name="connsiteY151" fmla="*/ 2033606 h 3035383"/>
              <a:gd name="connsiteX152" fmla="*/ 8040933 w 9552493"/>
              <a:gd name="connsiteY152" fmla="*/ 2140268 h 3035383"/>
              <a:gd name="connsiteX153" fmla="*/ 7876108 w 9552493"/>
              <a:gd name="connsiteY153" fmla="*/ 2237340 h 3035383"/>
              <a:gd name="connsiteX154" fmla="*/ 7768793 w 9552493"/>
              <a:gd name="connsiteY154" fmla="*/ 2283856 h 3035383"/>
              <a:gd name="connsiteX155" fmla="*/ 7695212 w 9552493"/>
              <a:gd name="connsiteY155" fmla="*/ 2269679 h 3035383"/>
              <a:gd name="connsiteX156" fmla="*/ 7621107 w 9552493"/>
              <a:gd name="connsiteY156" fmla="*/ 2251967 h 3035383"/>
              <a:gd name="connsiteX157" fmla="*/ 7561130 w 9552493"/>
              <a:gd name="connsiteY157" fmla="*/ 2228968 h 3035383"/>
              <a:gd name="connsiteX158" fmla="*/ 7522863 w 9552493"/>
              <a:gd name="connsiteY158" fmla="*/ 2266881 h 3035383"/>
              <a:gd name="connsiteX159" fmla="*/ 7503434 w 9552493"/>
              <a:gd name="connsiteY159" fmla="*/ 2394655 h 3035383"/>
              <a:gd name="connsiteX160" fmla="*/ 7292768 w 9552493"/>
              <a:gd name="connsiteY160" fmla="*/ 2645801 h 3035383"/>
              <a:gd name="connsiteX161" fmla="*/ 7225761 w 9552493"/>
              <a:gd name="connsiteY161" fmla="*/ 2627770 h 3035383"/>
              <a:gd name="connsiteX162" fmla="*/ 7171344 w 9552493"/>
              <a:gd name="connsiteY162" fmla="*/ 2592946 h 3035383"/>
              <a:gd name="connsiteX163" fmla="*/ 7184043 w 9552493"/>
              <a:gd name="connsiteY163" fmla="*/ 2485670 h 3035383"/>
              <a:gd name="connsiteX164" fmla="*/ 7287440 w 9552493"/>
              <a:gd name="connsiteY164" fmla="*/ 2399251 h 3035383"/>
              <a:gd name="connsiteX165" fmla="*/ 7346644 w 9552493"/>
              <a:gd name="connsiteY165" fmla="*/ 2190304 h 3035383"/>
              <a:gd name="connsiteX166" fmla="*/ 7331072 w 9552493"/>
              <a:gd name="connsiteY166" fmla="*/ 2098313 h 3035383"/>
              <a:gd name="connsiteX167" fmla="*/ 7270747 w 9552493"/>
              <a:gd name="connsiteY167" fmla="*/ 2117279 h 3035383"/>
              <a:gd name="connsiteX168" fmla="*/ 7138135 w 9552493"/>
              <a:gd name="connsiteY168" fmla="*/ 2131359 h 3035383"/>
              <a:gd name="connsiteX169" fmla="*/ 7162243 w 9552493"/>
              <a:gd name="connsiteY169" fmla="*/ 2060827 h 3035383"/>
              <a:gd name="connsiteX170" fmla="*/ 7229192 w 9552493"/>
              <a:gd name="connsiteY170" fmla="*/ 1990727 h 3035383"/>
              <a:gd name="connsiteX171" fmla="*/ 7282139 w 9552493"/>
              <a:gd name="connsiteY171" fmla="*/ 1924507 h 3035383"/>
              <a:gd name="connsiteX172" fmla="*/ 7264661 w 9552493"/>
              <a:gd name="connsiteY172" fmla="*/ 1793202 h 3035383"/>
              <a:gd name="connsiteX173" fmla="*/ 7156510 w 9552493"/>
              <a:gd name="connsiteY173" fmla="*/ 1445179 h 3035383"/>
              <a:gd name="connsiteX174" fmla="*/ 7183815 w 9552493"/>
              <a:gd name="connsiteY174" fmla="*/ 1365804 h 3035383"/>
              <a:gd name="connsiteX175" fmla="*/ 7227688 w 9552493"/>
              <a:gd name="connsiteY175" fmla="*/ 1342579 h 3035383"/>
              <a:gd name="connsiteX176" fmla="*/ 2094165 w 9552493"/>
              <a:gd name="connsiteY176" fmla="*/ 1319681 h 3035383"/>
              <a:gd name="connsiteX177" fmla="*/ 2177153 w 9552493"/>
              <a:gd name="connsiteY177" fmla="*/ 1408429 h 3035383"/>
              <a:gd name="connsiteX178" fmla="*/ 2160687 w 9552493"/>
              <a:gd name="connsiteY178" fmla="*/ 1586130 h 3035383"/>
              <a:gd name="connsiteX179" fmla="*/ 2058524 w 9552493"/>
              <a:gd name="connsiteY179" fmla="*/ 1625889 h 3035383"/>
              <a:gd name="connsiteX180" fmla="*/ 1967935 w 9552493"/>
              <a:gd name="connsiteY180" fmla="*/ 1602420 h 3035383"/>
              <a:gd name="connsiteX181" fmla="*/ 2015583 w 9552493"/>
              <a:gd name="connsiteY181" fmla="*/ 1354669 h 3035383"/>
              <a:gd name="connsiteX182" fmla="*/ 2094165 w 9552493"/>
              <a:gd name="connsiteY182" fmla="*/ 1319681 h 3035383"/>
              <a:gd name="connsiteX183" fmla="*/ 771530 w 9552493"/>
              <a:gd name="connsiteY183" fmla="*/ 954178 h 3035383"/>
              <a:gd name="connsiteX184" fmla="*/ 725641 w 9552493"/>
              <a:gd name="connsiteY184" fmla="*/ 985351 h 3035383"/>
              <a:gd name="connsiteX185" fmla="*/ 725447 w 9552493"/>
              <a:gd name="connsiteY185" fmla="*/ 1002176 h 3035383"/>
              <a:gd name="connsiteX186" fmla="*/ 771530 w 9552493"/>
              <a:gd name="connsiteY186" fmla="*/ 954178 h 3035383"/>
              <a:gd name="connsiteX187" fmla="*/ 9332972 w 9552493"/>
              <a:gd name="connsiteY187" fmla="*/ 790995 h 3035383"/>
              <a:gd name="connsiteX188" fmla="*/ 9309631 w 9552493"/>
              <a:gd name="connsiteY188" fmla="*/ 807401 h 3035383"/>
              <a:gd name="connsiteX189" fmla="*/ 9276381 w 9552493"/>
              <a:gd name="connsiteY189" fmla="*/ 995392 h 3035383"/>
              <a:gd name="connsiteX190" fmla="*/ 9311760 w 9552493"/>
              <a:gd name="connsiteY190" fmla="*/ 984801 h 3035383"/>
              <a:gd name="connsiteX191" fmla="*/ 9376968 w 9552493"/>
              <a:gd name="connsiteY191" fmla="*/ 927670 h 3035383"/>
              <a:gd name="connsiteX192" fmla="*/ 9402090 w 9552493"/>
              <a:gd name="connsiteY192" fmla="*/ 851016 h 3035383"/>
              <a:gd name="connsiteX193" fmla="*/ 9332972 w 9552493"/>
              <a:gd name="connsiteY193" fmla="*/ 790995 h 3035383"/>
              <a:gd name="connsiteX194" fmla="*/ 848170 w 9552493"/>
              <a:gd name="connsiteY194" fmla="*/ 717280 h 3035383"/>
              <a:gd name="connsiteX195" fmla="*/ 773028 w 9552493"/>
              <a:gd name="connsiteY195" fmla="*/ 735007 h 3035383"/>
              <a:gd name="connsiteX196" fmla="*/ 531728 w 9552493"/>
              <a:gd name="connsiteY196" fmla="*/ 942440 h 3035383"/>
              <a:gd name="connsiteX197" fmla="*/ 557128 w 9552493"/>
              <a:gd name="connsiteY197" fmla="*/ 972074 h 3035383"/>
              <a:gd name="connsiteX198" fmla="*/ 857696 w 9552493"/>
              <a:gd name="connsiteY198" fmla="*/ 751940 h 3035383"/>
              <a:gd name="connsiteX199" fmla="*/ 848170 w 9552493"/>
              <a:gd name="connsiteY199" fmla="*/ 717280 h 3035383"/>
              <a:gd name="connsiteX200" fmla="*/ 170710 w 9552493"/>
              <a:gd name="connsiteY200" fmla="*/ 630703 h 3035383"/>
              <a:gd name="connsiteX201" fmla="*/ 245834 w 9552493"/>
              <a:gd name="connsiteY201" fmla="*/ 763833 h 3035383"/>
              <a:gd name="connsiteX202" fmla="*/ 87436 w 9552493"/>
              <a:gd name="connsiteY202" fmla="*/ 955182 h 3035383"/>
              <a:gd name="connsiteX203" fmla="*/ 0 w 9552493"/>
              <a:gd name="connsiteY203" fmla="*/ 870056 h 3035383"/>
              <a:gd name="connsiteX204" fmla="*/ 77720 w 9552493"/>
              <a:gd name="connsiteY204" fmla="*/ 682112 h 3035383"/>
              <a:gd name="connsiteX205" fmla="*/ 170710 w 9552493"/>
              <a:gd name="connsiteY205" fmla="*/ 630703 h 3035383"/>
              <a:gd name="connsiteX206" fmla="*/ 8920500 w 9552493"/>
              <a:gd name="connsiteY206" fmla="*/ 597847 h 3035383"/>
              <a:gd name="connsiteX207" fmla="*/ 8869700 w 9552493"/>
              <a:gd name="connsiteY207" fmla="*/ 666427 h 3035383"/>
              <a:gd name="connsiteX208" fmla="*/ 8940820 w 9552493"/>
              <a:gd name="connsiteY208" fmla="*/ 679127 h 3035383"/>
              <a:gd name="connsiteX209" fmla="*/ 8958600 w 9552493"/>
              <a:gd name="connsiteY209" fmla="*/ 633407 h 3035383"/>
              <a:gd name="connsiteX210" fmla="*/ 8920500 w 9552493"/>
              <a:gd name="connsiteY210" fmla="*/ 597847 h 3035383"/>
              <a:gd name="connsiteX211" fmla="*/ 8676991 w 9552493"/>
              <a:gd name="connsiteY211" fmla="*/ 587805 h 3035383"/>
              <a:gd name="connsiteX212" fmla="*/ 8686797 w 9552493"/>
              <a:gd name="connsiteY212" fmla="*/ 612329 h 3035383"/>
              <a:gd name="connsiteX213" fmla="*/ 8722530 w 9552493"/>
              <a:gd name="connsiteY213" fmla="*/ 631379 h 3035383"/>
              <a:gd name="connsiteX214" fmla="*/ 8711449 w 9552493"/>
              <a:gd name="connsiteY214" fmla="*/ 606383 h 3035383"/>
              <a:gd name="connsiteX215" fmla="*/ 8676991 w 9552493"/>
              <a:gd name="connsiteY215" fmla="*/ 587805 h 3035383"/>
              <a:gd name="connsiteX216" fmla="*/ 8919308 w 9552493"/>
              <a:gd name="connsiteY216" fmla="*/ 449469 h 3035383"/>
              <a:gd name="connsiteX217" fmla="*/ 8894365 w 9552493"/>
              <a:gd name="connsiteY217" fmla="*/ 453977 h 3035383"/>
              <a:gd name="connsiteX218" fmla="*/ 8872348 w 9552493"/>
              <a:gd name="connsiteY218" fmla="*/ 529253 h 3035383"/>
              <a:gd name="connsiteX219" fmla="*/ 8932897 w 9552493"/>
              <a:gd name="connsiteY219" fmla="*/ 460250 h 3035383"/>
              <a:gd name="connsiteX220" fmla="*/ 8919308 w 9552493"/>
              <a:gd name="connsiteY220" fmla="*/ 449469 h 3035383"/>
              <a:gd name="connsiteX221" fmla="*/ 8723227 w 9552493"/>
              <a:gd name="connsiteY221" fmla="*/ 404807 h 3035383"/>
              <a:gd name="connsiteX222" fmla="*/ 8702060 w 9552493"/>
              <a:gd name="connsiteY222" fmla="*/ 455607 h 3035383"/>
              <a:gd name="connsiteX223" fmla="*/ 8786727 w 9552493"/>
              <a:gd name="connsiteY223" fmla="*/ 565674 h 3035383"/>
              <a:gd name="connsiteX224" fmla="*/ 8824827 w 9552493"/>
              <a:gd name="connsiteY224" fmla="*/ 569907 h 3035383"/>
              <a:gd name="connsiteX225" fmla="*/ 8782493 w 9552493"/>
              <a:gd name="connsiteY225" fmla="*/ 489474 h 3035383"/>
              <a:gd name="connsiteX226" fmla="*/ 8723227 w 9552493"/>
              <a:gd name="connsiteY226" fmla="*/ 404807 h 3035383"/>
              <a:gd name="connsiteX227" fmla="*/ 389010 w 9552493"/>
              <a:gd name="connsiteY227" fmla="*/ 298100 h 3035383"/>
              <a:gd name="connsiteX228" fmla="*/ 453881 w 9552493"/>
              <a:gd name="connsiteY228" fmla="*/ 445133 h 3035383"/>
              <a:gd name="connsiteX229" fmla="*/ 390895 w 9552493"/>
              <a:gd name="connsiteY229" fmla="*/ 601079 h 3035383"/>
              <a:gd name="connsiteX230" fmla="*/ 309836 w 9552493"/>
              <a:gd name="connsiteY230" fmla="*/ 599811 h 3035383"/>
              <a:gd name="connsiteX231" fmla="*/ 247821 w 9552493"/>
              <a:gd name="connsiteY231" fmla="*/ 459580 h 3035383"/>
              <a:gd name="connsiteX232" fmla="*/ 349248 w 9552493"/>
              <a:gd name="connsiteY232" fmla="*/ 299270 h 3035383"/>
              <a:gd name="connsiteX233" fmla="*/ 389010 w 9552493"/>
              <a:gd name="connsiteY233" fmla="*/ 298100 h 3035383"/>
              <a:gd name="connsiteX234" fmla="*/ 9165875 w 9552493"/>
              <a:gd name="connsiteY234" fmla="*/ 246587 h 3035383"/>
              <a:gd name="connsiteX235" fmla="*/ 9121160 w 9552493"/>
              <a:gd name="connsiteY235" fmla="*/ 265107 h 3035383"/>
              <a:gd name="connsiteX236" fmla="*/ 9108956 w 9552493"/>
              <a:gd name="connsiteY236" fmla="*/ 289416 h 3035383"/>
              <a:gd name="connsiteX237" fmla="*/ 9108202 w 9552493"/>
              <a:gd name="connsiteY237" fmla="*/ 292618 h 3035383"/>
              <a:gd name="connsiteX238" fmla="*/ 9107104 w 9552493"/>
              <a:gd name="connsiteY238" fmla="*/ 293711 h 3035383"/>
              <a:gd name="connsiteX239" fmla="*/ 9096839 w 9552493"/>
              <a:gd name="connsiteY239" fmla="*/ 332669 h 3035383"/>
              <a:gd name="connsiteX240" fmla="*/ 9095851 w 9552493"/>
              <a:gd name="connsiteY240" fmla="*/ 348397 h 3035383"/>
              <a:gd name="connsiteX241" fmla="*/ 9093279 w 9552493"/>
              <a:gd name="connsiteY241" fmla="*/ 361052 h 3035383"/>
              <a:gd name="connsiteX242" fmla="*/ 9083060 w 9552493"/>
              <a:gd name="connsiteY242" fmla="*/ 392107 h 3035383"/>
              <a:gd name="connsiteX243" fmla="*/ 9019560 w 9552493"/>
              <a:gd name="connsiteY243" fmla="*/ 468307 h 3035383"/>
              <a:gd name="connsiteX244" fmla="*/ 8998393 w 9552493"/>
              <a:gd name="connsiteY244" fmla="*/ 459840 h 3035383"/>
              <a:gd name="connsiteX245" fmla="*/ 8981460 w 9552493"/>
              <a:gd name="connsiteY245" fmla="*/ 481007 h 3035383"/>
              <a:gd name="connsiteX246" fmla="*/ 9036493 w 9552493"/>
              <a:gd name="connsiteY246" fmla="*/ 548740 h 3035383"/>
              <a:gd name="connsiteX247" fmla="*/ 9125393 w 9552493"/>
              <a:gd name="connsiteY247" fmla="*/ 438674 h 3035383"/>
              <a:gd name="connsiteX248" fmla="*/ 9205827 w 9552493"/>
              <a:gd name="connsiteY248" fmla="*/ 396340 h 3035383"/>
              <a:gd name="connsiteX249" fmla="*/ 9205827 w 9552493"/>
              <a:gd name="connsiteY249" fmla="*/ 260874 h 3035383"/>
              <a:gd name="connsiteX250" fmla="*/ 9165875 w 9552493"/>
              <a:gd name="connsiteY250" fmla="*/ 246587 h 3035383"/>
              <a:gd name="connsiteX251" fmla="*/ 1130699 w 9552493"/>
              <a:gd name="connsiteY251" fmla="*/ 212279 h 3035383"/>
              <a:gd name="connsiteX252" fmla="*/ 1200102 w 9552493"/>
              <a:gd name="connsiteY252" fmla="*/ 293367 h 3035383"/>
              <a:gd name="connsiteX253" fmla="*/ 1062598 w 9552493"/>
              <a:gd name="connsiteY253" fmla="*/ 472629 h 3035383"/>
              <a:gd name="connsiteX254" fmla="*/ 984426 w 9552493"/>
              <a:gd name="connsiteY254" fmla="*/ 581958 h 3035383"/>
              <a:gd name="connsiteX255" fmla="*/ 1084072 w 9552493"/>
              <a:gd name="connsiteY255" fmla="*/ 582856 h 3035383"/>
              <a:gd name="connsiteX256" fmla="*/ 1217583 w 9552493"/>
              <a:gd name="connsiteY256" fmla="*/ 579910 h 3035383"/>
              <a:gd name="connsiteX257" fmla="*/ 1251434 w 9552493"/>
              <a:gd name="connsiteY257" fmla="*/ 681643 h 3035383"/>
              <a:gd name="connsiteX258" fmla="*/ 968126 w 9552493"/>
              <a:gd name="connsiteY258" fmla="*/ 741670 h 3035383"/>
              <a:gd name="connsiteX259" fmla="*/ 900443 w 9552493"/>
              <a:gd name="connsiteY259" fmla="*/ 734684 h 3035383"/>
              <a:gd name="connsiteX260" fmla="*/ 934138 w 9552493"/>
              <a:gd name="connsiteY260" fmla="*/ 761189 h 3035383"/>
              <a:gd name="connsiteX261" fmla="*/ 1033191 w 9552493"/>
              <a:gd name="connsiteY261" fmla="*/ 785307 h 3035383"/>
              <a:gd name="connsiteX262" fmla="*/ 1174359 w 9552493"/>
              <a:gd name="connsiteY262" fmla="*/ 856602 h 3035383"/>
              <a:gd name="connsiteX263" fmla="*/ 1114762 w 9552493"/>
              <a:gd name="connsiteY263" fmla="*/ 946807 h 3035383"/>
              <a:gd name="connsiteX264" fmla="*/ 856942 w 9552493"/>
              <a:gd name="connsiteY264" fmla="*/ 1120893 h 3035383"/>
              <a:gd name="connsiteX265" fmla="*/ 603248 w 9552493"/>
              <a:gd name="connsiteY265" fmla="*/ 1255826 h 3035383"/>
              <a:gd name="connsiteX266" fmla="*/ 565149 w 9552493"/>
              <a:gd name="connsiteY266" fmla="*/ 1244940 h 3035383"/>
              <a:gd name="connsiteX267" fmla="*/ 574639 w 9552493"/>
              <a:gd name="connsiteY267" fmla="*/ 1171764 h 3035383"/>
              <a:gd name="connsiteX268" fmla="*/ 555587 w 9552493"/>
              <a:gd name="connsiteY268" fmla="*/ 1101257 h 3035383"/>
              <a:gd name="connsiteX269" fmla="*/ 496851 w 9552493"/>
              <a:gd name="connsiteY269" fmla="*/ 1121230 h 3035383"/>
              <a:gd name="connsiteX270" fmla="*/ 419098 w 9552493"/>
              <a:gd name="connsiteY270" fmla="*/ 1084250 h 3035383"/>
              <a:gd name="connsiteX271" fmla="*/ 387350 w 9552493"/>
              <a:gd name="connsiteY271" fmla="*/ 1012379 h 3035383"/>
              <a:gd name="connsiteX272" fmla="*/ 355598 w 9552493"/>
              <a:gd name="connsiteY272" fmla="*/ 945156 h 3035383"/>
              <a:gd name="connsiteX273" fmla="*/ 335126 w 9552493"/>
              <a:gd name="connsiteY273" fmla="*/ 877824 h 3035383"/>
              <a:gd name="connsiteX274" fmla="*/ 352616 w 9552493"/>
              <a:gd name="connsiteY274" fmla="*/ 729186 h 3035383"/>
              <a:gd name="connsiteX275" fmla="*/ 575609 w 9552493"/>
              <a:gd name="connsiteY275" fmla="*/ 656162 h 3035383"/>
              <a:gd name="connsiteX276" fmla="*/ 567272 w 9552493"/>
              <a:gd name="connsiteY276" fmla="*/ 622785 h 3035383"/>
              <a:gd name="connsiteX277" fmla="*/ 600691 w 9552493"/>
              <a:gd name="connsiteY277" fmla="*/ 480930 h 3035383"/>
              <a:gd name="connsiteX278" fmla="*/ 713987 w 9552493"/>
              <a:gd name="connsiteY278" fmla="*/ 482223 h 3035383"/>
              <a:gd name="connsiteX279" fmla="*/ 824667 w 9552493"/>
              <a:gd name="connsiteY279" fmla="*/ 489501 h 3035383"/>
              <a:gd name="connsiteX280" fmla="*/ 981129 w 9552493"/>
              <a:gd name="connsiteY280" fmla="*/ 345333 h 3035383"/>
              <a:gd name="connsiteX281" fmla="*/ 1130699 w 9552493"/>
              <a:gd name="connsiteY281" fmla="*/ 212279 h 3035383"/>
              <a:gd name="connsiteX282" fmla="*/ 8852607 w 9552493"/>
              <a:gd name="connsiteY282" fmla="*/ 148162 h 3035383"/>
              <a:gd name="connsiteX283" fmla="*/ 8833293 w 9552493"/>
              <a:gd name="connsiteY283" fmla="*/ 159274 h 3035383"/>
              <a:gd name="connsiteX284" fmla="*/ 8799427 w 9552493"/>
              <a:gd name="connsiteY284" fmla="*/ 260874 h 3035383"/>
              <a:gd name="connsiteX285" fmla="*/ 8815401 w 9552493"/>
              <a:gd name="connsiteY285" fmla="*/ 290838 h 3035383"/>
              <a:gd name="connsiteX286" fmla="*/ 8837011 w 9552493"/>
              <a:gd name="connsiteY286" fmla="*/ 312829 h 3035383"/>
              <a:gd name="connsiteX287" fmla="*/ 8837210 w 9552493"/>
              <a:gd name="connsiteY287" fmla="*/ 313595 h 3035383"/>
              <a:gd name="connsiteX288" fmla="*/ 8867287 w 9552493"/>
              <a:gd name="connsiteY288" fmla="*/ 339279 h 3035383"/>
              <a:gd name="connsiteX289" fmla="*/ 8868107 w 9552493"/>
              <a:gd name="connsiteY289" fmla="*/ 337945 h 3035383"/>
              <a:gd name="connsiteX290" fmla="*/ 8880687 w 9552493"/>
              <a:gd name="connsiteY290" fmla="*/ 346798 h 3035383"/>
              <a:gd name="connsiteX291" fmla="*/ 8901027 w 9552493"/>
              <a:gd name="connsiteY291" fmla="*/ 349774 h 3035383"/>
              <a:gd name="connsiteX292" fmla="*/ 8871393 w 9552493"/>
              <a:gd name="connsiteY292" fmla="*/ 171974 h 3035383"/>
              <a:gd name="connsiteX293" fmla="*/ 8852607 w 9552493"/>
              <a:gd name="connsiteY293" fmla="*/ 148162 h 3035383"/>
              <a:gd name="connsiteX294" fmla="*/ 668046 w 9552493"/>
              <a:gd name="connsiteY294" fmla="*/ 112959 h 3035383"/>
              <a:gd name="connsiteX295" fmla="*/ 710333 w 9552493"/>
              <a:gd name="connsiteY295" fmla="*/ 147564 h 3035383"/>
              <a:gd name="connsiteX296" fmla="*/ 736599 w 9552493"/>
              <a:gd name="connsiteY296" fmla="*/ 256145 h 3035383"/>
              <a:gd name="connsiteX297" fmla="*/ 671223 w 9552493"/>
              <a:gd name="connsiteY297" fmla="*/ 411344 h 3035383"/>
              <a:gd name="connsiteX298" fmla="*/ 614599 w 9552493"/>
              <a:gd name="connsiteY298" fmla="*/ 440808 h 3035383"/>
              <a:gd name="connsiteX299" fmla="*/ 546098 w 9552493"/>
              <a:gd name="connsiteY299" fmla="*/ 331187 h 3035383"/>
              <a:gd name="connsiteX300" fmla="*/ 607263 w 9552493"/>
              <a:gd name="connsiteY300" fmla="*/ 145604 h 3035383"/>
              <a:gd name="connsiteX301" fmla="*/ 668046 w 9552493"/>
              <a:gd name="connsiteY301" fmla="*/ 112959 h 3035383"/>
              <a:gd name="connsiteX302" fmla="*/ 8819243 w 9552493"/>
              <a:gd name="connsiteY302" fmla="*/ 417 h 3035383"/>
              <a:gd name="connsiteX303" fmla="*/ 8865928 w 9552493"/>
              <a:gd name="connsiteY303" fmla="*/ 26868 h 3035383"/>
              <a:gd name="connsiteX304" fmla="*/ 8934697 w 9552493"/>
              <a:gd name="connsiteY304" fmla="*/ 99846 h 3035383"/>
              <a:gd name="connsiteX305" fmla="*/ 8982394 w 9552493"/>
              <a:gd name="connsiteY305" fmla="*/ 170378 h 3035383"/>
              <a:gd name="connsiteX306" fmla="*/ 9036954 w 9552493"/>
              <a:gd name="connsiteY306" fmla="*/ 178767 h 3035383"/>
              <a:gd name="connsiteX307" fmla="*/ 9074187 w 9552493"/>
              <a:gd name="connsiteY307" fmla="*/ 135954 h 3035383"/>
              <a:gd name="connsiteX308" fmla="*/ 9226318 w 9552493"/>
              <a:gd name="connsiteY308" fmla="*/ 72579 h 3035383"/>
              <a:gd name="connsiteX309" fmla="*/ 9346794 w 9552493"/>
              <a:gd name="connsiteY309" fmla="*/ 204143 h 3035383"/>
              <a:gd name="connsiteX310" fmla="*/ 9297161 w 9552493"/>
              <a:gd name="connsiteY310" fmla="*/ 452153 h 3035383"/>
              <a:gd name="connsiteX311" fmla="*/ 9309018 w 9552493"/>
              <a:gd name="connsiteY311" fmla="*/ 485400 h 3035383"/>
              <a:gd name="connsiteX312" fmla="*/ 9452538 w 9552493"/>
              <a:gd name="connsiteY312" fmla="*/ 469151 h 3035383"/>
              <a:gd name="connsiteX313" fmla="*/ 9482305 w 9552493"/>
              <a:gd name="connsiteY313" fmla="*/ 531803 h 3035383"/>
              <a:gd name="connsiteX314" fmla="*/ 9456615 w 9552493"/>
              <a:gd name="connsiteY314" fmla="*/ 607077 h 3035383"/>
              <a:gd name="connsiteX315" fmla="*/ 9480950 w 9552493"/>
              <a:gd name="connsiteY315" fmla="*/ 696402 h 3035383"/>
              <a:gd name="connsiteX316" fmla="*/ 9546692 w 9552493"/>
              <a:gd name="connsiteY316" fmla="*/ 744092 h 3035383"/>
              <a:gd name="connsiteX317" fmla="*/ 9552005 w 9552493"/>
              <a:gd name="connsiteY317" fmla="*/ 866329 h 3035383"/>
              <a:gd name="connsiteX318" fmla="*/ 9442447 w 9552493"/>
              <a:gd name="connsiteY318" fmla="*/ 1077604 h 3035383"/>
              <a:gd name="connsiteX319" fmla="*/ 9347197 w 9552493"/>
              <a:gd name="connsiteY319" fmla="*/ 1128196 h 3035383"/>
              <a:gd name="connsiteX320" fmla="*/ 9111875 w 9552493"/>
              <a:gd name="connsiteY320" fmla="*/ 1057621 h 3035383"/>
              <a:gd name="connsiteX321" fmla="*/ 9110877 w 9552493"/>
              <a:gd name="connsiteY321" fmla="*/ 972382 h 3035383"/>
              <a:gd name="connsiteX322" fmla="*/ 9109658 w 9552493"/>
              <a:gd name="connsiteY322" fmla="*/ 802506 h 3035383"/>
              <a:gd name="connsiteX323" fmla="*/ 9058513 w 9552493"/>
              <a:gd name="connsiteY323" fmla="*/ 800127 h 3035383"/>
              <a:gd name="connsiteX324" fmla="*/ 9014113 w 9552493"/>
              <a:gd name="connsiteY324" fmla="*/ 798675 h 3035383"/>
              <a:gd name="connsiteX325" fmla="*/ 8925270 w 9552493"/>
              <a:gd name="connsiteY325" fmla="*/ 793304 h 3035383"/>
              <a:gd name="connsiteX326" fmla="*/ 8891964 w 9552493"/>
              <a:gd name="connsiteY326" fmla="*/ 962325 h 3035383"/>
              <a:gd name="connsiteX327" fmla="*/ 8908474 w 9552493"/>
              <a:gd name="connsiteY327" fmla="*/ 1026886 h 3035383"/>
              <a:gd name="connsiteX328" fmla="*/ 9086940 w 9552493"/>
              <a:gd name="connsiteY328" fmla="*/ 1202879 h 3035383"/>
              <a:gd name="connsiteX329" fmla="*/ 9121858 w 9552493"/>
              <a:gd name="connsiteY329" fmla="*/ 1267980 h 3035383"/>
              <a:gd name="connsiteX330" fmla="*/ 9063193 w 9552493"/>
              <a:gd name="connsiteY330" fmla="*/ 1297856 h 3035383"/>
              <a:gd name="connsiteX331" fmla="*/ 8993858 w 9552493"/>
              <a:gd name="connsiteY331" fmla="*/ 1310758 h 3035383"/>
              <a:gd name="connsiteX332" fmla="*/ 8859619 w 9552493"/>
              <a:gd name="connsiteY332" fmla="*/ 1222875 h 3035383"/>
              <a:gd name="connsiteX333" fmla="*/ 8734422 w 9552493"/>
              <a:gd name="connsiteY333" fmla="*/ 1093987 h 3035383"/>
              <a:gd name="connsiteX334" fmla="*/ 8758122 w 9552493"/>
              <a:gd name="connsiteY334" fmla="*/ 1047496 h 3035383"/>
              <a:gd name="connsiteX335" fmla="*/ 8785499 w 9552493"/>
              <a:gd name="connsiteY335" fmla="*/ 931338 h 3035383"/>
              <a:gd name="connsiteX336" fmla="*/ 8656738 w 9552493"/>
              <a:gd name="connsiteY336" fmla="*/ 726629 h 3035383"/>
              <a:gd name="connsiteX337" fmla="*/ 8607000 w 9552493"/>
              <a:gd name="connsiteY337" fmla="*/ 638618 h 3035383"/>
              <a:gd name="connsiteX338" fmla="*/ 8631931 w 9552493"/>
              <a:gd name="connsiteY338" fmla="*/ 581468 h 3035383"/>
              <a:gd name="connsiteX339" fmla="*/ 8644468 w 9552493"/>
              <a:gd name="connsiteY339" fmla="*/ 555179 h 3035383"/>
              <a:gd name="connsiteX340" fmla="*/ 8591383 w 9552493"/>
              <a:gd name="connsiteY340" fmla="*/ 514813 h 3035383"/>
              <a:gd name="connsiteX341" fmla="*/ 8584289 w 9552493"/>
              <a:gd name="connsiteY341" fmla="*/ 400899 h 3035383"/>
              <a:gd name="connsiteX342" fmla="*/ 8579185 w 9552493"/>
              <a:gd name="connsiteY342" fmla="*/ 286565 h 3035383"/>
              <a:gd name="connsiteX343" fmla="*/ 8534590 w 9552493"/>
              <a:gd name="connsiteY343" fmla="*/ 129496 h 3035383"/>
              <a:gd name="connsiteX344" fmla="*/ 8571405 w 9552493"/>
              <a:gd name="connsiteY344" fmla="*/ 105769 h 3035383"/>
              <a:gd name="connsiteX345" fmla="*/ 8632446 w 9552493"/>
              <a:gd name="connsiteY345" fmla="*/ 91838 h 3035383"/>
              <a:gd name="connsiteX346" fmla="*/ 8704941 w 9552493"/>
              <a:gd name="connsiteY346" fmla="*/ 154231 h 3035383"/>
              <a:gd name="connsiteX347" fmla="*/ 8731397 w 9552493"/>
              <a:gd name="connsiteY347" fmla="*/ 250379 h 3035383"/>
              <a:gd name="connsiteX348" fmla="*/ 8736947 w 9552493"/>
              <a:gd name="connsiteY348" fmla="*/ 190054 h 3035383"/>
              <a:gd name="connsiteX349" fmla="*/ 8723518 w 9552493"/>
              <a:gd name="connsiteY349" fmla="*/ 106159 h 3035383"/>
              <a:gd name="connsiteX350" fmla="*/ 8784909 w 9552493"/>
              <a:gd name="connsiteY350" fmla="*/ 11733 h 3035383"/>
              <a:gd name="connsiteX351" fmla="*/ 8819243 w 9552493"/>
              <a:gd name="connsiteY351" fmla="*/ 417 h 303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9552493" h="3035383">
                <a:moveTo>
                  <a:pt x="3876060" y="2343674"/>
                </a:moveTo>
                <a:cubicBezTo>
                  <a:pt x="3866888" y="2350729"/>
                  <a:pt x="3870416" y="2392357"/>
                  <a:pt x="3876060" y="2398707"/>
                </a:cubicBezTo>
                <a:cubicBezTo>
                  <a:pt x="3881704" y="2405057"/>
                  <a:pt x="3896521" y="2405762"/>
                  <a:pt x="3905693" y="2398707"/>
                </a:cubicBezTo>
                <a:cubicBezTo>
                  <a:pt x="3914865" y="2391652"/>
                  <a:pt x="3936032" y="2365546"/>
                  <a:pt x="3931093" y="2356374"/>
                </a:cubicBezTo>
                <a:cubicBezTo>
                  <a:pt x="3926154" y="2347202"/>
                  <a:pt x="3885232" y="2336619"/>
                  <a:pt x="3876060" y="2343674"/>
                </a:cubicBezTo>
                <a:close/>
                <a:moveTo>
                  <a:pt x="4181919" y="2288924"/>
                </a:moveTo>
                <a:cubicBezTo>
                  <a:pt x="4180418" y="2292309"/>
                  <a:pt x="4173074" y="2306509"/>
                  <a:pt x="4165597" y="2320479"/>
                </a:cubicBezTo>
                <a:cubicBezTo>
                  <a:pt x="4149802" y="2349993"/>
                  <a:pt x="4164581" y="2354113"/>
                  <a:pt x="4206248" y="2331814"/>
                </a:cubicBezTo>
                <a:cubicBezTo>
                  <a:pt x="4231819" y="2318129"/>
                  <a:pt x="4231882" y="2317276"/>
                  <a:pt x="4208588" y="2300258"/>
                </a:cubicBezTo>
                <a:cubicBezTo>
                  <a:pt x="4195420" y="2290639"/>
                  <a:pt x="4183419" y="2285538"/>
                  <a:pt x="4181919" y="2288924"/>
                </a:cubicBezTo>
                <a:close/>
                <a:moveTo>
                  <a:pt x="3969603" y="2180779"/>
                </a:moveTo>
                <a:cubicBezTo>
                  <a:pt x="3959596" y="2180779"/>
                  <a:pt x="3947644" y="2192640"/>
                  <a:pt x="3943043" y="2207136"/>
                </a:cubicBezTo>
                <a:cubicBezTo>
                  <a:pt x="3932996" y="2238791"/>
                  <a:pt x="3941665" y="2250079"/>
                  <a:pt x="3968199" y="2239897"/>
                </a:cubicBezTo>
                <a:cubicBezTo>
                  <a:pt x="3992901" y="2230417"/>
                  <a:pt x="3994080" y="2180779"/>
                  <a:pt x="3969603" y="2180779"/>
                </a:cubicBezTo>
                <a:close/>
                <a:moveTo>
                  <a:pt x="5996753" y="2117898"/>
                </a:moveTo>
                <a:cubicBezTo>
                  <a:pt x="6009180" y="2119515"/>
                  <a:pt x="6022062" y="2124625"/>
                  <a:pt x="6029957" y="2132519"/>
                </a:cubicBezTo>
                <a:cubicBezTo>
                  <a:pt x="6064335" y="2166898"/>
                  <a:pt x="6046922" y="2220448"/>
                  <a:pt x="5974561" y="2302868"/>
                </a:cubicBezTo>
                <a:cubicBezTo>
                  <a:pt x="5923311" y="2361241"/>
                  <a:pt x="5903269" y="2394602"/>
                  <a:pt x="5901536" y="2424416"/>
                </a:cubicBezTo>
                <a:lnTo>
                  <a:pt x="5899147" y="2465509"/>
                </a:lnTo>
                <a:lnTo>
                  <a:pt x="5968997" y="2462244"/>
                </a:lnTo>
                <a:cubicBezTo>
                  <a:pt x="6007415" y="2460449"/>
                  <a:pt x="6068007" y="2453356"/>
                  <a:pt x="6103648" y="2446481"/>
                </a:cubicBezTo>
                <a:cubicBezTo>
                  <a:pt x="6173130" y="2433080"/>
                  <a:pt x="6218297" y="2442960"/>
                  <a:pt x="6247299" y="2477906"/>
                </a:cubicBezTo>
                <a:cubicBezTo>
                  <a:pt x="6256599" y="2489111"/>
                  <a:pt x="6272080" y="2498279"/>
                  <a:pt x="6281702" y="2498279"/>
                </a:cubicBezTo>
                <a:cubicBezTo>
                  <a:pt x="6304786" y="2498279"/>
                  <a:pt x="6304290" y="2553192"/>
                  <a:pt x="6280796" y="2598624"/>
                </a:cubicBezTo>
                <a:cubicBezTo>
                  <a:pt x="6270675" y="2618196"/>
                  <a:pt x="6241901" y="2652202"/>
                  <a:pt x="6216854" y="2674194"/>
                </a:cubicBezTo>
                <a:cubicBezTo>
                  <a:pt x="6172339" y="2713279"/>
                  <a:pt x="6169107" y="2714033"/>
                  <a:pt x="6073330" y="2707713"/>
                </a:cubicBezTo>
                <a:cubicBezTo>
                  <a:pt x="5919986" y="2697592"/>
                  <a:pt x="5712503" y="2740691"/>
                  <a:pt x="5568947" y="2812484"/>
                </a:cubicBezTo>
                <a:cubicBezTo>
                  <a:pt x="5506082" y="2843923"/>
                  <a:pt x="5425764" y="2896630"/>
                  <a:pt x="5390463" y="2929611"/>
                </a:cubicBezTo>
                <a:cubicBezTo>
                  <a:pt x="5295158" y="3018649"/>
                  <a:pt x="5276601" y="3019344"/>
                  <a:pt x="5196977" y="2936855"/>
                </a:cubicBezTo>
                <a:cubicBezTo>
                  <a:pt x="5151527" y="2889769"/>
                  <a:pt x="5130797" y="2857883"/>
                  <a:pt x="5130797" y="2835056"/>
                </a:cubicBezTo>
                <a:cubicBezTo>
                  <a:pt x="5130797" y="2787140"/>
                  <a:pt x="5165488" y="2726879"/>
                  <a:pt x="5193072" y="2726879"/>
                </a:cubicBezTo>
                <a:cubicBezTo>
                  <a:pt x="5206009" y="2726879"/>
                  <a:pt x="5237112" y="2718306"/>
                  <a:pt x="5262188" y="2707829"/>
                </a:cubicBezTo>
                <a:cubicBezTo>
                  <a:pt x="5287264" y="2697352"/>
                  <a:pt x="5317966" y="2685885"/>
                  <a:pt x="5330414" y="2682348"/>
                </a:cubicBezTo>
                <a:cubicBezTo>
                  <a:pt x="5353274" y="2675853"/>
                  <a:pt x="5563733" y="2571765"/>
                  <a:pt x="5602735" y="2547665"/>
                </a:cubicBezTo>
                <a:cubicBezTo>
                  <a:pt x="5631899" y="2529644"/>
                  <a:pt x="5613602" y="2469724"/>
                  <a:pt x="5565099" y="2424416"/>
                </a:cubicBezTo>
                <a:cubicBezTo>
                  <a:pt x="5504370" y="2367687"/>
                  <a:pt x="5501377" y="2335820"/>
                  <a:pt x="5551355" y="2278117"/>
                </a:cubicBezTo>
                <a:cubicBezTo>
                  <a:pt x="5604936" y="2216255"/>
                  <a:pt x="5647552" y="2197708"/>
                  <a:pt x="5821284" y="2160641"/>
                </a:cubicBezTo>
                <a:cubicBezTo>
                  <a:pt x="5897204" y="2144442"/>
                  <a:pt x="5962450" y="2128059"/>
                  <a:pt x="5966275" y="2124234"/>
                </a:cubicBezTo>
                <a:cubicBezTo>
                  <a:pt x="5972352" y="2118157"/>
                  <a:pt x="5984325" y="2116281"/>
                  <a:pt x="5996753" y="2117898"/>
                </a:cubicBezTo>
                <a:close/>
                <a:moveTo>
                  <a:pt x="3681704" y="1899897"/>
                </a:moveTo>
                <a:cubicBezTo>
                  <a:pt x="3702077" y="1895132"/>
                  <a:pt x="3729061" y="1917938"/>
                  <a:pt x="3751477" y="1962174"/>
                </a:cubicBezTo>
                <a:cubicBezTo>
                  <a:pt x="3785793" y="2029896"/>
                  <a:pt x="3790272" y="2018592"/>
                  <a:pt x="3695059" y="2104579"/>
                </a:cubicBezTo>
                <a:cubicBezTo>
                  <a:pt x="3654791" y="2140945"/>
                  <a:pt x="3640487" y="2167507"/>
                  <a:pt x="3616411" y="2250629"/>
                </a:cubicBezTo>
                <a:cubicBezTo>
                  <a:pt x="3600225" y="2306509"/>
                  <a:pt x="3565723" y="2387704"/>
                  <a:pt x="3539740" y="2431062"/>
                </a:cubicBezTo>
                <a:cubicBezTo>
                  <a:pt x="3513756" y="2474420"/>
                  <a:pt x="3492497" y="2516396"/>
                  <a:pt x="3492497" y="2524343"/>
                </a:cubicBezTo>
                <a:cubicBezTo>
                  <a:pt x="3492497" y="2532356"/>
                  <a:pt x="3517549" y="2524111"/>
                  <a:pt x="3548733" y="2505836"/>
                </a:cubicBezTo>
                <a:cubicBezTo>
                  <a:pt x="3579663" y="2487709"/>
                  <a:pt x="3613954" y="2472879"/>
                  <a:pt x="3624933" y="2472879"/>
                </a:cubicBezTo>
                <a:cubicBezTo>
                  <a:pt x="3636707" y="2472879"/>
                  <a:pt x="3644897" y="2462007"/>
                  <a:pt x="3644897" y="2446376"/>
                </a:cubicBezTo>
                <a:cubicBezTo>
                  <a:pt x="3644897" y="2428590"/>
                  <a:pt x="3657429" y="2415142"/>
                  <a:pt x="3682997" y="2405491"/>
                </a:cubicBezTo>
                <a:cubicBezTo>
                  <a:pt x="3720105" y="2391485"/>
                  <a:pt x="3721097" y="2388897"/>
                  <a:pt x="3721097" y="2306068"/>
                </a:cubicBezTo>
                <a:cubicBezTo>
                  <a:pt x="3721097" y="2234120"/>
                  <a:pt x="3727617" y="2208728"/>
                  <a:pt x="3763444" y="2141148"/>
                </a:cubicBezTo>
                <a:cubicBezTo>
                  <a:pt x="3813633" y="2046476"/>
                  <a:pt x="3854857" y="2011264"/>
                  <a:pt x="3906581" y="2018887"/>
                </a:cubicBezTo>
                <a:cubicBezTo>
                  <a:pt x="3926802" y="2021868"/>
                  <a:pt x="4019585" y="2021430"/>
                  <a:pt x="4112764" y="2017915"/>
                </a:cubicBezTo>
                <a:cubicBezTo>
                  <a:pt x="4209565" y="2014264"/>
                  <a:pt x="4284462" y="2016498"/>
                  <a:pt x="4287504" y="2023127"/>
                </a:cubicBezTo>
                <a:cubicBezTo>
                  <a:pt x="4302640" y="2056116"/>
                  <a:pt x="4282501" y="2100709"/>
                  <a:pt x="4237076" y="2134794"/>
                </a:cubicBezTo>
                <a:cubicBezTo>
                  <a:pt x="4197062" y="2164817"/>
                  <a:pt x="4191553" y="2173730"/>
                  <a:pt x="4207494" y="2182652"/>
                </a:cubicBezTo>
                <a:cubicBezTo>
                  <a:pt x="4241676" y="2201781"/>
                  <a:pt x="4291129" y="2172384"/>
                  <a:pt x="4311594" y="2120771"/>
                </a:cubicBezTo>
                <a:cubicBezTo>
                  <a:pt x="4322048" y="2094403"/>
                  <a:pt x="4333481" y="2065886"/>
                  <a:pt x="4337000" y="2057401"/>
                </a:cubicBezTo>
                <a:cubicBezTo>
                  <a:pt x="4349521" y="2027204"/>
                  <a:pt x="4393840" y="2012740"/>
                  <a:pt x="4423623" y="2029131"/>
                </a:cubicBezTo>
                <a:cubicBezTo>
                  <a:pt x="4457558" y="2047806"/>
                  <a:pt x="4521197" y="2116395"/>
                  <a:pt x="4521197" y="2134295"/>
                </a:cubicBezTo>
                <a:cubicBezTo>
                  <a:pt x="4521197" y="2141480"/>
                  <a:pt x="4509058" y="2172435"/>
                  <a:pt x="4494222" y="2203082"/>
                </a:cubicBezTo>
                <a:cubicBezTo>
                  <a:pt x="4473911" y="2245040"/>
                  <a:pt x="4459009" y="2259788"/>
                  <a:pt x="4433897" y="2262785"/>
                </a:cubicBezTo>
                <a:cubicBezTo>
                  <a:pt x="4392596" y="2267713"/>
                  <a:pt x="4373023" y="2290327"/>
                  <a:pt x="4312517" y="2403029"/>
                </a:cubicBezTo>
                <a:cubicBezTo>
                  <a:pt x="4244003" y="2530646"/>
                  <a:pt x="4221533" y="2551724"/>
                  <a:pt x="4156058" y="2549793"/>
                </a:cubicBezTo>
                <a:cubicBezTo>
                  <a:pt x="4100567" y="2548156"/>
                  <a:pt x="4051297" y="2565949"/>
                  <a:pt x="4051297" y="2587626"/>
                </a:cubicBezTo>
                <a:cubicBezTo>
                  <a:pt x="4051297" y="2594365"/>
                  <a:pt x="4064156" y="2597058"/>
                  <a:pt x="4079872" y="2593609"/>
                </a:cubicBezTo>
                <a:cubicBezTo>
                  <a:pt x="4102238" y="2588702"/>
                  <a:pt x="4114719" y="2597313"/>
                  <a:pt x="4137308" y="2633238"/>
                </a:cubicBezTo>
                <a:cubicBezTo>
                  <a:pt x="4173573" y="2690909"/>
                  <a:pt x="4161545" y="2708075"/>
                  <a:pt x="4077017" y="2719288"/>
                </a:cubicBezTo>
                <a:cubicBezTo>
                  <a:pt x="4013157" y="2727759"/>
                  <a:pt x="3975097" y="2752274"/>
                  <a:pt x="3975097" y="2784936"/>
                </a:cubicBezTo>
                <a:cubicBezTo>
                  <a:pt x="3975097" y="2798128"/>
                  <a:pt x="3991654" y="2803079"/>
                  <a:pt x="4035771" y="2803079"/>
                </a:cubicBezTo>
                <a:cubicBezTo>
                  <a:pt x="4099299" y="2803079"/>
                  <a:pt x="4135277" y="2821052"/>
                  <a:pt x="4186473" y="2878364"/>
                </a:cubicBezTo>
                <a:cubicBezTo>
                  <a:pt x="4231195" y="2928428"/>
                  <a:pt x="4234949" y="2970954"/>
                  <a:pt x="4197732" y="3005917"/>
                </a:cubicBezTo>
                <a:lnTo>
                  <a:pt x="4166367" y="3035383"/>
                </a:lnTo>
                <a:lnTo>
                  <a:pt x="4080257" y="3007414"/>
                </a:lnTo>
                <a:cubicBezTo>
                  <a:pt x="3901272" y="2949279"/>
                  <a:pt x="3837609" y="2939814"/>
                  <a:pt x="3676647" y="2947407"/>
                </a:cubicBezTo>
                <a:cubicBezTo>
                  <a:pt x="3592827" y="2951361"/>
                  <a:pt x="3517745" y="2950509"/>
                  <a:pt x="3509799" y="2945513"/>
                </a:cubicBezTo>
                <a:cubicBezTo>
                  <a:pt x="3493278" y="2935125"/>
                  <a:pt x="3467097" y="2862421"/>
                  <a:pt x="3467097" y="2826928"/>
                </a:cubicBezTo>
                <a:cubicBezTo>
                  <a:pt x="3467097" y="2810110"/>
                  <a:pt x="3476236" y="2803079"/>
                  <a:pt x="3498097" y="2803079"/>
                </a:cubicBezTo>
                <a:cubicBezTo>
                  <a:pt x="3515148" y="2803079"/>
                  <a:pt x="3532509" y="2797560"/>
                  <a:pt x="3536678" y="2790814"/>
                </a:cubicBezTo>
                <a:cubicBezTo>
                  <a:pt x="3541196" y="2783504"/>
                  <a:pt x="3585117" y="2781699"/>
                  <a:pt x="3645378" y="2786346"/>
                </a:cubicBezTo>
                <a:cubicBezTo>
                  <a:pt x="3722341" y="2792281"/>
                  <a:pt x="3746497" y="2790323"/>
                  <a:pt x="3746497" y="2778148"/>
                </a:cubicBezTo>
                <a:cubicBezTo>
                  <a:pt x="3746497" y="2766830"/>
                  <a:pt x="3733849" y="2764525"/>
                  <a:pt x="3703245" y="2770266"/>
                </a:cubicBezTo>
                <a:cubicBezTo>
                  <a:pt x="3666264" y="2777204"/>
                  <a:pt x="3656054" y="2773374"/>
                  <a:pt x="3632830" y="2743849"/>
                </a:cubicBezTo>
                <a:cubicBezTo>
                  <a:pt x="3617891" y="2724857"/>
                  <a:pt x="3604493" y="2694724"/>
                  <a:pt x="3603057" y="2676888"/>
                </a:cubicBezTo>
                <a:cubicBezTo>
                  <a:pt x="3600495" y="2645051"/>
                  <a:pt x="3602355" y="2644328"/>
                  <a:pt x="3704933" y="2637275"/>
                </a:cubicBezTo>
                <a:cubicBezTo>
                  <a:pt x="3762401" y="2633323"/>
                  <a:pt x="3808775" y="2624721"/>
                  <a:pt x="3807988" y="2618159"/>
                </a:cubicBezTo>
                <a:cubicBezTo>
                  <a:pt x="3807201" y="2611598"/>
                  <a:pt x="3816104" y="2596228"/>
                  <a:pt x="3827773" y="2584004"/>
                </a:cubicBezTo>
                <a:cubicBezTo>
                  <a:pt x="3847854" y="2562969"/>
                  <a:pt x="3845533" y="2561779"/>
                  <a:pt x="3784437" y="2561779"/>
                </a:cubicBezTo>
                <a:cubicBezTo>
                  <a:pt x="3730429" y="2561779"/>
                  <a:pt x="3714630" y="2556110"/>
                  <a:pt x="3687723" y="2527076"/>
                </a:cubicBezTo>
                <a:cubicBezTo>
                  <a:pt x="3658021" y="2495027"/>
                  <a:pt x="3654587" y="2494115"/>
                  <a:pt x="3642821" y="2515140"/>
                </a:cubicBezTo>
                <a:cubicBezTo>
                  <a:pt x="3626164" y="2544904"/>
                  <a:pt x="3575296" y="2602493"/>
                  <a:pt x="3487426" y="2691067"/>
                </a:cubicBezTo>
                <a:cubicBezTo>
                  <a:pt x="3448305" y="2730502"/>
                  <a:pt x="3416297" y="2770951"/>
                  <a:pt x="3416297" y="2780955"/>
                </a:cubicBezTo>
                <a:cubicBezTo>
                  <a:pt x="3416297" y="2801524"/>
                  <a:pt x="3382613" y="2819849"/>
                  <a:pt x="3308347" y="2839683"/>
                </a:cubicBezTo>
                <a:cubicBezTo>
                  <a:pt x="3280407" y="2847144"/>
                  <a:pt x="3247645" y="2865075"/>
                  <a:pt x="3235543" y="2879529"/>
                </a:cubicBezTo>
                <a:cubicBezTo>
                  <a:pt x="3190279" y="2933590"/>
                  <a:pt x="3144135" y="2854586"/>
                  <a:pt x="3152121" y="2736703"/>
                </a:cubicBezTo>
                <a:cubicBezTo>
                  <a:pt x="3154576" y="2700466"/>
                  <a:pt x="3206126" y="2627854"/>
                  <a:pt x="3256000" y="2590382"/>
                </a:cubicBezTo>
                <a:lnTo>
                  <a:pt x="3293994" y="2561836"/>
                </a:lnTo>
                <a:lnTo>
                  <a:pt x="3266246" y="2494887"/>
                </a:lnTo>
                <a:cubicBezTo>
                  <a:pt x="3230715" y="2409162"/>
                  <a:pt x="3231047" y="2404161"/>
                  <a:pt x="3277054" y="2332467"/>
                </a:cubicBezTo>
                <a:cubicBezTo>
                  <a:pt x="3323914" y="2259441"/>
                  <a:pt x="3359122" y="2232930"/>
                  <a:pt x="3411867" y="2230955"/>
                </a:cubicBezTo>
                <a:cubicBezTo>
                  <a:pt x="3490675" y="2228002"/>
                  <a:pt x="3533758" y="2149210"/>
                  <a:pt x="3476622" y="2112527"/>
                </a:cubicBezTo>
                <a:cubicBezTo>
                  <a:pt x="3443083" y="2090994"/>
                  <a:pt x="3420905" y="2008981"/>
                  <a:pt x="3441811" y="1983792"/>
                </a:cubicBezTo>
                <a:cubicBezTo>
                  <a:pt x="3467045" y="1953386"/>
                  <a:pt x="3540144" y="1926779"/>
                  <a:pt x="3598442" y="1926779"/>
                </a:cubicBezTo>
                <a:cubicBezTo>
                  <a:pt x="3630153" y="1926779"/>
                  <a:pt x="3659630" y="1921064"/>
                  <a:pt x="3663947" y="1914079"/>
                </a:cubicBezTo>
                <a:cubicBezTo>
                  <a:pt x="3668856" y="1906137"/>
                  <a:pt x="3674913" y="1901485"/>
                  <a:pt x="3681704" y="1899897"/>
                </a:cubicBezTo>
                <a:close/>
                <a:moveTo>
                  <a:pt x="2193737" y="1742762"/>
                </a:moveTo>
                <a:cubicBezTo>
                  <a:pt x="2223689" y="1734453"/>
                  <a:pt x="2547460" y="1805020"/>
                  <a:pt x="2571703" y="1825141"/>
                </a:cubicBezTo>
                <a:cubicBezTo>
                  <a:pt x="2582206" y="1833858"/>
                  <a:pt x="2590798" y="1856735"/>
                  <a:pt x="2590798" y="1875979"/>
                </a:cubicBezTo>
                <a:cubicBezTo>
                  <a:pt x="2590798" y="1913157"/>
                  <a:pt x="2583005" y="1917879"/>
                  <a:pt x="2495549" y="1933690"/>
                </a:cubicBezTo>
                <a:cubicBezTo>
                  <a:pt x="2436664" y="1944335"/>
                  <a:pt x="2405362" y="1968537"/>
                  <a:pt x="2358086" y="2039976"/>
                </a:cubicBezTo>
                <a:cubicBezTo>
                  <a:pt x="2316071" y="2103464"/>
                  <a:pt x="2315782" y="2118166"/>
                  <a:pt x="2355849" y="2153005"/>
                </a:cubicBezTo>
                <a:cubicBezTo>
                  <a:pt x="2373314" y="2168188"/>
                  <a:pt x="2384553" y="2184935"/>
                  <a:pt x="2380827" y="2190220"/>
                </a:cubicBezTo>
                <a:cubicBezTo>
                  <a:pt x="2377102" y="2195505"/>
                  <a:pt x="2366865" y="2214706"/>
                  <a:pt x="2358078" y="2232889"/>
                </a:cubicBezTo>
                <a:cubicBezTo>
                  <a:pt x="2323864" y="2303676"/>
                  <a:pt x="2247541" y="2313479"/>
                  <a:pt x="2160115" y="2258316"/>
                </a:cubicBezTo>
                <a:cubicBezTo>
                  <a:pt x="2102267" y="2221817"/>
                  <a:pt x="1977161" y="2180779"/>
                  <a:pt x="1923739" y="2180779"/>
                </a:cubicBezTo>
                <a:cubicBezTo>
                  <a:pt x="1908413" y="2180779"/>
                  <a:pt x="1869905" y="2157919"/>
                  <a:pt x="1838163" y="2129979"/>
                </a:cubicBezTo>
                <a:cubicBezTo>
                  <a:pt x="1764713" y="2065326"/>
                  <a:pt x="1724027" y="2063696"/>
                  <a:pt x="1647212" y="2122331"/>
                </a:cubicBezTo>
                <a:cubicBezTo>
                  <a:pt x="1554721" y="2192932"/>
                  <a:pt x="1541689" y="2197454"/>
                  <a:pt x="1501775" y="2172801"/>
                </a:cubicBezTo>
                <a:cubicBezTo>
                  <a:pt x="1482564" y="2160937"/>
                  <a:pt x="1459887" y="2142162"/>
                  <a:pt x="1451377" y="2131080"/>
                </a:cubicBezTo>
                <a:cubicBezTo>
                  <a:pt x="1430581" y="2103993"/>
                  <a:pt x="1441915" y="2013059"/>
                  <a:pt x="1470484" y="1977777"/>
                </a:cubicBezTo>
                <a:cubicBezTo>
                  <a:pt x="1502582" y="1938137"/>
                  <a:pt x="1582062" y="1914128"/>
                  <a:pt x="1658494" y="1920982"/>
                </a:cubicBezTo>
                <a:cubicBezTo>
                  <a:pt x="1711657" y="1925749"/>
                  <a:pt x="1742114" y="1918924"/>
                  <a:pt x="1829945" y="1882566"/>
                </a:cubicBezTo>
                <a:cubicBezTo>
                  <a:pt x="1917829" y="1846185"/>
                  <a:pt x="1942002" y="1840773"/>
                  <a:pt x="1966399" y="1852014"/>
                </a:cubicBezTo>
                <a:cubicBezTo>
                  <a:pt x="1992518" y="1864046"/>
                  <a:pt x="1994171" y="1868936"/>
                  <a:pt x="1980270" y="1893051"/>
                </a:cubicBezTo>
                <a:cubicBezTo>
                  <a:pt x="1971591" y="1908109"/>
                  <a:pt x="1963961" y="1934717"/>
                  <a:pt x="1963318" y="1952179"/>
                </a:cubicBezTo>
                <a:cubicBezTo>
                  <a:pt x="1961636" y="1997868"/>
                  <a:pt x="2022255" y="2000725"/>
                  <a:pt x="2078766" y="1957622"/>
                </a:cubicBezTo>
                <a:cubicBezTo>
                  <a:pt x="2117278" y="1928248"/>
                  <a:pt x="2120357" y="1920903"/>
                  <a:pt x="2114596" y="1872158"/>
                </a:cubicBezTo>
                <a:cubicBezTo>
                  <a:pt x="2109378" y="1828006"/>
                  <a:pt x="2113717" y="1812819"/>
                  <a:pt x="2139811" y="1783904"/>
                </a:cubicBezTo>
                <a:cubicBezTo>
                  <a:pt x="2157145" y="1764695"/>
                  <a:pt x="2181410" y="1746181"/>
                  <a:pt x="2193737" y="1742762"/>
                </a:cubicBezTo>
                <a:close/>
                <a:moveTo>
                  <a:pt x="1818351" y="1527237"/>
                </a:moveTo>
                <a:cubicBezTo>
                  <a:pt x="1849329" y="1535732"/>
                  <a:pt x="1892298" y="1595242"/>
                  <a:pt x="1892298" y="1629651"/>
                </a:cubicBezTo>
                <a:cubicBezTo>
                  <a:pt x="1892298" y="1645956"/>
                  <a:pt x="1904186" y="1682104"/>
                  <a:pt x="1918715" y="1709979"/>
                </a:cubicBezTo>
                <a:cubicBezTo>
                  <a:pt x="1951235" y="1772370"/>
                  <a:pt x="1942977" y="1802828"/>
                  <a:pt x="1888169" y="1822647"/>
                </a:cubicBezTo>
                <a:cubicBezTo>
                  <a:pt x="1832918" y="1842625"/>
                  <a:pt x="1803331" y="1841861"/>
                  <a:pt x="1748723" y="1819045"/>
                </a:cubicBezTo>
                <a:cubicBezTo>
                  <a:pt x="1698345" y="1797996"/>
                  <a:pt x="1685634" y="1771385"/>
                  <a:pt x="1688944" y="1693900"/>
                </a:cubicBezTo>
                <a:cubicBezTo>
                  <a:pt x="1691190" y="1641311"/>
                  <a:pt x="1717202" y="1593873"/>
                  <a:pt x="1770143" y="1545818"/>
                </a:cubicBezTo>
                <a:cubicBezTo>
                  <a:pt x="1784941" y="1532386"/>
                  <a:pt x="1806635" y="1524025"/>
                  <a:pt x="1818351" y="1527237"/>
                </a:cubicBezTo>
                <a:close/>
                <a:moveTo>
                  <a:pt x="7227688" y="1342579"/>
                </a:moveTo>
                <a:cubicBezTo>
                  <a:pt x="7261292" y="1342579"/>
                  <a:pt x="7316059" y="1403134"/>
                  <a:pt x="7317717" y="1442123"/>
                </a:cubicBezTo>
                <a:cubicBezTo>
                  <a:pt x="7318508" y="1460716"/>
                  <a:pt x="7332552" y="1498704"/>
                  <a:pt x="7348926" y="1526541"/>
                </a:cubicBezTo>
                <a:cubicBezTo>
                  <a:pt x="7367449" y="1558030"/>
                  <a:pt x="7378697" y="1597391"/>
                  <a:pt x="7378697" y="1630718"/>
                </a:cubicBezTo>
                <a:cubicBezTo>
                  <a:pt x="7378697" y="1685799"/>
                  <a:pt x="7400058" y="1748979"/>
                  <a:pt x="7418681" y="1748979"/>
                </a:cubicBezTo>
                <a:cubicBezTo>
                  <a:pt x="7424461" y="1748979"/>
                  <a:pt x="7447832" y="1722405"/>
                  <a:pt x="7470618" y="1689927"/>
                </a:cubicBezTo>
                <a:cubicBezTo>
                  <a:pt x="7528441" y="1607507"/>
                  <a:pt x="7572618" y="1579050"/>
                  <a:pt x="7628631" y="1588140"/>
                </a:cubicBezTo>
                <a:cubicBezTo>
                  <a:pt x="7676039" y="1595833"/>
                  <a:pt x="7691148" y="1610071"/>
                  <a:pt x="7702143" y="1657410"/>
                </a:cubicBezTo>
                <a:cubicBezTo>
                  <a:pt x="7709709" y="1689987"/>
                  <a:pt x="7685671" y="1727743"/>
                  <a:pt x="7564549" y="1873517"/>
                </a:cubicBezTo>
                <a:cubicBezTo>
                  <a:pt x="7503060" y="1947522"/>
                  <a:pt x="7491164" y="1968597"/>
                  <a:pt x="7505783" y="1977632"/>
                </a:cubicBezTo>
                <a:cubicBezTo>
                  <a:pt x="7515865" y="1983863"/>
                  <a:pt x="7576580" y="1998407"/>
                  <a:pt x="7640707" y="2009954"/>
                </a:cubicBezTo>
                <a:cubicBezTo>
                  <a:pt x="7746910" y="2029076"/>
                  <a:pt x="7761653" y="2029179"/>
                  <a:pt x="7806124" y="2011106"/>
                </a:cubicBezTo>
                <a:cubicBezTo>
                  <a:pt x="7925543" y="1962575"/>
                  <a:pt x="8133629" y="1901379"/>
                  <a:pt x="8179228" y="1901379"/>
                </a:cubicBezTo>
                <a:cubicBezTo>
                  <a:pt x="8204269" y="1901379"/>
                  <a:pt x="8215485" y="1943704"/>
                  <a:pt x="8193967" y="1957003"/>
                </a:cubicBezTo>
                <a:cubicBezTo>
                  <a:pt x="8188340" y="1960480"/>
                  <a:pt x="8167735" y="1994952"/>
                  <a:pt x="8148178" y="2033606"/>
                </a:cubicBezTo>
                <a:cubicBezTo>
                  <a:pt x="8117964" y="2093322"/>
                  <a:pt x="8101842" y="2109356"/>
                  <a:pt x="8040933" y="2140268"/>
                </a:cubicBezTo>
                <a:cubicBezTo>
                  <a:pt x="8001505" y="2160277"/>
                  <a:pt x="7927335" y="2203960"/>
                  <a:pt x="7876108" y="2237340"/>
                </a:cubicBezTo>
                <a:cubicBezTo>
                  <a:pt x="7807549" y="2282016"/>
                  <a:pt x="7779229" y="2294291"/>
                  <a:pt x="7768793" y="2283856"/>
                </a:cubicBezTo>
                <a:cubicBezTo>
                  <a:pt x="7760996" y="2276058"/>
                  <a:pt x="7727885" y="2269679"/>
                  <a:pt x="7695212" y="2269679"/>
                </a:cubicBezTo>
                <a:cubicBezTo>
                  <a:pt x="7659895" y="2269679"/>
                  <a:pt x="7629847" y="2262497"/>
                  <a:pt x="7621107" y="2251967"/>
                </a:cubicBezTo>
                <a:cubicBezTo>
                  <a:pt x="7613022" y="2242225"/>
                  <a:pt x="7586032" y="2231875"/>
                  <a:pt x="7561130" y="2228968"/>
                </a:cubicBezTo>
                <a:cubicBezTo>
                  <a:pt x="7515980" y="2223697"/>
                  <a:pt x="7515872" y="2223803"/>
                  <a:pt x="7522863" y="2266881"/>
                </a:cubicBezTo>
                <a:cubicBezTo>
                  <a:pt x="7527175" y="2293450"/>
                  <a:pt x="7519695" y="2342640"/>
                  <a:pt x="7503434" y="2394655"/>
                </a:cubicBezTo>
                <a:cubicBezTo>
                  <a:pt x="7468826" y="2505356"/>
                  <a:pt x="7361896" y="2632832"/>
                  <a:pt x="7292768" y="2645801"/>
                </a:cubicBezTo>
                <a:cubicBezTo>
                  <a:pt x="7255635" y="2652767"/>
                  <a:pt x="7243318" y="2649453"/>
                  <a:pt x="7225761" y="2627770"/>
                </a:cubicBezTo>
                <a:cubicBezTo>
                  <a:pt x="7213929" y="2613159"/>
                  <a:pt x="7189441" y="2597488"/>
                  <a:pt x="7171344" y="2592946"/>
                </a:cubicBezTo>
                <a:cubicBezTo>
                  <a:pt x="7102523" y="2575673"/>
                  <a:pt x="7104983" y="2554895"/>
                  <a:pt x="7184043" y="2485670"/>
                </a:cubicBezTo>
                <a:cubicBezTo>
                  <a:pt x="7224745" y="2450031"/>
                  <a:pt x="7271273" y="2411143"/>
                  <a:pt x="7287440" y="2399251"/>
                </a:cubicBezTo>
                <a:cubicBezTo>
                  <a:pt x="7320445" y="2374972"/>
                  <a:pt x="7336789" y="2317288"/>
                  <a:pt x="7346644" y="2190304"/>
                </a:cubicBezTo>
                <a:cubicBezTo>
                  <a:pt x="7352402" y="2116103"/>
                  <a:pt x="7350310" y="2103737"/>
                  <a:pt x="7331072" y="2098313"/>
                </a:cubicBezTo>
                <a:cubicBezTo>
                  <a:pt x="7318848" y="2094866"/>
                  <a:pt x="7291702" y="2103401"/>
                  <a:pt x="7270747" y="2117279"/>
                </a:cubicBezTo>
                <a:cubicBezTo>
                  <a:pt x="7214126" y="2154777"/>
                  <a:pt x="7154080" y="2161152"/>
                  <a:pt x="7138135" y="2131359"/>
                </a:cubicBezTo>
                <a:cubicBezTo>
                  <a:pt x="7127928" y="2112286"/>
                  <a:pt x="7132893" y="2097758"/>
                  <a:pt x="7162243" y="2060827"/>
                </a:cubicBezTo>
                <a:cubicBezTo>
                  <a:pt x="7182572" y="2035246"/>
                  <a:pt x="7212699" y="2003701"/>
                  <a:pt x="7229192" y="1990727"/>
                </a:cubicBezTo>
                <a:cubicBezTo>
                  <a:pt x="7245686" y="1977754"/>
                  <a:pt x="7269511" y="1947955"/>
                  <a:pt x="7282139" y="1924507"/>
                </a:cubicBezTo>
                <a:cubicBezTo>
                  <a:pt x="7305059" y="1881948"/>
                  <a:pt x="7305029" y="1881723"/>
                  <a:pt x="7264661" y="1793202"/>
                </a:cubicBezTo>
                <a:cubicBezTo>
                  <a:pt x="7184888" y="1618274"/>
                  <a:pt x="7149778" y="1505294"/>
                  <a:pt x="7156510" y="1445179"/>
                </a:cubicBezTo>
                <a:cubicBezTo>
                  <a:pt x="7159968" y="1414297"/>
                  <a:pt x="7172255" y="1378578"/>
                  <a:pt x="7183815" y="1365804"/>
                </a:cubicBezTo>
                <a:cubicBezTo>
                  <a:pt x="7195376" y="1353030"/>
                  <a:pt x="7215118" y="1342579"/>
                  <a:pt x="7227688" y="1342579"/>
                </a:cubicBezTo>
                <a:close/>
                <a:moveTo>
                  <a:pt x="2094165" y="1319681"/>
                </a:moveTo>
                <a:cubicBezTo>
                  <a:pt x="2134805" y="1319618"/>
                  <a:pt x="2167438" y="1350854"/>
                  <a:pt x="2177153" y="1408429"/>
                </a:cubicBezTo>
                <a:cubicBezTo>
                  <a:pt x="2199069" y="1538315"/>
                  <a:pt x="2198568" y="1543734"/>
                  <a:pt x="2160687" y="1586130"/>
                </a:cubicBezTo>
                <a:cubicBezTo>
                  <a:pt x="2128251" y="1622433"/>
                  <a:pt x="2117099" y="1626773"/>
                  <a:pt x="2058524" y="1625889"/>
                </a:cubicBezTo>
                <a:cubicBezTo>
                  <a:pt x="2014546" y="1625226"/>
                  <a:pt x="1984547" y="1617454"/>
                  <a:pt x="1967935" y="1602420"/>
                </a:cubicBezTo>
                <a:cubicBezTo>
                  <a:pt x="1918532" y="1557710"/>
                  <a:pt x="1945797" y="1415943"/>
                  <a:pt x="2015583" y="1354669"/>
                </a:cubicBezTo>
                <a:cubicBezTo>
                  <a:pt x="2042513" y="1331024"/>
                  <a:pt x="2069780" y="1319719"/>
                  <a:pt x="2094165" y="1319681"/>
                </a:cubicBezTo>
                <a:close/>
                <a:moveTo>
                  <a:pt x="771530" y="954178"/>
                </a:moveTo>
                <a:cubicBezTo>
                  <a:pt x="768206" y="950853"/>
                  <a:pt x="747556" y="964880"/>
                  <a:pt x="725641" y="985351"/>
                </a:cubicBezTo>
                <a:cubicBezTo>
                  <a:pt x="666274" y="1040809"/>
                  <a:pt x="666168" y="1049883"/>
                  <a:pt x="725447" y="1002176"/>
                </a:cubicBezTo>
                <a:cubicBezTo>
                  <a:pt x="754118" y="979103"/>
                  <a:pt x="774856" y="957503"/>
                  <a:pt x="771530" y="954178"/>
                </a:cubicBezTo>
                <a:close/>
                <a:moveTo>
                  <a:pt x="9332972" y="790995"/>
                </a:moveTo>
                <a:cubicBezTo>
                  <a:pt x="9324127" y="792915"/>
                  <a:pt x="9315983" y="798212"/>
                  <a:pt x="9309631" y="807401"/>
                </a:cubicBezTo>
                <a:cubicBezTo>
                  <a:pt x="9292275" y="832508"/>
                  <a:pt x="9267541" y="972354"/>
                  <a:pt x="9276381" y="995392"/>
                </a:cubicBezTo>
                <a:cubicBezTo>
                  <a:pt x="9280982" y="1007383"/>
                  <a:pt x="9290485" y="1004538"/>
                  <a:pt x="9311760" y="984801"/>
                </a:cubicBezTo>
                <a:cubicBezTo>
                  <a:pt x="9327758" y="969959"/>
                  <a:pt x="9357101" y="944250"/>
                  <a:pt x="9376968" y="927670"/>
                </a:cubicBezTo>
                <a:cubicBezTo>
                  <a:pt x="9409655" y="900389"/>
                  <a:pt x="9412043" y="893103"/>
                  <a:pt x="9402090" y="851016"/>
                </a:cubicBezTo>
                <a:cubicBezTo>
                  <a:pt x="9392359" y="809870"/>
                  <a:pt x="9359508" y="785234"/>
                  <a:pt x="9332972" y="790995"/>
                </a:cubicBezTo>
                <a:close/>
                <a:moveTo>
                  <a:pt x="848170" y="717280"/>
                </a:moveTo>
                <a:cubicBezTo>
                  <a:pt x="828943" y="714193"/>
                  <a:pt x="798781" y="719838"/>
                  <a:pt x="773028" y="735007"/>
                </a:cubicBezTo>
                <a:cubicBezTo>
                  <a:pt x="721523" y="765346"/>
                  <a:pt x="567712" y="902929"/>
                  <a:pt x="531728" y="942440"/>
                </a:cubicBezTo>
                <a:cubicBezTo>
                  <a:pt x="495745" y="981951"/>
                  <a:pt x="502800" y="1003824"/>
                  <a:pt x="557128" y="972074"/>
                </a:cubicBezTo>
                <a:cubicBezTo>
                  <a:pt x="611456" y="940324"/>
                  <a:pt x="821711" y="791451"/>
                  <a:pt x="857696" y="751940"/>
                </a:cubicBezTo>
                <a:cubicBezTo>
                  <a:pt x="875686" y="732185"/>
                  <a:pt x="867396" y="720367"/>
                  <a:pt x="848170" y="717280"/>
                </a:cubicBezTo>
                <a:close/>
                <a:moveTo>
                  <a:pt x="170710" y="630703"/>
                </a:moveTo>
                <a:cubicBezTo>
                  <a:pt x="216003" y="631250"/>
                  <a:pt x="247067" y="678554"/>
                  <a:pt x="245834" y="763833"/>
                </a:cubicBezTo>
                <a:cubicBezTo>
                  <a:pt x="244222" y="875327"/>
                  <a:pt x="209680" y="917056"/>
                  <a:pt x="87436" y="955182"/>
                </a:cubicBezTo>
                <a:cubicBezTo>
                  <a:pt x="53118" y="965885"/>
                  <a:pt x="0" y="914169"/>
                  <a:pt x="0" y="870056"/>
                </a:cubicBezTo>
                <a:cubicBezTo>
                  <a:pt x="0" y="802078"/>
                  <a:pt x="27990" y="734389"/>
                  <a:pt x="77720" y="682112"/>
                </a:cubicBezTo>
                <a:cubicBezTo>
                  <a:pt x="111237" y="646878"/>
                  <a:pt x="143535" y="630374"/>
                  <a:pt x="170710" y="630703"/>
                </a:cubicBezTo>
                <a:close/>
                <a:moveTo>
                  <a:pt x="8920500" y="597847"/>
                </a:moveTo>
                <a:cubicBezTo>
                  <a:pt x="8905683" y="603350"/>
                  <a:pt x="8866313" y="652880"/>
                  <a:pt x="8869700" y="666427"/>
                </a:cubicBezTo>
                <a:cubicBezTo>
                  <a:pt x="8873087" y="679974"/>
                  <a:pt x="8926003" y="684630"/>
                  <a:pt x="8940820" y="679127"/>
                </a:cubicBezTo>
                <a:cubicBezTo>
                  <a:pt x="8955637" y="673624"/>
                  <a:pt x="8960293" y="645260"/>
                  <a:pt x="8958600" y="633407"/>
                </a:cubicBezTo>
                <a:cubicBezTo>
                  <a:pt x="8956907" y="621554"/>
                  <a:pt x="8935317" y="592344"/>
                  <a:pt x="8920500" y="597847"/>
                </a:cubicBezTo>
                <a:close/>
                <a:moveTo>
                  <a:pt x="8676991" y="587805"/>
                </a:moveTo>
                <a:cubicBezTo>
                  <a:pt x="8672007" y="589007"/>
                  <a:pt x="8674401" y="597393"/>
                  <a:pt x="8686797" y="612329"/>
                </a:cubicBezTo>
                <a:cubicBezTo>
                  <a:pt x="8695493" y="622806"/>
                  <a:pt x="8711572" y="631379"/>
                  <a:pt x="8722530" y="631379"/>
                </a:cubicBezTo>
                <a:cubicBezTo>
                  <a:pt x="8736873" y="631379"/>
                  <a:pt x="8733770" y="624379"/>
                  <a:pt x="8711449" y="606383"/>
                </a:cubicBezTo>
                <a:cubicBezTo>
                  <a:pt x="8694335" y="592585"/>
                  <a:pt x="8681974" y="586603"/>
                  <a:pt x="8676991" y="587805"/>
                </a:cubicBezTo>
                <a:close/>
                <a:moveTo>
                  <a:pt x="8919308" y="449469"/>
                </a:moveTo>
                <a:cubicBezTo>
                  <a:pt x="8910650" y="448489"/>
                  <a:pt x="8900099" y="450057"/>
                  <a:pt x="8894365" y="453977"/>
                </a:cubicBezTo>
                <a:cubicBezTo>
                  <a:pt x="8882898" y="461819"/>
                  <a:pt x="8865925" y="528207"/>
                  <a:pt x="8872348" y="529253"/>
                </a:cubicBezTo>
                <a:cubicBezTo>
                  <a:pt x="8878770" y="530298"/>
                  <a:pt x="8929227" y="472796"/>
                  <a:pt x="8932897" y="460250"/>
                </a:cubicBezTo>
                <a:cubicBezTo>
                  <a:pt x="8934732" y="453978"/>
                  <a:pt x="8927966" y="450449"/>
                  <a:pt x="8919308" y="449469"/>
                </a:cubicBezTo>
                <a:close/>
                <a:moveTo>
                  <a:pt x="8723227" y="404807"/>
                </a:moveTo>
                <a:cubicBezTo>
                  <a:pt x="8709822" y="399163"/>
                  <a:pt x="8690771" y="432324"/>
                  <a:pt x="8702060" y="455607"/>
                </a:cubicBezTo>
                <a:cubicBezTo>
                  <a:pt x="8713349" y="478890"/>
                  <a:pt x="8766266" y="546624"/>
                  <a:pt x="8786727" y="565674"/>
                </a:cubicBezTo>
                <a:cubicBezTo>
                  <a:pt x="8807188" y="584724"/>
                  <a:pt x="8825533" y="582607"/>
                  <a:pt x="8824827" y="569907"/>
                </a:cubicBezTo>
                <a:cubicBezTo>
                  <a:pt x="8824121" y="557207"/>
                  <a:pt x="8799426" y="516991"/>
                  <a:pt x="8782493" y="489474"/>
                </a:cubicBezTo>
                <a:cubicBezTo>
                  <a:pt x="8765560" y="461957"/>
                  <a:pt x="8736632" y="410451"/>
                  <a:pt x="8723227" y="404807"/>
                </a:cubicBezTo>
                <a:close/>
                <a:moveTo>
                  <a:pt x="389010" y="298100"/>
                </a:moveTo>
                <a:cubicBezTo>
                  <a:pt x="424537" y="309893"/>
                  <a:pt x="447060" y="360158"/>
                  <a:pt x="453881" y="445133"/>
                </a:cubicBezTo>
                <a:cubicBezTo>
                  <a:pt x="461394" y="538729"/>
                  <a:pt x="448175" y="571458"/>
                  <a:pt x="390895" y="601079"/>
                </a:cubicBezTo>
                <a:cubicBezTo>
                  <a:pt x="353502" y="620415"/>
                  <a:pt x="347935" y="620328"/>
                  <a:pt x="309836" y="599811"/>
                </a:cubicBezTo>
                <a:cubicBezTo>
                  <a:pt x="259838" y="572885"/>
                  <a:pt x="239651" y="527237"/>
                  <a:pt x="247821" y="459580"/>
                </a:cubicBezTo>
                <a:cubicBezTo>
                  <a:pt x="259659" y="361564"/>
                  <a:pt x="286074" y="319812"/>
                  <a:pt x="349248" y="299270"/>
                </a:cubicBezTo>
                <a:cubicBezTo>
                  <a:pt x="363880" y="294512"/>
                  <a:pt x="377167" y="294169"/>
                  <a:pt x="389010" y="298100"/>
                </a:cubicBezTo>
                <a:close/>
                <a:moveTo>
                  <a:pt x="9165875" y="246587"/>
                </a:moveTo>
                <a:cubicBezTo>
                  <a:pt x="9149030" y="247645"/>
                  <a:pt x="9131391" y="254171"/>
                  <a:pt x="9121160" y="265107"/>
                </a:cubicBezTo>
                <a:cubicBezTo>
                  <a:pt x="9116045" y="270575"/>
                  <a:pt x="9112164" y="279130"/>
                  <a:pt x="9108956" y="289416"/>
                </a:cubicBezTo>
                <a:lnTo>
                  <a:pt x="9108202" y="292618"/>
                </a:lnTo>
                <a:lnTo>
                  <a:pt x="9107104" y="293711"/>
                </a:lnTo>
                <a:cubicBezTo>
                  <a:pt x="9102221" y="301717"/>
                  <a:pt x="9098831" y="314585"/>
                  <a:pt x="9096839" y="332669"/>
                </a:cubicBezTo>
                <a:lnTo>
                  <a:pt x="9095851" y="348397"/>
                </a:lnTo>
                <a:lnTo>
                  <a:pt x="9093279" y="361052"/>
                </a:lnTo>
                <a:cubicBezTo>
                  <a:pt x="9090512" y="372837"/>
                  <a:pt x="9087293" y="383640"/>
                  <a:pt x="9083060" y="392107"/>
                </a:cubicBezTo>
                <a:cubicBezTo>
                  <a:pt x="9066127" y="425974"/>
                  <a:pt x="9033671" y="457018"/>
                  <a:pt x="9019560" y="468307"/>
                </a:cubicBezTo>
                <a:cubicBezTo>
                  <a:pt x="9005449" y="479596"/>
                  <a:pt x="9004743" y="457723"/>
                  <a:pt x="8998393" y="459840"/>
                </a:cubicBezTo>
                <a:cubicBezTo>
                  <a:pt x="8992043" y="461957"/>
                  <a:pt x="8976521" y="462662"/>
                  <a:pt x="8981460" y="481007"/>
                </a:cubicBezTo>
                <a:cubicBezTo>
                  <a:pt x="8986399" y="499351"/>
                  <a:pt x="9012504" y="555795"/>
                  <a:pt x="9036493" y="548740"/>
                </a:cubicBezTo>
                <a:cubicBezTo>
                  <a:pt x="9060482" y="541685"/>
                  <a:pt x="9097171" y="464074"/>
                  <a:pt x="9125393" y="438674"/>
                </a:cubicBezTo>
                <a:cubicBezTo>
                  <a:pt x="9153615" y="413274"/>
                  <a:pt x="9192421" y="425973"/>
                  <a:pt x="9205827" y="396340"/>
                </a:cubicBezTo>
                <a:cubicBezTo>
                  <a:pt x="9219233" y="366707"/>
                  <a:pt x="9219938" y="282746"/>
                  <a:pt x="9205827" y="260874"/>
                </a:cubicBezTo>
                <a:cubicBezTo>
                  <a:pt x="9198772" y="249938"/>
                  <a:pt x="9182720" y="245528"/>
                  <a:pt x="9165875" y="246587"/>
                </a:cubicBezTo>
                <a:close/>
                <a:moveTo>
                  <a:pt x="1130699" y="212279"/>
                </a:moveTo>
                <a:cubicBezTo>
                  <a:pt x="1157757" y="212279"/>
                  <a:pt x="1209448" y="272675"/>
                  <a:pt x="1200102" y="293367"/>
                </a:cubicBezTo>
                <a:cubicBezTo>
                  <a:pt x="1179616" y="338715"/>
                  <a:pt x="1137264" y="393930"/>
                  <a:pt x="1062598" y="472629"/>
                </a:cubicBezTo>
                <a:cubicBezTo>
                  <a:pt x="1009081" y="529039"/>
                  <a:pt x="980512" y="568995"/>
                  <a:pt x="984426" y="581958"/>
                </a:cubicBezTo>
                <a:cubicBezTo>
                  <a:pt x="990068" y="600631"/>
                  <a:pt x="998637" y="600708"/>
                  <a:pt x="1084072" y="582856"/>
                </a:cubicBezTo>
                <a:cubicBezTo>
                  <a:pt x="1162396" y="566490"/>
                  <a:pt x="1184033" y="566012"/>
                  <a:pt x="1217583" y="579910"/>
                </a:cubicBezTo>
                <a:cubicBezTo>
                  <a:pt x="1266776" y="600286"/>
                  <a:pt x="1282445" y="647376"/>
                  <a:pt x="1251434" y="681643"/>
                </a:cubicBezTo>
                <a:cubicBezTo>
                  <a:pt x="1221356" y="714879"/>
                  <a:pt x="1053380" y="750469"/>
                  <a:pt x="968126" y="741670"/>
                </a:cubicBezTo>
                <a:lnTo>
                  <a:pt x="900443" y="734684"/>
                </a:lnTo>
                <a:lnTo>
                  <a:pt x="934138" y="761189"/>
                </a:lnTo>
                <a:cubicBezTo>
                  <a:pt x="959679" y="781280"/>
                  <a:pt x="983648" y="787116"/>
                  <a:pt x="1033191" y="785307"/>
                </a:cubicBezTo>
                <a:cubicBezTo>
                  <a:pt x="1109453" y="782524"/>
                  <a:pt x="1162490" y="809309"/>
                  <a:pt x="1174359" y="856602"/>
                </a:cubicBezTo>
                <a:cubicBezTo>
                  <a:pt x="1184743" y="897968"/>
                  <a:pt x="1152349" y="946996"/>
                  <a:pt x="1114762" y="946807"/>
                </a:cubicBezTo>
                <a:cubicBezTo>
                  <a:pt x="1052188" y="946491"/>
                  <a:pt x="1002299" y="980178"/>
                  <a:pt x="856942" y="1120893"/>
                </a:cubicBezTo>
                <a:cubicBezTo>
                  <a:pt x="698885" y="1273900"/>
                  <a:pt x="687568" y="1279920"/>
                  <a:pt x="603248" y="1255826"/>
                </a:cubicBezTo>
                <a:lnTo>
                  <a:pt x="565149" y="1244940"/>
                </a:lnTo>
                <a:lnTo>
                  <a:pt x="574639" y="1171764"/>
                </a:lnTo>
                <a:cubicBezTo>
                  <a:pt x="583803" y="1101092"/>
                  <a:pt x="583151" y="1098680"/>
                  <a:pt x="555587" y="1101257"/>
                </a:cubicBezTo>
                <a:cubicBezTo>
                  <a:pt x="539892" y="1102724"/>
                  <a:pt x="513459" y="1111712"/>
                  <a:pt x="496851" y="1121230"/>
                </a:cubicBezTo>
                <a:cubicBezTo>
                  <a:pt x="458358" y="1143291"/>
                  <a:pt x="419098" y="1124618"/>
                  <a:pt x="419098" y="1084250"/>
                </a:cubicBezTo>
                <a:cubicBezTo>
                  <a:pt x="419098" y="1068390"/>
                  <a:pt x="404811" y="1036048"/>
                  <a:pt x="387350" y="1012379"/>
                </a:cubicBezTo>
                <a:cubicBezTo>
                  <a:pt x="369886" y="988710"/>
                  <a:pt x="355598" y="958460"/>
                  <a:pt x="355598" y="945156"/>
                </a:cubicBezTo>
                <a:cubicBezTo>
                  <a:pt x="355598" y="931852"/>
                  <a:pt x="346386" y="901553"/>
                  <a:pt x="335126" y="877824"/>
                </a:cubicBezTo>
                <a:cubicBezTo>
                  <a:pt x="311245" y="827497"/>
                  <a:pt x="319134" y="760461"/>
                  <a:pt x="352616" y="729186"/>
                </a:cubicBezTo>
                <a:cubicBezTo>
                  <a:pt x="373956" y="709254"/>
                  <a:pt x="554464" y="650142"/>
                  <a:pt x="575609" y="656162"/>
                </a:cubicBezTo>
                <a:cubicBezTo>
                  <a:pt x="581365" y="657799"/>
                  <a:pt x="577612" y="642780"/>
                  <a:pt x="567272" y="622785"/>
                </a:cubicBezTo>
                <a:cubicBezTo>
                  <a:pt x="541257" y="572477"/>
                  <a:pt x="557497" y="503542"/>
                  <a:pt x="600691" y="480930"/>
                </a:cubicBezTo>
                <a:cubicBezTo>
                  <a:pt x="628233" y="466511"/>
                  <a:pt x="645996" y="466714"/>
                  <a:pt x="713987" y="482223"/>
                </a:cubicBezTo>
                <a:cubicBezTo>
                  <a:pt x="765917" y="494068"/>
                  <a:pt x="805318" y="496659"/>
                  <a:pt x="824667" y="489501"/>
                </a:cubicBezTo>
                <a:cubicBezTo>
                  <a:pt x="841194" y="483388"/>
                  <a:pt x="911600" y="418512"/>
                  <a:pt x="981129" y="345333"/>
                </a:cubicBezTo>
                <a:cubicBezTo>
                  <a:pt x="1051497" y="271268"/>
                  <a:pt x="1117810" y="212279"/>
                  <a:pt x="1130699" y="212279"/>
                </a:cubicBezTo>
                <a:close/>
                <a:moveTo>
                  <a:pt x="8852607" y="148162"/>
                </a:moveTo>
                <a:cubicBezTo>
                  <a:pt x="8845993" y="147103"/>
                  <a:pt x="8839290" y="151866"/>
                  <a:pt x="8833293" y="159274"/>
                </a:cubicBezTo>
                <a:cubicBezTo>
                  <a:pt x="8821299" y="174091"/>
                  <a:pt x="8795194" y="227713"/>
                  <a:pt x="8799427" y="260874"/>
                </a:cubicBezTo>
                <a:cubicBezTo>
                  <a:pt x="8800485" y="269164"/>
                  <a:pt x="8806615" y="279792"/>
                  <a:pt x="8815401" y="290838"/>
                </a:cubicBezTo>
                <a:lnTo>
                  <a:pt x="8837011" y="312829"/>
                </a:lnTo>
                <a:lnTo>
                  <a:pt x="8837210" y="313595"/>
                </a:lnTo>
                <a:cubicBezTo>
                  <a:pt x="8844180" y="330306"/>
                  <a:pt x="8854378" y="339279"/>
                  <a:pt x="8867287" y="339279"/>
                </a:cubicBezTo>
                <a:lnTo>
                  <a:pt x="8868107" y="337945"/>
                </a:lnTo>
                <a:lnTo>
                  <a:pt x="8880687" y="346798"/>
                </a:lnTo>
                <a:cubicBezTo>
                  <a:pt x="8890444" y="351847"/>
                  <a:pt x="8898029" y="353478"/>
                  <a:pt x="8901027" y="349774"/>
                </a:cubicBezTo>
                <a:cubicBezTo>
                  <a:pt x="8913021" y="334957"/>
                  <a:pt x="8882682" y="203724"/>
                  <a:pt x="8871393" y="171974"/>
                </a:cubicBezTo>
                <a:cubicBezTo>
                  <a:pt x="8865748" y="156099"/>
                  <a:pt x="8859222" y="149220"/>
                  <a:pt x="8852607" y="148162"/>
                </a:cubicBezTo>
                <a:close/>
                <a:moveTo>
                  <a:pt x="668046" y="112959"/>
                </a:moveTo>
                <a:cubicBezTo>
                  <a:pt x="682598" y="113236"/>
                  <a:pt x="694067" y="124721"/>
                  <a:pt x="710333" y="147564"/>
                </a:cubicBezTo>
                <a:cubicBezTo>
                  <a:pt x="729429" y="174382"/>
                  <a:pt x="736599" y="204020"/>
                  <a:pt x="736599" y="256145"/>
                </a:cubicBezTo>
                <a:cubicBezTo>
                  <a:pt x="736599" y="337691"/>
                  <a:pt x="714674" y="389738"/>
                  <a:pt x="671223" y="411344"/>
                </a:cubicBezTo>
                <a:cubicBezTo>
                  <a:pt x="654792" y="419515"/>
                  <a:pt x="629311" y="432774"/>
                  <a:pt x="614599" y="440808"/>
                </a:cubicBezTo>
                <a:cubicBezTo>
                  <a:pt x="569220" y="465590"/>
                  <a:pt x="546098" y="428589"/>
                  <a:pt x="546098" y="331187"/>
                </a:cubicBezTo>
                <a:cubicBezTo>
                  <a:pt x="546098" y="214457"/>
                  <a:pt x="555730" y="185232"/>
                  <a:pt x="607263" y="145604"/>
                </a:cubicBezTo>
                <a:cubicBezTo>
                  <a:pt x="635860" y="123614"/>
                  <a:pt x="653494" y="112683"/>
                  <a:pt x="668046" y="112959"/>
                </a:cubicBezTo>
                <a:close/>
                <a:moveTo>
                  <a:pt x="8819243" y="417"/>
                </a:moveTo>
                <a:cubicBezTo>
                  <a:pt x="8829169" y="2271"/>
                  <a:pt x="8841153" y="10420"/>
                  <a:pt x="8865928" y="26868"/>
                </a:cubicBezTo>
                <a:cubicBezTo>
                  <a:pt x="8891107" y="43585"/>
                  <a:pt x="8922053" y="76425"/>
                  <a:pt x="8934697" y="99846"/>
                </a:cubicBezTo>
                <a:cubicBezTo>
                  <a:pt x="8947341" y="123267"/>
                  <a:pt x="8968805" y="155006"/>
                  <a:pt x="8982394" y="170378"/>
                </a:cubicBezTo>
                <a:cubicBezTo>
                  <a:pt x="9005343" y="196339"/>
                  <a:pt x="9009225" y="196936"/>
                  <a:pt x="9036954" y="178767"/>
                </a:cubicBezTo>
                <a:cubicBezTo>
                  <a:pt x="9053373" y="168009"/>
                  <a:pt x="9070128" y="148743"/>
                  <a:pt x="9074187" y="135954"/>
                </a:cubicBezTo>
                <a:cubicBezTo>
                  <a:pt x="9081745" y="112139"/>
                  <a:pt x="9176708" y="72579"/>
                  <a:pt x="9226318" y="72579"/>
                </a:cubicBezTo>
                <a:cubicBezTo>
                  <a:pt x="9264098" y="72579"/>
                  <a:pt x="9334448" y="149404"/>
                  <a:pt x="9346794" y="204143"/>
                </a:cubicBezTo>
                <a:cubicBezTo>
                  <a:pt x="9357097" y="249825"/>
                  <a:pt x="9328220" y="394117"/>
                  <a:pt x="9297161" y="452153"/>
                </a:cubicBezTo>
                <a:cubicBezTo>
                  <a:pt x="9274936" y="493681"/>
                  <a:pt x="9281020" y="510739"/>
                  <a:pt x="9309018" y="485400"/>
                </a:cubicBezTo>
                <a:cubicBezTo>
                  <a:pt x="9340630" y="456792"/>
                  <a:pt x="9422898" y="447477"/>
                  <a:pt x="9452538" y="469151"/>
                </a:cubicBezTo>
                <a:cubicBezTo>
                  <a:pt x="9464770" y="478095"/>
                  <a:pt x="9478165" y="506288"/>
                  <a:pt x="9482305" y="531803"/>
                </a:cubicBezTo>
                <a:cubicBezTo>
                  <a:pt x="9488683" y="571106"/>
                  <a:pt x="9484758" y="582607"/>
                  <a:pt x="9456615" y="607077"/>
                </a:cubicBezTo>
                <a:cubicBezTo>
                  <a:pt x="9410033" y="647580"/>
                  <a:pt x="9414871" y="665341"/>
                  <a:pt x="9480950" y="696402"/>
                </a:cubicBezTo>
                <a:cubicBezTo>
                  <a:pt x="9512604" y="711281"/>
                  <a:pt x="9542188" y="732742"/>
                  <a:pt x="9546692" y="744092"/>
                </a:cubicBezTo>
                <a:cubicBezTo>
                  <a:pt x="9551195" y="755442"/>
                  <a:pt x="9553587" y="810449"/>
                  <a:pt x="9552005" y="866329"/>
                </a:cubicBezTo>
                <a:cubicBezTo>
                  <a:pt x="9548624" y="985860"/>
                  <a:pt x="9523060" y="1035158"/>
                  <a:pt x="9442447" y="1077604"/>
                </a:cubicBezTo>
                <a:cubicBezTo>
                  <a:pt x="9414507" y="1092315"/>
                  <a:pt x="9371644" y="1115082"/>
                  <a:pt x="9347197" y="1128196"/>
                </a:cubicBezTo>
                <a:cubicBezTo>
                  <a:pt x="9234790" y="1188493"/>
                  <a:pt x="9152421" y="1163789"/>
                  <a:pt x="9111875" y="1057621"/>
                </a:cubicBezTo>
                <a:cubicBezTo>
                  <a:pt x="9092153" y="1005981"/>
                  <a:pt x="9092074" y="999227"/>
                  <a:pt x="9110877" y="972382"/>
                </a:cubicBezTo>
                <a:cubicBezTo>
                  <a:pt x="9139134" y="932039"/>
                  <a:pt x="9138355" y="823490"/>
                  <a:pt x="9109658" y="802506"/>
                </a:cubicBezTo>
                <a:cubicBezTo>
                  <a:pt x="9093747" y="790871"/>
                  <a:pt x="9080209" y="790242"/>
                  <a:pt x="9058513" y="800127"/>
                </a:cubicBezTo>
                <a:cubicBezTo>
                  <a:pt x="9037078" y="809893"/>
                  <a:pt x="9024934" y="809496"/>
                  <a:pt x="9014113" y="798675"/>
                </a:cubicBezTo>
                <a:cubicBezTo>
                  <a:pt x="8997221" y="781784"/>
                  <a:pt x="8953037" y="779113"/>
                  <a:pt x="8925270" y="793304"/>
                </a:cubicBezTo>
                <a:cubicBezTo>
                  <a:pt x="8901915" y="805240"/>
                  <a:pt x="8879136" y="920839"/>
                  <a:pt x="8891964" y="962325"/>
                </a:cubicBezTo>
                <a:cubicBezTo>
                  <a:pt x="8897238" y="979377"/>
                  <a:pt x="8904667" y="1008430"/>
                  <a:pt x="8908474" y="1026886"/>
                </a:cubicBezTo>
                <a:cubicBezTo>
                  <a:pt x="8915975" y="1063244"/>
                  <a:pt x="9057571" y="1202879"/>
                  <a:pt x="9086940" y="1202879"/>
                </a:cubicBezTo>
                <a:cubicBezTo>
                  <a:pt x="9110331" y="1202879"/>
                  <a:pt x="9129525" y="1238663"/>
                  <a:pt x="9121858" y="1267980"/>
                </a:cubicBezTo>
                <a:cubicBezTo>
                  <a:pt x="9117556" y="1284430"/>
                  <a:pt x="9100143" y="1293298"/>
                  <a:pt x="9063193" y="1297856"/>
                </a:cubicBezTo>
                <a:cubicBezTo>
                  <a:pt x="9034293" y="1301420"/>
                  <a:pt x="9003092" y="1307227"/>
                  <a:pt x="8993858" y="1310758"/>
                </a:cubicBezTo>
                <a:cubicBezTo>
                  <a:pt x="8967043" y="1321014"/>
                  <a:pt x="8867972" y="1256153"/>
                  <a:pt x="8859619" y="1222875"/>
                </a:cubicBezTo>
                <a:cubicBezTo>
                  <a:pt x="8853597" y="1198881"/>
                  <a:pt x="8784320" y="1127561"/>
                  <a:pt x="8734422" y="1093987"/>
                </a:cubicBezTo>
                <a:cubicBezTo>
                  <a:pt x="8715726" y="1081407"/>
                  <a:pt x="8725416" y="1062398"/>
                  <a:pt x="8758122" y="1047496"/>
                </a:cubicBezTo>
                <a:cubicBezTo>
                  <a:pt x="8790701" y="1032652"/>
                  <a:pt x="8791233" y="1030394"/>
                  <a:pt x="8785499" y="931338"/>
                </a:cubicBezTo>
                <a:cubicBezTo>
                  <a:pt x="8779118" y="821129"/>
                  <a:pt x="8785200" y="830798"/>
                  <a:pt x="8656738" y="726629"/>
                </a:cubicBezTo>
                <a:cubicBezTo>
                  <a:pt x="8618552" y="695664"/>
                  <a:pt x="8609237" y="679182"/>
                  <a:pt x="8607000" y="638618"/>
                </a:cubicBezTo>
                <a:cubicBezTo>
                  <a:pt x="8604694" y="596815"/>
                  <a:pt x="8608745" y="587530"/>
                  <a:pt x="8631931" y="581468"/>
                </a:cubicBezTo>
                <a:cubicBezTo>
                  <a:pt x="8654558" y="575551"/>
                  <a:pt x="8656848" y="570749"/>
                  <a:pt x="8644468" y="555179"/>
                </a:cubicBezTo>
                <a:cubicBezTo>
                  <a:pt x="8636137" y="544702"/>
                  <a:pt x="8612249" y="526537"/>
                  <a:pt x="8591383" y="514813"/>
                </a:cubicBezTo>
                <a:cubicBezTo>
                  <a:pt x="8546089" y="489362"/>
                  <a:pt x="8542976" y="439388"/>
                  <a:pt x="8584289" y="400899"/>
                </a:cubicBezTo>
                <a:cubicBezTo>
                  <a:pt x="8619125" y="368444"/>
                  <a:pt x="8617503" y="332103"/>
                  <a:pt x="8579185" y="286565"/>
                </a:cubicBezTo>
                <a:cubicBezTo>
                  <a:pt x="8534946" y="233989"/>
                  <a:pt x="8512749" y="155812"/>
                  <a:pt x="8534590" y="129496"/>
                </a:cubicBezTo>
                <a:cubicBezTo>
                  <a:pt x="8543760" y="118447"/>
                  <a:pt x="8560326" y="107770"/>
                  <a:pt x="8571405" y="105769"/>
                </a:cubicBezTo>
                <a:cubicBezTo>
                  <a:pt x="8582483" y="103768"/>
                  <a:pt x="8609951" y="97499"/>
                  <a:pt x="8632446" y="91838"/>
                </a:cubicBezTo>
                <a:cubicBezTo>
                  <a:pt x="8689052" y="77592"/>
                  <a:pt x="8717058" y="101695"/>
                  <a:pt x="8704941" y="154231"/>
                </a:cubicBezTo>
                <a:cubicBezTo>
                  <a:pt x="8693559" y="203578"/>
                  <a:pt x="8706438" y="250379"/>
                  <a:pt x="8731397" y="250379"/>
                </a:cubicBezTo>
                <a:cubicBezTo>
                  <a:pt x="8747751" y="250379"/>
                  <a:pt x="8748574" y="241438"/>
                  <a:pt x="8736947" y="190054"/>
                </a:cubicBezTo>
                <a:cubicBezTo>
                  <a:pt x="8729440" y="156875"/>
                  <a:pt x="8723396" y="119123"/>
                  <a:pt x="8723518" y="106159"/>
                </a:cubicBezTo>
                <a:cubicBezTo>
                  <a:pt x="8723798" y="76182"/>
                  <a:pt x="8755665" y="27167"/>
                  <a:pt x="8784909" y="11733"/>
                </a:cubicBezTo>
                <a:cubicBezTo>
                  <a:pt x="8801451" y="3003"/>
                  <a:pt x="8809318" y="-1437"/>
                  <a:pt x="8819243" y="41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9D21C96-8886-4BB0-A599-0957DEF7D719}"/>
              </a:ext>
            </a:extLst>
          </p:cNvPr>
          <p:cNvSpPr/>
          <p:nvPr userDrawn="1"/>
        </p:nvSpPr>
        <p:spPr>
          <a:xfrm rot="21241552">
            <a:off x="5879359" y="6140886"/>
            <a:ext cx="474038" cy="233215"/>
          </a:xfrm>
          <a:custGeom>
            <a:avLst/>
            <a:gdLst>
              <a:gd name="connsiteX0" fmla="*/ 8271273 w 8356279"/>
              <a:gd name="connsiteY0" fmla="*/ 3747098 h 4209915"/>
              <a:gd name="connsiteX1" fmla="*/ 8292509 w 8356279"/>
              <a:gd name="connsiteY1" fmla="*/ 3762240 h 4209915"/>
              <a:gd name="connsiteX2" fmla="*/ 8305192 w 8356279"/>
              <a:gd name="connsiteY2" fmla="*/ 3824704 h 4209915"/>
              <a:gd name="connsiteX3" fmla="*/ 8319263 w 8356279"/>
              <a:gd name="connsiteY3" fmla="*/ 3877644 h 4209915"/>
              <a:gd name="connsiteX4" fmla="*/ 8241665 w 8356279"/>
              <a:gd name="connsiteY4" fmla="*/ 3937353 h 4209915"/>
              <a:gd name="connsiteX5" fmla="*/ 8168259 w 8356279"/>
              <a:gd name="connsiteY5" fmla="*/ 3999909 h 4209915"/>
              <a:gd name="connsiteX6" fmla="*/ 8252263 w 8356279"/>
              <a:gd name="connsiteY6" fmla="*/ 4038138 h 4209915"/>
              <a:gd name="connsiteX7" fmla="*/ 8344338 w 8356279"/>
              <a:gd name="connsiteY7" fmla="*/ 4096433 h 4209915"/>
              <a:gd name="connsiteX8" fmla="*/ 8345039 w 8356279"/>
              <a:gd name="connsiteY8" fmla="*/ 4209915 h 4209915"/>
              <a:gd name="connsiteX9" fmla="*/ 8191685 w 8356279"/>
              <a:gd name="connsiteY9" fmla="*/ 4145940 h 4209915"/>
              <a:gd name="connsiteX10" fmla="*/ 8049893 w 8356279"/>
              <a:gd name="connsiteY10" fmla="*/ 4081965 h 4209915"/>
              <a:gd name="connsiteX11" fmla="*/ 7947917 w 8356279"/>
              <a:gd name="connsiteY11" fmla="*/ 4095927 h 4209915"/>
              <a:gd name="connsiteX12" fmla="*/ 7840299 w 8356279"/>
              <a:gd name="connsiteY12" fmla="*/ 4104247 h 4209915"/>
              <a:gd name="connsiteX13" fmla="*/ 7825753 w 8356279"/>
              <a:gd name="connsiteY13" fmla="*/ 4036811 h 4209915"/>
              <a:gd name="connsiteX14" fmla="*/ 7816850 w 8356279"/>
              <a:gd name="connsiteY14" fmla="*/ 3975018 h 4209915"/>
              <a:gd name="connsiteX15" fmla="*/ 8035042 w 8356279"/>
              <a:gd name="connsiteY15" fmla="*/ 3952690 h 4209915"/>
              <a:gd name="connsiteX16" fmla="*/ 8141846 w 8356279"/>
              <a:gd name="connsiteY16" fmla="*/ 3847085 h 4209915"/>
              <a:gd name="connsiteX17" fmla="*/ 8271273 w 8356279"/>
              <a:gd name="connsiteY17" fmla="*/ 3747098 h 4209915"/>
              <a:gd name="connsiteX18" fmla="*/ 8172269 w 8356279"/>
              <a:gd name="connsiteY18" fmla="*/ 3328595 h 4209915"/>
              <a:gd name="connsiteX19" fmla="*/ 8199294 w 8356279"/>
              <a:gd name="connsiteY19" fmla="*/ 3348653 h 4209915"/>
              <a:gd name="connsiteX20" fmla="*/ 8284388 w 8356279"/>
              <a:gd name="connsiteY20" fmla="*/ 3722537 h 4209915"/>
              <a:gd name="connsiteX21" fmla="*/ 8239652 w 8356279"/>
              <a:gd name="connsiteY21" fmla="*/ 3746946 h 4209915"/>
              <a:gd name="connsiteX22" fmla="*/ 8164296 w 8356279"/>
              <a:gd name="connsiteY22" fmla="*/ 3665913 h 4209915"/>
              <a:gd name="connsiteX23" fmla="*/ 8110329 w 8356279"/>
              <a:gd name="connsiteY23" fmla="*/ 3625491 h 4209915"/>
              <a:gd name="connsiteX24" fmla="*/ 7927968 w 8356279"/>
              <a:gd name="connsiteY24" fmla="*/ 3666023 h 4209915"/>
              <a:gd name="connsiteX25" fmla="*/ 7779444 w 8356279"/>
              <a:gd name="connsiteY25" fmla="*/ 3697589 h 4209915"/>
              <a:gd name="connsiteX26" fmla="*/ 7748583 w 8356279"/>
              <a:gd name="connsiteY26" fmla="*/ 3582344 h 4209915"/>
              <a:gd name="connsiteX27" fmla="*/ 7941392 w 8356279"/>
              <a:gd name="connsiteY27" fmla="*/ 3529867 h 4209915"/>
              <a:gd name="connsiteX28" fmla="*/ 8129435 w 8356279"/>
              <a:gd name="connsiteY28" fmla="*/ 3493464 h 4209915"/>
              <a:gd name="connsiteX29" fmla="*/ 8113845 w 8356279"/>
              <a:gd name="connsiteY29" fmla="*/ 3454815 h 4209915"/>
              <a:gd name="connsiteX30" fmla="*/ 8097252 w 8356279"/>
              <a:gd name="connsiteY30" fmla="*/ 3378782 h 4209915"/>
              <a:gd name="connsiteX31" fmla="*/ 8127999 w 8356279"/>
              <a:gd name="connsiteY31" fmla="*/ 3332423 h 4209915"/>
              <a:gd name="connsiteX32" fmla="*/ 8172269 w 8356279"/>
              <a:gd name="connsiteY32" fmla="*/ 3328595 h 4209915"/>
              <a:gd name="connsiteX33" fmla="*/ 8129442 w 8356279"/>
              <a:gd name="connsiteY33" fmla="*/ 3154532 h 4209915"/>
              <a:gd name="connsiteX34" fmla="*/ 8158011 w 8356279"/>
              <a:gd name="connsiteY34" fmla="*/ 3211670 h 4209915"/>
              <a:gd name="connsiteX35" fmla="*/ 8111604 w 8356279"/>
              <a:gd name="connsiteY35" fmla="*/ 3294902 h 4209915"/>
              <a:gd name="connsiteX36" fmla="*/ 7895118 w 8356279"/>
              <a:gd name="connsiteY36" fmla="*/ 3360582 h 4209915"/>
              <a:gd name="connsiteX37" fmla="*/ 7702144 w 8356279"/>
              <a:gd name="connsiteY37" fmla="*/ 3417766 h 4209915"/>
              <a:gd name="connsiteX38" fmla="*/ 7679213 w 8356279"/>
              <a:gd name="connsiteY38" fmla="*/ 3307422 h 4209915"/>
              <a:gd name="connsiteX39" fmla="*/ 7906230 w 8356279"/>
              <a:gd name="connsiteY39" fmla="*/ 3221363 h 4209915"/>
              <a:gd name="connsiteX40" fmla="*/ 8129442 w 8356279"/>
              <a:gd name="connsiteY40" fmla="*/ 3154532 h 4209915"/>
              <a:gd name="connsiteX41" fmla="*/ 7900669 w 8356279"/>
              <a:gd name="connsiteY41" fmla="*/ 2749415 h 4209915"/>
              <a:gd name="connsiteX42" fmla="*/ 8009643 w 8356279"/>
              <a:gd name="connsiteY42" fmla="*/ 3103787 h 4209915"/>
              <a:gd name="connsiteX43" fmla="*/ 7937178 w 8356279"/>
              <a:gd name="connsiteY43" fmla="*/ 3059592 h 4209915"/>
              <a:gd name="connsiteX44" fmla="*/ 7944106 w 8356279"/>
              <a:gd name="connsiteY44" fmla="*/ 2990431 h 4209915"/>
              <a:gd name="connsiteX45" fmla="*/ 7930106 w 8356279"/>
              <a:gd name="connsiteY45" fmla="*/ 2883536 h 4209915"/>
              <a:gd name="connsiteX46" fmla="*/ 7893363 w 8356279"/>
              <a:gd name="connsiteY46" fmla="*/ 2983789 h 4209915"/>
              <a:gd name="connsiteX47" fmla="*/ 7813058 w 8356279"/>
              <a:gd name="connsiteY47" fmla="*/ 3188079 h 4209915"/>
              <a:gd name="connsiteX48" fmla="*/ 7599517 w 8356279"/>
              <a:gd name="connsiteY48" fmla="*/ 3136361 h 4209915"/>
              <a:gd name="connsiteX49" fmla="*/ 7552519 w 8356279"/>
              <a:gd name="connsiteY49" fmla="*/ 2937588 h 4209915"/>
              <a:gd name="connsiteX50" fmla="*/ 7656036 w 8356279"/>
              <a:gd name="connsiteY50" fmla="*/ 2809909 h 4209915"/>
              <a:gd name="connsiteX51" fmla="*/ 7696006 w 8356279"/>
              <a:gd name="connsiteY51" fmla="*/ 2860850 h 4209915"/>
              <a:gd name="connsiteX52" fmla="*/ 7727564 w 8356279"/>
              <a:gd name="connsiteY52" fmla="*/ 2913420 h 4209915"/>
              <a:gd name="connsiteX53" fmla="*/ 7699181 w 8356279"/>
              <a:gd name="connsiteY53" fmla="*/ 2939862 h 4209915"/>
              <a:gd name="connsiteX54" fmla="*/ 7690569 w 8356279"/>
              <a:gd name="connsiteY54" fmla="*/ 3064089 h 4209915"/>
              <a:gd name="connsiteX55" fmla="*/ 7756995 w 8356279"/>
              <a:gd name="connsiteY55" fmla="*/ 3070090 h 4209915"/>
              <a:gd name="connsiteX56" fmla="*/ 7820281 w 8356279"/>
              <a:gd name="connsiteY56" fmla="*/ 2774385 h 4209915"/>
              <a:gd name="connsiteX57" fmla="*/ 7900669 w 8356279"/>
              <a:gd name="connsiteY57" fmla="*/ 2749415 h 4209915"/>
              <a:gd name="connsiteX58" fmla="*/ 145176 w 8356279"/>
              <a:gd name="connsiteY58" fmla="*/ 2496711 h 4209915"/>
              <a:gd name="connsiteX59" fmla="*/ 186392 w 8356279"/>
              <a:gd name="connsiteY59" fmla="*/ 2508586 h 4209915"/>
              <a:gd name="connsiteX60" fmla="*/ 304328 w 8356279"/>
              <a:gd name="connsiteY60" fmla="*/ 2683211 h 4209915"/>
              <a:gd name="connsiteX61" fmla="*/ 395173 w 8356279"/>
              <a:gd name="connsiteY61" fmla="*/ 2856038 h 4209915"/>
              <a:gd name="connsiteX62" fmla="*/ 456350 w 8356279"/>
              <a:gd name="connsiteY62" fmla="*/ 2757613 h 4209915"/>
              <a:gd name="connsiteX63" fmla="*/ 519521 w 8356279"/>
              <a:gd name="connsiteY63" fmla="*/ 2647815 h 4209915"/>
              <a:gd name="connsiteX64" fmla="*/ 596900 w 8356279"/>
              <a:gd name="connsiteY64" fmla="*/ 2693178 h 4209915"/>
              <a:gd name="connsiteX65" fmla="*/ 547663 w 8356279"/>
              <a:gd name="connsiteY65" fmla="*/ 2802265 h 4209915"/>
              <a:gd name="connsiteX66" fmla="*/ 471091 w 8356279"/>
              <a:gd name="connsiteY66" fmla="*/ 2974840 h 4209915"/>
              <a:gd name="connsiteX67" fmla="*/ 433323 w 8356279"/>
              <a:gd name="connsiteY67" fmla="*/ 3054215 h 4209915"/>
              <a:gd name="connsiteX68" fmla="*/ 383270 w 8356279"/>
              <a:gd name="connsiteY68" fmla="*/ 3040403 h 4209915"/>
              <a:gd name="connsiteX69" fmla="*/ 259563 w 8356279"/>
              <a:gd name="connsiteY69" fmla="*/ 2861226 h 4209915"/>
              <a:gd name="connsiteX70" fmla="*/ 159664 w 8356279"/>
              <a:gd name="connsiteY70" fmla="*/ 2700412 h 4209915"/>
              <a:gd name="connsiteX71" fmla="*/ 114782 w 8356279"/>
              <a:gd name="connsiteY71" fmla="*/ 2774815 h 4209915"/>
              <a:gd name="connsiteX72" fmla="*/ 78532 w 8356279"/>
              <a:gd name="connsiteY72" fmla="*/ 2859613 h 4209915"/>
              <a:gd name="connsiteX73" fmla="*/ 0 w 8356279"/>
              <a:gd name="connsiteY73" fmla="*/ 2820577 h 4209915"/>
              <a:gd name="connsiteX74" fmla="*/ 122370 w 8356279"/>
              <a:gd name="connsiteY74" fmla="*/ 2511290 h 4209915"/>
              <a:gd name="connsiteX75" fmla="*/ 145176 w 8356279"/>
              <a:gd name="connsiteY75" fmla="*/ 2496711 h 4209915"/>
              <a:gd name="connsiteX76" fmla="*/ 7678926 w 8356279"/>
              <a:gd name="connsiteY76" fmla="*/ 2414221 h 4209915"/>
              <a:gd name="connsiteX77" fmla="*/ 7654401 w 8356279"/>
              <a:gd name="connsiteY77" fmla="*/ 2428599 h 4209915"/>
              <a:gd name="connsiteX78" fmla="*/ 7677047 w 8356279"/>
              <a:gd name="connsiteY78" fmla="*/ 2533351 h 4209915"/>
              <a:gd name="connsiteX79" fmla="*/ 7724080 w 8356279"/>
              <a:gd name="connsiteY79" fmla="*/ 2575593 h 4209915"/>
              <a:gd name="connsiteX80" fmla="*/ 7756529 w 8356279"/>
              <a:gd name="connsiteY80" fmla="*/ 2552156 h 4209915"/>
              <a:gd name="connsiteX81" fmla="*/ 7746967 w 8356279"/>
              <a:gd name="connsiteY81" fmla="*/ 2479131 h 4209915"/>
              <a:gd name="connsiteX82" fmla="*/ 7678926 w 8356279"/>
              <a:gd name="connsiteY82" fmla="*/ 2414221 h 4209915"/>
              <a:gd name="connsiteX83" fmla="*/ 7753948 w 8356279"/>
              <a:gd name="connsiteY83" fmla="*/ 2262452 h 4209915"/>
              <a:gd name="connsiteX84" fmla="*/ 7835812 w 8356279"/>
              <a:gd name="connsiteY84" fmla="*/ 2407513 h 4209915"/>
              <a:gd name="connsiteX85" fmla="*/ 7888272 w 8356279"/>
              <a:gd name="connsiteY85" fmla="*/ 2596776 h 4209915"/>
              <a:gd name="connsiteX86" fmla="*/ 7689703 w 8356279"/>
              <a:gd name="connsiteY86" fmla="*/ 2693022 h 4209915"/>
              <a:gd name="connsiteX87" fmla="*/ 7633549 w 8356279"/>
              <a:gd name="connsiteY87" fmla="*/ 2669873 h 4209915"/>
              <a:gd name="connsiteX88" fmla="*/ 7610446 w 8356279"/>
              <a:gd name="connsiteY88" fmla="*/ 2720541 h 4209915"/>
              <a:gd name="connsiteX89" fmla="*/ 7519495 w 8356279"/>
              <a:gd name="connsiteY89" fmla="*/ 2876415 h 4209915"/>
              <a:gd name="connsiteX90" fmla="*/ 7454900 w 8356279"/>
              <a:gd name="connsiteY90" fmla="*/ 2768876 h 4209915"/>
              <a:gd name="connsiteX91" fmla="*/ 7506722 w 8356279"/>
              <a:gd name="connsiteY91" fmla="*/ 2660238 h 4209915"/>
              <a:gd name="connsiteX92" fmla="*/ 7550930 w 8356279"/>
              <a:gd name="connsiteY92" fmla="*/ 2538451 h 4209915"/>
              <a:gd name="connsiteX93" fmla="*/ 7450506 w 8356279"/>
              <a:gd name="connsiteY93" fmla="*/ 2546215 h 4209915"/>
              <a:gd name="connsiteX94" fmla="*/ 7368474 w 8356279"/>
              <a:gd name="connsiteY94" fmla="*/ 2584315 h 4209915"/>
              <a:gd name="connsiteX95" fmla="*/ 7315200 w 8356279"/>
              <a:gd name="connsiteY95" fmla="*/ 2490942 h 4209915"/>
              <a:gd name="connsiteX96" fmla="*/ 7527327 w 8356279"/>
              <a:gd name="connsiteY96" fmla="*/ 2364699 h 4209915"/>
              <a:gd name="connsiteX97" fmla="*/ 7753948 w 8356279"/>
              <a:gd name="connsiteY97" fmla="*/ 2262452 h 4209915"/>
              <a:gd name="connsiteX98" fmla="*/ 387434 w 8356279"/>
              <a:gd name="connsiteY98" fmla="*/ 2063615 h 4209915"/>
              <a:gd name="connsiteX99" fmla="*/ 571501 w 8356279"/>
              <a:gd name="connsiteY99" fmla="*/ 2158999 h 4209915"/>
              <a:gd name="connsiteX100" fmla="*/ 692151 w 8356279"/>
              <a:gd name="connsiteY100" fmla="*/ 2228191 h 4209915"/>
              <a:gd name="connsiteX101" fmla="*/ 791719 w 8356279"/>
              <a:gd name="connsiteY101" fmla="*/ 2292114 h 4209915"/>
              <a:gd name="connsiteX102" fmla="*/ 794984 w 8356279"/>
              <a:gd name="connsiteY102" fmla="*/ 2353331 h 4209915"/>
              <a:gd name="connsiteX103" fmla="*/ 761735 w 8356279"/>
              <a:gd name="connsiteY103" fmla="*/ 2400329 h 4209915"/>
              <a:gd name="connsiteX104" fmla="*/ 664874 w 8356279"/>
              <a:gd name="connsiteY104" fmla="*/ 2362439 h 4209915"/>
              <a:gd name="connsiteX105" fmla="*/ 571328 w 8356279"/>
              <a:gd name="connsiteY105" fmla="*/ 2313844 h 4209915"/>
              <a:gd name="connsiteX106" fmla="*/ 530422 w 8356279"/>
              <a:gd name="connsiteY106" fmla="*/ 2381418 h 4209915"/>
              <a:gd name="connsiteX107" fmla="*/ 499347 w 8356279"/>
              <a:gd name="connsiteY107" fmla="*/ 2451571 h 4209915"/>
              <a:gd name="connsiteX108" fmla="*/ 586224 w 8356279"/>
              <a:gd name="connsiteY108" fmla="*/ 2501106 h 4209915"/>
              <a:gd name="connsiteX109" fmla="*/ 673101 w 8356279"/>
              <a:gd name="connsiteY109" fmla="*/ 2560402 h 4209915"/>
              <a:gd name="connsiteX110" fmla="*/ 646024 w 8356279"/>
              <a:gd name="connsiteY110" fmla="*/ 2616055 h 4209915"/>
              <a:gd name="connsiteX111" fmla="*/ 598399 w 8356279"/>
              <a:gd name="connsiteY111" fmla="*/ 2650107 h 4209915"/>
              <a:gd name="connsiteX112" fmla="*/ 208231 w 8356279"/>
              <a:gd name="connsiteY112" fmla="*/ 2424040 h 4209915"/>
              <a:gd name="connsiteX113" fmla="*/ 206207 w 8356279"/>
              <a:gd name="connsiteY113" fmla="*/ 2363715 h 4209915"/>
              <a:gd name="connsiteX114" fmla="*/ 237921 w 8356279"/>
              <a:gd name="connsiteY114" fmla="*/ 2311495 h 4209915"/>
              <a:gd name="connsiteX115" fmla="*/ 323035 w 8356279"/>
              <a:gd name="connsiteY115" fmla="*/ 2349776 h 4209915"/>
              <a:gd name="connsiteX116" fmla="*/ 400722 w 8356279"/>
              <a:gd name="connsiteY116" fmla="*/ 2378121 h 4209915"/>
              <a:gd name="connsiteX117" fmla="*/ 443344 w 8356279"/>
              <a:gd name="connsiteY117" fmla="*/ 2309242 h 4209915"/>
              <a:gd name="connsiteX118" fmla="*/ 483664 w 8356279"/>
              <a:gd name="connsiteY118" fmla="*/ 2256419 h 4209915"/>
              <a:gd name="connsiteX119" fmla="*/ 406933 w 8356279"/>
              <a:gd name="connsiteY119" fmla="*/ 2214235 h 4209915"/>
              <a:gd name="connsiteX120" fmla="*/ 330201 w 8356279"/>
              <a:gd name="connsiteY120" fmla="*/ 2154719 h 4209915"/>
              <a:gd name="connsiteX121" fmla="*/ 356466 w 8356279"/>
              <a:gd name="connsiteY121" fmla="*/ 2100501 h 4209915"/>
              <a:gd name="connsiteX122" fmla="*/ 387434 w 8356279"/>
              <a:gd name="connsiteY122" fmla="*/ 2063615 h 4209915"/>
              <a:gd name="connsiteX123" fmla="*/ 7469711 w 8356279"/>
              <a:gd name="connsiteY123" fmla="*/ 1838862 h 4209915"/>
              <a:gd name="connsiteX124" fmla="*/ 7587203 w 8356279"/>
              <a:gd name="connsiteY124" fmla="*/ 1987415 h 4209915"/>
              <a:gd name="connsiteX125" fmla="*/ 7683534 w 8356279"/>
              <a:gd name="connsiteY125" fmla="*/ 2133465 h 4209915"/>
              <a:gd name="connsiteX126" fmla="*/ 7657409 w 8356279"/>
              <a:gd name="connsiteY126" fmla="*/ 2168390 h 4209915"/>
              <a:gd name="connsiteX127" fmla="*/ 7614586 w 8356279"/>
              <a:gd name="connsiteY127" fmla="*/ 2203315 h 4209915"/>
              <a:gd name="connsiteX128" fmla="*/ 7532001 w 8356279"/>
              <a:gd name="connsiteY128" fmla="*/ 2101909 h 4209915"/>
              <a:gd name="connsiteX129" fmla="*/ 7466116 w 8356279"/>
              <a:gd name="connsiteY129" fmla="*/ 2000502 h 4209915"/>
              <a:gd name="connsiteX130" fmla="*/ 7434755 w 8356279"/>
              <a:gd name="connsiteY130" fmla="*/ 2021050 h 4209915"/>
              <a:gd name="connsiteX131" fmla="*/ 7476401 w 8356279"/>
              <a:gd name="connsiteY131" fmla="*/ 2158865 h 4209915"/>
              <a:gd name="connsiteX132" fmla="*/ 7519123 w 8356279"/>
              <a:gd name="connsiteY132" fmla="*/ 2222365 h 4209915"/>
              <a:gd name="connsiteX133" fmla="*/ 7492654 w 8356279"/>
              <a:gd name="connsiteY133" fmla="*/ 2257290 h 4209915"/>
              <a:gd name="connsiteX134" fmla="*/ 7448814 w 8356279"/>
              <a:gd name="connsiteY134" fmla="*/ 2292215 h 4209915"/>
              <a:gd name="connsiteX135" fmla="*/ 7371569 w 8356279"/>
              <a:gd name="connsiteY135" fmla="*/ 2197698 h 4209915"/>
              <a:gd name="connsiteX136" fmla="*/ 7311696 w 8356279"/>
              <a:gd name="connsiteY136" fmla="*/ 2103181 h 4209915"/>
              <a:gd name="connsiteX137" fmla="*/ 7227274 w 8356279"/>
              <a:gd name="connsiteY137" fmla="*/ 2160546 h 4209915"/>
              <a:gd name="connsiteX138" fmla="*/ 7296637 w 8356279"/>
              <a:gd name="connsiteY138" fmla="*/ 2264149 h 4209915"/>
              <a:gd name="connsiteX139" fmla="*/ 7366000 w 8356279"/>
              <a:gd name="connsiteY139" fmla="*/ 2378784 h 4209915"/>
              <a:gd name="connsiteX140" fmla="*/ 7266465 w 8356279"/>
              <a:gd name="connsiteY140" fmla="*/ 2425008 h 4209915"/>
              <a:gd name="connsiteX141" fmla="*/ 7069983 w 8356279"/>
              <a:gd name="connsiteY141" fmla="*/ 2108441 h 4209915"/>
              <a:gd name="connsiteX142" fmla="*/ 7258050 w 8356279"/>
              <a:gd name="connsiteY142" fmla="*/ 1964013 h 4209915"/>
              <a:gd name="connsiteX143" fmla="*/ 7469711 w 8356279"/>
              <a:gd name="connsiteY143" fmla="*/ 1838862 h 4209915"/>
              <a:gd name="connsiteX144" fmla="*/ 666667 w 8356279"/>
              <a:gd name="connsiteY144" fmla="*/ 1663847 h 4209915"/>
              <a:gd name="connsiteX145" fmla="*/ 716383 w 8356279"/>
              <a:gd name="connsiteY145" fmla="*/ 1687642 h 4209915"/>
              <a:gd name="connsiteX146" fmla="*/ 753315 w 8356279"/>
              <a:gd name="connsiteY146" fmla="*/ 1717503 h 4209915"/>
              <a:gd name="connsiteX147" fmla="*/ 605587 w 8356279"/>
              <a:gd name="connsiteY147" fmla="*/ 1927128 h 4209915"/>
              <a:gd name="connsiteX148" fmla="*/ 665534 w 8356279"/>
              <a:gd name="connsiteY148" fmla="*/ 1972346 h 4209915"/>
              <a:gd name="connsiteX149" fmla="*/ 727065 w 8356279"/>
              <a:gd name="connsiteY149" fmla="*/ 1885011 h 4209915"/>
              <a:gd name="connsiteX150" fmla="*/ 800785 w 8356279"/>
              <a:gd name="connsiteY150" fmla="*/ 1790142 h 4209915"/>
              <a:gd name="connsiteX151" fmla="*/ 889001 w 8356279"/>
              <a:gd name="connsiteY151" fmla="*/ 1846686 h 4209915"/>
              <a:gd name="connsiteX152" fmla="*/ 825501 w 8356279"/>
              <a:gd name="connsiteY152" fmla="*/ 1940509 h 4209915"/>
              <a:gd name="connsiteX153" fmla="*/ 762001 w 8356279"/>
              <a:gd name="connsiteY153" fmla="*/ 2032443 h 4209915"/>
              <a:gd name="connsiteX154" fmla="*/ 819151 w 8356279"/>
              <a:gd name="connsiteY154" fmla="*/ 2075103 h 4209915"/>
              <a:gd name="connsiteX155" fmla="*/ 911320 w 8356279"/>
              <a:gd name="connsiteY155" fmla="*/ 1979997 h 4209915"/>
              <a:gd name="connsiteX156" fmla="*/ 990789 w 8356279"/>
              <a:gd name="connsiteY156" fmla="*/ 1885260 h 4209915"/>
              <a:gd name="connsiteX157" fmla="*/ 1030086 w 8356279"/>
              <a:gd name="connsiteY157" fmla="*/ 1905582 h 4209915"/>
              <a:gd name="connsiteX158" fmla="*/ 951616 w 8356279"/>
              <a:gd name="connsiteY158" fmla="*/ 2098021 h 4209915"/>
              <a:gd name="connsiteX159" fmla="*/ 849149 w 8356279"/>
              <a:gd name="connsiteY159" fmla="*/ 2239951 h 4209915"/>
              <a:gd name="connsiteX160" fmla="*/ 451404 w 8356279"/>
              <a:gd name="connsiteY160" fmla="*/ 1954354 h 4209915"/>
              <a:gd name="connsiteX161" fmla="*/ 555542 w 8356279"/>
              <a:gd name="connsiteY161" fmla="*/ 1805129 h 4209915"/>
              <a:gd name="connsiteX162" fmla="*/ 666667 w 8356279"/>
              <a:gd name="connsiteY162" fmla="*/ 1663847 h 4209915"/>
              <a:gd name="connsiteX163" fmla="*/ 7154666 w 8356279"/>
              <a:gd name="connsiteY163" fmla="*/ 1428616 h 4209915"/>
              <a:gd name="connsiteX164" fmla="*/ 7226300 w 8356279"/>
              <a:gd name="connsiteY164" fmla="*/ 1520714 h 4209915"/>
              <a:gd name="connsiteX165" fmla="*/ 7148713 w 8356279"/>
              <a:gd name="connsiteY165" fmla="*/ 1661658 h 4209915"/>
              <a:gd name="connsiteX166" fmla="*/ 7076964 w 8356279"/>
              <a:gd name="connsiteY166" fmla="*/ 1791513 h 4209915"/>
              <a:gd name="connsiteX167" fmla="*/ 7211507 w 8356279"/>
              <a:gd name="connsiteY167" fmla="*/ 1746334 h 4209915"/>
              <a:gd name="connsiteX168" fmla="*/ 7364941 w 8356279"/>
              <a:gd name="connsiteY168" fmla="*/ 1695316 h 4209915"/>
              <a:gd name="connsiteX169" fmla="*/ 7442200 w 8356279"/>
              <a:gd name="connsiteY169" fmla="*/ 1781184 h 4209915"/>
              <a:gd name="connsiteX170" fmla="*/ 7223125 w 8356279"/>
              <a:gd name="connsiteY170" fmla="*/ 1863428 h 4209915"/>
              <a:gd name="connsiteX171" fmla="*/ 6980633 w 8356279"/>
              <a:gd name="connsiteY171" fmla="*/ 1949029 h 4209915"/>
              <a:gd name="connsiteX172" fmla="*/ 6920308 w 8356279"/>
              <a:gd name="connsiteY172" fmla="*/ 1929124 h 4209915"/>
              <a:gd name="connsiteX173" fmla="*/ 6883400 w 8356279"/>
              <a:gd name="connsiteY173" fmla="*/ 1874230 h 4209915"/>
              <a:gd name="connsiteX174" fmla="*/ 7011005 w 8356279"/>
              <a:gd name="connsiteY174" fmla="*/ 1641656 h 4209915"/>
              <a:gd name="connsiteX175" fmla="*/ 7154666 w 8356279"/>
              <a:gd name="connsiteY175" fmla="*/ 1428616 h 4209915"/>
              <a:gd name="connsiteX176" fmla="*/ 931667 w 8356279"/>
              <a:gd name="connsiteY176" fmla="*/ 1365116 h 4209915"/>
              <a:gd name="connsiteX177" fmla="*/ 1163167 w 8356279"/>
              <a:gd name="connsiteY177" fmla="*/ 1561762 h 4209915"/>
              <a:gd name="connsiteX178" fmla="*/ 1236687 w 8356279"/>
              <a:gd name="connsiteY178" fmla="*/ 1766668 h 4209915"/>
              <a:gd name="connsiteX179" fmla="*/ 1109723 w 8356279"/>
              <a:gd name="connsiteY179" fmla="*/ 1880984 h 4209915"/>
              <a:gd name="connsiteX180" fmla="*/ 974054 w 8356279"/>
              <a:gd name="connsiteY180" fmla="*/ 1833512 h 4209915"/>
              <a:gd name="connsiteX181" fmla="*/ 989985 w 8356279"/>
              <a:gd name="connsiteY181" fmla="*/ 1772381 h 4209915"/>
              <a:gd name="connsiteX182" fmla="*/ 1033315 w 8356279"/>
              <a:gd name="connsiteY182" fmla="*/ 1734326 h 4209915"/>
              <a:gd name="connsiteX183" fmla="*/ 1109587 w 8356279"/>
              <a:gd name="connsiteY183" fmla="*/ 1716808 h 4209915"/>
              <a:gd name="connsiteX184" fmla="*/ 1028843 w 8356279"/>
              <a:gd name="connsiteY184" fmla="*/ 1608858 h 4209915"/>
              <a:gd name="connsiteX185" fmla="*/ 882793 w 8356279"/>
              <a:gd name="connsiteY185" fmla="*/ 1477116 h 4209915"/>
              <a:gd name="connsiteX186" fmla="*/ 831851 w 8356279"/>
              <a:gd name="connsiteY186" fmla="*/ 1430366 h 4209915"/>
              <a:gd name="connsiteX187" fmla="*/ 875502 w 8356279"/>
              <a:gd name="connsiteY187" fmla="*/ 1397741 h 4209915"/>
              <a:gd name="connsiteX188" fmla="*/ 931667 w 8356279"/>
              <a:gd name="connsiteY188" fmla="*/ 1365116 h 4209915"/>
              <a:gd name="connsiteX189" fmla="*/ 7029735 w 8356279"/>
              <a:gd name="connsiteY189" fmla="*/ 1301616 h 4209915"/>
              <a:gd name="connsiteX190" fmla="*/ 7080539 w 8356279"/>
              <a:gd name="connsiteY190" fmla="*/ 1342377 h 4209915"/>
              <a:gd name="connsiteX191" fmla="*/ 7114838 w 8356279"/>
              <a:gd name="connsiteY191" fmla="*/ 1383138 h 4209915"/>
              <a:gd name="connsiteX192" fmla="*/ 6932443 w 8356279"/>
              <a:gd name="connsiteY192" fmla="*/ 1545002 h 4209915"/>
              <a:gd name="connsiteX193" fmla="*/ 6741653 w 8356279"/>
              <a:gd name="connsiteY193" fmla="*/ 1713791 h 4209915"/>
              <a:gd name="connsiteX194" fmla="*/ 6698616 w 8356279"/>
              <a:gd name="connsiteY194" fmla="*/ 1679548 h 4209915"/>
              <a:gd name="connsiteX195" fmla="*/ 6663976 w 8356279"/>
              <a:gd name="connsiteY195" fmla="*/ 1638380 h 4209915"/>
              <a:gd name="connsiteX196" fmla="*/ 6838603 w 8356279"/>
              <a:gd name="connsiteY196" fmla="*/ 1469998 h 4209915"/>
              <a:gd name="connsiteX197" fmla="*/ 7029735 w 8356279"/>
              <a:gd name="connsiteY197" fmla="*/ 1301616 h 4209915"/>
              <a:gd name="connsiteX198" fmla="*/ 1078471 w 8356279"/>
              <a:gd name="connsiteY198" fmla="*/ 1212716 h 4209915"/>
              <a:gd name="connsiteX199" fmla="*/ 1269683 w 8356279"/>
              <a:gd name="connsiteY199" fmla="*/ 1383848 h 4209915"/>
              <a:gd name="connsiteX200" fmla="*/ 1440463 w 8356279"/>
              <a:gd name="connsiteY200" fmla="*/ 1554980 h 4209915"/>
              <a:gd name="connsiteX201" fmla="*/ 1403656 w 8356279"/>
              <a:gd name="connsiteY201" fmla="*/ 1593398 h 4209915"/>
              <a:gd name="connsiteX202" fmla="*/ 1353174 w 8356279"/>
              <a:gd name="connsiteY202" fmla="*/ 1631816 h 4209915"/>
              <a:gd name="connsiteX203" fmla="*/ 1169790 w 8356279"/>
              <a:gd name="connsiteY203" fmla="*/ 1461758 h 4209915"/>
              <a:gd name="connsiteX204" fmla="*/ 1032601 w 8356279"/>
              <a:gd name="connsiteY204" fmla="*/ 1228591 h 4209915"/>
              <a:gd name="connsiteX205" fmla="*/ 1078471 w 8356279"/>
              <a:gd name="connsiteY205" fmla="*/ 1212716 h 4209915"/>
              <a:gd name="connsiteX206" fmla="*/ 1430077 w 8356279"/>
              <a:gd name="connsiteY206" fmla="*/ 1138502 h 4209915"/>
              <a:gd name="connsiteX207" fmla="*/ 1429443 w 8356279"/>
              <a:gd name="connsiteY207" fmla="*/ 1165091 h 4209915"/>
              <a:gd name="connsiteX208" fmla="*/ 1447950 w 8356279"/>
              <a:gd name="connsiteY208" fmla="*/ 1216334 h 4209915"/>
              <a:gd name="connsiteX209" fmla="*/ 1492024 w 8356279"/>
              <a:gd name="connsiteY209" fmla="*/ 1218048 h 4209915"/>
              <a:gd name="connsiteX210" fmla="*/ 1479121 w 8356279"/>
              <a:gd name="connsiteY210" fmla="*/ 1157918 h 4209915"/>
              <a:gd name="connsiteX211" fmla="*/ 1430077 w 8356279"/>
              <a:gd name="connsiteY211" fmla="*/ 1138502 h 4209915"/>
              <a:gd name="connsiteX212" fmla="*/ 6659760 w 8356279"/>
              <a:gd name="connsiteY212" fmla="*/ 958716 h 4209915"/>
              <a:gd name="connsiteX213" fmla="*/ 6737157 w 8356279"/>
              <a:gd name="connsiteY213" fmla="*/ 1025905 h 4209915"/>
              <a:gd name="connsiteX214" fmla="*/ 6697751 w 8356279"/>
              <a:gd name="connsiteY214" fmla="*/ 1323400 h 4209915"/>
              <a:gd name="connsiteX215" fmla="*/ 6782144 w 8356279"/>
              <a:gd name="connsiteY215" fmla="*/ 1238728 h 4209915"/>
              <a:gd name="connsiteX216" fmla="*/ 6874905 w 8356279"/>
              <a:gd name="connsiteY216" fmla="*/ 1149216 h 4209915"/>
              <a:gd name="connsiteX217" fmla="*/ 6946900 w 8356279"/>
              <a:gd name="connsiteY217" fmla="*/ 1222412 h 4209915"/>
              <a:gd name="connsiteX218" fmla="*/ 6621801 w 8356279"/>
              <a:gd name="connsiteY218" fmla="*/ 1581016 h 4209915"/>
              <a:gd name="connsiteX219" fmla="*/ 6570597 w 8356279"/>
              <a:gd name="connsiteY219" fmla="*/ 1551066 h 4209915"/>
              <a:gd name="connsiteX220" fmla="*/ 6535779 w 8356279"/>
              <a:gd name="connsiteY220" fmla="*/ 1521116 h 4209915"/>
              <a:gd name="connsiteX221" fmla="*/ 6551885 w 8356279"/>
              <a:gd name="connsiteY221" fmla="*/ 1382791 h 4209915"/>
              <a:gd name="connsiteX222" fmla="*/ 6570121 w 8356279"/>
              <a:gd name="connsiteY222" fmla="*/ 1220382 h 4209915"/>
              <a:gd name="connsiteX223" fmla="*/ 6497376 w 8356279"/>
              <a:gd name="connsiteY223" fmla="*/ 1293407 h 4209915"/>
              <a:gd name="connsiteX224" fmla="*/ 6409294 w 8356279"/>
              <a:gd name="connsiteY224" fmla="*/ 1390516 h 4209915"/>
              <a:gd name="connsiteX225" fmla="*/ 6337300 w 8356279"/>
              <a:gd name="connsiteY225" fmla="*/ 1319188 h 4209915"/>
              <a:gd name="connsiteX226" fmla="*/ 6491355 w 8356279"/>
              <a:gd name="connsiteY226" fmla="*/ 1130902 h 4209915"/>
              <a:gd name="connsiteX227" fmla="*/ 6659760 w 8356279"/>
              <a:gd name="connsiteY227" fmla="*/ 958716 h 4209915"/>
              <a:gd name="connsiteX228" fmla="*/ 6236676 w 8356279"/>
              <a:gd name="connsiteY228" fmla="*/ 641217 h 4209915"/>
              <a:gd name="connsiteX229" fmla="*/ 6288938 w 8356279"/>
              <a:gd name="connsiteY229" fmla="*/ 677793 h 4209915"/>
              <a:gd name="connsiteX230" fmla="*/ 6329876 w 8356279"/>
              <a:gd name="connsiteY230" fmla="*/ 714372 h 4209915"/>
              <a:gd name="connsiteX231" fmla="*/ 6258992 w 8356279"/>
              <a:gd name="connsiteY231" fmla="*/ 801620 h 4209915"/>
              <a:gd name="connsiteX232" fmla="*/ 6162326 w 8356279"/>
              <a:gd name="connsiteY232" fmla="*/ 1078646 h 4209915"/>
              <a:gd name="connsiteX233" fmla="*/ 6275659 w 8356279"/>
              <a:gd name="connsiteY233" fmla="*/ 1050096 h 4209915"/>
              <a:gd name="connsiteX234" fmla="*/ 6467755 w 8356279"/>
              <a:gd name="connsiteY234" fmla="*/ 806317 h 4209915"/>
              <a:gd name="connsiteX235" fmla="*/ 6553200 w 8356279"/>
              <a:gd name="connsiteY235" fmla="*/ 879359 h 4209915"/>
              <a:gd name="connsiteX236" fmla="*/ 6341798 w 8356279"/>
              <a:gd name="connsiteY236" fmla="*/ 1179355 h 4209915"/>
              <a:gd name="connsiteX237" fmla="*/ 6102725 w 8356279"/>
              <a:gd name="connsiteY237" fmla="*/ 1174874 h 4209915"/>
              <a:gd name="connsiteX238" fmla="*/ 6007100 w 8356279"/>
              <a:gd name="connsiteY238" fmla="*/ 1014025 h 4209915"/>
              <a:gd name="connsiteX239" fmla="*/ 6116226 w 8356279"/>
              <a:gd name="connsiteY239" fmla="*/ 803846 h 4209915"/>
              <a:gd name="connsiteX240" fmla="*/ 6236676 w 8356279"/>
              <a:gd name="connsiteY240" fmla="*/ 641217 h 4209915"/>
              <a:gd name="connsiteX241" fmla="*/ 1860553 w 8356279"/>
              <a:gd name="connsiteY241" fmla="*/ 581923 h 4209915"/>
              <a:gd name="connsiteX242" fmla="*/ 2133266 w 8356279"/>
              <a:gd name="connsiteY242" fmla="*/ 990466 h 4209915"/>
              <a:gd name="connsiteX243" fmla="*/ 2095164 w 8356279"/>
              <a:gd name="connsiteY243" fmla="*/ 1038326 h 4209915"/>
              <a:gd name="connsiteX244" fmla="*/ 2057041 w 8356279"/>
              <a:gd name="connsiteY244" fmla="*/ 1073486 h 4209915"/>
              <a:gd name="connsiteX245" fmla="*/ 1990546 w 8356279"/>
              <a:gd name="connsiteY245" fmla="*/ 1039641 h 4209915"/>
              <a:gd name="connsiteX246" fmla="*/ 1778002 w 8356279"/>
              <a:gd name="connsiteY246" fmla="*/ 953191 h 4209915"/>
              <a:gd name="connsiteX247" fmla="*/ 1841502 w 8356279"/>
              <a:gd name="connsiteY247" fmla="*/ 1055192 h 4209915"/>
              <a:gd name="connsiteX248" fmla="*/ 1905002 w 8356279"/>
              <a:gd name="connsiteY248" fmla="*/ 1161733 h 4209915"/>
              <a:gd name="connsiteX249" fmla="*/ 1820488 w 8356279"/>
              <a:gd name="connsiteY249" fmla="*/ 1232694 h 4209915"/>
              <a:gd name="connsiteX250" fmla="*/ 1735975 w 8356279"/>
              <a:gd name="connsiteY250" fmla="*/ 1293002 h 4209915"/>
              <a:gd name="connsiteX251" fmla="*/ 1690313 w 8356279"/>
              <a:gd name="connsiteY251" fmla="*/ 1270820 h 4209915"/>
              <a:gd name="connsiteX252" fmla="*/ 1556996 w 8356279"/>
              <a:gd name="connsiteY252" fmla="*/ 1295666 h 4209915"/>
              <a:gd name="connsiteX253" fmla="*/ 1523139 w 8356279"/>
              <a:gd name="connsiteY253" fmla="*/ 1405343 h 4209915"/>
              <a:gd name="connsiteX254" fmla="*/ 1500806 w 8356279"/>
              <a:gd name="connsiteY254" fmla="*/ 1495774 h 4209915"/>
              <a:gd name="connsiteX255" fmla="*/ 1333502 w 8356279"/>
              <a:gd name="connsiteY255" fmla="*/ 1264019 h 4209915"/>
              <a:gd name="connsiteX256" fmla="*/ 1250953 w 8356279"/>
              <a:gd name="connsiteY256" fmla="*/ 1020075 h 4209915"/>
              <a:gd name="connsiteX257" fmla="*/ 1301273 w 8356279"/>
              <a:gd name="connsiteY257" fmla="*/ 989396 h 4209915"/>
              <a:gd name="connsiteX258" fmla="*/ 1359005 w 8356279"/>
              <a:gd name="connsiteY258" fmla="*/ 958716 h 4209915"/>
              <a:gd name="connsiteX259" fmla="*/ 1560440 w 8356279"/>
              <a:gd name="connsiteY259" fmla="*/ 1061502 h 4209915"/>
              <a:gd name="connsiteX260" fmla="*/ 1759490 w 8356279"/>
              <a:gd name="connsiteY260" fmla="*/ 1159262 h 4209915"/>
              <a:gd name="connsiteX261" fmla="*/ 1656204 w 8356279"/>
              <a:gd name="connsiteY261" fmla="*/ 992064 h 4209915"/>
              <a:gd name="connsiteX262" fmla="*/ 1545471 w 8356279"/>
              <a:gd name="connsiteY262" fmla="*/ 804806 h 4209915"/>
              <a:gd name="connsiteX263" fmla="*/ 1587872 w 8356279"/>
              <a:gd name="connsiteY263" fmla="*/ 761797 h 4209915"/>
              <a:gd name="connsiteX264" fmla="*/ 1769956 w 8356279"/>
              <a:gd name="connsiteY264" fmla="*/ 807854 h 4209915"/>
              <a:gd name="connsiteX265" fmla="*/ 1913546 w 8356279"/>
              <a:gd name="connsiteY265" fmla="*/ 865505 h 4209915"/>
              <a:gd name="connsiteX266" fmla="*/ 1855286 w 8356279"/>
              <a:gd name="connsiteY266" fmla="*/ 763471 h 4209915"/>
              <a:gd name="connsiteX267" fmla="*/ 1790702 w 8356279"/>
              <a:gd name="connsiteY267" fmla="*/ 655548 h 4209915"/>
              <a:gd name="connsiteX268" fmla="*/ 1819277 w 8356279"/>
              <a:gd name="connsiteY268" fmla="*/ 610953 h 4209915"/>
              <a:gd name="connsiteX269" fmla="*/ 1860553 w 8356279"/>
              <a:gd name="connsiteY269" fmla="*/ 581923 h 4209915"/>
              <a:gd name="connsiteX270" fmla="*/ 2247902 w 8356279"/>
              <a:gd name="connsiteY270" fmla="*/ 374757 h 4209915"/>
              <a:gd name="connsiteX271" fmla="*/ 2445299 w 8356279"/>
              <a:gd name="connsiteY271" fmla="*/ 450370 h 4209915"/>
              <a:gd name="connsiteX272" fmla="*/ 2410619 w 8356279"/>
              <a:gd name="connsiteY272" fmla="*/ 491858 h 4209915"/>
              <a:gd name="connsiteX273" fmla="*/ 2330451 w 8356279"/>
              <a:gd name="connsiteY273" fmla="*/ 514215 h 4209915"/>
              <a:gd name="connsiteX274" fmla="*/ 2210776 w 8356279"/>
              <a:gd name="connsiteY274" fmla="*/ 534396 h 4209915"/>
              <a:gd name="connsiteX275" fmla="*/ 2196932 w 8356279"/>
              <a:gd name="connsiteY275" fmla="*/ 704384 h 4209915"/>
              <a:gd name="connsiteX276" fmla="*/ 2375156 w 8356279"/>
              <a:gd name="connsiteY276" fmla="*/ 774435 h 4209915"/>
              <a:gd name="connsiteX277" fmla="*/ 2428337 w 8356279"/>
              <a:gd name="connsiteY277" fmla="*/ 689573 h 4209915"/>
              <a:gd name="connsiteX278" fmla="*/ 2376991 w 8356279"/>
              <a:gd name="connsiteY278" fmla="*/ 697284 h 4209915"/>
              <a:gd name="connsiteX279" fmla="*/ 2331408 w 8356279"/>
              <a:gd name="connsiteY279" fmla="*/ 717417 h 4209915"/>
              <a:gd name="connsiteX280" fmla="*/ 2286002 w 8356279"/>
              <a:gd name="connsiteY280" fmla="*/ 631182 h 4209915"/>
              <a:gd name="connsiteX281" fmla="*/ 2490179 w 8356279"/>
              <a:gd name="connsiteY281" fmla="*/ 533871 h 4209915"/>
              <a:gd name="connsiteX282" fmla="*/ 2578101 w 8356279"/>
              <a:gd name="connsiteY282" fmla="*/ 714769 h 4209915"/>
              <a:gd name="connsiteX283" fmla="*/ 2425893 w 8356279"/>
              <a:gd name="connsiteY283" fmla="*/ 874835 h 4209915"/>
              <a:gd name="connsiteX284" fmla="*/ 2284641 w 8356279"/>
              <a:gd name="connsiteY284" fmla="*/ 905358 h 4209915"/>
              <a:gd name="connsiteX285" fmla="*/ 2168355 w 8356279"/>
              <a:gd name="connsiteY285" fmla="*/ 868078 h 4209915"/>
              <a:gd name="connsiteX286" fmla="*/ 2056108 w 8356279"/>
              <a:gd name="connsiteY286" fmla="*/ 564325 h 4209915"/>
              <a:gd name="connsiteX287" fmla="*/ 2247902 w 8356279"/>
              <a:gd name="connsiteY287" fmla="*/ 374757 h 4209915"/>
              <a:gd name="connsiteX288" fmla="*/ 5588696 w 8356279"/>
              <a:gd name="connsiteY288" fmla="*/ 311015 h 4209915"/>
              <a:gd name="connsiteX289" fmla="*/ 5680822 w 8356279"/>
              <a:gd name="connsiteY289" fmla="*/ 349361 h 4209915"/>
              <a:gd name="connsiteX290" fmla="*/ 5653880 w 8356279"/>
              <a:gd name="connsiteY290" fmla="*/ 441151 h 4209915"/>
              <a:gd name="connsiteX291" fmla="*/ 5616666 w 8356279"/>
              <a:gd name="connsiteY291" fmla="*/ 523225 h 4209915"/>
              <a:gd name="connsiteX292" fmla="*/ 5685164 w 8356279"/>
              <a:gd name="connsiteY292" fmla="*/ 556820 h 4209915"/>
              <a:gd name="connsiteX293" fmla="*/ 5758352 w 8356279"/>
              <a:gd name="connsiteY293" fmla="*/ 590417 h 4209915"/>
              <a:gd name="connsiteX294" fmla="*/ 5778043 w 8356279"/>
              <a:gd name="connsiteY294" fmla="*/ 530090 h 4209915"/>
              <a:gd name="connsiteX295" fmla="*/ 5879249 w 8356279"/>
              <a:gd name="connsiteY295" fmla="*/ 439623 h 4209915"/>
              <a:gd name="connsiteX296" fmla="*/ 5847842 w 8356279"/>
              <a:gd name="connsiteY296" fmla="*/ 682048 h 4209915"/>
              <a:gd name="connsiteX297" fmla="*/ 5739778 w 8356279"/>
              <a:gd name="connsiteY297" fmla="*/ 900037 h 4209915"/>
              <a:gd name="connsiteX298" fmla="*/ 5693850 w 8356279"/>
              <a:gd name="connsiteY298" fmla="*/ 910113 h 4209915"/>
              <a:gd name="connsiteX299" fmla="*/ 5662833 w 8356279"/>
              <a:gd name="connsiteY299" fmla="*/ 796325 h 4209915"/>
              <a:gd name="connsiteX300" fmla="*/ 5702300 w 8356279"/>
              <a:gd name="connsiteY300" fmla="*/ 705293 h 4209915"/>
              <a:gd name="connsiteX301" fmla="*/ 5570369 w 8356279"/>
              <a:gd name="connsiteY301" fmla="*/ 628515 h 4209915"/>
              <a:gd name="connsiteX302" fmla="*/ 5523616 w 8356279"/>
              <a:gd name="connsiteY302" fmla="*/ 717417 h 4209915"/>
              <a:gd name="connsiteX303" fmla="*/ 5472251 w 8356279"/>
              <a:gd name="connsiteY303" fmla="*/ 806317 h 4209915"/>
              <a:gd name="connsiteX304" fmla="*/ 5416279 w 8356279"/>
              <a:gd name="connsiteY304" fmla="*/ 784580 h 4209915"/>
              <a:gd name="connsiteX305" fmla="*/ 5377229 w 8356279"/>
              <a:gd name="connsiteY305" fmla="*/ 736807 h 4209915"/>
              <a:gd name="connsiteX306" fmla="*/ 5479597 w 8356279"/>
              <a:gd name="connsiteY306" fmla="*/ 510894 h 4209915"/>
              <a:gd name="connsiteX307" fmla="*/ 5588696 w 8356279"/>
              <a:gd name="connsiteY307" fmla="*/ 311015 h 4209915"/>
              <a:gd name="connsiteX308" fmla="*/ 3966200 w 8356279"/>
              <a:gd name="connsiteY308" fmla="*/ 241013 h 4209915"/>
              <a:gd name="connsiteX309" fmla="*/ 4088712 w 8356279"/>
              <a:gd name="connsiteY309" fmla="*/ 265735 h 4209915"/>
              <a:gd name="connsiteX310" fmla="*/ 4093442 w 8356279"/>
              <a:gd name="connsiteY310" fmla="*/ 319711 h 4209915"/>
              <a:gd name="connsiteX311" fmla="*/ 3981450 w 8356279"/>
              <a:gd name="connsiteY311" fmla="*/ 355465 h 4209915"/>
              <a:gd name="connsiteX312" fmla="*/ 3879850 w 8356279"/>
              <a:gd name="connsiteY312" fmla="*/ 355465 h 4209915"/>
              <a:gd name="connsiteX313" fmla="*/ 3879850 w 8356279"/>
              <a:gd name="connsiteY313" fmla="*/ 304792 h 4209915"/>
              <a:gd name="connsiteX314" fmla="*/ 3917950 w 8356279"/>
              <a:gd name="connsiteY314" fmla="*/ 245969 h 4209915"/>
              <a:gd name="connsiteX315" fmla="*/ 3966200 w 8356279"/>
              <a:gd name="connsiteY315" fmla="*/ 241013 h 4209915"/>
              <a:gd name="connsiteX316" fmla="*/ 5168652 w 8356279"/>
              <a:gd name="connsiteY316" fmla="*/ 175857 h 4209915"/>
              <a:gd name="connsiteX317" fmla="*/ 5206165 w 8356279"/>
              <a:gd name="connsiteY317" fmla="*/ 177957 h 4209915"/>
              <a:gd name="connsiteX318" fmla="*/ 5423150 w 8356279"/>
              <a:gd name="connsiteY318" fmla="*/ 336415 h 4209915"/>
              <a:gd name="connsiteX319" fmla="*/ 5430656 w 8356279"/>
              <a:gd name="connsiteY319" fmla="*/ 390392 h 4209915"/>
              <a:gd name="connsiteX320" fmla="*/ 5396665 w 8356279"/>
              <a:gd name="connsiteY320" fmla="*/ 412615 h 4209915"/>
              <a:gd name="connsiteX321" fmla="*/ 5308600 w 8356279"/>
              <a:gd name="connsiteY321" fmla="*/ 363337 h 4209915"/>
              <a:gd name="connsiteX322" fmla="*/ 5157120 w 8356279"/>
              <a:gd name="connsiteY322" fmla="*/ 316532 h 4209915"/>
              <a:gd name="connsiteX323" fmla="*/ 5092700 w 8356279"/>
              <a:gd name="connsiteY323" fmla="*/ 491079 h 4209915"/>
              <a:gd name="connsiteX324" fmla="*/ 5251450 w 8356279"/>
              <a:gd name="connsiteY324" fmla="*/ 552315 h 4209915"/>
              <a:gd name="connsiteX325" fmla="*/ 5351054 w 8356279"/>
              <a:gd name="connsiteY325" fmla="*/ 560152 h 4209915"/>
              <a:gd name="connsiteX326" fmla="*/ 5386899 w 8356279"/>
              <a:gd name="connsiteY326" fmla="*/ 593390 h 4209915"/>
              <a:gd name="connsiteX327" fmla="*/ 5345490 w 8356279"/>
              <a:gd name="connsiteY327" fmla="*/ 636113 h 4209915"/>
              <a:gd name="connsiteX328" fmla="*/ 5065345 w 8356279"/>
              <a:gd name="connsiteY328" fmla="*/ 653150 h 4209915"/>
              <a:gd name="connsiteX329" fmla="*/ 4977602 w 8356279"/>
              <a:gd name="connsiteY329" fmla="*/ 364578 h 4209915"/>
              <a:gd name="connsiteX330" fmla="*/ 5098686 w 8356279"/>
              <a:gd name="connsiteY330" fmla="*/ 204247 h 4209915"/>
              <a:gd name="connsiteX331" fmla="*/ 5168652 w 8356279"/>
              <a:gd name="connsiteY331" fmla="*/ 175857 h 4209915"/>
              <a:gd name="connsiteX332" fmla="*/ 2918370 w 8356279"/>
              <a:gd name="connsiteY332" fmla="*/ 128456 h 4209915"/>
              <a:gd name="connsiteX333" fmla="*/ 3085425 w 8356279"/>
              <a:gd name="connsiteY333" fmla="*/ 205089 h 4209915"/>
              <a:gd name="connsiteX334" fmla="*/ 3089721 w 8356279"/>
              <a:gd name="connsiteY334" fmla="*/ 248126 h 4209915"/>
              <a:gd name="connsiteX335" fmla="*/ 3033169 w 8356279"/>
              <a:gd name="connsiteY335" fmla="*/ 276575 h 4209915"/>
              <a:gd name="connsiteX336" fmla="*/ 2977226 w 8356279"/>
              <a:gd name="connsiteY336" fmla="*/ 271893 h 4209915"/>
              <a:gd name="connsiteX337" fmla="*/ 2862083 w 8356279"/>
              <a:gd name="connsiteY337" fmla="*/ 266307 h 4209915"/>
              <a:gd name="connsiteX338" fmla="*/ 2966749 w 8356279"/>
              <a:gd name="connsiteY338" fmla="*/ 317171 h 4209915"/>
              <a:gd name="connsiteX339" fmla="*/ 3165803 w 8356279"/>
              <a:gd name="connsiteY339" fmla="*/ 424600 h 4209915"/>
              <a:gd name="connsiteX340" fmla="*/ 3127008 w 8356279"/>
              <a:gd name="connsiteY340" fmla="*/ 580714 h 4209915"/>
              <a:gd name="connsiteX341" fmla="*/ 3056212 w 8356279"/>
              <a:gd name="connsiteY341" fmla="*/ 628038 h 4209915"/>
              <a:gd name="connsiteX342" fmla="*/ 2849604 w 8356279"/>
              <a:gd name="connsiteY342" fmla="*/ 635682 h 4209915"/>
              <a:gd name="connsiteX343" fmla="*/ 2781112 w 8356279"/>
              <a:gd name="connsiteY343" fmla="*/ 520794 h 4209915"/>
              <a:gd name="connsiteX344" fmla="*/ 2900635 w 8356279"/>
              <a:gd name="connsiteY344" fmla="*/ 512978 h 4209915"/>
              <a:gd name="connsiteX345" fmla="*/ 3027906 w 8356279"/>
              <a:gd name="connsiteY345" fmla="*/ 522903 h 4209915"/>
              <a:gd name="connsiteX346" fmla="*/ 3039736 w 8356279"/>
              <a:gd name="connsiteY346" fmla="*/ 475276 h 4209915"/>
              <a:gd name="connsiteX347" fmla="*/ 2927230 w 8356279"/>
              <a:gd name="connsiteY347" fmla="*/ 437331 h 4209915"/>
              <a:gd name="connsiteX348" fmla="*/ 2798458 w 8356279"/>
              <a:gd name="connsiteY348" fmla="*/ 422255 h 4209915"/>
              <a:gd name="connsiteX349" fmla="*/ 2730501 w 8356279"/>
              <a:gd name="connsiteY349" fmla="*/ 300164 h 4209915"/>
              <a:gd name="connsiteX350" fmla="*/ 2774374 w 8356279"/>
              <a:gd name="connsiteY350" fmla="*/ 202790 h 4209915"/>
              <a:gd name="connsiteX351" fmla="*/ 2860099 w 8356279"/>
              <a:gd name="connsiteY351" fmla="*/ 142276 h 4209915"/>
              <a:gd name="connsiteX352" fmla="*/ 2918370 w 8356279"/>
              <a:gd name="connsiteY352" fmla="*/ 128456 h 4209915"/>
              <a:gd name="connsiteX353" fmla="*/ 4635562 w 8356279"/>
              <a:gd name="connsiteY353" fmla="*/ 37626 h 4209915"/>
              <a:gd name="connsiteX354" fmla="*/ 4938457 w 8356279"/>
              <a:gd name="connsiteY354" fmla="*/ 96742 h 4209915"/>
              <a:gd name="connsiteX355" fmla="*/ 4960444 w 8356279"/>
              <a:gd name="connsiteY355" fmla="*/ 149973 h 4209915"/>
              <a:gd name="connsiteX356" fmla="*/ 4942449 w 8356279"/>
              <a:gd name="connsiteY356" fmla="*/ 199646 h 4209915"/>
              <a:gd name="connsiteX357" fmla="*/ 4816126 w 8356279"/>
              <a:gd name="connsiteY357" fmla="*/ 186564 h 4209915"/>
              <a:gd name="connsiteX358" fmla="*/ 4686300 w 8356279"/>
              <a:gd name="connsiteY358" fmla="*/ 220865 h 4209915"/>
              <a:gd name="connsiteX359" fmla="*/ 4785894 w 8356279"/>
              <a:gd name="connsiteY359" fmla="*/ 259115 h 4209915"/>
              <a:gd name="connsiteX360" fmla="*/ 4900343 w 8356279"/>
              <a:gd name="connsiteY360" fmla="*/ 284469 h 4209915"/>
              <a:gd name="connsiteX361" fmla="*/ 4884079 w 8356279"/>
              <a:gd name="connsiteY361" fmla="*/ 382269 h 4209915"/>
              <a:gd name="connsiteX362" fmla="*/ 4769294 w 8356279"/>
              <a:gd name="connsiteY362" fmla="*/ 368651 h 4209915"/>
              <a:gd name="connsiteX363" fmla="*/ 4664416 w 8356279"/>
              <a:gd name="connsiteY363" fmla="*/ 354065 h 4209915"/>
              <a:gd name="connsiteX364" fmla="*/ 4652633 w 8356279"/>
              <a:gd name="connsiteY364" fmla="*/ 402917 h 4209915"/>
              <a:gd name="connsiteX365" fmla="*/ 4645454 w 8356279"/>
              <a:gd name="connsiteY365" fmla="*/ 447162 h 4209915"/>
              <a:gd name="connsiteX366" fmla="*/ 4883150 w 8356279"/>
              <a:gd name="connsiteY366" fmla="*/ 482468 h 4209915"/>
              <a:gd name="connsiteX367" fmla="*/ 4885870 w 8356279"/>
              <a:gd name="connsiteY367" fmla="*/ 533084 h 4209915"/>
              <a:gd name="connsiteX368" fmla="*/ 4877372 w 8356279"/>
              <a:gd name="connsiteY368" fmla="*/ 594922 h 4209915"/>
              <a:gd name="connsiteX369" fmla="*/ 4798452 w 8356279"/>
              <a:gd name="connsiteY369" fmla="*/ 586155 h 4209915"/>
              <a:gd name="connsiteX370" fmla="*/ 4616450 w 8356279"/>
              <a:gd name="connsiteY370" fmla="*/ 544717 h 4209915"/>
              <a:gd name="connsiteX371" fmla="*/ 4500612 w 8356279"/>
              <a:gd name="connsiteY371" fmla="*/ 517467 h 4209915"/>
              <a:gd name="connsiteX372" fmla="*/ 4546843 w 8356279"/>
              <a:gd name="connsiteY372" fmla="*/ 225293 h 4209915"/>
              <a:gd name="connsiteX373" fmla="*/ 4614801 w 8356279"/>
              <a:gd name="connsiteY373" fmla="*/ 38006 h 4209915"/>
              <a:gd name="connsiteX374" fmla="*/ 4635562 w 8356279"/>
              <a:gd name="connsiteY374" fmla="*/ 37626 h 4209915"/>
              <a:gd name="connsiteX375" fmla="*/ 3416005 w 8356279"/>
              <a:gd name="connsiteY375" fmla="*/ 24996 h 4209915"/>
              <a:gd name="connsiteX376" fmla="*/ 3452171 w 8356279"/>
              <a:gd name="connsiteY376" fmla="*/ 29716 h 4209915"/>
              <a:gd name="connsiteX377" fmla="*/ 3600112 w 8356279"/>
              <a:gd name="connsiteY377" fmla="*/ 117854 h 4209915"/>
              <a:gd name="connsiteX378" fmla="*/ 3566278 w 8356279"/>
              <a:gd name="connsiteY378" fmla="*/ 189545 h 4209915"/>
              <a:gd name="connsiteX379" fmla="*/ 3486901 w 8356279"/>
              <a:gd name="connsiteY379" fmla="*/ 177248 h 4209915"/>
              <a:gd name="connsiteX380" fmla="*/ 3346023 w 8356279"/>
              <a:gd name="connsiteY380" fmla="*/ 174493 h 4209915"/>
              <a:gd name="connsiteX381" fmla="*/ 3325022 w 8356279"/>
              <a:gd name="connsiteY381" fmla="*/ 284384 h 4209915"/>
              <a:gd name="connsiteX382" fmla="*/ 3421560 w 8356279"/>
              <a:gd name="connsiteY382" fmla="*/ 429360 h 4209915"/>
              <a:gd name="connsiteX383" fmla="*/ 3524606 w 8356279"/>
              <a:gd name="connsiteY383" fmla="*/ 365355 h 4209915"/>
              <a:gd name="connsiteX384" fmla="*/ 3584197 w 8356279"/>
              <a:gd name="connsiteY384" fmla="*/ 324737 h 4209915"/>
              <a:gd name="connsiteX385" fmla="*/ 3644253 w 8356279"/>
              <a:gd name="connsiteY385" fmla="*/ 385252 h 4209915"/>
              <a:gd name="connsiteX386" fmla="*/ 3416509 w 8356279"/>
              <a:gd name="connsiteY386" fmla="*/ 549871 h 4209915"/>
              <a:gd name="connsiteX387" fmla="*/ 3232065 w 8356279"/>
              <a:gd name="connsiteY387" fmla="*/ 420370 h 4209915"/>
              <a:gd name="connsiteX388" fmla="*/ 3211464 w 8356279"/>
              <a:gd name="connsiteY388" fmla="*/ 161383 h 4209915"/>
              <a:gd name="connsiteX389" fmla="*/ 3342073 w 8356279"/>
              <a:gd name="connsiteY389" fmla="*/ 43104 h 4209915"/>
              <a:gd name="connsiteX390" fmla="*/ 3416005 w 8356279"/>
              <a:gd name="connsiteY390" fmla="*/ 24996 h 4209915"/>
              <a:gd name="connsiteX391" fmla="*/ 3752821 w 8356279"/>
              <a:gd name="connsiteY391" fmla="*/ 6215 h 4209915"/>
              <a:gd name="connsiteX392" fmla="*/ 3809533 w 8356279"/>
              <a:gd name="connsiteY392" fmla="*/ 53840 h 4209915"/>
              <a:gd name="connsiteX393" fmla="*/ 3813486 w 8356279"/>
              <a:gd name="connsiteY393" fmla="*/ 298318 h 4209915"/>
              <a:gd name="connsiteX394" fmla="*/ 3816350 w 8356279"/>
              <a:gd name="connsiteY394" fmla="*/ 495165 h 4209915"/>
              <a:gd name="connsiteX395" fmla="*/ 3775150 w 8356279"/>
              <a:gd name="connsiteY395" fmla="*/ 505455 h 4209915"/>
              <a:gd name="connsiteX396" fmla="*/ 3715383 w 8356279"/>
              <a:gd name="connsiteY396" fmla="*/ 480052 h 4209915"/>
              <a:gd name="connsiteX397" fmla="*/ 3685328 w 8356279"/>
              <a:gd name="connsiteY397" fmla="*/ 9392 h 4209915"/>
              <a:gd name="connsiteX398" fmla="*/ 3752821 w 8356279"/>
              <a:gd name="connsiteY398" fmla="*/ 6215 h 4209915"/>
              <a:gd name="connsiteX399" fmla="*/ 4275117 w 8356279"/>
              <a:gd name="connsiteY399" fmla="*/ 94 h 4209915"/>
              <a:gd name="connsiteX400" fmla="*/ 4419600 w 8356279"/>
              <a:gd name="connsiteY400" fmla="*/ 4524 h 4209915"/>
              <a:gd name="connsiteX401" fmla="*/ 4502150 w 8356279"/>
              <a:gd name="connsiteY401" fmla="*/ 12565 h 4209915"/>
              <a:gd name="connsiteX402" fmla="*/ 4512617 w 8356279"/>
              <a:gd name="connsiteY402" fmla="*/ 62033 h 4209915"/>
              <a:gd name="connsiteX403" fmla="*/ 4431836 w 8356279"/>
              <a:gd name="connsiteY403" fmla="*/ 124443 h 4209915"/>
              <a:gd name="connsiteX404" fmla="*/ 4372835 w 8356279"/>
              <a:gd name="connsiteY404" fmla="*/ 117458 h 4209915"/>
              <a:gd name="connsiteX405" fmla="*/ 4364308 w 8356279"/>
              <a:gd name="connsiteY405" fmla="*/ 276941 h 4209915"/>
              <a:gd name="connsiteX406" fmla="*/ 4292567 w 8356279"/>
              <a:gd name="connsiteY406" fmla="*/ 514215 h 4209915"/>
              <a:gd name="connsiteX407" fmla="*/ 4222732 w 8356279"/>
              <a:gd name="connsiteY407" fmla="*/ 291968 h 4209915"/>
              <a:gd name="connsiteX408" fmla="*/ 4230870 w 8356279"/>
              <a:gd name="connsiteY408" fmla="*/ 105444 h 4209915"/>
              <a:gd name="connsiteX409" fmla="*/ 4165600 w 8356279"/>
              <a:gd name="connsiteY409" fmla="*/ 92742 h 4209915"/>
              <a:gd name="connsiteX410" fmla="*/ 4110858 w 8356279"/>
              <a:gd name="connsiteY410" fmla="*/ 47490 h 4209915"/>
              <a:gd name="connsiteX411" fmla="*/ 4113267 w 8356279"/>
              <a:gd name="connsiteY411" fmla="*/ 6215 h 4209915"/>
              <a:gd name="connsiteX412" fmla="*/ 4225158 w 8356279"/>
              <a:gd name="connsiteY412" fmla="*/ 1352 h 4209915"/>
              <a:gd name="connsiteX413" fmla="*/ 4275117 w 8356279"/>
              <a:gd name="connsiteY413" fmla="*/ 94 h 42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8356279" h="4209915">
                <a:moveTo>
                  <a:pt x="8271273" y="3747098"/>
                </a:moveTo>
                <a:cubicBezTo>
                  <a:pt x="8283717" y="3750187"/>
                  <a:pt x="8293273" y="3757001"/>
                  <a:pt x="8292509" y="3762240"/>
                </a:cubicBezTo>
                <a:cubicBezTo>
                  <a:pt x="8291746" y="3767479"/>
                  <a:pt x="8297452" y="3795588"/>
                  <a:pt x="8305192" y="3824704"/>
                </a:cubicBezTo>
                <a:lnTo>
                  <a:pt x="8319263" y="3877644"/>
                </a:lnTo>
                <a:lnTo>
                  <a:pt x="8241665" y="3937353"/>
                </a:lnTo>
                <a:cubicBezTo>
                  <a:pt x="8198987" y="3970194"/>
                  <a:pt x="8165954" y="3998344"/>
                  <a:pt x="8168259" y="3999909"/>
                </a:cubicBezTo>
                <a:cubicBezTo>
                  <a:pt x="8170564" y="4001474"/>
                  <a:pt x="8208366" y="4018677"/>
                  <a:pt x="8252263" y="4038138"/>
                </a:cubicBezTo>
                <a:cubicBezTo>
                  <a:pt x="8296160" y="4057598"/>
                  <a:pt x="8337593" y="4083831"/>
                  <a:pt x="8344338" y="4096433"/>
                </a:cubicBezTo>
                <a:cubicBezTo>
                  <a:pt x="8359877" y="4125468"/>
                  <a:pt x="8360398" y="4209915"/>
                  <a:pt x="8345039" y="4209915"/>
                </a:cubicBezTo>
                <a:cubicBezTo>
                  <a:pt x="8338679" y="4209915"/>
                  <a:pt x="8269670" y="4181126"/>
                  <a:pt x="8191685" y="4145940"/>
                </a:cubicBezTo>
                <a:lnTo>
                  <a:pt x="8049893" y="4081965"/>
                </a:lnTo>
                <a:lnTo>
                  <a:pt x="7947917" y="4095927"/>
                </a:lnTo>
                <a:cubicBezTo>
                  <a:pt x="7891831" y="4103607"/>
                  <a:pt x="7843403" y="4107351"/>
                  <a:pt x="7840299" y="4104247"/>
                </a:cubicBezTo>
                <a:cubicBezTo>
                  <a:pt x="7837195" y="4101143"/>
                  <a:pt x="7830649" y="4070797"/>
                  <a:pt x="7825753" y="4036811"/>
                </a:cubicBezTo>
                <a:lnTo>
                  <a:pt x="7816850" y="3975018"/>
                </a:lnTo>
                <a:lnTo>
                  <a:pt x="8035042" y="3952690"/>
                </a:lnTo>
                <a:lnTo>
                  <a:pt x="8141846" y="3847085"/>
                </a:lnTo>
                <a:cubicBezTo>
                  <a:pt x="8214849" y="3774902"/>
                  <a:pt x="8255810" y="3743258"/>
                  <a:pt x="8271273" y="3747098"/>
                </a:cubicBezTo>
                <a:close/>
                <a:moveTo>
                  <a:pt x="8172269" y="3328595"/>
                </a:moveTo>
                <a:cubicBezTo>
                  <a:pt x="8183885" y="3331239"/>
                  <a:pt x="8192626" y="3337864"/>
                  <a:pt x="8199294" y="3348653"/>
                </a:cubicBezTo>
                <a:cubicBezTo>
                  <a:pt x="8215427" y="3374757"/>
                  <a:pt x="8290786" y="3705866"/>
                  <a:pt x="8284388" y="3722537"/>
                </a:cubicBezTo>
                <a:cubicBezTo>
                  <a:pt x="8281027" y="3731297"/>
                  <a:pt x="8260896" y="3742280"/>
                  <a:pt x="8239652" y="3746946"/>
                </a:cubicBezTo>
                <a:cubicBezTo>
                  <a:pt x="8192723" y="3757254"/>
                  <a:pt x="8166983" y="3729574"/>
                  <a:pt x="8164296" y="3665913"/>
                </a:cubicBezTo>
                <a:cubicBezTo>
                  <a:pt x="8162558" y="3624736"/>
                  <a:pt x="8161061" y="3623615"/>
                  <a:pt x="8110329" y="3625491"/>
                </a:cubicBezTo>
                <a:cubicBezTo>
                  <a:pt x="8081630" y="3626551"/>
                  <a:pt x="7999567" y="3644791"/>
                  <a:pt x="7927968" y="3666023"/>
                </a:cubicBezTo>
                <a:cubicBezTo>
                  <a:pt x="7856368" y="3687256"/>
                  <a:pt x="7789532" y="3701460"/>
                  <a:pt x="7779444" y="3697589"/>
                </a:cubicBezTo>
                <a:cubicBezTo>
                  <a:pt x="7760869" y="3690461"/>
                  <a:pt x="7739825" y="3611876"/>
                  <a:pt x="7748583" y="3582344"/>
                </a:cubicBezTo>
                <a:cubicBezTo>
                  <a:pt x="7751463" y="3572629"/>
                  <a:pt x="7827738" y="3551870"/>
                  <a:pt x="7941392" y="3529867"/>
                </a:cubicBezTo>
                <a:lnTo>
                  <a:pt x="8129435" y="3493464"/>
                </a:lnTo>
                <a:lnTo>
                  <a:pt x="8113845" y="3454815"/>
                </a:lnTo>
                <a:cubicBezTo>
                  <a:pt x="8105270" y="3433557"/>
                  <a:pt x="8097803" y="3399343"/>
                  <a:pt x="8097252" y="3378782"/>
                </a:cubicBezTo>
                <a:cubicBezTo>
                  <a:pt x="8096462" y="3349346"/>
                  <a:pt x="8102997" y="3339492"/>
                  <a:pt x="8127999" y="3332423"/>
                </a:cubicBezTo>
                <a:cubicBezTo>
                  <a:pt x="8146164" y="3327287"/>
                  <a:pt x="8160654" y="3325951"/>
                  <a:pt x="8172269" y="3328595"/>
                </a:cubicBezTo>
                <a:close/>
                <a:moveTo>
                  <a:pt x="8129442" y="3154532"/>
                </a:moveTo>
                <a:cubicBezTo>
                  <a:pt x="8133727" y="3158730"/>
                  <a:pt x="8146583" y="3184442"/>
                  <a:pt x="8158011" y="3211670"/>
                </a:cubicBezTo>
                <a:cubicBezTo>
                  <a:pt x="8182893" y="3270951"/>
                  <a:pt x="8171066" y="3292161"/>
                  <a:pt x="8111604" y="3294902"/>
                </a:cubicBezTo>
                <a:cubicBezTo>
                  <a:pt x="8089189" y="3295935"/>
                  <a:pt x="7991770" y="3325491"/>
                  <a:pt x="7895118" y="3360582"/>
                </a:cubicBezTo>
                <a:cubicBezTo>
                  <a:pt x="7798466" y="3395672"/>
                  <a:pt x="7711627" y="3421406"/>
                  <a:pt x="7702144" y="3417766"/>
                </a:cubicBezTo>
                <a:cubicBezTo>
                  <a:pt x="7681057" y="3409675"/>
                  <a:pt x="7663146" y="3323488"/>
                  <a:pt x="7679213" y="3307422"/>
                </a:cubicBezTo>
                <a:cubicBezTo>
                  <a:pt x="7685591" y="3301044"/>
                  <a:pt x="7787748" y="3262317"/>
                  <a:pt x="7906230" y="3221363"/>
                </a:cubicBezTo>
                <a:cubicBezTo>
                  <a:pt x="8024711" y="3180408"/>
                  <a:pt x="8125156" y="3150334"/>
                  <a:pt x="8129442" y="3154532"/>
                </a:cubicBezTo>
                <a:close/>
                <a:moveTo>
                  <a:pt x="7900669" y="2749415"/>
                </a:moveTo>
                <a:cubicBezTo>
                  <a:pt x="8055065" y="2749415"/>
                  <a:pt x="8142220" y="3032834"/>
                  <a:pt x="8009643" y="3103787"/>
                </a:cubicBezTo>
                <a:cubicBezTo>
                  <a:pt x="7970019" y="3124994"/>
                  <a:pt x="7955926" y="3116399"/>
                  <a:pt x="7937178" y="3059592"/>
                </a:cubicBezTo>
                <a:cubicBezTo>
                  <a:pt x="7924491" y="3021151"/>
                  <a:pt x="7925511" y="3010979"/>
                  <a:pt x="7944106" y="2990431"/>
                </a:cubicBezTo>
                <a:cubicBezTo>
                  <a:pt x="7968738" y="2963213"/>
                  <a:pt x="7962553" y="2915983"/>
                  <a:pt x="7930106" y="2883536"/>
                </a:cubicBezTo>
                <a:cubicBezTo>
                  <a:pt x="7893928" y="2847358"/>
                  <a:pt x="7884208" y="2873879"/>
                  <a:pt x="7893363" y="2983789"/>
                </a:cubicBezTo>
                <a:cubicBezTo>
                  <a:pt x="7904032" y="3111868"/>
                  <a:pt x="7885198" y="3159779"/>
                  <a:pt x="7813058" y="3188079"/>
                </a:cubicBezTo>
                <a:cubicBezTo>
                  <a:pt x="7723569" y="3223185"/>
                  <a:pt x="7643737" y="3203850"/>
                  <a:pt x="7599517" y="3136361"/>
                </a:cubicBezTo>
                <a:cubicBezTo>
                  <a:pt x="7568439" y="3088932"/>
                  <a:pt x="7543417" y="2983100"/>
                  <a:pt x="7552519" y="2937588"/>
                </a:cubicBezTo>
                <a:cubicBezTo>
                  <a:pt x="7559217" y="2904101"/>
                  <a:pt x="7631773" y="2814609"/>
                  <a:pt x="7656036" y="2809909"/>
                </a:cubicBezTo>
                <a:cubicBezTo>
                  <a:pt x="7660663" y="2809013"/>
                  <a:pt x="7678650" y="2831936"/>
                  <a:pt x="7696006" y="2860850"/>
                </a:cubicBezTo>
                <a:lnTo>
                  <a:pt x="7727564" y="2913420"/>
                </a:lnTo>
                <a:lnTo>
                  <a:pt x="7699181" y="2939862"/>
                </a:lnTo>
                <a:cubicBezTo>
                  <a:pt x="7665991" y="2970784"/>
                  <a:pt x="7662318" y="3023755"/>
                  <a:pt x="7690569" y="3064089"/>
                </a:cubicBezTo>
                <a:cubicBezTo>
                  <a:pt x="7714358" y="3098051"/>
                  <a:pt x="7757838" y="3101980"/>
                  <a:pt x="7756995" y="3070090"/>
                </a:cubicBezTo>
                <a:cubicBezTo>
                  <a:pt x="7751862" y="2875897"/>
                  <a:pt x="7764136" y="2818548"/>
                  <a:pt x="7820281" y="2774385"/>
                </a:cubicBezTo>
                <a:cubicBezTo>
                  <a:pt x="7839293" y="2759429"/>
                  <a:pt x="7871534" y="2749415"/>
                  <a:pt x="7900669" y="2749415"/>
                </a:cubicBezTo>
                <a:close/>
                <a:moveTo>
                  <a:pt x="145176" y="2496711"/>
                </a:moveTo>
                <a:cubicBezTo>
                  <a:pt x="152637" y="2496395"/>
                  <a:pt x="163166" y="2500489"/>
                  <a:pt x="186392" y="2508586"/>
                </a:cubicBezTo>
                <a:cubicBezTo>
                  <a:pt x="218214" y="2519679"/>
                  <a:pt x="236815" y="2547221"/>
                  <a:pt x="304328" y="2683211"/>
                </a:cubicBezTo>
                <a:cubicBezTo>
                  <a:pt x="348413" y="2772011"/>
                  <a:pt x="389293" y="2849783"/>
                  <a:pt x="395173" y="2856038"/>
                </a:cubicBezTo>
                <a:cubicBezTo>
                  <a:pt x="401162" y="2862410"/>
                  <a:pt x="428064" y="2819130"/>
                  <a:pt x="456350" y="2757613"/>
                </a:cubicBezTo>
                <a:cubicBezTo>
                  <a:pt x="484118" y="2697224"/>
                  <a:pt x="512545" y="2647815"/>
                  <a:pt x="519521" y="2647815"/>
                </a:cubicBezTo>
                <a:cubicBezTo>
                  <a:pt x="545627" y="2647815"/>
                  <a:pt x="596900" y="2677873"/>
                  <a:pt x="596900" y="2693178"/>
                </a:cubicBezTo>
                <a:cubicBezTo>
                  <a:pt x="596900" y="2701915"/>
                  <a:pt x="574744" y="2751004"/>
                  <a:pt x="547663" y="2802265"/>
                </a:cubicBezTo>
                <a:cubicBezTo>
                  <a:pt x="520583" y="2853525"/>
                  <a:pt x="486126" y="2931184"/>
                  <a:pt x="471091" y="2974840"/>
                </a:cubicBezTo>
                <a:cubicBezTo>
                  <a:pt x="456057" y="3018496"/>
                  <a:pt x="439061" y="3054215"/>
                  <a:pt x="433323" y="3054215"/>
                </a:cubicBezTo>
                <a:cubicBezTo>
                  <a:pt x="427585" y="3054215"/>
                  <a:pt x="405061" y="3048000"/>
                  <a:pt x="383270" y="3040403"/>
                </a:cubicBezTo>
                <a:cubicBezTo>
                  <a:pt x="349292" y="3028559"/>
                  <a:pt x="331676" y="3003043"/>
                  <a:pt x="259563" y="2861226"/>
                </a:cubicBezTo>
                <a:cubicBezTo>
                  <a:pt x="209367" y="2762510"/>
                  <a:pt x="169103" y="2697694"/>
                  <a:pt x="159664" y="2700412"/>
                </a:cubicBezTo>
                <a:cubicBezTo>
                  <a:pt x="150967" y="2702916"/>
                  <a:pt x="130770" y="2736398"/>
                  <a:pt x="114782" y="2774815"/>
                </a:cubicBezTo>
                <a:cubicBezTo>
                  <a:pt x="98793" y="2813232"/>
                  <a:pt x="82481" y="2851392"/>
                  <a:pt x="78532" y="2859613"/>
                </a:cubicBezTo>
                <a:cubicBezTo>
                  <a:pt x="69077" y="2879296"/>
                  <a:pt x="0" y="2844960"/>
                  <a:pt x="0" y="2820577"/>
                </a:cubicBezTo>
                <a:cubicBezTo>
                  <a:pt x="0" y="2789700"/>
                  <a:pt x="103728" y="2527529"/>
                  <a:pt x="122370" y="2511290"/>
                </a:cubicBezTo>
                <a:cubicBezTo>
                  <a:pt x="133322" y="2501750"/>
                  <a:pt x="137714" y="2497026"/>
                  <a:pt x="145176" y="2496711"/>
                </a:cubicBezTo>
                <a:close/>
                <a:moveTo>
                  <a:pt x="7678926" y="2414221"/>
                </a:moveTo>
                <a:cubicBezTo>
                  <a:pt x="7671080" y="2416108"/>
                  <a:pt x="7662964" y="2420933"/>
                  <a:pt x="7654401" y="2428599"/>
                </a:cubicBezTo>
                <a:cubicBezTo>
                  <a:pt x="7628755" y="2451557"/>
                  <a:pt x="7630496" y="2459611"/>
                  <a:pt x="7677047" y="2533351"/>
                </a:cubicBezTo>
                <a:cubicBezTo>
                  <a:pt x="7697867" y="2566333"/>
                  <a:pt x="7715392" y="2582073"/>
                  <a:pt x="7724080" y="2575593"/>
                </a:cubicBezTo>
                <a:cubicBezTo>
                  <a:pt x="7731696" y="2569913"/>
                  <a:pt x="7746298" y="2559366"/>
                  <a:pt x="7756529" y="2552156"/>
                </a:cubicBezTo>
                <a:cubicBezTo>
                  <a:pt x="7772564" y="2540855"/>
                  <a:pt x="7771246" y="2530782"/>
                  <a:pt x="7746967" y="2479131"/>
                </a:cubicBezTo>
                <a:cubicBezTo>
                  <a:pt x="7723557" y="2429330"/>
                  <a:pt x="7702461" y="2408558"/>
                  <a:pt x="7678926" y="2414221"/>
                </a:cubicBezTo>
                <a:close/>
                <a:moveTo>
                  <a:pt x="7753948" y="2262452"/>
                </a:moveTo>
                <a:cubicBezTo>
                  <a:pt x="7761919" y="2265511"/>
                  <a:pt x="7798758" y="2330788"/>
                  <a:pt x="7835812" y="2407513"/>
                </a:cubicBezTo>
                <a:cubicBezTo>
                  <a:pt x="7900257" y="2540958"/>
                  <a:pt x="7902534" y="2549173"/>
                  <a:pt x="7888272" y="2596776"/>
                </a:cubicBezTo>
                <a:cubicBezTo>
                  <a:pt x="7862260" y="2683595"/>
                  <a:pt x="7771929" y="2727378"/>
                  <a:pt x="7689703" y="2693022"/>
                </a:cubicBezTo>
                <a:cubicBezTo>
                  <a:pt x="7663192" y="2681945"/>
                  <a:pt x="7637922" y="2671528"/>
                  <a:pt x="7633549" y="2669873"/>
                </a:cubicBezTo>
                <a:cubicBezTo>
                  <a:pt x="7629175" y="2668219"/>
                  <a:pt x="7618779" y="2691019"/>
                  <a:pt x="7610446" y="2720541"/>
                </a:cubicBezTo>
                <a:cubicBezTo>
                  <a:pt x="7593774" y="2779611"/>
                  <a:pt x="7537289" y="2876415"/>
                  <a:pt x="7519495" y="2876415"/>
                </a:cubicBezTo>
                <a:cubicBezTo>
                  <a:pt x="7505458" y="2876415"/>
                  <a:pt x="7454900" y="2792245"/>
                  <a:pt x="7454900" y="2768876"/>
                </a:cubicBezTo>
                <a:cubicBezTo>
                  <a:pt x="7454900" y="2759423"/>
                  <a:pt x="7478220" y="2710536"/>
                  <a:pt x="7506722" y="2660238"/>
                </a:cubicBezTo>
                <a:cubicBezTo>
                  <a:pt x="7543710" y="2594964"/>
                  <a:pt x="7556364" y="2560104"/>
                  <a:pt x="7550930" y="2538451"/>
                </a:cubicBezTo>
                <a:cubicBezTo>
                  <a:pt x="7541157" y="2499512"/>
                  <a:pt x="7532005" y="2500220"/>
                  <a:pt x="7450506" y="2546215"/>
                </a:cubicBezTo>
                <a:cubicBezTo>
                  <a:pt x="7413375" y="2567170"/>
                  <a:pt x="7376461" y="2584315"/>
                  <a:pt x="7368474" y="2584315"/>
                </a:cubicBezTo>
                <a:cubicBezTo>
                  <a:pt x="7352223" y="2584315"/>
                  <a:pt x="7315200" y="2519426"/>
                  <a:pt x="7315200" y="2490942"/>
                </a:cubicBezTo>
                <a:cubicBezTo>
                  <a:pt x="7315200" y="2479868"/>
                  <a:pt x="7399901" y="2429460"/>
                  <a:pt x="7527327" y="2364699"/>
                </a:cubicBezTo>
                <a:cubicBezTo>
                  <a:pt x="7643997" y="2305404"/>
                  <a:pt x="7745976" y="2259393"/>
                  <a:pt x="7753948" y="2262452"/>
                </a:cubicBezTo>
                <a:close/>
                <a:moveTo>
                  <a:pt x="387434" y="2063615"/>
                </a:moveTo>
                <a:cubicBezTo>
                  <a:pt x="396281" y="2063615"/>
                  <a:pt x="526991" y="2131349"/>
                  <a:pt x="571501" y="2158999"/>
                </a:cubicBezTo>
                <a:cubicBezTo>
                  <a:pt x="595948" y="2174186"/>
                  <a:pt x="650241" y="2205322"/>
                  <a:pt x="692151" y="2228191"/>
                </a:cubicBezTo>
                <a:cubicBezTo>
                  <a:pt x="734061" y="2251060"/>
                  <a:pt x="778866" y="2279825"/>
                  <a:pt x="791719" y="2292114"/>
                </a:cubicBezTo>
                <a:cubicBezTo>
                  <a:pt x="813478" y="2312919"/>
                  <a:pt x="813703" y="2317133"/>
                  <a:pt x="794984" y="2353331"/>
                </a:cubicBezTo>
                <a:cubicBezTo>
                  <a:pt x="783928" y="2374711"/>
                  <a:pt x="768966" y="2395861"/>
                  <a:pt x="761735" y="2400329"/>
                </a:cubicBezTo>
                <a:cubicBezTo>
                  <a:pt x="754505" y="2404798"/>
                  <a:pt x="710917" y="2387747"/>
                  <a:pt x="664874" y="2362439"/>
                </a:cubicBezTo>
                <a:cubicBezTo>
                  <a:pt x="618831" y="2337130"/>
                  <a:pt x="576735" y="2315263"/>
                  <a:pt x="571328" y="2313844"/>
                </a:cubicBezTo>
                <a:cubicBezTo>
                  <a:pt x="565920" y="2312426"/>
                  <a:pt x="547513" y="2342834"/>
                  <a:pt x="530422" y="2381418"/>
                </a:cubicBezTo>
                <a:lnTo>
                  <a:pt x="499347" y="2451571"/>
                </a:lnTo>
                <a:lnTo>
                  <a:pt x="586224" y="2501106"/>
                </a:lnTo>
                <a:cubicBezTo>
                  <a:pt x="634006" y="2528350"/>
                  <a:pt x="673101" y="2555033"/>
                  <a:pt x="673101" y="2560402"/>
                </a:cubicBezTo>
                <a:cubicBezTo>
                  <a:pt x="673101" y="2565771"/>
                  <a:pt x="660917" y="2590814"/>
                  <a:pt x="646024" y="2616055"/>
                </a:cubicBezTo>
                <a:cubicBezTo>
                  <a:pt x="624741" y="2652127"/>
                  <a:pt x="614551" y="2659413"/>
                  <a:pt x="598399" y="2650107"/>
                </a:cubicBezTo>
                <a:cubicBezTo>
                  <a:pt x="520158" y="2605029"/>
                  <a:pt x="227756" y="2435608"/>
                  <a:pt x="208231" y="2424040"/>
                </a:cubicBezTo>
                <a:cubicBezTo>
                  <a:pt x="185149" y="2410363"/>
                  <a:pt x="185071" y="2408037"/>
                  <a:pt x="206207" y="2363715"/>
                </a:cubicBezTo>
                <a:cubicBezTo>
                  <a:pt x="218297" y="2338360"/>
                  <a:pt x="232569" y="2314861"/>
                  <a:pt x="237921" y="2311495"/>
                </a:cubicBezTo>
                <a:cubicBezTo>
                  <a:pt x="243272" y="2308129"/>
                  <a:pt x="281574" y="2325355"/>
                  <a:pt x="323035" y="2349776"/>
                </a:cubicBezTo>
                <a:cubicBezTo>
                  <a:pt x="371988" y="2378609"/>
                  <a:pt x="399227" y="2388547"/>
                  <a:pt x="400722" y="2378121"/>
                </a:cubicBezTo>
                <a:cubicBezTo>
                  <a:pt x="401988" y="2369290"/>
                  <a:pt x="421168" y="2338295"/>
                  <a:pt x="443344" y="2309242"/>
                </a:cubicBezTo>
                <a:lnTo>
                  <a:pt x="483664" y="2256419"/>
                </a:lnTo>
                <a:lnTo>
                  <a:pt x="406933" y="2214235"/>
                </a:lnTo>
                <a:cubicBezTo>
                  <a:pt x="364730" y="2191035"/>
                  <a:pt x="330201" y="2164252"/>
                  <a:pt x="330201" y="2154719"/>
                </a:cubicBezTo>
                <a:cubicBezTo>
                  <a:pt x="330201" y="2145186"/>
                  <a:pt x="342020" y="2120787"/>
                  <a:pt x="356466" y="2100501"/>
                </a:cubicBezTo>
                <a:cubicBezTo>
                  <a:pt x="370911" y="2080213"/>
                  <a:pt x="384847" y="2063615"/>
                  <a:pt x="387434" y="2063615"/>
                </a:cubicBezTo>
                <a:close/>
                <a:moveTo>
                  <a:pt x="7469711" y="1838862"/>
                </a:moveTo>
                <a:cubicBezTo>
                  <a:pt x="7481349" y="1840239"/>
                  <a:pt x="7534220" y="1907088"/>
                  <a:pt x="7587203" y="1987415"/>
                </a:cubicBezTo>
                <a:lnTo>
                  <a:pt x="7683534" y="2133465"/>
                </a:lnTo>
                <a:lnTo>
                  <a:pt x="7657409" y="2168390"/>
                </a:lnTo>
                <a:cubicBezTo>
                  <a:pt x="7643040" y="2187599"/>
                  <a:pt x="7623770" y="2203315"/>
                  <a:pt x="7614586" y="2203315"/>
                </a:cubicBezTo>
                <a:cubicBezTo>
                  <a:pt x="7605402" y="2203315"/>
                  <a:pt x="7568240" y="2157682"/>
                  <a:pt x="7532001" y="2101909"/>
                </a:cubicBezTo>
                <a:lnTo>
                  <a:pt x="7466116" y="2000502"/>
                </a:lnTo>
                <a:lnTo>
                  <a:pt x="7434755" y="2021050"/>
                </a:lnTo>
                <a:cubicBezTo>
                  <a:pt x="7399411" y="2044208"/>
                  <a:pt x="7399534" y="2044614"/>
                  <a:pt x="7476401" y="2158865"/>
                </a:cubicBezTo>
                <a:lnTo>
                  <a:pt x="7519123" y="2222365"/>
                </a:lnTo>
                <a:lnTo>
                  <a:pt x="7492654" y="2257290"/>
                </a:lnTo>
                <a:cubicBezTo>
                  <a:pt x="7478095" y="2276499"/>
                  <a:pt x="7458367" y="2292215"/>
                  <a:pt x="7448814" y="2292215"/>
                </a:cubicBezTo>
                <a:cubicBezTo>
                  <a:pt x="7439261" y="2292215"/>
                  <a:pt x="7404501" y="2249682"/>
                  <a:pt x="7371569" y="2197698"/>
                </a:cubicBezTo>
                <a:lnTo>
                  <a:pt x="7311696" y="2103181"/>
                </a:lnTo>
                <a:lnTo>
                  <a:pt x="7227274" y="2160546"/>
                </a:lnTo>
                <a:lnTo>
                  <a:pt x="7296637" y="2264149"/>
                </a:lnTo>
                <a:cubicBezTo>
                  <a:pt x="7334786" y="2321131"/>
                  <a:pt x="7366000" y="2372717"/>
                  <a:pt x="7366000" y="2378784"/>
                </a:cubicBezTo>
                <a:cubicBezTo>
                  <a:pt x="7366000" y="2397934"/>
                  <a:pt x="7279165" y="2438260"/>
                  <a:pt x="7266465" y="2425008"/>
                </a:cubicBezTo>
                <a:cubicBezTo>
                  <a:pt x="7244049" y="2401619"/>
                  <a:pt x="7072392" y="2125050"/>
                  <a:pt x="7069983" y="2108441"/>
                </a:cubicBezTo>
                <a:cubicBezTo>
                  <a:pt x="7068645" y="2099216"/>
                  <a:pt x="7153275" y="2034223"/>
                  <a:pt x="7258050" y="1964013"/>
                </a:cubicBezTo>
                <a:cubicBezTo>
                  <a:pt x="7362825" y="1893803"/>
                  <a:pt x="7458072" y="1837485"/>
                  <a:pt x="7469711" y="1838862"/>
                </a:cubicBezTo>
                <a:close/>
                <a:moveTo>
                  <a:pt x="666667" y="1663847"/>
                </a:moveTo>
                <a:cubicBezTo>
                  <a:pt x="673698" y="1660510"/>
                  <a:pt x="696070" y="1671217"/>
                  <a:pt x="716383" y="1687642"/>
                </a:cubicBezTo>
                <a:lnTo>
                  <a:pt x="753315" y="1717503"/>
                </a:lnTo>
                <a:lnTo>
                  <a:pt x="605587" y="1927128"/>
                </a:lnTo>
                <a:lnTo>
                  <a:pt x="665534" y="1972346"/>
                </a:lnTo>
                <a:lnTo>
                  <a:pt x="727065" y="1885011"/>
                </a:lnTo>
                <a:cubicBezTo>
                  <a:pt x="760908" y="1836976"/>
                  <a:pt x="794082" y="1794285"/>
                  <a:pt x="800785" y="1790142"/>
                </a:cubicBezTo>
                <a:cubicBezTo>
                  <a:pt x="813887" y="1782045"/>
                  <a:pt x="889001" y="1830192"/>
                  <a:pt x="889001" y="1846686"/>
                </a:cubicBezTo>
                <a:cubicBezTo>
                  <a:pt x="889001" y="1852154"/>
                  <a:pt x="860426" y="1894375"/>
                  <a:pt x="825501" y="1940509"/>
                </a:cubicBezTo>
                <a:cubicBezTo>
                  <a:pt x="790576" y="1986645"/>
                  <a:pt x="762001" y="2028013"/>
                  <a:pt x="762001" y="2032443"/>
                </a:cubicBezTo>
                <a:cubicBezTo>
                  <a:pt x="762001" y="2044058"/>
                  <a:pt x="804171" y="2075537"/>
                  <a:pt x="819151" y="2075103"/>
                </a:cubicBezTo>
                <a:cubicBezTo>
                  <a:pt x="826136" y="2074900"/>
                  <a:pt x="867612" y="2032104"/>
                  <a:pt x="911320" y="1979997"/>
                </a:cubicBezTo>
                <a:lnTo>
                  <a:pt x="990789" y="1885260"/>
                </a:lnTo>
                <a:lnTo>
                  <a:pt x="1030086" y="1905582"/>
                </a:lnTo>
                <a:cubicBezTo>
                  <a:pt x="1076862" y="1929770"/>
                  <a:pt x="1080418" y="1921050"/>
                  <a:pt x="951616" y="2098021"/>
                </a:cubicBezTo>
                <a:cubicBezTo>
                  <a:pt x="899715" y="2169331"/>
                  <a:pt x="853605" y="2233199"/>
                  <a:pt x="849149" y="2239951"/>
                </a:cubicBezTo>
                <a:cubicBezTo>
                  <a:pt x="838533" y="2256036"/>
                  <a:pt x="443841" y="1972631"/>
                  <a:pt x="451404" y="1954354"/>
                </a:cubicBezTo>
                <a:cubicBezTo>
                  <a:pt x="454592" y="1946647"/>
                  <a:pt x="501455" y="1879496"/>
                  <a:pt x="555542" y="1805129"/>
                </a:cubicBezTo>
                <a:cubicBezTo>
                  <a:pt x="609630" y="1730761"/>
                  <a:pt x="659636" y="1667185"/>
                  <a:pt x="666667" y="1663847"/>
                </a:cubicBezTo>
                <a:close/>
                <a:moveTo>
                  <a:pt x="7154666" y="1428616"/>
                </a:moveTo>
                <a:cubicBezTo>
                  <a:pt x="7173629" y="1428616"/>
                  <a:pt x="7226300" y="1496335"/>
                  <a:pt x="7226300" y="1520714"/>
                </a:cubicBezTo>
                <a:cubicBezTo>
                  <a:pt x="7226300" y="1530024"/>
                  <a:pt x="7191386" y="1593449"/>
                  <a:pt x="7148713" y="1661658"/>
                </a:cubicBezTo>
                <a:cubicBezTo>
                  <a:pt x="7106040" y="1729868"/>
                  <a:pt x="7073753" y="1788302"/>
                  <a:pt x="7076964" y="1791513"/>
                </a:cubicBezTo>
                <a:cubicBezTo>
                  <a:pt x="7080176" y="1794725"/>
                  <a:pt x="7140720" y="1774394"/>
                  <a:pt x="7211507" y="1746334"/>
                </a:cubicBezTo>
                <a:cubicBezTo>
                  <a:pt x="7282295" y="1718274"/>
                  <a:pt x="7351340" y="1695316"/>
                  <a:pt x="7364941" y="1695316"/>
                </a:cubicBezTo>
                <a:cubicBezTo>
                  <a:pt x="7388347" y="1695316"/>
                  <a:pt x="7442200" y="1755170"/>
                  <a:pt x="7442200" y="1781184"/>
                </a:cubicBezTo>
                <a:cubicBezTo>
                  <a:pt x="7442200" y="1787837"/>
                  <a:pt x="7343616" y="1824847"/>
                  <a:pt x="7223125" y="1863428"/>
                </a:cubicBezTo>
                <a:cubicBezTo>
                  <a:pt x="7102634" y="1902008"/>
                  <a:pt x="6993513" y="1940529"/>
                  <a:pt x="6980633" y="1949029"/>
                </a:cubicBezTo>
                <a:cubicBezTo>
                  <a:pt x="6960785" y="1962129"/>
                  <a:pt x="6951591" y="1959095"/>
                  <a:pt x="6920308" y="1929124"/>
                </a:cubicBezTo>
                <a:cubicBezTo>
                  <a:pt x="6900008" y="1909676"/>
                  <a:pt x="6883400" y="1884974"/>
                  <a:pt x="6883400" y="1874230"/>
                </a:cubicBezTo>
                <a:cubicBezTo>
                  <a:pt x="6883400" y="1863487"/>
                  <a:pt x="6940822" y="1758829"/>
                  <a:pt x="7011005" y="1641656"/>
                </a:cubicBezTo>
                <a:cubicBezTo>
                  <a:pt x="7081188" y="1524484"/>
                  <a:pt x="7145836" y="1428616"/>
                  <a:pt x="7154666" y="1428616"/>
                </a:cubicBezTo>
                <a:close/>
                <a:moveTo>
                  <a:pt x="931667" y="1365116"/>
                </a:moveTo>
                <a:cubicBezTo>
                  <a:pt x="949073" y="1365116"/>
                  <a:pt x="1070679" y="1468414"/>
                  <a:pt x="1163167" y="1561762"/>
                </a:cubicBezTo>
                <a:cubicBezTo>
                  <a:pt x="1252012" y="1651435"/>
                  <a:pt x="1268957" y="1698663"/>
                  <a:pt x="1236687" y="1766668"/>
                </a:cubicBezTo>
                <a:cubicBezTo>
                  <a:pt x="1212708" y="1817200"/>
                  <a:pt x="1154290" y="1869799"/>
                  <a:pt x="1109723" y="1880984"/>
                </a:cubicBezTo>
                <a:cubicBezTo>
                  <a:pt x="1072326" y="1890371"/>
                  <a:pt x="992244" y="1862349"/>
                  <a:pt x="974054" y="1833512"/>
                </a:cubicBezTo>
                <a:cubicBezTo>
                  <a:pt x="964322" y="1818083"/>
                  <a:pt x="968293" y="1802845"/>
                  <a:pt x="989985" y="1772381"/>
                </a:cubicBezTo>
                <a:cubicBezTo>
                  <a:pt x="1005877" y="1750063"/>
                  <a:pt x="1025375" y="1732939"/>
                  <a:pt x="1033315" y="1734326"/>
                </a:cubicBezTo>
                <a:cubicBezTo>
                  <a:pt x="1076974" y="1741958"/>
                  <a:pt x="1096685" y="1737431"/>
                  <a:pt x="1109587" y="1716808"/>
                </a:cubicBezTo>
                <a:cubicBezTo>
                  <a:pt x="1121998" y="1696971"/>
                  <a:pt x="1111020" y="1682294"/>
                  <a:pt x="1028843" y="1608858"/>
                </a:cubicBezTo>
                <a:cubicBezTo>
                  <a:pt x="976534" y="1562112"/>
                  <a:pt x="910811" y="1502828"/>
                  <a:pt x="882793" y="1477116"/>
                </a:cubicBezTo>
                <a:lnTo>
                  <a:pt x="831851" y="1430366"/>
                </a:lnTo>
                <a:lnTo>
                  <a:pt x="875502" y="1397741"/>
                </a:lnTo>
                <a:cubicBezTo>
                  <a:pt x="899510" y="1379797"/>
                  <a:pt x="924784" y="1365116"/>
                  <a:pt x="931667" y="1365116"/>
                </a:cubicBezTo>
                <a:close/>
                <a:moveTo>
                  <a:pt x="7029735" y="1301616"/>
                </a:moveTo>
                <a:cubicBezTo>
                  <a:pt x="7038814" y="1301616"/>
                  <a:pt x="7061675" y="1319958"/>
                  <a:pt x="7080539" y="1342377"/>
                </a:cubicBezTo>
                <a:lnTo>
                  <a:pt x="7114838" y="1383138"/>
                </a:lnTo>
                <a:lnTo>
                  <a:pt x="6932443" y="1545002"/>
                </a:lnTo>
                <a:cubicBezTo>
                  <a:pt x="6832126" y="1634027"/>
                  <a:pt x="6746271" y="1709982"/>
                  <a:pt x="6741653" y="1713791"/>
                </a:cubicBezTo>
                <a:cubicBezTo>
                  <a:pt x="6737035" y="1717600"/>
                  <a:pt x="6717669" y="1702190"/>
                  <a:pt x="6698616" y="1679548"/>
                </a:cubicBezTo>
                <a:lnTo>
                  <a:pt x="6663976" y="1638380"/>
                </a:lnTo>
                <a:lnTo>
                  <a:pt x="6838603" y="1469998"/>
                </a:lnTo>
                <a:cubicBezTo>
                  <a:pt x="6934648" y="1377388"/>
                  <a:pt x="7020657" y="1301616"/>
                  <a:pt x="7029735" y="1301616"/>
                </a:cubicBezTo>
                <a:close/>
                <a:moveTo>
                  <a:pt x="1078471" y="1212716"/>
                </a:moveTo>
                <a:cubicBezTo>
                  <a:pt x="1089709" y="1212716"/>
                  <a:pt x="1175755" y="1289725"/>
                  <a:pt x="1269683" y="1383848"/>
                </a:cubicBezTo>
                <a:lnTo>
                  <a:pt x="1440463" y="1554980"/>
                </a:lnTo>
                <a:lnTo>
                  <a:pt x="1403656" y="1593398"/>
                </a:lnTo>
                <a:cubicBezTo>
                  <a:pt x="1383412" y="1614528"/>
                  <a:pt x="1360695" y="1631816"/>
                  <a:pt x="1353174" y="1631816"/>
                </a:cubicBezTo>
                <a:cubicBezTo>
                  <a:pt x="1345652" y="1631816"/>
                  <a:pt x="1263129" y="1555290"/>
                  <a:pt x="1169790" y="1461758"/>
                </a:cubicBezTo>
                <a:cubicBezTo>
                  <a:pt x="995288" y="1286896"/>
                  <a:pt x="980218" y="1261283"/>
                  <a:pt x="1032601" y="1228591"/>
                </a:cubicBezTo>
                <a:cubicBezTo>
                  <a:pt x="1046591" y="1219860"/>
                  <a:pt x="1067233" y="1212716"/>
                  <a:pt x="1078471" y="1212716"/>
                </a:cubicBezTo>
                <a:close/>
                <a:moveTo>
                  <a:pt x="1430077" y="1138502"/>
                </a:moveTo>
                <a:cubicBezTo>
                  <a:pt x="1423806" y="1139408"/>
                  <a:pt x="1425605" y="1147981"/>
                  <a:pt x="1429443" y="1165091"/>
                </a:cubicBezTo>
                <a:cubicBezTo>
                  <a:pt x="1432971" y="1180807"/>
                  <a:pt x="1441298" y="1203866"/>
                  <a:pt x="1447950" y="1216334"/>
                </a:cubicBezTo>
                <a:cubicBezTo>
                  <a:pt x="1459283" y="1237575"/>
                  <a:pt x="1462057" y="1237683"/>
                  <a:pt x="1492024" y="1218048"/>
                </a:cubicBezTo>
                <a:cubicBezTo>
                  <a:pt x="1534052" y="1190510"/>
                  <a:pt x="1532523" y="1183384"/>
                  <a:pt x="1479121" y="1157918"/>
                </a:cubicBezTo>
                <a:cubicBezTo>
                  <a:pt x="1450687" y="1144359"/>
                  <a:pt x="1436347" y="1137597"/>
                  <a:pt x="1430077" y="1138502"/>
                </a:cubicBezTo>
                <a:close/>
                <a:moveTo>
                  <a:pt x="6659760" y="958716"/>
                </a:moveTo>
                <a:cubicBezTo>
                  <a:pt x="6675407" y="958716"/>
                  <a:pt x="6747813" y="1021571"/>
                  <a:pt x="6737157" y="1025905"/>
                </a:cubicBezTo>
                <a:cubicBezTo>
                  <a:pt x="6729099" y="1029183"/>
                  <a:pt x="6691018" y="1316667"/>
                  <a:pt x="6697751" y="1323400"/>
                </a:cubicBezTo>
                <a:cubicBezTo>
                  <a:pt x="6700413" y="1326062"/>
                  <a:pt x="6738390" y="1287960"/>
                  <a:pt x="6782144" y="1238728"/>
                </a:cubicBezTo>
                <a:cubicBezTo>
                  <a:pt x="6825899" y="1189496"/>
                  <a:pt x="6867641" y="1149216"/>
                  <a:pt x="6874905" y="1149216"/>
                </a:cubicBezTo>
                <a:cubicBezTo>
                  <a:pt x="6894955" y="1149216"/>
                  <a:pt x="6946900" y="1202028"/>
                  <a:pt x="6946900" y="1222412"/>
                </a:cubicBezTo>
                <a:cubicBezTo>
                  <a:pt x="6946900" y="1245934"/>
                  <a:pt x="6643126" y="1581016"/>
                  <a:pt x="6621801" y="1581016"/>
                </a:cubicBezTo>
                <a:cubicBezTo>
                  <a:pt x="6612789" y="1581016"/>
                  <a:pt x="6589748" y="1567539"/>
                  <a:pt x="6570597" y="1551066"/>
                </a:cubicBezTo>
                <a:lnTo>
                  <a:pt x="6535779" y="1521116"/>
                </a:lnTo>
                <a:lnTo>
                  <a:pt x="6551885" y="1382791"/>
                </a:lnTo>
                <a:cubicBezTo>
                  <a:pt x="6560744" y="1306712"/>
                  <a:pt x="6568950" y="1233628"/>
                  <a:pt x="6570121" y="1220382"/>
                </a:cubicBezTo>
                <a:cubicBezTo>
                  <a:pt x="6571314" y="1206888"/>
                  <a:pt x="6539328" y="1238997"/>
                  <a:pt x="6497376" y="1293407"/>
                </a:cubicBezTo>
                <a:cubicBezTo>
                  <a:pt x="6456195" y="1346817"/>
                  <a:pt x="6416559" y="1390516"/>
                  <a:pt x="6409294" y="1390516"/>
                </a:cubicBezTo>
                <a:cubicBezTo>
                  <a:pt x="6390179" y="1390516"/>
                  <a:pt x="6337300" y="1338127"/>
                  <a:pt x="6337300" y="1319188"/>
                </a:cubicBezTo>
                <a:cubicBezTo>
                  <a:pt x="6337300" y="1310333"/>
                  <a:pt x="6406625" y="1225604"/>
                  <a:pt x="6491355" y="1130902"/>
                </a:cubicBezTo>
                <a:cubicBezTo>
                  <a:pt x="6576085" y="1036200"/>
                  <a:pt x="6651868" y="958716"/>
                  <a:pt x="6659760" y="958716"/>
                </a:cubicBezTo>
                <a:close/>
                <a:moveTo>
                  <a:pt x="6236676" y="641217"/>
                </a:moveTo>
                <a:cubicBezTo>
                  <a:pt x="6242904" y="641217"/>
                  <a:pt x="6266421" y="657675"/>
                  <a:pt x="6288938" y="677793"/>
                </a:cubicBezTo>
                <a:lnTo>
                  <a:pt x="6329876" y="714372"/>
                </a:lnTo>
                <a:lnTo>
                  <a:pt x="6258992" y="801620"/>
                </a:lnTo>
                <a:cubicBezTo>
                  <a:pt x="6139685" y="948468"/>
                  <a:pt x="6107629" y="1040334"/>
                  <a:pt x="6162326" y="1078646"/>
                </a:cubicBezTo>
                <a:cubicBezTo>
                  <a:pt x="6209489" y="1111680"/>
                  <a:pt x="6242746" y="1103303"/>
                  <a:pt x="6275659" y="1050096"/>
                </a:cubicBezTo>
                <a:cubicBezTo>
                  <a:pt x="6319374" y="979428"/>
                  <a:pt x="6455784" y="806317"/>
                  <a:pt x="6467755" y="806317"/>
                </a:cubicBezTo>
                <a:cubicBezTo>
                  <a:pt x="6487848" y="806317"/>
                  <a:pt x="6553200" y="862182"/>
                  <a:pt x="6553200" y="879359"/>
                </a:cubicBezTo>
                <a:cubicBezTo>
                  <a:pt x="6553200" y="899931"/>
                  <a:pt x="6390882" y="1130270"/>
                  <a:pt x="6341798" y="1179355"/>
                </a:cubicBezTo>
                <a:cubicBezTo>
                  <a:pt x="6279511" y="1241641"/>
                  <a:pt x="6197534" y="1240104"/>
                  <a:pt x="6102725" y="1174874"/>
                </a:cubicBezTo>
                <a:cubicBezTo>
                  <a:pt x="6035783" y="1128817"/>
                  <a:pt x="6007100" y="1080569"/>
                  <a:pt x="6007100" y="1014025"/>
                </a:cubicBezTo>
                <a:cubicBezTo>
                  <a:pt x="6007100" y="975396"/>
                  <a:pt x="6027577" y="935956"/>
                  <a:pt x="6116226" y="803846"/>
                </a:cubicBezTo>
                <a:cubicBezTo>
                  <a:pt x="6176245" y="714400"/>
                  <a:pt x="6230448" y="641217"/>
                  <a:pt x="6236676" y="641217"/>
                </a:cubicBezTo>
                <a:close/>
                <a:moveTo>
                  <a:pt x="1860553" y="581923"/>
                </a:moveTo>
                <a:cubicBezTo>
                  <a:pt x="1875544" y="585874"/>
                  <a:pt x="2133232" y="971910"/>
                  <a:pt x="2133266" y="990466"/>
                </a:cubicBezTo>
                <a:cubicBezTo>
                  <a:pt x="2133277" y="997451"/>
                  <a:pt x="2116132" y="1018988"/>
                  <a:pt x="2095164" y="1038326"/>
                </a:cubicBezTo>
                <a:lnTo>
                  <a:pt x="2057041" y="1073486"/>
                </a:lnTo>
                <a:lnTo>
                  <a:pt x="1990546" y="1039641"/>
                </a:lnTo>
                <a:cubicBezTo>
                  <a:pt x="1909040" y="998155"/>
                  <a:pt x="1778002" y="944857"/>
                  <a:pt x="1778002" y="953191"/>
                </a:cubicBezTo>
                <a:cubicBezTo>
                  <a:pt x="1778002" y="956553"/>
                  <a:pt x="1806578" y="1002453"/>
                  <a:pt x="1841502" y="1055192"/>
                </a:cubicBezTo>
                <a:cubicBezTo>
                  <a:pt x="1876427" y="1107931"/>
                  <a:pt x="1905002" y="1155874"/>
                  <a:pt x="1905002" y="1161733"/>
                </a:cubicBezTo>
                <a:cubicBezTo>
                  <a:pt x="1905002" y="1167593"/>
                  <a:pt x="1866971" y="1199525"/>
                  <a:pt x="1820488" y="1232694"/>
                </a:cubicBezTo>
                <a:lnTo>
                  <a:pt x="1735975" y="1293002"/>
                </a:lnTo>
                <a:lnTo>
                  <a:pt x="1690313" y="1270820"/>
                </a:lnTo>
                <a:cubicBezTo>
                  <a:pt x="1615243" y="1234349"/>
                  <a:pt x="1609048" y="1235504"/>
                  <a:pt x="1556996" y="1295666"/>
                </a:cubicBezTo>
                <a:cubicBezTo>
                  <a:pt x="1508148" y="1352126"/>
                  <a:pt x="1507664" y="1353693"/>
                  <a:pt x="1523139" y="1405343"/>
                </a:cubicBezTo>
                <a:cubicBezTo>
                  <a:pt x="1538285" y="1455892"/>
                  <a:pt x="1537496" y="1459084"/>
                  <a:pt x="1500806" y="1495774"/>
                </a:cubicBezTo>
                <a:cubicBezTo>
                  <a:pt x="1439458" y="1557122"/>
                  <a:pt x="1426713" y="1539467"/>
                  <a:pt x="1333502" y="1264019"/>
                </a:cubicBezTo>
                <a:lnTo>
                  <a:pt x="1250953" y="1020075"/>
                </a:lnTo>
                <a:lnTo>
                  <a:pt x="1301273" y="989396"/>
                </a:lnTo>
                <a:cubicBezTo>
                  <a:pt x="1328948" y="972522"/>
                  <a:pt x="1354929" y="958716"/>
                  <a:pt x="1359005" y="958716"/>
                </a:cubicBezTo>
                <a:cubicBezTo>
                  <a:pt x="1363082" y="958716"/>
                  <a:pt x="1453728" y="1004970"/>
                  <a:pt x="1560440" y="1061502"/>
                </a:cubicBezTo>
                <a:cubicBezTo>
                  <a:pt x="1667154" y="1118035"/>
                  <a:pt x="1756725" y="1162027"/>
                  <a:pt x="1759490" y="1159262"/>
                </a:cubicBezTo>
                <a:cubicBezTo>
                  <a:pt x="1762254" y="1156498"/>
                  <a:pt x="1715774" y="1081259"/>
                  <a:pt x="1656204" y="992064"/>
                </a:cubicBezTo>
                <a:cubicBezTo>
                  <a:pt x="1596632" y="902869"/>
                  <a:pt x="1546802" y="818605"/>
                  <a:pt x="1545471" y="804806"/>
                </a:cubicBezTo>
                <a:cubicBezTo>
                  <a:pt x="1543744" y="786893"/>
                  <a:pt x="1555868" y="774595"/>
                  <a:pt x="1587872" y="761797"/>
                </a:cubicBezTo>
                <a:cubicBezTo>
                  <a:pt x="1631381" y="744399"/>
                  <a:pt x="1636702" y="745745"/>
                  <a:pt x="1769956" y="807854"/>
                </a:cubicBezTo>
                <a:cubicBezTo>
                  <a:pt x="1845452" y="843042"/>
                  <a:pt x="1910066" y="868986"/>
                  <a:pt x="1913546" y="865505"/>
                </a:cubicBezTo>
                <a:cubicBezTo>
                  <a:pt x="1917024" y="862027"/>
                  <a:pt x="1890807" y="816113"/>
                  <a:pt x="1855286" y="763471"/>
                </a:cubicBezTo>
                <a:cubicBezTo>
                  <a:pt x="1819765" y="710831"/>
                  <a:pt x="1790702" y="662268"/>
                  <a:pt x="1790702" y="655548"/>
                </a:cubicBezTo>
                <a:cubicBezTo>
                  <a:pt x="1790702" y="648832"/>
                  <a:pt x="1803562" y="628764"/>
                  <a:pt x="1819277" y="610953"/>
                </a:cubicBezTo>
                <a:cubicBezTo>
                  <a:pt x="1834994" y="593143"/>
                  <a:pt x="1853567" y="580079"/>
                  <a:pt x="1860553" y="581923"/>
                </a:cubicBezTo>
                <a:close/>
                <a:moveTo>
                  <a:pt x="2247902" y="374757"/>
                </a:moveTo>
                <a:cubicBezTo>
                  <a:pt x="2315146" y="362779"/>
                  <a:pt x="2428323" y="406134"/>
                  <a:pt x="2445299" y="450370"/>
                </a:cubicBezTo>
                <a:cubicBezTo>
                  <a:pt x="2450258" y="463295"/>
                  <a:pt x="2438861" y="476929"/>
                  <a:pt x="2410619" y="491858"/>
                </a:cubicBezTo>
                <a:cubicBezTo>
                  <a:pt x="2346326" y="525837"/>
                  <a:pt x="2338911" y="527905"/>
                  <a:pt x="2330451" y="514215"/>
                </a:cubicBezTo>
                <a:cubicBezTo>
                  <a:pt x="2315627" y="490228"/>
                  <a:pt x="2250141" y="501270"/>
                  <a:pt x="2210776" y="534396"/>
                </a:cubicBezTo>
                <a:cubicBezTo>
                  <a:pt x="2163484" y="574190"/>
                  <a:pt x="2158944" y="629923"/>
                  <a:pt x="2196932" y="704384"/>
                </a:cubicBezTo>
                <a:cubicBezTo>
                  <a:pt x="2240667" y="790109"/>
                  <a:pt x="2299855" y="813373"/>
                  <a:pt x="2375156" y="774435"/>
                </a:cubicBezTo>
                <a:cubicBezTo>
                  <a:pt x="2419104" y="751707"/>
                  <a:pt x="2446600" y="707833"/>
                  <a:pt x="2428337" y="689573"/>
                </a:cubicBezTo>
                <a:cubicBezTo>
                  <a:pt x="2420248" y="681483"/>
                  <a:pt x="2402354" y="684169"/>
                  <a:pt x="2376991" y="697284"/>
                </a:cubicBezTo>
                <a:cubicBezTo>
                  <a:pt x="2355581" y="708356"/>
                  <a:pt x="2335068" y="717417"/>
                  <a:pt x="2331408" y="717417"/>
                </a:cubicBezTo>
                <a:cubicBezTo>
                  <a:pt x="2323212" y="717417"/>
                  <a:pt x="2286002" y="646748"/>
                  <a:pt x="2286002" y="631182"/>
                </a:cubicBezTo>
                <a:cubicBezTo>
                  <a:pt x="2286002" y="615031"/>
                  <a:pt x="2475426" y="524753"/>
                  <a:pt x="2490179" y="533871"/>
                </a:cubicBezTo>
                <a:cubicBezTo>
                  <a:pt x="2508782" y="545368"/>
                  <a:pt x="2578101" y="687990"/>
                  <a:pt x="2578101" y="714769"/>
                </a:cubicBezTo>
                <a:cubicBezTo>
                  <a:pt x="2578101" y="751594"/>
                  <a:pt x="2498473" y="835332"/>
                  <a:pt x="2425893" y="874835"/>
                </a:cubicBezTo>
                <a:cubicBezTo>
                  <a:pt x="2369171" y="905709"/>
                  <a:pt x="2349182" y="910027"/>
                  <a:pt x="2284641" y="905358"/>
                </a:cubicBezTo>
                <a:cubicBezTo>
                  <a:pt x="2229438" y="901365"/>
                  <a:pt x="2198537" y="891458"/>
                  <a:pt x="2168355" y="868078"/>
                </a:cubicBezTo>
                <a:cubicBezTo>
                  <a:pt x="2075153" y="795880"/>
                  <a:pt x="2026323" y="663738"/>
                  <a:pt x="2056108" y="564325"/>
                </a:cubicBezTo>
                <a:cubicBezTo>
                  <a:pt x="2081784" y="478625"/>
                  <a:pt x="2173454" y="388020"/>
                  <a:pt x="2247902" y="374757"/>
                </a:cubicBezTo>
                <a:close/>
                <a:moveTo>
                  <a:pt x="5588696" y="311015"/>
                </a:moveTo>
                <a:cubicBezTo>
                  <a:pt x="5605726" y="311015"/>
                  <a:pt x="5667437" y="336701"/>
                  <a:pt x="5680822" y="349361"/>
                </a:cubicBezTo>
                <a:cubicBezTo>
                  <a:pt x="5686472" y="354704"/>
                  <a:pt x="5674348" y="396010"/>
                  <a:pt x="5653880" y="441151"/>
                </a:cubicBezTo>
                <a:lnTo>
                  <a:pt x="5616666" y="523225"/>
                </a:lnTo>
                <a:lnTo>
                  <a:pt x="5685164" y="556820"/>
                </a:lnTo>
                <a:cubicBezTo>
                  <a:pt x="5722838" y="575299"/>
                  <a:pt x="5755773" y="590417"/>
                  <a:pt x="5758352" y="590417"/>
                </a:cubicBezTo>
                <a:cubicBezTo>
                  <a:pt x="5760932" y="590417"/>
                  <a:pt x="5769792" y="563270"/>
                  <a:pt x="5778043" y="530090"/>
                </a:cubicBezTo>
                <a:cubicBezTo>
                  <a:pt x="5797948" y="450044"/>
                  <a:pt x="5829147" y="422156"/>
                  <a:pt x="5879249" y="439623"/>
                </a:cubicBezTo>
                <a:cubicBezTo>
                  <a:pt x="5954495" y="465853"/>
                  <a:pt x="5953583" y="472885"/>
                  <a:pt x="5847842" y="682048"/>
                </a:cubicBezTo>
                <a:cubicBezTo>
                  <a:pt x="5793868" y="788812"/>
                  <a:pt x="5745239" y="886907"/>
                  <a:pt x="5739778" y="900037"/>
                </a:cubicBezTo>
                <a:cubicBezTo>
                  <a:pt x="5731265" y="920506"/>
                  <a:pt x="5724717" y="921942"/>
                  <a:pt x="5693850" y="910113"/>
                </a:cubicBezTo>
                <a:cubicBezTo>
                  <a:pt x="5620500" y="882006"/>
                  <a:pt x="5620177" y="880823"/>
                  <a:pt x="5662833" y="796325"/>
                </a:cubicBezTo>
                <a:cubicBezTo>
                  <a:pt x="5684540" y="753322"/>
                  <a:pt x="5702300" y="712360"/>
                  <a:pt x="5702300" y="705293"/>
                </a:cubicBezTo>
                <a:cubicBezTo>
                  <a:pt x="5702300" y="694586"/>
                  <a:pt x="5588764" y="628515"/>
                  <a:pt x="5570369" y="628515"/>
                </a:cubicBezTo>
                <a:cubicBezTo>
                  <a:pt x="5567192" y="628515"/>
                  <a:pt x="5546154" y="668522"/>
                  <a:pt x="5523616" y="717417"/>
                </a:cubicBezTo>
                <a:cubicBezTo>
                  <a:pt x="5501079" y="766311"/>
                  <a:pt x="5477965" y="806317"/>
                  <a:pt x="5472251" y="806317"/>
                </a:cubicBezTo>
                <a:cubicBezTo>
                  <a:pt x="5466537" y="806317"/>
                  <a:pt x="5441349" y="796533"/>
                  <a:pt x="5416279" y="784580"/>
                </a:cubicBezTo>
                <a:cubicBezTo>
                  <a:pt x="5380718" y="767622"/>
                  <a:pt x="5372132" y="757116"/>
                  <a:pt x="5377229" y="736807"/>
                </a:cubicBezTo>
                <a:cubicBezTo>
                  <a:pt x="5380823" y="722491"/>
                  <a:pt x="5426889" y="620828"/>
                  <a:pt x="5479597" y="510894"/>
                </a:cubicBezTo>
                <a:cubicBezTo>
                  <a:pt x="5532305" y="400963"/>
                  <a:pt x="5581400" y="311015"/>
                  <a:pt x="5588696" y="311015"/>
                </a:cubicBezTo>
                <a:close/>
                <a:moveTo>
                  <a:pt x="3966200" y="241013"/>
                </a:moveTo>
                <a:cubicBezTo>
                  <a:pt x="4018190" y="240003"/>
                  <a:pt x="4075806" y="250187"/>
                  <a:pt x="4088712" y="265735"/>
                </a:cubicBezTo>
                <a:cubicBezTo>
                  <a:pt x="4098578" y="277626"/>
                  <a:pt x="4100222" y="296384"/>
                  <a:pt x="4093442" y="319711"/>
                </a:cubicBezTo>
                <a:cubicBezTo>
                  <a:pt x="4083164" y="355071"/>
                  <a:pt x="4081930" y="355465"/>
                  <a:pt x="3981450" y="355465"/>
                </a:cubicBezTo>
                <a:lnTo>
                  <a:pt x="3879850" y="355465"/>
                </a:lnTo>
                <a:lnTo>
                  <a:pt x="3879850" y="304792"/>
                </a:lnTo>
                <a:cubicBezTo>
                  <a:pt x="3879850" y="258763"/>
                  <a:pt x="3883344" y="253369"/>
                  <a:pt x="3917950" y="245969"/>
                </a:cubicBezTo>
                <a:cubicBezTo>
                  <a:pt x="3932165" y="242927"/>
                  <a:pt x="3948870" y="241347"/>
                  <a:pt x="3966200" y="241013"/>
                </a:cubicBezTo>
                <a:close/>
                <a:moveTo>
                  <a:pt x="5168652" y="175857"/>
                </a:moveTo>
                <a:cubicBezTo>
                  <a:pt x="5178930" y="175847"/>
                  <a:pt x="5191086" y="176635"/>
                  <a:pt x="5206165" y="177957"/>
                </a:cubicBezTo>
                <a:cubicBezTo>
                  <a:pt x="5333012" y="189092"/>
                  <a:pt x="5416162" y="249816"/>
                  <a:pt x="5423150" y="336415"/>
                </a:cubicBezTo>
                <a:cubicBezTo>
                  <a:pt x="5424559" y="353878"/>
                  <a:pt x="5427937" y="378166"/>
                  <a:pt x="5430656" y="390392"/>
                </a:cubicBezTo>
                <a:cubicBezTo>
                  <a:pt x="5434529" y="407801"/>
                  <a:pt x="5427163" y="412615"/>
                  <a:pt x="5396665" y="412615"/>
                </a:cubicBezTo>
                <a:cubicBezTo>
                  <a:pt x="5345546" y="412615"/>
                  <a:pt x="5308600" y="391943"/>
                  <a:pt x="5308600" y="363337"/>
                </a:cubicBezTo>
                <a:cubicBezTo>
                  <a:pt x="5308600" y="303618"/>
                  <a:pt x="5206313" y="272013"/>
                  <a:pt x="5157120" y="316532"/>
                </a:cubicBezTo>
                <a:cubicBezTo>
                  <a:pt x="5128324" y="342594"/>
                  <a:pt x="5092700" y="439117"/>
                  <a:pt x="5092700" y="491079"/>
                </a:cubicBezTo>
                <a:cubicBezTo>
                  <a:pt x="5092700" y="567680"/>
                  <a:pt x="5200066" y="609096"/>
                  <a:pt x="5251450" y="552315"/>
                </a:cubicBezTo>
                <a:cubicBezTo>
                  <a:pt x="5282245" y="518287"/>
                  <a:pt x="5308098" y="520323"/>
                  <a:pt x="5351054" y="560152"/>
                </a:cubicBezTo>
                <a:lnTo>
                  <a:pt x="5386899" y="593390"/>
                </a:lnTo>
                <a:lnTo>
                  <a:pt x="5345490" y="636113"/>
                </a:lnTo>
                <a:cubicBezTo>
                  <a:pt x="5269745" y="714265"/>
                  <a:pt x="5191296" y="719035"/>
                  <a:pt x="5065345" y="653150"/>
                </a:cubicBezTo>
                <a:cubicBezTo>
                  <a:pt x="4979235" y="608104"/>
                  <a:pt x="4930570" y="448055"/>
                  <a:pt x="4977602" y="364578"/>
                </a:cubicBezTo>
                <a:cubicBezTo>
                  <a:pt x="5019639" y="289970"/>
                  <a:pt x="5059473" y="237226"/>
                  <a:pt x="5098686" y="204247"/>
                </a:cubicBezTo>
                <a:cubicBezTo>
                  <a:pt x="5123898" y="183043"/>
                  <a:pt x="5137820" y="175878"/>
                  <a:pt x="5168652" y="175857"/>
                </a:cubicBezTo>
                <a:close/>
                <a:moveTo>
                  <a:pt x="2918370" y="128456"/>
                </a:moveTo>
                <a:cubicBezTo>
                  <a:pt x="2979334" y="125410"/>
                  <a:pt x="3045037" y="153747"/>
                  <a:pt x="3085425" y="205089"/>
                </a:cubicBezTo>
                <a:cubicBezTo>
                  <a:pt x="3110713" y="237240"/>
                  <a:pt x="3110980" y="239914"/>
                  <a:pt x="3089721" y="248126"/>
                </a:cubicBezTo>
                <a:cubicBezTo>
                  <a:pt x="3077252" y="252939"/>
                  <a:pt x="3051804" y="265743"/>
                  <a:pt x="3033169" y="276575"/>
                </a:cubicBezTo>
                <a:cubicBezTo>
                  <a:pt x="3001789" y="294814"/>
                  <a:pt x="2997654" y="294466"/>
                  <a:pt x="2977226" y="271893"/>
                </a:cubicBezTo>
                <a:cubicBezTo>
                  <a:pt x="2950805" y="242699"/>
                  <a:pt x="2911424" y="240787"/>
                  <a:pt x="2862083" y="266307"/>
                </a:cubicBezTo>
                <a:cubicBezTo>
                  <a:pt x="2809184" y="293670"/>
                  <a:pt x="2841102" y="309179"/>
                  <a:pt x="2966749" y="317171"/>
                </a:cubicBezTo>
                <a:cubicBezTo>
                  <a:pt x="3092152" y="325146"/>
                  <a:pt x="3134734" y="348128"/>
                  <a:pt x="3165803" y="424600"/>
                </a:cubicBezTo>
                <a:cubicBezTo>
                  <a:pt x="3193587" y="492989"/>
                  <a:pt x="3179063" y="551441"/>
                  <a:pt x="3127008" y="580714"/>
                </a:cubicBezTo>
                <a:cubicBezTo>
                  <a:pt x="3108002" y="591399"/>
                  <a:pt x="3076144" y="612697"/>
                  <a:pt x="3056212" y="628038"/>
                </a:cubicBezTo>
                <a:cubicBezTo>
                  <a:pt x="3008501" y="664756"/>
                  <a:pt x="2905290" y="668576"/>
                  <a:pt x="2849604" y="635682"/>
                </a:cubicBezTo>
                <a:cubicBezTo>
                  <a:pt x="2796873" y="604533"/>
                  <a:pt x="2761231" y="544747"/>
                  <a:pt x="2781112" y="520794"/>
                </a:cubicBezTo>
                <a:cubicBezTo>
                  <a:pt x="2808630" y="487636"/>
                  <a:pt x="2869429" y="483663"/>
                  <a:pt x="2900635" y="512978"/>
                </a:cubicBezTo>
                <a:cubicBezTo>
                  <a:pt x="2932749" y="543149"/>
                  <a:pt x="2993714" y="547902"/>
                  <a:pt x="3027906" y="522903"/>
                </a:cubicBezTo>
                <a:cubicBezTo>
                  <a:pt x="3045467" y="510061"/>
                  <a:pt x="3048208" y="499024"/>
                  <a:pt x="3039736" y="475276"/>
                </a:cubicBezTo>
                <a:cubicBezTo>
                  <a:pt x="3029624" y="446933"/>
                  <a:pt x="3020279" y="443780"/>
                  <a:pt x="2927230" y="437331"/>
                </a:cubicBezTo>
                <a:cubicBezTo>
                  <a:pt x="2871417" y="433459"/>
                  <a:pt x="2813469" y="426678"/>
                  <a:pt x="2798458" y="422255"/>
                </a:cubicBezTo>
                <a:cubicBezTo>
                  <a:pt x="2757024" y="410054"/>
                  <a:pt x="2730501" y="362405"/>
                  <a:pt x="2730501" y="300164"/>
                </a:cubicBezTo>
                <a:cubicBezTo>
                  <a:pt x="2730501" y="252757"/>
                  <a:pt x="2737233" y="237816"/>
                  <a:pt x="2774374" y="202790"/>
                </a:cubicBezTo>
                <a:cubicBezTo>
                  <a:pt x="2798502" y="180031"/>
                  <a:pt x="2837079" y="152803"/>
                  <a:pt x="2860099" y="142276"/>
                </a:cubicBezTo>
                <a:cubicBezTo>
                  <a:pt x="2878254" y="133978"/>
                  <a:pt x="2898049" y="129474"/>
                  <a:pt x="2918370" y="128456"/>
                </a:cubicBezTo>
                <a:close/>
                <a:moveTo>
                  <a:pt x="4635562" y="37626"/>
                </a:moveTo>
                <a:cubicBezTo>
                  <a:pt x="4703900" y="41739"/>
                  <a:pt x="4898176" y="78377"/>
                  <a:pt x="4938457" y="96742"/>
                </a:cubicBezTo>
                <a:cubicBezTo>
                  <a:pt x="4963594" y="108198"/>
                  <a:pt x="4967100" y="116688"/>
                  <a:pt x="4960444" y="149973"/>
                </a:cubicBezTo>
                <a:cubicBezTo>
                  <a:pt x="4956088" y="171751"/>
                  <a:pt x="4947990" y="194105"/>
                  <a:pt x="4942449" y="199646"/>
                </a:cubicBezTo>
                <a:cubicBezTo>
                  <a:pt x="4936908" y="205187"/>
                  <a:pt x="4880063" y="199303"/>
                  <a:pt x="4816126" y="186564"/>
                </a:cubicBezTo>
                <a:cubicBezTo>
                  <a:pt x="4693015" y="162041"/>
                  <a:pt x="4686300" y="163815"/>
                  <a:pt x="4686300" y="220865"/>
                </a:cubicBezTo>
                <a:cubicBezTo>
                  <a:pt x="4686300" y="238578"/>
                  <a:pt x="4705974" y="246137"/>
                  <a:pt x="4785894" y="259115"/>
                </a:cubicBezTo>
                <a:cubicBezTo>
                  <a:pt x="4840670" y="268008"/>
                  <a:pt x="4892172" y="279417"/>
                  <a:pt x="4900343" y="284469"/>
                </a:cubicBezTo>
                <a:cubicBezTo>
                  <a:pt x="4918435" y="295649"/>
                  <a:pt x="4905391" y="374088"/>
                  <a:pt x="4884079" y="382269"/>
                </a:cubicBezTo>
                <a:cubicBezTo>
                  <a:pt x="4876098" y="385328"/>
                  <a:pt x="4824445" y="379203"/>
                  <a:pt x="4769294" y="368651"/>
                </a:cubicBezTo>
                <a:cubicBezTo>
                  <a:pt x="4714143" y="358099"/>
                  <a:pt x="4666948" y="351534"/>
                  <a:pt x="4664416" y="354065"/>
                </a:cubicBezTo>
                <a:cubicBezTo>
                  <a:pt x="4661885" y="356600"/>
                  <a:pt x="4656583" y="378582"/>
                  <a:pt x="4652633" y="402917"/>
                </a:cubicBezTo>
                <a:lnTo>
                  <a:pt x="4645454" y="447162"/>
                </a:lnTo>
                <a:lnTo>
                  <a:pt x="4883150" y="482468"/>
                </a:lnTo>
                <a:lnTo>
                  <a:pt x="4885870" y="533084"/>
                </a:lnTo>
                <a:cubicBezTo>
                  <a:pt x="4887367" y="560927"/>
                  <a:pt x="4883543" y="588753"/>
                  <a:pt x="4877372" y="594922"/>
                </a:cubicBezTo>
                <a:cubicBezTo>
                  <a:pt x="4870881" y="601414"/>
                  <a:pt x="4837627" y="597720"/>
                  <a:pt x="4798452" y="586155"/>
                </a:cubicBezTo>
                <a:cubicBezTo>
                  <a:pt x="4761216" y="575158"/>
                  <a:pt x="4679315" y="556512"/>
                  <a:pt x="4616450" y="544717"/>
                </a:cubicBezTo>
                <a:cubicBezTo>
                  <a:pt x="4553585" y="532922"/>
                  <a:pt x="4501458" y="520662"/>
                  <a:pt x="4500612" y="517467"/>
                </a:cubicBezTo>
                <a:cubicBezTo>
                  <a:pt x="4494121" y="492973"/>
                  <a:pt x="4512288" y="378160"/>
                  <a:pt x="4546843" y="225293"/>
                </a:cubicBezTo>
                <a:cubicBezTo>
                  <a:pt x="4582323" y="68334"/>
                  <a:pt x="4591342" y="43477"/>
                  <a:pt x="4614801" y="38006"/>
                </a:cubicBezTo>
                <a:cubicBezTo>
                  <a:pt x="4618607" y="37117"/>
                  <a:pt x="4625799" y="37039"/>
                  <a:pt x="4635562" y="37626"/>
                </a:cubicBezTo>
                <a:close/>
                <a:moveTo>
                  <a:pt x="3416005" y="24996"/>
                </a:moveTo>
                <a:cubicBezTo>
                  <a:pt x="3426202" y="25780"/>
                  <a:pt x="3437957" y="27392"/>
                  <a:pt x="3452171" y="29716"/>
                </a:cubicBezTo>
                <a:cubicBezTo>
                  <a:pt x="3530632" y="42543"/>
                  <a:pt x="3565259" y="63174"/>
                  <a:pt x="3600112" y="117854"/>
                </a:cubicBezTo>
                <a:cubicBezTo>
                  <a:pt x="3628638" y="162613"/>
                  <a:pt x="3628123" y="163705"/>
                  <a:pt x="3566278" y="189545"/>
                </a:cubicBezTo>
                <a:cubicBezTo>
                  <a:pt x="3522594" y="207798"/>
                  <a:pt x="3519312" y="207289"/>
                  <a:pt x="3486901" y="177248"/>
                </a:cubicBezTo>
                <a:cubicBezTo>
                  <a:pt x="3444505" y="137957"/>
                  <a:pt x="3390773" y="136908"/>
                  <a:pt x="3346023" y="174493"/>
                </a:cubicBezTo>
                <a:cubicBezTo>
                  <a:pt x="3312672" y="202504"/>
                  <a:pt x="3312257" y="204670"/>
                  <a:pt x="3325022" y="284384"/>
                </a:cubicBezTo>
                <a:cubicBezTo>
                  <a:pt x="3341243" y="385674"/>
                  <a:pt x="3361534" y="416140"/>
                  <a:pt x="3421560" y="429360"/>
                </a:cubicBezTo>
                <a:cubicBezTo>
                  <a:pt x="3477096" y="441583"/>
                  <a:pt x="3498243" y="428452"/>
                  <a:pt x="3524606" y="365355"/>
                </a:cubicBezTo>
                <a:cubicBezTo>
                  <a:pt x="3540206" y="328020"/>
                  <a:pt x="3547974" y="322727"/>
                  <a:pt x="3584197" y="324737"/>
                </a:cubicBezTo>
                <a:cubicBezTo>
                  <a:pt x="3646413" y="328194"/>
                  <a:pt x="3662309" y="344213"/>
                  <a:pt x="3644253" y="385252"/>
                </a:cubicBezTo>
                <a:cubicBezTo>
                  <a:pt x="3581067" y="528861"/>
                  <a:pt x="3539676" y="558783"/>
                  <a:pt x="3416509" y="549871"/>
                </a:cubicBezTo>
                <a:cubicBezTo>
                  <a:pt x="3327738" y="543450"/>
                  <a:pt x="3274920" y="506368"/>
                  <a:pt x="3232065" y="420370"/>
                </a:cubicBezTo>
                <a:cubicBezTo>
                  <a:pt x="3198155" y="352323"/>
                  <a:pt x="3190190" y="252183"/>
                  <a:pt x="3211464" y="161383"/>
                </a:cubicBezTo>
                <a:cubicBezTo>
                  <a:pt x="3222467" y="114424"/>
                  <a:pt x="3230000" y="107601"/>
                  <a:pt x="3342073" y="43104"/>
                </a:cubicBezTo>
                <a:cubicBezTo>
                  <a:pt x="3368858" y="27691"/>
                  <a:pt x="3385416" y="22638"/>
                  <a:pt x="3416005" y="24996"/>
                </a:cubicBezTo>
                <a:close/>
                <a:moveTo>
                  <a:pt x="3752821" y="6215"/>
                </a:moveTo>
                <a:cubicBezTo>
                  <a:pt x="3808436" y="6215"/>
                  <a:pt x="3808444" y="6224"/>
                  <a:pt x="3809533" y="53840"/>
                </a:cubicBezTo>
                <a:cubicBezTo>
                  <a:pt x="3810132" y="80034"/>
                  <a:pt x="3811911" y="190051"/>
                  <a:pt x="3813486" y="298318"/>
                </a:cubicBezTo>
                <a:lnTo>
                  <a:pt x="3816350" y="495165"/>
                </a:lnTo>
                <a:lnTo>
                  <a:pt x="3775150" y="505455"/>
                </a:lnTo>
                <a:cubicBezTo>
                  <a:pt x="3738099" y="514703"/>
                  <a:pt x="3732080" y="512148"/>
                  <a:pt x="3715383" y="480052"/>
                </a:cubicBezTo>
                <a:cubicBezTo>
                  <a:pt x="3693207" y="437433"/>
                  <a:pt x="3666201" y="14506"/>
                  <a:pt x="3685328" y="9392"/>
                </a:cubicBezTo>
                <a:cubicBezTo>
                  <a:pt x="3691857" y="7644"/>
                  <a:pt x="3722229" y="6215"/>
                  <a:pt x="3752821" y="6215"/>
                </a:cubicBezTo>
                <a:close/>
                <a:moveTo>
                  <a:pt x="4275117" y="94"/>
                </a:moveTo>
                <a:cubicBezTo>
                  <a:pt x="4327817" y="-425"/>
                  <a:pt x="4385548" y="1207"/>
                  <a:pt x="4419600" y="4524"/>
                </a:cubicBezTo>
                <a:lnTo>
                  <a:pt x="4502150" y="12565"/>
                </a:lnTo>
                <a:lnTo>
                  <a:pt x="4512617" y="62033"/>
                </a:lnTo>
                <a:cubicBezTo>
                  <a:pt x="4525616" y="123468"/>
                  <a:pt x="4512058" y="133944"/>
                  <a:pt x="4431836" y="124443"/>
                </a:cubicBezTo>
                <a:lnTo>
                  <a:pt x="4372835" y="117458"/>
                </a:lnTo>
                <a:lnTo>
                  <a:pt x="4364308" y="276941"/>
                </a:lnTo>
                <a:cubicBezTo>
                  <a:pt x="4351887" y="509299"/>
                  <a:pt x="4350400" y="514215"/>
                  <a:pt x="4292567" y="514215"/>
                </a:cubicBezTo>
                <a:cubicBezTo>
                  <a:pt x="4209256" y="514215"/>
                  <a:pt x="4203952" y="497336"/>
                  <a:pt x="4222732" y="291968"/>
                </a:cubicBezTo>
                <a:cubicBezTo>
                  <a:pt x="4231674" y="194178"/>
                  <a:pt x="4235337" y="110243"/>
                  <a:pt x="4230870" y="105444"/>
                </a:cubicBezTo>
                <a:cubicBezTo>
                  <a:pt x="4226404" y="100644"/>
                  <a:pt x="4197033" y="94929"/>
                  <a:pt x="4165600" y="92742"/>
                </a:cubicBezTo>
                <a:cubicBezTo>
                  <a:pt x="4109829" y="88861"/>
                  <a:pt x="4108508" y="87769"/>
                  <a:pt x="4110858" y="47490"/>
                </a:cubicBezTo>
                <a:lnTo>
                  <a:pt x="4113267" y="6215"/>
                </a:lnTo>
                <a:lnTo>
                  <a:pt x="4225158" y="1352"/>
                </a:lnTo>
                <a:cubicBezTo>
                  <a:pt x="4240543" y="680"/>
                  <a:pt x="4257551" y="270"/>
                  <a:pt x="4275117" y="94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-文本框 95">
            <a:extLst>
              <a:ext uri="{FF2B5EF4-FFF2-40B4-BE49-F238E27FC236}">
                <a16:creationId xmlns:a16="http://schemas.microsoft.com/office/drawing/2014/main" id="{3E414498-7CE4-4626-AA29-C8F8C8FAB74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6078053" y="6540711"/>
            <a:ext cx="84707" cy="29224"/>
          </a:xfrm>
          <a:custGeom>
            <a:avLst/>
            <a:gdLst/>
            <a:ahLst/>
            <a:cxnLst/>
            <a:rect l="l" t="t" r="r" b="b"/>
            <a:pathLst>
              <a:path w="1292423" h="445889">
                <a:moveTo>
                  <a:pt x="462557" y="238423"/>
                </a:moveTo>
                <a:cubicBezTo>
                  <a:pt x="442118" y="238423"/>
                  <a:pt x="426888" y="245467"/>
                  <a:pt x="416867" y="259556"/>
                </a:cubicBezTo>
                <a:cubicBezTo>
                  <a:pt x="406846" y="273646"/>
                  <a:pt x="401835" y="288925"/>
                  <a:pt x="401835" y="305396"/>
                </a:cubicBezTo>
                <a:cubicBezTo>
                  <a:pt x="401835" y="328414"/>
                  <a:pt x="407739" y="346373"/>
                  <a:pt x="419546" y="359271"/>
                </a:cubicBezTo>
                <a:cubicBezTo>
                  <a:pt x="431353" y="372170"/>
                  <a:pt x="446087" y="378619"/>
                  <a:pt x="463748" y="378619"/>
                </a:cubicBezTo>
                <a:cubicBezTo>
                  <a:pt x="481012" y="378619"/>
                  <a:pt x="495299" y="372418"/>
                  <a:pt x="506610" y="360015"/>
                </a:cubicBezTo>
                <a:cubicBezTo>
                  <a:pt x="517921" y="347613"/>
                  <a:pt x="523577" y="329704"/>
                  <a:pt x="523577" y="306289"/>
                </a:cubicBezTo>
                <a:cubicBezTo>
                  <a:pt x="523577" y="285849"/>
                  <a:pt x="517822" y="269429"/>
                  <a:pt x="506313" y="257026"/>
                </a:cubicBezTo>
                <a:cubicBezTo>
                  <a:pt x="494803" y="244624"/>
                  <a:pt x="480218" y="238423"/>
                  <a:pt x="462557" y="238423"/>
                </a:cubicBezTo>
                <a:close/>
                <a:moveTo>
                  <a:pt x="792956" y="69354"/>
                </a:moveTo>
                <a:cubicBezTo>
                  <a:pt x="777477" y="69354"/>
                  <a:pt x="764629" y="75456"/>
                  <a:pt x="754409" y="87660"/>
                </a:cubicBezTo>
                <a:cubicBezTo>
                  <a:pt x="744190" y="99864"/>
                  <a:pt x="739080" y="119856"/>
                  <a:pt x="739080" y="147638"/>
                </a:cubicBezTo>
                <a:cubicBezTo>
                  <a:pt x="739080" y="175816"/>
                  <a:pt x="744636" y="196503"/>
                  <a:pt x="755749" y="209699"/>
                </a:cubicBezTo>
                <a:cubicBezTo>
                  <a:pt x="766861" y="222895"/>
                  <a:pt x="780752" y="229493"/>
                  <a:pt x="797420" y="229493"/>
                </a:cubicBezTo>
                <a:cubicBezTo>
                  <a:pt x="813494" y="229493"/>
                  <a:pt x="827037" y="223143"/>
                  <a:pt x="838051" y="210443"/>
                </a:cubicBezTo>
                <a:cubicBezTo>
                  <a:pt x="849064" y="197743"/>
                  <a:pt x="854570" y="179090"/>
                  <a:pt x="854570" y="154484"/>
                </a:cubicBezTo>
                <a:cubicBezTo>
                  <a:pt x="854570" y="127496"/>
                  <a:pt x="848369" y="106561"/>
                  <a:pt x="835967" y="91678"/>
                </a:cubicBezTo>
                <a:cubicBezTo>
                  <a:pt x="823565" y="76796"/>
                  <a:pt x="809227" y="69354"/>
                  <a:pt x="792956" y="69354"/>
                </a:cubicBezTo>
                <a:close/>
                <a:moveTo>
                  <a:pt x="462259" y="66378"/>
                </a:moveTo>
                <a:cubicBezTo>
                  <a:pt x="446186" y="66378"/>
                  <a:pt x="433387" y="71140"/>
                  <a:pt x="423862" y="80665"/>
                </a:cubicBezTo>
                <a:cubicBezTo>
                  <a:pt x="414337" y="90190"/>
                  <a:pt x="409574" y="102791"/>
                  <a:pt x="409574" y="118467"/>
                </a:cubicBezTo>
                <a:cubicBezTo>
                  <a:pt x="409574" y="135136"/>
                  <a:pt x="414287" y="148134"/>
                  <a:pt x="423713" y="157460"/>
                </a:cubicBezTo>
                <a:cubicBezTo>
                  <a:pt x="433139" y="166787"/>
                  <a:pt x="445690" y="171450"/>
                  <a:pt x="461367" y="171450"/>
                </a:cubicBezTo>
                <a:cubicBezTo>
                  <a:pt x="477241" y="171450"/>
                  <a:pt x="489941" y="166737"/>
                  <a:pt x="499467" y="157312"/>
                </a:cubicBezTo>
                <a:cubicBezTo>
                  <a:pt x="508991" y="147886"/>
                  <a:pt x="513754" y="134839"/>
                  <a:pt x="513754" y="118170"/>
                </a:cubicBezTo>
                <a:cubicBezTo>
                  <a:pt x="513754" y="102493"/>
                  <a:pt x="509041" y="89942"/>
                  <a:pt x="499615" y="80516"/>
                </a:cubicBezTo>
                <a:cubicBezTo>
                  <a:pt x="490189" y="71090"/>
                  <a:pt x="477738" y="66378"/>
                  <a:pt x="462259" y="66378"/>
                </a:cubicBezTo>
                <a:close/>
                <a:moveTo>
                  <a:pt x="1006375" y="7739"/>
                </a:moveTo>
                <a:lnTo>
                  <a:pt x="1292423" y="7739"/>
                </a:lnTo>
                <a:lnTo>
                  <a:pt x="1292423" y="68461"/>
                </a:lnTo>
                <a:cubicBezTo>
                  <a:pt x="1268809" y="91678"/>
                  <a:pt x="1244798" y="125016"/>
                  <a:pt x="1220390" y="168474"/>
                </a:cubicBezTo>
                <a:cubicBezTo>
                  <a:pt x="1195982" y="211931"/>
                  <a:pt x="1177379" y="258118"/>
                  <a:pt x="1164579" y="307033"/>
                </a:cubicBezTo>
                <a:cubicBezTo>
                  <a:pt x="1151780" y="355947"/>
                  <a:pt x="1145480" y="399653"/>
                  <a:pt x="1145678" y="438150"/>
                </a:cubicBezTo>
                <a:lnTo>
                  <a:pt x="1065013" y="438150"/>
                </a:lnTo>
                <a:cubicBezTo>
                  <a:pt x="1066403" y="377825"/>
                  <a:pt x="1078854" y="316310"/>
                  <a:pt x="1102369" y="253603"/>
                </a:cubicBezTo>
                <a:cubicBezTo>
                  <a:pt x="1125884" y="190897"/>
                  <a:pt x="1157287" y="134839"/>
                  <a:pt x="1196577" y="85428"/>
                </a:cubicBezTo>
                <a:lnTo>
                  <a:pt x="1006375" y="85428"/>
                </a:lnTo>
                <a:close/>
                <a:moveTo>
                  <a:pt x="796825" y="0"/>
                </a:moveTo>
                <a:cubicBezTo>
                  <a:pt x="841077" y="0"/>
                  <a:pt x="877391" y="17115"/>
                  <a:pt x="905767" y="51346"/>
                </a:cubicBezTo>
                <a:cubicBezTo>
                  <a:pt x="934144" y="85576"/>
                  <a:pt x="948332" y="141883"/>
                  <a:pt x="948332" y="220266"/>
                </a:cubicBezTo>
                <a:cubicBezTo>
                  <a:pt x="948332" y="300038"/>
                  <a:pt x="933549" y="357585"/>
                  <a:pt x="903981" y="392906"/>
                </a:cubicBezTo>
                <a:cubicBezTo>
                  <a:pt x="874414" y="428228"/>
                  <a:pt x="835917" y="445889"/>
                  <a:pt x="788491" y="445889"/>
                </a:cubicBezTo>
                <a:cubicBezTo>
                  <a:pt x="754359" y="445889"/>
                  <a:pt x="726777" y="436811"/>
                  <a:pt x="705742" y="418654"/>
                </a:cubicBezTo>
                <a:cubicBezTo>
                  <a:pt x="684708" y="400497"/>
                  <a:pt x="671214" y="373360"/>
                  <a:pt x="665261" y="337245"/>
                </a:cubicBezTo>
                <a:lnTo>
                  <a:pt x="746223" y="328315"/>
                </a:lnTo>
                <a:cubicBezTo>
                  <a:pt x="748208" y="344785"/>
                  <a:pt x="753367" y="356989"/>
                  <a:pt x="761702" y="364927"/>
                </a:cubicBezTo>
                <a:cubicBezTo>
                  <a:pt x="770036" y="372864"/>
                  <a:pt x="781049" y="376833"/>
                  <a:pt x="794741" y="376833"/>
                </a:cubicBezTo>
                <a:cubicBezTo>
                  <a:pt x="812006" y="376833"/>
                  <a:pt x="826690" y="368896"/>
                  <a:pt x="838795" y="353021"/>
                </a:cubicBezTo>
                <a:cubicBezTo>
                  <a:pt x="850899" y="337146"/>
                  <a:pt x="858638" y="304205"/>
                  <a:pt x="862012" y="254199"/>
                </a:cubicBezTo>
                <a:cubicBezTo>
                  <a:pt x="840977" y="278606"/>
                  <a:pt x="814684" y="290810"/>
                  <a:pt x="783133" y="290810"/>
                </a:cubicBezTo>
                <a:cubicBezTo>
                  <a:pt x="748803" y="290810"/>
                  <a:pt x="719186" y="277565"/>
                  <a:pt x="694283" y="251073"/>
                </a:cubicBezTo>
                <a:cubicBezTo>
                  <a:pt x="669379" y="224582"/>
                  <a:pt x="656927" y="190103"/>
                  <a:pt x="656927" y="147638"/>
                </a:cubicBezTo>
                <a:cubicBezTo>
                  <a:pt x="656927" y="103386"/>
                  <a:pt x="670073" y="67717"/>
                  <a:pt x="696366" y="40630"/>
                </a:cubicBezTo>
                <a:cubicBezTo>
                  <a:pt x="722659" y="13544"/>
                  <a:pt x="756145" y="0"/>
                  <a:pt x="796825" y="0"/>
                </a:cubicBezTo>
                <a:close/>
                <a:moveTo>
                  <a:pt x="461367" y="0"/>
                </a:moveTo>
                <a:cubicBezTo>
                  <a:pt x="502840" y="0"/>
                  <a:pt x="535036" y="10617"/>
                  <a:pt x="557956" y="31849"/>
                </a:cubicBezTo>
                <a:cubicBezTo>
                  <a:pt x="580875" y="53082"/>
                  <a:pt x="592335" y="79971"/>
                  <a:pt x="592335" y="112514"/>
                </a:cubicBezTo>
                <a:cubicBezTo>
                  <a:pt x="592335" y="132755"/>
                  <a:pt x="587077" y="150763"/>
                  <a:pt x="576559" y="166539"/>
                </a:cubicBezTo>
                <a:cubicBezTo>
                  <a:pt x="566042" y="182315"/>
                  <a:pt x="551259" y="194370"/>
                  <a:pt x="532209" y="202704"/>
                </a:cubicBezTo>
                <a:cubicBezTo>
                  <a:pt x="556418" y="212428"/>
                  <a:pt x="574823" y="226616"/>
                  <a:pt x="587424" y="245269"/>
                </a:cubicBezTo>
                <a:cubicBezTo>
                  <a:pt x="600025" y="263922"/>
                  <a:pt x="606325" y="285453"/>
                  <a:pt x="606325" y="309860"/>
                </a:cubicBezTo>
                <a:cubicBezTo>
                  <a:pt x="606325" y="350143"/>
                  <a:pt x="593476" y="382885"/>
                  <a:pt x="567779" y="408087"/>
                </a:cubicBezTo>
                <a:cubicBezTo>
                  <a:pt x="542081" y="433288"/>
                  <a:pt x="507900" y="445889"/>
                  <a:pt x="465236" y="445889"/>
                </a:cubicBezTo>
                <a:cubicBezTo>
                  <a:pt x="425549" y="445889"/>
                  <a:pt x="392509" y="435471"/>
                  <a:pt x="366117" y="414635"/>
                </a:cubicBezTo>
                <a:cubicBezTo>
                  <a:pt x="334962" y="390029"/>
                  <a:pt x="319384" y="356295"/>
                  <a:pt x="319384" y="313432"/>
                </a:cubicBezTo>
                <a:cubicBezTo>
                  <a:pt x="319384" y="289818"/>
                  <a:pt x="325238" y="268139"/>
                  <a:pt x="336946" y="248394"/>
                </a:cubicBezTo>
                <a:cubicBezTo>
                  <a:pt x="348654" y="228650"/>
                  <a:pt x="367109" y="213420"/>
                  <a:pt x="392310" y="202704"/>
                </a:cubicBezTo>
                <a:cubicBezTo>
                  <a:pt x="370681" y="193576"/>
                  <a:pt x="354954" y="181025"/>
                  <a:pt x="345132" y="165051"/>
                </a:cubicBezTo>
                <a:cubicBezTo>
                  <a:pt x="335309" y="149076"/>
                  <a:pt x="330398" y="131564"/>
                  <a:pt x="330398" y="112514"/>
                </a:cubicBezTo>
                <a:cubicBezTo>
                  <a:pt x="330398" y="79971"/>
                  <a:pt x="341758" y="53082"/>
                  <a:pt x="364479" y="31849"/>
                </a:cubicBezTo>
                <a:cubicBezTo>
                  <a:pt x="387201" y="10617"/>
                  <a:pt x="419496" y="0"/>
                  <a:pt x="461367" y="0"/>
                </a:cubicBezTo>
                <a:close/>
                <a:moveTo>
                  <a:pt x="123824" y="0"/>
                </a:moveTo>
                <a:lnTo>
                  <a:pt x="191690" y="0"/>
                </a:lnTo>
                <a:lnTo>
                  <a:pt x="191690" y="438150"/>
                </a:lnTo>
                <a:lnTo>
                  <a:pt x="108049" y="438150"/>
                </a:lnTo>
                <a:lnTo>
                  <a:pt x="108049" y="122932"/>
                </a:lnTo>
                <a:cubicBezTo>
                  <a:pt x="77489" y="151507"/>
                  <a:pt x="41473" y="172641"/>
                  <a:pt x="0" y="186333"/>
                </a:cubicBezTo>
                <a:lnTo>
                  <a:pt x="0" y="110431"/>
                </a:lnTo>
                <a:cubicBezTo>
                  <a:pt x="21827" y="103287"/>
                  <a:pt x="45541" y="89744"/>
                  <a:pt x="71139" y="69801"/>
                </a:cubicBezTo>
                <a:cubicBezTo>
                  <a:pt x="96738" y="49858"/>
                  <a:pt x="114299" y="26591"/>
                  <a:pt x="1238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3AB0B8E-D4F5-42BA-A1ED-1645AEA29F05}"/>
              </a:ext>
            </a:extLst>
          </p:cNvPr>
          <p:cNvSpPr/>
          <p:nvPr userDrawn="1"/>
        </p:nvSpPr>
        <p:spPr>
          <a:xfrm>
            <a:off x="5947228" y="6253737"/>
            <a:ext cx="339713" cy="258570"/>
          </a:xfrm>
          <a:custGeom>
            <a:avLst/>
            <a:gdLst>
              <a:gd name="connsiteX0" fmla="*/ 339417 w 6783013"/>
              <a:gd name="connsiteY0" fmla="*/ 1676636 h 5162844"/>
              <a:gd name="connsiteX1" fmla="*/ 354562 w 6783013"/>
              <a:gd name="connsiteY1" fmla="*/ 1678045 h 5162844"/>
              <a:gd name="connsiteX2" fmla="*/ 388125 w 6783013"/>
              <a:gd name="connsiteY2" fmla="*/ 1745542 h 5162844"/>
              <a:gd name="connsiteX3" fmla="*/ 462466 w 6783013"/>
              <a:gd name="connsiteY3" fmla="*/ 1915722 h 5162844"/>
              <a:gd name="connsiteX4" fmla="*/ 416627 w 6783013"/>
              <a:gd name="connsiteY4" fmla="*/ 2064456 h 5162844"/>
              <a:gd name="connsiteX5" fmla="*/ 231802 w 6783013"/>
              <a:gd name="connsiteY5" fmla="*/ 2716462 h 5162844"/>
              <a:gd name="connsiteX6" fmla="*/ 461645 w 6783013"/>
              <a:gd name="connsiteY6" fmla="*/ 3494257 h 5162844"/>
              <a:gd name="connsiteX7" fmla="*/ 1068007 w 6783013"/>
              <a:gd name="connsiteY7" fmla="*/ 4010565 h 5162844"/>
              <a:gd name="connsiteX8" fmla="*/ 1392022 w 6783013"/>
              <a:gd name="connsiteY8" fmla="*/ 4199263 h 5162844"/>
              <a:gd name="connsiteX9" fmla="*/ 809897 w 6783013"/>
              <a:gd name="connsiteY9" fmla="*/ 3957216 h 5162844"/>
              <a:gd name="connsiteX10" fmla="*/ 96412 w 6783013"/>
              <a:gd name="connsiteY10" fmla="*/ 3161991 h 5162844"/>
              <a:gd name="connsiteX11" fmla="*/ 8 w 6783013"/>
              <a:gd name="connsiteY11" fmla="*/ 2633384 h 5162844"/>
              <a:gd name="connsiteX12" fmla="*/ 58213 w 6783013"/>
              <a:gd name="connsiteY12" fmla="*/ 2214284 h 5162844"/>
              <a:gd name="connsiteX13" fmla="*/ 270692 w 6783013"/>
              <a:gd name="connsiteY13" fmla="*/ 1760447 h 5162844"/>
              <a:gd name="connsiteX14" fmla="*/ 339417 w 6783013"/>
              <a:gd name="connsiteY14" fmla="*/ 1676636 h 5162844"/>
              <a:gd name="connsiteX15" fmla="*/ 3754737 w 6783013"/>
              <a:gd name="connsiteY15" fmla="*/ 7 h 5162844"/>
              <a:gd name="connsiteX16" fmla="*/ 4204155 w 6783013"/>
              <a:gd name="connsiteY16" fmla="*/ 10991 h 5162844"/>
              <a:gd name="connsiteX17" fmla="*/ 4653648 w 6783013"/>
              <a:gd name="connsiteY17" fmla="*/ 61847 h 5162844"/>
              <a:gd name="connsiteX18" fmla="*/ 4786998 w 6783013"/>
              <a:gd name="connsiteY18" fmla="*/ 84901 h 5162844"/>
              <a:gd name="connsiteX19" fmla="*/ 5668977 w 6783013"/>
              <a:gd name="connsiteY19" fmla="*/ 375704 h 5162844"/>
              <a:gd name="connsiteX20" fmla="*/ 6351440 w 6783013"/>
              <a:gd name="connsiteY20" fmla="*/ 899834 h 5162844"/>
              <a:gd name="connsiteX21" fmla="*/ 6769120 w 6783013"/>
              <a:gd name="connsiteY21" fmla="*/ 1893976 h 5162844"/>
              <a:gd name="connsiteX22" fmla="*/ 6676677 w 6783013"/>
              <a:gd name="connsiteY22" fmla="*/ 2639358 h 5162844"/>
              <a:gd name="connsiteX23" fmla="*/ 6412782 w 6783013"/>
              <a:gd name="connsiteY23" fmla="*/ 3160434 h 5162844"/>
              <a:gd name="connsiteX24" fmla="*/ 6165769 w 6783013"/>
              <a:gd name="connsiteY24" fmla="*/ 3490634 h 5162844"/>
              <a:gd name="connsiteX25" fmla="*/ 5798917 w 6783013"/>
              <a:gd name="connsiteY25" fmla="*/ 3875497 h 5162844"/>
              <a:gd name="connsiteX26" fmla="*/ 5333098 w 6783013"/>
              <a:gd name="connsiteY26" fmla="*/ 4220168 h 5162844"/>
              <a:gd name="connsiteX27" fmla="*/ 4926698 w 6783013"/>
              <a:gd name="connsiteY27" fmla="*/ 4462690 h 5162844"/>
              <a:gd name="connsiteX28" fmla="*/ 4463148 w 6783013"/>
              <a:gd name="connsiteY28" fmla="*/ 4681198 h 5162844"/>
              <a:gd name="connsiteX29" fmla="*/ 3961498 w 6783013"/>
              <a:gd name="connsiteY29" fmla="*/ 4861836 h 5162844"/>
              <a:gd name="connsiteX30" fmla="*/ 3809098 w 6783013"/>
              <a:gd name="connsiteY30" fmla="*/ 4906602 h 5162844"/>
              <a:gd name="connsiteX31" fmla="*/ 3669398 w 6783013"/>
              <a:gd name="connsiteY31" fmla="*/ 4944004 h 5162844"/>
              <a:gd name="connsiteX32" fmla="*/ 3542398 w 6783013"/>
              <a:gd name="connsiteY32" fmla="*/ 4976221 h 5162844"/>
              <a:gd name="connsiteX33" fmla="*/ 2970898 w 6783013"/>
              <a:gd name="connsiteY33" fmla="*/ 5083086 h 5162844"/>
              <a:gd name="connsiteX34" fmla="*/ 2684498 w 6783013"/>
              <a:gd name="connsiteY34" fmla="*/ 5128407 h 5162844"/>
              <a:gd name="connsiteX35" fmla="*/ 1814222 w 6783013"/>
              <a:gd name="connsiteY35" fmla="*/ 5162680 h 5162844"/>
              <a:gd name="connsiteX36" fmla="*/ 1248007 w 6783013"/>
              <a:gd name="connsiteY36" fmla="*/ 5007082 h 5162844"/>
              <a:gd name="connsiteX37" fmla="*/ 1192120 w 6783013"/>
              <a:gd name="connsiteY37" fmla="*/ 4925464 h 5162844"/>
              <a:gd name="connsiteX38" fmla="*/ 1185327 w 6783013"/>
              <a:gd name="connsiteY38" fmla="*/ 4799228 h 5162844"/>
              <a:gd name="connsiteX39" fmla="*/ 1218989 w 6783013"/>
              <a:gd name="connsiteY39" fmla="*/ 4715610 h 5162844"/>
              <a:gd name="connsiteX40" fmla="*/ 1237348 w 6783013"/>
              <a:gd name="connsiteY40" fmla="*/ 4688191 h 5162844"/>
              <a:gd name="connsiteX41" fmla="*/ 1341019 w 6783013"/>
              <a:gd name="connsiteY41" fmla="*/ 4519701 h 5162844"/>
              <a:gd name="connsiteX42" fmla="*/ 1563324 w 6783013"/>
              <a:gd name="connsiteY42" fmla="*/ 4280151 h 5162844"/>
              <a:gd name="connsiteX43" fmla="*/ 1580248 w 6783013"/>
              <a:gd name="connsiteY43" fmla="*/ 4270019 h 5162844"/>
              <a:gd name="connsiteX44" fmla="*/ 2023164 w 6783013"/>
              <a:gd name="connsiteY44" fmla="*/ 3739117 h 5162844"/>
              <a:gd name="connsiteX45" fmla="*/ 2194659 w 6783013"/>
              <a:gd name="connsiteY45" fmla="*/ 3547784 h 5162844"/>
              <a:gd name="connsiteX46" fmla="*/ 2367304 w 6783013"/>
              <a:gd name="connsiteY46" fmla="*/ 3357284 h 5162844"/>
              <a:gd name="connsiteX47" fmla="*/ 2513309 w 6783013"/>
              <a:gd name="connsiteY47" fmla="*/ 3196609 h 5162844"/>
              <a:gd name="connsiteX48" fmla="*/ 2583548 w 6783013"/>
              <a:gd name="connsiteY48" fmla="*/ 3120004 h 5162844"/>
              <a:gd name="connsiteX49" fmla="*/ 2920269 w 6783013"/>
              <a:gd name="connsiteY49" fmla="*/ 2748951 h 5162844"/>
              <a:gd name="connsiteX50" fmla="*/ 3002855 w 6783013"/>
              <a:gd name="connsiteY50" fmla="*/ 2658784 h 5162844"/>
              <a:gd name="connsiteX51" fmla="*/ 3391098 w 6783013"/>
              <a:gd name="connsiteY51" fmla="*/ 2240669 h 5162844"/>
              <a:gd name="connsiteX52" fmla="*/ 3491598 w 6783013"/>
              <a:gd name="connsiteY52" fmla="*/ 2131569 h 5162844"/>
              <a:gd name="connsiteX53" fmla="*/ 3809098 w 6783013"/>
              <a:gd name="connsiteY53" fmla="*/ 1787729 h 5162844"/>
              <a:gd name="connsiteX54" fmla="*/ 3993248 w 6783013"/>
              <a:gd name="connsiteY54" fmla="*/ 1586749 h 5162844"/>
              <a:gd name="connsiteX55" fmla="*/ 4151998 w 6783013"/>
              <a:gd name="connsiteY55" fmla="*/ 1414703 h 5162844"/>
              <a:gd name="connsiteX56" fmla="*/ 4700523 w 6783013"/>
              <a:gd name="connsiteY56" fmla="*/ 1420794 h 5162844"/>
              <a:gd name="connsiteX57" fmla="*/ 5256428 w 6783013"/>
              <a:gd name="connsiteY57" fmla="*/ 1438824 h 5162844"/>
              <a:gd name="connsiteX58" fmla="*/ 5216258 w 6783013"/>
              <a:gd name="connsiteY58" fmla="*/ 1492799 h 5162844"/>
              <a:gd name="connsiteX59" fmla="*/ 5041376 w 6783013"/>
              <a:gd name="connsiteY59" fmla="*/ 1680884 h 5162844"/>
              <a:gd name="connsiteX60" fmla="*/ 4906933 w 6783013"/>
              <a:gd name="connsiteY60" fmla="*/ 1833284 h 5162844"/>
              <a:gd name="connsiteX61" fmla="*/ 4831788 w 6783013"/>
              <a:gd name="connsiteY61" fmla="*/ 1934351 h 5162844"/>
              <a:gd name="connsiteX62" fmla="*/ 4718226 w 6783013"/>
              <a:gd name="connsiteY62" fmla="*/ 2067238 h 5162844"/>
              <a:gd name="connsiteX63" fmla="*/ 4481826 w 6783013"/>
              <a:gd name="connsiteY63" fmla="*/ 2322184 h 5162844"/>
              <a:gd name="connsiteX64" fmla="*/ 4298048 w 6783013"/>
              <a:gd name="connsiteY64" fmla="*/ 2531410 h 5162844"/>
              <a:gd name="connsiteX65" fmla="*/ 4196448 w 6783013"/>
              <a:gd name="connsiteY65" fmla="*/ 2645250 h 5162844"/>
              <a:gd name="connsiteX66" fmla="*/ 4113848 w 6783013"/>
              <a:gd name="connsiteY66" fmla="*/ 2739757 h 5162844"/>
              <a:gd name="connsiteX67" fmla="*/ 3845180 w 6783013"/>
              <a:gd name="connsiteY67" fmla="*/ 3058973 h 5162844"/>
              <a:gd name="connsiteX68" fmla="*/ 3794211 w 6783013"/>
              <a:gd name="connsiteY68" fmla="*/ 3117696 h 5162844"/>
              <a:gd name="connsiteX69" fmla="*/ 3581270 w 6783013"/>
              <a:gd name="connsiteY69" fmla="*/ 3352507 h 5162844"/>
              <a:gd name="connsiteX70" fmla="*/ 3409300 w 6783013"/>
              <a:gd name="connsiteY70" fmla="*/ 3547784 h 5162844"/>
              <a:gd name="connsiteX71" fmla="*/ 3276727 w 6783013"/>
              <a:gd name="connsiteY71" fmla="*/ 3700184 h 5162844"/>
              <a:gd name="connsiteX72" fmla="*/ 3099428 w 6783013"/>
              <a:gd name="connsiteY72" fmla="*/ 3903384 h 5162844"/>
              <a:gd name="connsiteX73" fmla="*/ 2837548 w 6783013"/>
              <a:gd name="connsiteY73" fmla="*/ 4239917 h 5162844"/>
              <a:gd name="connsiteX74" fmla="*/ 3199498 w 6783013"/>
              <a:gd name="connsiteY74" fmla="*/ 4200975 h 5162844"/>
              <a:gd name="connsiteX75" fmla="*/ 3434007 w 6783013"/>
              <a:gd name="connsiteY75" fmla="*/ 4170007 h 5162844"/>
              <a:gd name="connsiteX76" fmla="*/ 3586407 w 6783013"/>
              <a:gd name="connsiteY76" fmla="*/ 4137293 h 5162844"/>
              <a:gd name="connsiteX77" fmla="*/ 3694798 w 6783013"/>
              <a:gd name="connsiteY77" fmla="*/ 4100763 h 5162844"/>
              <a:gd name="connsiteX78" fmla="*/ 3994164 w 6783013"/>
              <a:gd name="connsiteY78" fmla="*/ 4030384 h 5162844"/>
              <a:gd name="connsiteX79" fmla="*/ 4042129 w 6783013"/>
              <a:gd name="connsiteY79" fmla="*/ 4006806 h 5162844"/>
              <a:gd name="connsiteX80" fmla="*/ 4234548 w 6783013"/>
              <a:gd name="connsiteY80" fmla="*/ 3921925 h 5162844"/>
              <a:gd name="connsiteX81" fmla="*/ 5002898 w 6783013"/>
              <a:gd name="connsiteY81" fmla="*/ 3518862 h 5162844"/>
              <a:gd name="connsiteX82" fmla="*/ 5131080 w 6783013"/>
              <a:gd name="connsiteY82" fmla="*/ 3435901 h 5162844"/>
              <a:gd name="connsiteX83" fmla="*/ 5351356 w 6783013"/>
              <a:gd name="connsiteY83" fmla="*/ 3276163 h 5162844"/>
              <a:gd name="connsiteX84" fmla="*/ 5811244 w 6783013"/>
              <a:gd name="connsiteY84" fmla="*/ 2779434 h 5162844"/>
              <a:gd name="connsiteX85" fmla="*/ 5914835 w 6783013"/>
              <a:gd name="connsiteY85" fmla="*/ 2623878 h 5162844"/>
              <a:gd name="connsiteX86" fmla="*/ 6046181 w 6783013"/>
              <a:gd name="connsiteY86" fmla="*/ 2233334 h 5162844"/>
              <a:gd name="connsiteX87" fmla="*/ 6068078 w 6783013"/>
              <a:gd name="connsiteY87" fmla="*/ 1915834 h 5162844"/>
              <a:gd name="connsiteX88" fmla="*/ 6032517 w 6783013"/>
              <a:gd name="connsiteY88" fmla="*/ 1598334 h 5162844"/>
              <a:gd name="connsiteX89" fmla="*/ 5462130 w 6783013"/>
              <a:gd name="connsiteY89" fmla="*/ 922362 h 5162844"/>
              <a:gd name="connsiteX90" fmla="*/ 4499926 w 6783013"/>
              <a:gd name="connsiteY90" fmla="*/ 543373 h 5162844"/>
              <a:gd name="connsiteX91" fmla="*/ 4377151 w 6783013"/>
              <a:gd name="connsiteY91" fmla="*/ 520628 h 5162844"/>
              <a:gd name="connsiteX92" fmla="*/ 4120175 w 6783013"/>
              <a:gd name="connsiteY92" fmla="*/ 486612 h 5162844"/>
              <a:gd name="connsiteX93" fmla="*/ 3656698 w 6783013"/>
              <a:gd name="connsiteY93" fmla="*/ 473803 h 5162844"/>
              <a:gd name="connsiteX94" fmla="*/ 3265996 w 6783013"/>
              <a:gd name="connsiteY94" fmla="*/ 520358 h 5162844"/>
              <a:gd name="connsiteX95" fmla="*/ 2942146 w 6783013"/>
              <a:gd name="connsiteY95" fmla="*/ 577737 h 5162844"/>
              <a:gd name="connsiteX96" fmla="*/ 2342248 w 6783013"/>
              <a:gd name="connsiteY96" fmla="*/ 734184 h 5162844"/>
              <a:gd name="connsiteX97" fmla="*/ 1633131 w 6783013"/>
              <a:gd name="connsiteY97" fmla="*/ 1025157 h 5162844"/>
              <a:gd name="connsiteX98" fmla="*/ 1488240 w 6783013"/>
              <a:gd name="connsiteY98" fmla="*/ 1096684 h 5162844"/>
              <a:gd name="connsiteX99" fmla="*/ 1378208 w 6783013"/>
              <a:gd name="connsiteY99" fmla="*/ 1047488 h 5162844"/>
              <a:gd name="connsiteX100" fmla="*/ 1127262 w 6783013"/>
              <a:gd name="connsiteY100" fmla="*/ 963271 h 5162844"/>
              <a:gd name="connsiteX101" fmla="*/ 1059548 w 6783013"/>
              <a:gd name="connsiteY101" fmla="*/ 936600 h 5162844"/>
              <a:gd name="connsiteX102" fmla="*/ 1332338 w 6783013"/>
              <a:gd name="connsiteY102" fmla="*/ 741084 h 5162844"/>
              <a:gd name="connsiteX103" fmla="*/ 1398165 w 6783013"/>
              <a:gd name="connsiteY103" fmla="*/ 690015 h 5162844"/>
              <a:gd name="connsiteX104" fmla="*/ 2075548 w 6783013"/>
              <a:gd name="connsiteY104" fmla="*/ 346838 h 5162844"/>
              <a:gd name="connsiteX105" fmla="*/ 2386698 w 6783013"/>
              <a:gd name="connsiteY105" fmla="*/ 233165 h 5162844"/>
              <a:gd name="connsiteX106" fmla="*/ 2475598 w 6783013"/>
              <a:gd name="connsiteY106" fmla="*/ 208052 h 5162844"/>
              <a:gd name="connsiteX107" fmla="*/ 2551798 w 6783013"/>
              <a:gd name="connsiteY107" fmla="*/ 182631 h 5162844"/>
              <a:gd name="connsiteX108" fmla="*/ 3186798 w 6783013"/>
              <a:gd name="connsiteY108" fmla="*/ 40593 h 5162844"/>
              <a:gd name="connsiteX109" fmla="*/ 3453498 w 6783013"/>
              <a:gd name="connsiteY109" fmla="*/ 12184 h 5162844"/>
              <a:gd name="connsiteX110" fmla="*/ 3754737 w 6783013"/>
              <a:gd name="connsiteY110" fmla="*/ 7 h 51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783013" h="5162844">
                <a:moveTo>
                  <a:pt x="339417" y="1676636"/>
                </a:moveTo>
                <a:cubicBezTo>
                  <a:pt x="344415" y="1675346"/>
                  <a:pt x="349231" y="1676044"/>
                  <a:pt x="354562" y="1678045"/>
                </a:cubicBezTo>
                <a:cubicBezTo>
                  <a:pt x="372662" y="1684840"/>
                  <a:pt x="382180" y="1703981"/>
                  <a:pt x="388125" y="1745542"/>
                </a:cubicBezTo>
                <a:cubicBezTo>
                  <a:pt x="396525" y="1804264"/>
                  <a:pt x="438834" y="1901116"/>
                  <a:pt x="462466" y="1915722"/>
                </a:cubicBezTo>
                <a:cubicBezTo>
                  <a:pt x="487510" y="1931200"/>
                  <a:pt x="474679" y="1972833"/>
                  <a:pt x="416627" y="2064456"/>
                </a:cubicBezTo>
                <a:cubicBezTo>
                  <a:pt x="301045" y="2246877"/>
                  <a:pt x="233879" y="2483820"/>
                  <a:pt x="231802" y="2716462"/>
                </a:cubicBezTo>
                <a:cubicBezTo>
                  <a:pt x="228782" y="3054680"/>
                  <a:pt x="282515" y="3236513"/>
                  <a:pt x="461645" y="3494257"/>
                </a:cubicBezTo>
                <a:cubicBezTo>
                  <a:pt x="587508" y="3675358"/>
                  <a:pt x="860542" y="3907843"/>
                  <a:pt x="1068007" y="4010565"/>
                </a:cubicBezTo>
                <a:cubicBezTo>
                  <a:pt x="1301929" y="4126387"/>
                  <a:pt x="1408402" y="4188395"/>
                  <a:pt x="1392022" y="4199263"/>
                </a:cubicBezTo>
                <a:cubicBezTo>
                  <a:pt x="1360664" y="4220068"/>
                  <a:pt x="1039357" y="4086469"/>
                  <a:pt x="809897" y="3957216"/>
                </a:cubicBezTo>
                <a:cubicBezTo>
                  <a:pt x="495762" y="3780267"/>
                  <a:pt x="183392" y="3432110"/>
                  <a:pt x="96412" y="3161991"/>
                </a:cubicBezTo>
                <a:cubicBezTo>
                  <a:pt x="10193" y="2894234"/>
                  <a:pt x="330" y="2840157"/>
                  <a:pt x="8" y="2633384"/>
                </a:cubicBezTo>
                <a:cubicBezTo>
                  <a:pt x="-300" y="2435510"/>
                  <a:pt x="7340" y="2380496"/>
                  <a:pt x="58213" y="2214284"/>
                </a:cubicBezTo>
                <a:cubicBezTo>
                  <a:pt x="101072" y="2074256"/>
                  <a:pt x="185334" y="1894279"/>
                  <a:pt x="270692" y="1760447"/>
                </a:cubicBezTo>
                <a:cubicBezTo>
                  <a:pt x="307792" y="1702279"/>
                  <a:pt x="324424" y="1680508"/>
                  <a:pt x="339417" y="1676636"/>
                </a:cubicBezTo>
                <a:close/>
                <a:moveTo>
                  <a:pt x="3754737" y="7"/>
                </a:moveTo>
                <a:cubicBezTo>
                  <a:pt x="3872742" y="-181"/>
                  <a:pt x="4015443" y="3492"/>
                  <a:pt x="4204155" y="10991"/>
                </a:cubicBezTo>
                <a:cubicBezTo>
                  <a:pt x="4367399" y="17479"/>
                  <a:pt x="4473081" y="29436"/>
                  <a:pt x="4653648" y="61847"/>
                </a:cubicBezTo>
                <a:cubicBezTo>
                  <a:pt x="4706036" y="71251"/>
                  <a:pt x="4766043" y="81625"/>
                  <a:pt x="4786998" y="84901"/>
                </a:cubicBezTo>
                <a:cubicBezTo>
                  <a:pt x="4916080" y="105080"/>
                  <a:pt x="5521768" y="304784"/>
                  <a:pt x="5668977" y="375704"/>
                </a:cubicBezTo>
                <a:cubicBezTo>
                  <a:pt x="5915000" y="494226"/>
                  <a:pt x="6185065" y="701636"/>
                  <a:pt x="6351440" y="899834"/>
                </a:cubicBezTo>
                <a:cubicBezTo>
                  <a:pt x="6599970" y="1195901"/>
                  <a:pt x="6698052" y="1429354"/>
                  <a:pt x="6769120" y="1893976"/>
                </a:cubicBezTo>
                <a:cubicBezTo>
                  <a:pt x="6805530" y="2132011"/>
                  <a:pt x="6768885" y="2427488"/>
                  <a:pt x="6676677" y="2639358"/>
                </a:cubicBezTo>
                <a:cubicBezTo>
                  <a:pt x="6588009" y="2843096"/>
                  <a:pt x="6480300" y="3055773"/>
                  <a:pt x="6412782" y="3160434"/>
                </a:cubicBezTo>
                <a:cubicBezTo>
                  <a:pt x="6368350" y="3229310"/>
                  <a:pt x="6221293" y="3425890"/>
                  <a:pt x="6165769" y="3490634"/>
                </a:cubicBezTo>
                <a:cubicBezTo>
                  <a:pt x="5964533" y="3725285"/>
                  <a:pt x="5882095" y="3811770"/>
                  <a:pt x="5798917" y="3875497"/>
                </a:cubicBezTo>
                <a:cubicBezTo>
                  <a:pt x="5506991" y="4099153"/>
                  <a:pt x="5448921" y="4142121"/>
                  <a:pt x="5333098" y="4220168"/>
                </a:cubicBezTo>
                <a:cubicBezTo>
                  <a:pt x="5216860" y="4298494"/>
                  <a:pt x="5142500" y="4342869"/>
                  <a:pt x="4926698" y="4462690"/>
                </a:cubicBezTo>
                <a:cubicBezTo>
                  <a:pt x="4804751" y="4530400"/>
                  <a:pt x="4634103" y="4610840"/>
                  <a:pt x="4463148" y="4681198"/>
                </a:cubicBezTo>
                <a:cubicBezTo>
                  <a:pt x="4321656" y="4739431"/>
                  <a:pt x="4057548" y="4834533"/>
                  <a:pt x="3961498" y="4861836"/>
                </a:cubicBezTo>
                <a:cubicBezTo>
                  <a:pt x="3919588" y="4873750"/>
                  <a:pt x="3851008" y="4893894"/>
                  <a:pt x="3809098" y="4906602"/>
                </a:cubicBezTo>
                <a:cubicBezTo>
                  <a:pt x="3767188" y="4919309"/>
                  <a:pt x="3704323" y="4936140"/>
                  <a:pt x="3669398" y="4944004"/>
                </a:cubicBezTo>
                <a:cubicBezTo>
                  <a:pt x="3634473" y="4951868"/>
                  <a:pt x="3577323" y="4966366"/>
                  <a:pt x="3542398" y="4976221"/>
                </a:cubicBezTo>
                <a:cubicBezTo>
                  <a:pt x="3451349" y="5001914"/>
                  <a:pt x="3177807" y="5053063"/>
                  <a:pt x="2970898" y="5083086"/>
                </a:cubicBezTo>
                <a:cubicBezTo>
                  <a:pt x="2873108" y="5097275"/>
                  <a:pt x="2744228" y="5117670"/>
                  <a:pt x="2684498" y="5128407"/>
                </a:cubicBezTo>
                <a:cubicBezTo>
                  <a:pt x="2578199" y="5147517"/>
                  <a:pt x="2141366" y="5164719"/>
                  <a:pt x="1814222" y="5162680"/>
                </a:cubicBezTo>
                <a:cubicBezTo>
                  <a:pt x="1574340" y="5161184"/>
                  <a:pt x="1398403" y="5112836"/>
                  <a:pt x="1248007" y="5007082"/>
                </a:cubicBezTo>
                <a:cubicBezTo>
                  <a:pt x="1229422" y="4994014"/>
                  <a:pt x="1204272" y="4957286"/>
                  <a:pt x="1192120" y="4925464"/>
                </a:cubicBezTo>
                <a:cubicBezTo>
                  <a:pt x="1173045" y="4875517"/>
                  <a:pt x="1172116" y="4858261"/>
                  <a:pt x="1185327" y="4799228"/>
                </a:cubicBezTo>
                <a:cubicBezTo>
                  <a:pt x="1193744" y="4761618"/>
                  <a:pt x="1208892" y="4723991"/>
                  <a:pt x="1218989" y="4715610"/>
                </a:cubicBezTo>
                <a:cubicBezTo>
                  <a:pt x="1229086" y="4707230"/>
                  <a:pt x="1237348" y="4694892"/>
                  <a:pt x="1237348" y="4688191"/>
                </a:cubicBezTo>
                <a:cubicBezTo>
                  <a:pt x="1237348" y="4674728"/>
                  <a:pt x="1307797" y="4560231"/>
                  <a:pt x="1341019" y="4519701"/>
                </a:cubicBezTo>
                <a:cubicBezTo>
                  <a:pt x="1458410" y="4376487"/>
                  <a:pt x="1549424" y="4278412"/>
                  <a:pt x="1563324" y="4280151"/>
                </a:cubicBezTo>
                <a:cubicBezTo>
                  <a:pt x="1572632" y="4281315"/>
                  <a:pt x="1580248" y="4276756"/>
                  <a:pt x="1580248" y="4270019"/>
                </a:cubicBezTo>
                <a:cubicBezTo>
                  <a:pt x="1580248" y="4240480"/>
                  <a:pt x="1671187" y="4131476"/>
                  <a:pt x="2023164" y="3739117"/>
                </a:cubicBezTo>
                <a:cubicBezTo>
                  <a:pt x="2095636" y="3658332"/>
                  <a:pt x="2172808" y="3572231"/>
                  <a:pt x="2194659" y="3547784"/>
                </a:cubicBezTo>
                <a:cubicBezTo>
                  <a:pt x="2216509" y="3523337"/>
                  <a:pt x="2294199" y="3437612"/>
                  <a:pt x="2367304" y="3357284"/>
                </a:cubicBezTo>
                <a:cubicBezTo>
                  <a:pt x="2440408" y="3276956"/>
                  <a:pt x="2506110" y="3204653"/>
                  <a:pt x="2513309" y="3196609"/>
                </a:cubicBezTo>
                <a:cubicBezTo>
                  <a:pt x="2520508" y="3188565"/>
                  <a:pt x="2552115" y="3154093"/>
                  <a:pt x="2583548" y="3120004"/>
                </a:cubicBezTo>
                <a:cubicBezTo>
                  <a:pt x="2825184" y="2857947"/>
                  <a:pt x="2897985" y="2777722"/>
                  <a:pt x="2920269" y="2748951"/>
                </a:cubicBezTo>
                <a:cubicBezTo>
                  <a:pt x="2934332" y="2730792"/>
                  <a:pt x="2971497" y="2690217"/>
                  <a:pt x="3002855" y="2658784"/>
                </a:cubicBezTo>
                <a:cubicBezTo>
                  <a:pt x="3062950" y="2598549"/>
                  <a:pt x="3306758" y="2335981"/>
                  <a:pt x="3391098" y="2240669"/>
                </a:cubicBezTo>
                <a:cubicBezTo>
                  <a:pt x="3418433" y="2209778"/>
                  <a:pt x="3463658" y="2160683"/>
                  <a:pt x="3491598" y="2131569"/>
                </a:cubicBezTo>
                <a:cubicBezTo>
                  <a:pt x="3547254" y="2073572"/>
                  <a:pt x="3768555" y="1833913"/>
                  <a:pt x="3809098" y="1787729"/>
                </a:cubicBezTo>
                <a:cubicBezTo>
                  <a:pt x="3823068" y="1771815"/>
                  <a:pt x="3905936" y="1681375"/>
                  <a:pt x="3993248" y="1586749"/>
                </a:cubicBezTo>
                <a:lnTo>
                  <a:pt x="4151998" y="1414703"/>
                </a:lnTo>
                <a:lnTo>
                  <a:pt x="4700523" y="1420794"/>
                </a:lnTo>
                <a:cubicBezTo>
                  <a:pt x="5022089" y="1424364"/>
                  <a:pt x="5252102" y="1431824"/>
                  <a:pt x="5256428" y="1438824"/>
                </a:cubicBezTo>
                <a:cubicBezTo>
                  <a:pt x="5260487" y="1445391"/>
                  <a:pt x="5242410" y="1469679"/>
                  <a:pt x="5216258" y="1492799"/>
                </a:cubicBezTo>
                <a:cubicBezTo>
                  <a:pt x="5190105" y="1515918"/>
                  <a:pt x="5111409" y="1600556"/>
                  <a:pt x="5041376" y="1680884"/>
                </a:cubicBezTo>
                <a:cubicBezTo>
                  <a:pt x="4971344" y="1761212"/>
                  <a:pt x="4910844" y="1829792"/>
                  <a:pt x="4906933" y="1833284"/>
                </a:cubicBezTo>
                <a:cubicBezTo>
                  <a:pt x="4903021" y="1836776"/>
                  <a:pt x="4869205" y="1882257"/>
                  <a:pt x="4831788" y="1934351"/>
                </a:cubicBezTo>
                <a:cubicBezTo>
                  <a:pt x="4794370" y="1986446"/>
                  <a:pt x="4743267" y="2046245"/>
                  <a:pt x="4718226" y="2067238"/>
                </a:cubicBezTo>
                <a:cubicBezTo>
                  <a:pt x="4670037" y="2107638"/>
                  <a:pt x="4605862" y="2176848"/>
                  <a:pt x="4481826" y="2322184"/>
                </a:cubicBezTo>
                <a:cubicBezTo>
                  <a:pt x="4385718" y="2434795"/>
                  <a:pt x="4338049" y="2489065"/>
                  <a:pt x="4298048" y="2531410"/>
                </a:cubicBezTo>
                <a:cubicBezTo>
                  <a:pt x="4280586" y="2549895"/>
                  <a:pt x="4234865" y="2601123"/>
                  <a:pt x="4196448" y="2645250"/>
                </a:cubicBezTo>
                <a:cubicBezTo>
                  <a:pt x="4158031" y="2689376"/>
                  <a:pt x="4120860" y="2731904"/>
                  <a:pt x="4113848" y="2739757"/>
                </a:cubicBezTo>
                <a:cubicBezTo>
                  <a:pt x="4000734" y="2866421"/>
                  <a:pt x="3846994" y="3049086"/>
                  <a:pt x="3845180" y="3058973"/>
                </a:cubicBezTo>
                <a:cubicBezTo>
                  <a:pt x="3843885" y="3066034"/>
                  <a:pt x="3820949" y="3092459"/>
                  <a:pt x="3794211" y="3117696"/>
                </a:cubicBezTo>
                <a:cubicBezTo>
                  <a:pt x="3767474" y="3142932"/>
                  <a:pt x="3671650" y="3248597"/>
                  <a:pt x="3581270" y="3352507"/>
                </a:cubicBezTo>
                <a:cubicBezTo>
                  <a:pt x="3490889" y="3456417"/>
                  <a:pt x="3413503" y="3544292"/>
                  <a:pt x="3409300" y="3547784"/>
                </a:cubicBezTo>
                <a:cubicBezTo>
                  <a:pt x="3405097" y="3551276"/>
                  <a:pt x="3345440" y="3619856"/>
                  <a:pt x="3276727" y="3700184"/>
                </a:cubicBezTo>
                <a:cubicBezTo>
                  <a:pt x="3208015" y="3780512"/>
                  <a:pt x="3128230" y="3871952"/>
                  <a:pt x="3099428" y="3903384"/>
                </a:cubicBezTo>
                <a:cubicBezTo>
                  <a:pt x="3034018" y="3974767"/>
                  <a:pt x="2837548" y="4227243"/>
                  <a:pt x="2837548" y="4239917"/>
                </a:cubicBezTo>
                <a:cubicBezTo>
                  <a:pt x="2837548" y="4248885"/>
                  <a:pt x="2919051" y="4240116"/>
                  <a:pt x="3199498" y="4200975"/>
                </a:cubicBezTo>
                <a:cubicBezTo>
                  <a:pt x="3269348" y="4191226"/>
                  <a:pt x="3374877" y="4177291"/>
                  <a:pt x="3434007" y="4170007"/>
                </a:cubicBezTo>
                <a:cubicBezTo>
                  <a:pt x="3493137" y="4162724"/>
                  <a:pt x="3561717" y="4148002"/>
                  <a:pt x="3586407" y="4137293"/>
                </a:cubicBezTo>
                <a:cubicBezTo>
                  <a:pt x="3611097" y="4126583"/>
                  <a:pt x="3659873" y="4110145"/>
                  <a:pt x="3694798" y="4100763"/>
                </a:cubicBezTo>
                <a:cubicBezTo>
                  <a:pt x="3801134" y="4072200"/>
                  <a:pt x="3979002" y="4030384"/>
                  <a:pt x="3994164" y="4030384"/>
                </a:cubicBezTo>
                <a:cubicBezTo>
                  <a:pt x="4002027" y="4030384"/>
                  <a:pt x="4023610" y="4019774"/>
                  <a:pt x="4042129" y="4006806"/>
                </a:cubicBezTo>
                <a:cubicBezTo>
                  <a:pt x="4060647" y="3993837"/>
                  <a:pt x="4147236" y="3955641"/>
                  <a:pt x="4234548" y="3921925"/>
                </a:cubicBezTo>
                <a:cubicBezTo>
                  <a:pt x="4593607" y="3783273"/>
                  <a:pt x="4809211" y="3670171"/>
                  <a:pt x="5002898" y="3518862"/>
                </a:cubicBezTo>
                <a:cubicBezTo>
                  <a:pt x="5009883" y="3513405"/>
                  <a:pt x="5067565" y="3476073"/>
                  <a:pt x="5131080" y="3435901"/>
                </a:cubicBezTo>
                <a:cubicBezTo>
                  <a:pt x="5194596" y="3395729"/>
                  <a:pt x="5293720" y="3323847"/>
                  <a:pt x="5351356" y="3276163"/>
                </a:cubicBezTo>
                <a:cubicBezTo>
                  <a:pt x="5483879" y="3166524"/>
                  <a:pt x="5734547" y="2895775"/>
                  <a:pt x="5811244" y="2779434"/>
                </a:cubicBezTo>
                <a:cubicBezTo>
                  <a:pt x="5843478" y="2730539"/>
                  <a:pt x="5890093" y="2660539"/>
                  <a:pt x="5914835" y="2623878"/>
                </a:cubicBezTo>
                <a:cubicBezTo>
                  <a:pt x="5960330" y="2556465"/>
                  <a:pt x="6004362" y="2425544"/>
                  <a:pt x="6046181" y="2233334"/>
                </a:cubicBezTo>
                <a:cubicBezTo>
                  <a:pt x="6062404" y="2158771"/>
                  <a:pt x="6068231" y="2074281"/>
                  <a:pt x="6068078" y="1915834"/>
                </a:cubicBezTo>
                <a:cubicBezTo>
                  <a:pt x="6067882" y="1712760"/>
                  <a:pt x="6065770" y="1693898"/>
                  <a:pt x="6032517" y="1598334"/>
                </a:cubicBezTo>
                <a:cubicBezTo>
                  <a:pt x="5940450" y="1333733"/>
                  <a:pt x="5761130" y="1121219"/>
                  <a:pt x="5462130" y="922362"/>
                </a:cubicBezTo>
                <a:cubicBezTo>
                  <a:pt x="5152083" y="716158"/>
                  <a:pt x="4843840" y="594748"/>
                  <a:pt x="4499926" y="543373"/>
                </a:cubicBezTo>
                <a:cubicBezTo>
                  <a:pt x="4437569" y="534058"/>
                  <a:pt x="4382320" y="523822"/>
                  <a:pt x="4377151" y="520628"/>
                </a:cubicBezTo>
                <a:cubicBezTo>
                  <a:pt x="4371981" y="517433"/>
                  <a:pt x="4256343" y="502126"/>
                  <a:pt x="4120175" y="486612"/>
                </a:cubicBezTo>
                <a:cubicBezTo>
                  <a:pt x="3890892" y="460488"/>
                  <a:pt x="3856645" y="459542"/>
                  <a:pt x="3656698" y="473803"/>
                </a:cubicBezTo>
                <a:cubicBezTo>
                  <a:pt x="3537953" y="482273"/>
                  <a:pt x="3362137" y="503222"/>
                  <a:pt x="3265996" y="520358"/>
                </a:cubicBezTo>
                <a:cubicBezTo>
                  <a:pt x="3169855" y="537493"/>
                  <a:pt x="3024122" y="563314"/>
                  <a:pt x="2942146" y="577737"/>
                </a:cubicBezTo>
                <a:cubicBezTo>
                  <a:pt x="2680417" y="623787"/>
                  <a:pt x="2668790" y="626819"/>
                  <a:pt x="2342248" y="734184"/>
                </a:cubicBezTo>
                <a:cubicBezTo>
                  <a:pt x="2061159" y="826604"/>
                  <a:pt x="1803457" y="932347"/>
                  <a:pt x="1633131" y="1025157"/>
                </a:cubicBezTo>
                <a:cubicBezTo>
                  <a:pt x="1560934" y="1064497"/>
                  <a:pt x="1495733" y="1096684"/>
                  <a:pt x="1488240" y="1096684"/>
                </a:cubicBezTo>
                <a:cubicBezTo>
                  <a:pt x="1480747" y="1096684"/>
                  <a:pt x="1431233" y="1074546"/>
                  <a:pt x="1378208" y="1047488"/>
                </a:cubicBezTo>
                <a:cubicBezTo>
                  <a:pt x="1259606" y="986968"/>
                  <a:pt x="1163705" y="954784"/>
                  <a:pt x="1127262" y="963271"/>
                </a:cubicBezTo>
                <a:cubicBezTo>
                  <a:pt x="1091558" y="971586"/>
                  <a:pt x="1059548" y="958978"/>
                  <a:pt x="1059548" y="936600"/>
                </a:cubicBezTo>
                <a:cubicBezTo>
                  <a:pt x="1059548" y="922884"/>
                  <a:pt x="1313201" y="741084"/>
                  <a:pt x="1332338" y="741084"/>
                </a:cubicBezTo>
                <a:cubicBezTo>
                  <a:pt x="1334754" y="741084"/>
                  <a:pt x="1364376" y="718103"/>
                  <a:pt x="1398165" y="690015"/>
                </a:cubicBezTo>
                <a:cubicBezTo>
                  <a:pt x="1471005" y="629464"/>
                  <a:pt x="1876028" y="424271"/>
                  <a:pt x="2075548" y="346838"/>
                </a:cubicBezTo>
                <a:cubicBezTo>
                  <a:pt x="2202695" y="297493"/>
                  <a:pt x="2350783" y="243392"/>
                  <a:pt x="2386698" y="233165"/>
                </a:cubicBezTo>
                <a:cubicBezTo>
                  <a:pt x="2407653" y="227199"/>
                  <a:pt x="2447658" y="215897"/>
                  <a:pt x="2475598" y="208052"/>
                </a:cubicBezTo>
                <a:cubicBezTo>
                  <a:pt x="2503538" y="200206"/>
                  <a:pt x="2537828" y="188767"/>
                  <a:pt x="2551798" y="182631"/>
                </a:cubicBezTo>
                <a:cubicBezTo>
                  <a:pt x="2605227" y="159167"/>
                  <a:pt x="3026120" y="65020"/>
                  <a:pt x="3186798" y="40593"/>
                </a:cubicBezTo>
                <a:cubicBezTo>
                  <a:pt x="3228708" y="34221"/>
                  <a:pt x="3348723" y="21437"/>
                  <a:pt x="3453498" y="12184"/>
                </a:cubicBezTo>
                <a:cubicBezTo>
                  <a:pt x="3543424" y="4242"/>
                  <a:pt x="3636732" y="194"/>
                  <a:pt x="3754737" y="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6DC0917-504F-453C-BA4B-7B37838A1545}"/>
              </a:ext>
            </a:extLst>
          </p:cNvPr>
          <p:cNvSpPr/>
          <p:nvPr userDrawn="1"/>
        </p:nvSpPr>
        <p:spPr>
          <a:xfrm>
            <a:off x="5963280" y="6291381"/>
            <a:ext cx="179413" cy="65628"/>
          </a:xfrm>
          <a:custGeom>
            <a:avLst/>
            <a:gdLst/>
            <a:ahLst/>
            <a:cxnLst/>
            <a:rect l="0" t="0" r="0" b="0"/>
            <a:pathLst>
              <a:path w="3582312" h="1310397">
                <a:moveTo>
                  <a:pt x="29855" y="5319"/>
                </a:moveTo>
                <a:cubicBezTo>
                  <a:pt x="8900" y="10781"/>
                  <a:pt x="0" y="144214"/>
                  <a:pt x="14395" y="237094"/>
                </a:cubicBezTo>
                <a:cubicBezTo>
                  <a:pt x="41882" y="414442"/>
                  <a:pt x="185104" y="614437"/>
                  <a:pt x="374899" y="740503"/>
                </a:cubicBezTo>
                <a:cubicBezTo>
                  <a:pt x="468032" y="802363"/>
                  <a:pt x="638400" y="885490"/>
                  <a:pt x="796186" y="946060"/>
                </a:cubicBezTo>
                <a:cubicBezTo>
                  <a:pt x="1026656" y="1034531"/>
                  <a:pt x="1428615" y="1153440"/>
                  <a:pt x="1535481" y="1164761"/>
                </a:cubicBezTo>
                <a:cubicBezTo>
                  <a:pt x="1568924" y="1168304"/>
                  <a:pt x="1662547" y="1185264"/>
                  <a:pt x="1743534" y="1202449"/>
                </a:cubicBezTo>
                <a:cubicBezTo>
                  <a:pt x="1824521" y="1219635"/>
                  <a:pt x="1953108" y="1239304"/>
                  <a:pt x="2029284" y="1246158"/>
                </a:cubicBezTo>
                <a:cubicBezTo>
                  <a:pt x="2354350" y="1275407"/>
                  <a:pt x="2499611" y="1285979"/>
                  <a:pt x="2739286" y="1297833"/>
                </a:cubicBezTo>
                <a:lnTo>
                  <a:pt x="2993286" y="1310396"/>
                </a:lnTo>
                <a:lnTo>
                  <a:pt x="3281586" y="1021395"/>
                </a:lnTo>
                <a:cubicBezTo>
                  <a:pt x="3440151" y="862444"/>
                  <a:pt x="3573025" y="725250"/>
                  <a:pt x="3576861" y="716519"/>
                </a:cubicBezTo>
                <a:cubicBezTo>
                  <a:pt x="3582311" y="704117"/>
                  <a:pt x="3503969" y="699067"/>
                  <a:pt x="3218711" y="693437"/>
                </a:cubicBezTo>
                <a:cubicBezTo>
                  <a:pt x="3017892" y="689473"/>
                  <a:pt x="2836441" y="684319"/>
                  <a:pt x="2815486" y="681984"/>
                </a:cubicBezTo>
                <a:cubicBezTo>
                  <a:pt x="2794531" y="679648"/>
                  <a:pt x="2703091" y="674196"/>
                  <a:pt x="2612286" y="669868"/>
                </a:cubicBezTo>
                <a:cubicBezTo>
                  <a:pt x="1611176" y="622147"/>
                  <a:pt x="707600" y="398662"/>
                  <a:pt x="143663" y="59294"/>
                </a:cubicBezTo>
                <a:cubicBezTo>
                  <a:pt x="132056" y="52309"/>
                  <a:pt x="107508" y="36593"/>
                  <a:pt x="89112" y="24369"/>
                </a:cubicBezTo>
                <a:cubicBezTo>
                  <a:pt x="54481" y="1358"/>
                  <a:pt x="50259" y="0"/>
                  <a:pt x="29855" y="53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F1E0390-C3A0-4D49-97BF-BC67347BEE16}"/>
              </a:ext>
            </a:extLst>
          </p:cNvPr>
          <p:cNvSpPr/>
          <p:nvPr userDrawn="1"/>
        </p:nvSpPr>
        <p:spPr>
          <a:xfrm>
            <a:off x="5966171" y="6323927"/>
            <a:ext cx="141466" cy="68738"/>
          </a:xfrm>
          <a:custGeom>
            <a:avLst/>
            <a:gdLst/>
            <a:ahLst/>
            <a:cxnLst/>
            <a:rect l="0" t="0" r="0" b="0"/>
            <a:pathLst>
              <a:path w="2824627" h="1372491">
                <a:moveTo>
                  <a:pt x="60949" y="34925"/>
                </a:moveTo>
                <a:cubicBezTo>
                  <a:pt x="0" y="191407"/>
                  <a:pt x="63022" y="424046"/>
                  <a:pt x="208462" y="579453"/>
                </a:cubicBezTo>
                <a:cubicBezTo>
                  <a:pt x="350888" y="731640"/>
                  <a:pt x="577290" y="871490"/>
                  <a:pt x="913515" y="1014971"/>
                </a:cubicBezTo>
                <a:cubicBezTo>
                  <a:pt x="1212069" y="1142376"/>
                  <a:pt x="1686135" y="1263541"/>
                  <a:pt x="2257658" y="1358517"/>
                </a:cubicBezTo>
                <a:lnTo>
                  <a:pt x="2341741" y="1372490"/>
                </a:lnTo>
                <a:lnTo>
                  <a:pt x="2403708" y="1286363"/>
                </a:lnTo>
                <a:cubicBezTo>
                  <a:pt x="2437790" y="1238993"/>
                  <a:pt x="2483581" y="1180214"/>
                  <a:pt x="2505466" y="1155743"/>
                </a:cubicBezTo>
                <a:cubicBezTo>
                  <a:pt x="2536030" y="1121566"/>
                  <a:pt x="2784555" y="840421"/>
                  <a:pt x="2820960" y="798837"/>
                </a:cubicBezTo>
                <a:cubicBezTo>
                  <a:pt x="2824626" y="794650"/>
                  <a:pt x="2686179" y="784788"/>
                  <a:pt x="2513300" y="776922"/>
                </a:cubicBezTo>
                <a:cubicBezTo>
                  <a:pt x="2056693" y="756145"/>
                  <a:pt x="1854310" y="740505"/>
                  <a:pt x="1747438" y="717737"/>
                </a:cubicBezTo>
                <a:cubicBezTo>
                  <a:pt x="1695428" y="706657"/>
                  <a:pt x="1592867" y="686191"/>
                  <a:pt x="1519525" y="672259"/>
                </a:cubicBezTo>
                <a:cubicBezTo>
                  <a:pt x="1288738" y="628415"/>
                  <a:pt x="1120401" y="585457"/>
                  <a:pt x="1003720" y="540629"/>
                </a:cubicBezTo>
                <a:cubicBezTo>
                  <a:pt x="588036" y="380926"/>
                  <a:pt x="354113" y="251333"/>
                  <a:pt x="172820" y="80311"/>
                </a:cubicBezTo>
                <a:cubicBezTo>
                  <a:pt x="125996" y="36140"/>
                  <a:pt x="84731" y="0"/>
                  <a:pt x="81119" y="0"/>
                </a:cubicBezTo>
                <a:cubicBezTo>
                  <a:pt x="77507" y="0"/>
                  <a:pt x="68430" y="15716"/>
                  <a:pt x="60949" y="34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F4FD5359-9E6C-41CD-9BA8-D267953CCEC2}"/>
              </a:ext>
            </a:extLst>
          </p:cNvPr>
          <p:cNvSpPr/>
          <p:nvPr userDrawn="1"/>
        </p:nvSpPr>
        <p:spPr>
          <a:xfrm>
            <a:off x="5975859" y="6358910"/>
            <a:ext cx="101397" cy="62274"/>
          </a:xfrm>
          <a:custGeom>
            <a:avLst/>
            <a:gdLst/>
            <a:ahLst/>
            <a:cxnLst/>
            <a:rect l="0" t="0" r="0" b="0"/>
            <a:pathLst>
              <a:path w="2024581" h="1243420">
                <a:moveTo>
                  <a:pt x="11712" y="75492"/>
                </a:moveTo>
                <a:cubicBezTo>
                  <a:pt x="0" y="176400"/>
                  <a:pt x="3068" y="210626"/>
                  <a:pt x="30558" y="285750"/>
                </a:cubicBezTo>
                <a:cubicBezTo>
                  <a:pt x="95469" y="463138"/>
                  <a:pt x="262474" y="669025"/>
                  <a:pt x="437080" y="786919"/>
                </a:cubicBezTo>
                <a:cubicBezTo>
                  <a:pt x="680653" y="951380"/>
                  <a:pt x="1057538" y="1105276"/>
                  <a:pt x="1427680" y="1191419"/>
                </a:cubicBezTo>
                <a:cubicBezTo>
                  <a:pt x="1487052" y="1205237"/>
                  <a:pt x="1557118" y="1222724"/>
                  <a:pt x="1583382" y="1230279"/>
                </a:cubicBezTo>
                <a:cubicBezTo>
                  <a:pt x="1629058" y="1243419"/>
                  <a:pt x="1632486" y="1242234"/>
                  <a:pt x="1662258" y="1203033"/>
                </a:cubicBezTo>
                <a:cubicBezTo>
                  <a:pt x="1679377" y="1180492"/>
                  <a:pt x="1767902" y="1082588"/>
                  <a:pt x="1858982" y="985467"/>
                </a:cubicBezTo>
                <a:cubicBezTo>
                  <a:pt x="1950061" y="888347"/>
                  <a:pt x="2024580" y="803871"/>
                  <a:pt x="2024580" y="797744"/>
                </a:cubicBezTo>
                <a:cubicBezTo>
                  <a:pt x="2024580" y="776602"/>
                  <a:pt x="1979565" y="764975"/>
                  <a:pt x="1815030" y="743619"/>
                </a:cubicBezTo>
                <a:cubicBezTo>
                  <a:pt x="1299818" y="676743"/>
                  <a:pt x="940342" y="579252"/>
                  <a:pt x="593463" y="412326"/>
                </a:cubicBezTo>
                <a:cubicBezTo>
                  <a:pt x="439123" y="338054"/>
                  <a:pt x="290142" y="233237"/>
                  <a:pt x="156434" y="104850"/>
                </a:cubicBezTo>
                <a:cubicBezTo>
                  <a:pt x="96377" y="47182"/>
                  <a:pt x="41217" y="0"/>
                  <a:pt x="33856" y="0"/>
                </a:cubicBezTo>
                <a:cubicBezTo>
                  <a:pt x="26496" y="0"/>
                  <a:pt x="16531" y="33971"/>
                  <a:pt x="11712" y="7549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6DF3A71-2BE8-4F75-9A35-E2057A528417}"/>
              </a:ext>
            </a:extLst>
          </p:cNvPr>
          <p:cNvCxnSpPr/>
          <p:nvPr userDrawn="1"/>
        </p:nvCxnSpPr>
        <p:spPr>
          <a:xfrm>
            <a:off x="6528987" y="6394677"/>
            <a:ext cx="457081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D8B7161-886E-426E-9A1C-7A4B73A2AD89}"/>
              </a:ext>
            </a:extLst>
          </p:cNvPr>
          <p:cNvCxnSpPr/>
          <p:nvPr userDrawn="1"/>
        </p:nvCxnSpPr>
        <p:spPr>
          <a:xfrm>
            <a:off x="1019175" y="6394677"/>
            <a:ext cx="457081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2A374B95-ED82-4C22-A467-C9241BCF0008}"/>
              </a:ext>
            </a:extLst>
          </p:cNvPr>
          <p:cNvSpPr/>
          <p:nvPr userDrawn="1"/>
        </p:nvSpPr>
        <p:spPr>
          <a:xfrm>
            <a:off x="1087541" y="6458857"/>
            <a:ext cx="1339464" cy="115281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pic>
        <p:nvPicPr>
          <p:cNvPr id="18" name="图片 17" descr="图片包含 游戏机&#10;&#10;描述已自动生成">
            <a:extLst>
              <a:ext uri="{FF2B5EF4-FFF2-40B4-BE49-F238E27FC236}">
                <a16:creationId xmlns:a16="http://schemas.microsoft.com/office/drawing/2014/main" id="{ACFE7684-EC14-45A8-A1CB-AC567E344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8579" y="6178777"/>
            <a:ext cx="1199719" cy="203317"/>
          </a:xfrm>
          <a:prstGeom prst="rect">
            <a:avLst/>
          </a:prstGeom>
        </p:spPr>
      </p:pic>
      <p:sp>
        <p:nvSpPr>
          <p:cNvPr id="19" name="PA-任意多边形 46">
            <a:extLst>
              <a:ext uri="{FF2B5EF4-FFF2-40B4-BE49-F238E27FC236}">
                <a16:creationId xmlns:a16="http://schemas.microsoft.com/office/drawing/2014/main" id="{A141A686-5EE6-426B-A0CB-A58583B9C9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9826561" y="6470514"/>
            <a:ext cx="1273239" cy="56619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161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_版式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2">
            <a:extLst>
              <a:ext uri="{FF2B5EF4-FFF2-40B4-BE49-F238E27FC236}">
                <a16:creationId xmlns:a16="http://schemas.microsoft.com/office/drawing/2014/main" id="{A977B3E3-CABF-406B-A04A-06F64B3A8D06}"/>
              </a:ext>
            </a:extLst>
          </p:cNvPr>
          <p:cNvSpPr/>
          <p:nvPr userDrawn="1"/>
        </p:nvSpPr>
        <p:spPr>
          <a:xfrm>
            <a:off x="4715034" y="1451242"/>
            <a:ext cx="2791080" cy="1745215"/>
          </a:xfrm>
          <a:custGeom>
            <a:avLst/>
            <a:gdLst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  <a:gd name="connsiteX0" fmla="*/ 0 w 3523239"/>
              <a:gd name="connsiteY0" fmla="*/ 263886 h 2374971"/>
              <a:gd name="connsiteX1" fmla="*/ 3523239 w 3523239"/>
              <a:gd name="connsiteY1" fmla="*/ 263886 h 2374971"/>
              <a:gd name="connsiteX2" fmla="*/ 3523239 w 3523239"/>
              <a:gd name="connsiteY2" fmla="*/ 2374971 h 2374971"/>
              <a:gd name="connsiteX3" fmla="*/ 0 w 3523239"/>
              <a:gd name="connsiteY3" fmla="*/ 2374971 h 2374971"/>
              <a:gd name="connsiteX4" fmla="*/ 0 w 3523239"/>
              <a:gd name="connsiteY4" fmla="*/ 263886 h 2374971"/>
              <a:gd name="connsiteX0" fmla="*/ 0 w 3523239"/>
              <a:gd name="connsiteY0" fmla="*/ 123560 h 2234645"/>
              <a:gd name="connsiteX1" fmla="*/ 3523239 w 3523239"/>
              <a:gd name="connsiteY1" fmla="*/ 123560 h 2234645"/>
              <a:gd name="connsiteX2" fmla="*/ 3523239 w 3523239"/>
              <a:gd name="connsiteY2" fmla="*/ 2234645 h 2234645"/>
              <a:gd name="connsiteX3" fmla="*/ 0 w 3523239"/>
              <a:gd name="connsiteY3" fmla="*/ 2234645 h 2234645"/>
              <a:gd name="connsiteX4" fmla="*/ 0 w 3523239"/>
              <a:gd name="connsiteY4" fmla="*/ 123560 h 2234645"/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239" h="2111085">
                <a:moveTo>
                  <a:pt x="0" y="0"/>
                </a:moveTo>
                <a:cubicBezTo>
                  <a:pt x="1153511" y="178088"/>
                  <a:pt x="2878883" y="17029"/>
                  <a:pt x="3523239" y="0"/>
                </a:cubicBezTo>
                <a:lnTo>
                  <a:pt x="3523239" y="2111085"/>
                </a:lnTo>
                <a:lnTo>
                  <a:pt x="0" y="211108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6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81">
            <a:extLst>
              <a:ext uri="{FF2B5EF4-FFF2-40B4-BE49-F238E27FC236}">
                <a16:creationId xmlns:a16="http://schemas.microsoft.com/office/drawing/2014/main" id="{BC45CD4D-E3B2-49C0-8975-169B46CBACC1}"/>
              </a:ext>
            </a:extLst>
          </p:cNvPr>
          <p:cNvSpPr/>
          <p:nvPr userDrawn="1"/>
        </p:nvSpPr>
        <p:spPr>
          <a:xfrm>
            <a:off x="4293051" y="1449810"/>
            <a:ext cx="422555" cy="1739489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79">
            <a:extLst>
              <a:ext uri="{FF2B5EF4-FFF2-40B4-BE49-F238E27FC236}">
                <a16:creationId xmlns:a16="http://schemas.microsoft.com/office/drawing/2014/main" id="{79873BC6-7787-4752-AAC9-D03DEF50489F}"/>
              </a:ext>
            </a:extLst>
          </p:cNvPr>
          <p:cNvSpPr/>
          <p:nvPr userDrawn="1"/>
        </p:nvSpPr>
        <p:spPr>
          <a:xfrm>
            <a:off x="4172321" y="1538574"/>
            <a:ext cx="288106" cy="1636408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3800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76AF15-5335-4C84-99EE-E02868DEEECA}"/>
              </a:ext>
            </a:extLst>
          </p:cNvPr>
          <p:cNvSpPr/>
          <p:nvPr userDrawn="1"/>
        </p:nvSpPr>
        <p:spPr>
          <a:xfrm>
            <a:off x="4460427" y="1538574"/>
            <a:ext cx="119358" cy="1640704"/>
          </a:xfrm>
          <a:prstGeom prst="rect">
            <a:avLst/>
          </a:pr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83">
            <a:extLst>
              <a:ext uri="{FF2B5EF4-FFF2-40B4-BE49-F238E27FC236}">
                <a16:creationId xmlns:a16="http://schemas.microsoft.com/office/drawing/2014/main" id="{80E3CA09-3984-43F6-A5EF-66502FCA0C57}"/>
              </a:ext>
            </a:extLst>
          </p:cNvPr>
          <p:cNvSpPr/>
          <p:nvPr userDrawn="1"/>
        </p:nvSpPr>
        <p:spPr>
          <a:xfrm>
            <a:off x="5061125" y="1313773"/>
            <a:ext cx="2115518" cy="211213"/>
          </a:xfrm>
          <a:custGeom>
            <a:avLst/>
            <a:gdLst>
              <a:gd name="connsiteX0" fmla="*/ 0 w 2670463"/>
              <a:gd name="connsiteY0" fmla="*/ 0 h 197428"/>
              <a:gd name="connsiteX1" fmla="*/ 2670463 w 2670463"/>
              <a:gd name="connsiteY1" fmla="*/ 0 h 197428"/>
              <a:gd name="connsiteX2" fmla="*/ 2670463 w 2670463"/>
              <a:gd name="connsiteY2" fmla="*/ 197428 h 197428"/>
              <a:gd name="connsiteX3" fmla="*/ 0 w 2670463"/>
              <a:gd name="connsiteY3" fmla="*/ 197428 h 197428"/>
              <a:gd name="connsiteX4" fmla="*/ 0 w 2670463"/>
              <a:gd name="connsiteY4" fmla="*/ 0 h 197428"/>
              <a:gd name="connsiteX0" fmla="*/ 0 w 2670463"/>
              <a:gd name="connsiteY0" fmla="*/ 0 h 229810"/>
              <a:gd name="connsiteX1" fmla="*/ 2670463 w 2670463"/>
              <a:gd name="connsiteY1" fmla="*/ 0 h 229810"/>
              <a:gd name="connsiteX2" fmla="*/ 2670463 w 2670463"/>
              <a:gd name="connsiteY2" fmla="*/ 197428 h 229810"/>
              <a:gd name="connsiteX3" fmla="*/ 0 w 2670463"/>
              <a:gd name="connsiteY3" fmla="*/ 197428 h 229810"/>
              <a:gd name="connsiteX4" fmla="*/ 0 w 2670463"/>
              <a:gd name="connsiteY4" fmla="*/ 0 h 229810"/>
              <a:gd name="connsiteX0" fmla="*/ 0 w 2670463"/>
              <a:gd name="connsiteY0" fmla="*/ 0 h 244233"/>
              <a:gd name="connsiteX1" fmla="*/ 2670463 w 2670463"/>
              <a:gd name="connsiteY1" fmla="*/ 0 h 244233"/>
              <a:gd name="connsiteX2" fmla="*/ 2670463 w 2670463"/>
              <a:gd name="connsiteY2" fmla="*/ 197428 h 244233"/>
              <a:gd name="connsiteX3" fmla="*/ 0 w 2670463"/>
              <a:gd name="connsiteY3" fmla="*/ 197428 h 244233"/>
              <a:gd name="connsiteX4" fmla="*/ 0 w 2670463"/>
              <a:gd name="connsiteY4" fmla="*/ 0 h 244233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55492"/>
              <a:gd name="connsiteX1" fmla="*/ 2670463 w 2670463"/>
              <a:gd name="connsiteY1" fmla="*/ 0 h 255492"/>
              <a:gd name="connsiteX2" fmla="*/ 2670463 w 2670463"/>
              <a:gd name="connsiteY2" fmla="*/ 197428 h 255492"/>
              <a:gd name="connsiteX3" fmla="*/ 0 w 2670463"/>
              <a:gd name="connsiteY3" fmla="*/ 212000 h 255492"/>
              <a:gd name="connsiteX4" fmla="*/ 0 w 2670463"/>
              <a:gd name="connsiteY4" fmla="*/ 0 h 25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463" h="255492">
                <a:moveTo>
                  <a:pt x="0" y="0"/>
                </a:moveTo>
                <a:cubicBezTo>
                  <a:pt x="908369" y="61931"/>
                  <a:pt x="1718377" y="58288"/>
                  <a:pt x="2670463" y="0"/>
                </a:cubicBezTo>
                <a:lnTo>
                  <a:pt x="2670463" y="197428"/>
                </a:lnTo>
                <a:cubicBezTo>
                  <a:pt x="1681947" y="270289"/>
                  <a:pt x="893797" y="273932"/>
                  <a:pt x="0" y="212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84">
            <a:extLst>
              <a:ext uri="{FF2B5EF4-FFF2-40B4-BE49-F238E27FC236}">
                <a16:creationId xmlns:a16="http://schemas.microsoft.com/office/drawing/2014/main" id="{59002A00-BFA0-4A33-B5CB-7CCA14F28287}"/>
              </a:ext>
            </a:extLst>
          </p:cNvPr>
          <p:cNvSpPr/>
          <p:nvPr userDrawn="1"/>
        </p:nvSpPr>
        <p:spPr>
          <a:xfrm flipH="1">
            <a:off x="4720835" y="1320272"/>
            <a:ext cx="337660" cy="174676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35" h="211295">
                <a:moveTo>
                  <a:pt x="3643" y="211295"/>
                </a:moveTo>
                <a:cubicBezTo>
                  <a:pt x="2429" y="140863"/>
                  <a:pt x="1214" y="70432"/>
                  <a:pt x="0" y="0"/>
                </a:cubicBezTo>
                <a:cubicBezTo>
                  <a:pt x="167579" y="153007"/>
                  <a:pt x="233155" y="120220"/>
                  <a:pt x="426235" y="153007"/>
                </a:cubicBezTo>
                <a:lnTo>
                  <a:pt x="3643" y="211295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直角三角形 84">
            <a:extLst>
              <a:ext uri="{FF2B5EF4-FFF2-40B4-BE49-F238E27FC236}">
                <a16:creationId xmlns:a16="http://schemas.microsoft.com/office/drawing/2014/main" id="{931D2C70-8255-49D0-BE3F-A7A709E27265}"/>
              </a:ext>
            </a:extLst>
          </p:cNvPr>
          <p:cNvSpPr/>
          <p:nvPr userDrawn="1"/>
        </p:nvSpPr>
        <p:spPr>
          <a:xfrm>
            <a:off x="7158942" y="1304925"/>
            <a:ext cx="355037" cy="159617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78 w 437242"/>
              <a:gd name="connsiteY0" fmla="*/ 193080 h 193080"/>
              <a:gd name="connsiteX1" fmla="*/ 11007 w 437242"/>
              <a:gd name="connsiteY1" fmla="*/ 0 h 193080"/>
              <a:gd name="connsiteX2" fmla="*/ 437242 w 437242"/>
              <a:gd name="connsiteY2" fmla="*/ 153007 h 193080"/>
              <a:gd name="connsiteX3" fmla="*/ 78 w 437242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71" h="193080">
                <a:moveTo>
                  <a:pt x="78" y="193080"/>
                </a:moveTo>
                <a:cubicBezTo>
                  <a:pt x="-1136" y="122648"/>
                  <a:pt x="12221" y="70432"/>
                  <a:pt x="11007" y="0"/>
                </a:cubicBezTo>
                <a:cubicBezTo>
                  <a:pt x="178586" y="153007"/>
                  <a:pt x="255091" y="145721"/>
                  <a:pt x="448171" y="178508"/>
                </a:cubicBezTo>
                <a:lnTo>
                  <a:pt x="78" y="1930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1">
            <a:extLst>
              <a:ext uri="{FF2B5EF4-FFF2-40B4-BE49-F238E27FC236}">
                <a16:creationId xmlns:a16="http://schemas.microsoft.com/office/drawing/2014/main" id="{486A77C9-0C19-4614-9290-3FE42E2C5A40}"/>
              </a:ext>
            </a:extLst>
          </p:cNvPr>
          <p:cNvSpPr/>
          <p:nvPr userDrawn="1"/>
        </p:nvSpPr>
        <p:spPr>
          <a:xfrm flipH="1">
            <a:off x="7502256" y="1463411"/>
            <a:ext cx="422555" cy="1739489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79">
            <a:extLst>
              <a:ext uri="{FF2B5EF4-FFF2-40B4-BE49-F238E27FC236}">
                <a16:creationId xmlns:a16="http://schemas.microsoft.com/office/drawing/2014/main" id="{5D75B32D-54AD-479E-AE19-B26A80F5C9C1}"/>
              </a:ext>
            </a:extLst>
          </p:cNvPr>
          <p:cNvSpPr/>
          <p:nvPr userDrawn="1"/>
        </p:nvSpPr>
        <p:spPr>
          <a:xfrm flipH="1">
            <a:off x="7757435" y="1552175"/>
            <a:ext cx="288106" cy="1636408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3800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7F9FA6C-0FAA-413E-B2FD-F5C8E9560772}"/>
              </a:ext>
            </a:extLst>
          </p:cNvPr>
          <p:cNvSpPr/>
          <p:nvPr userDrawn="1"/>
        </p:nvSpPr>
        <p:spPr>
          <a:xfrm flipH="1">
            <a:off x="7638077" y="1552175"/>
            <a:ext cx="119358" cy="1640704"/>
          </a:xfrm>
          <a:prstGeom prst="rect">
            <a:avLst/>
          </a:pr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91">
            <a:extLst>
              <a:ext uri="{FF2B5EF4-FFF2-40B4-BE49-F238E27FC236}">
                <a16:creationId xmlns:a16="http://schemas.microsoft.com/office/drawing/2014/main" id="{1EE41622-C046-4068-B608-BEE5BFC9AF6F}"/>
              </a:ext>
            </a:extLst>
          </p:cNvPr>
          <p:cNvSpPr/>
          <p:nvPr userDrawn="1"/>
        </p:nvSpPr>
        <p:spPr>
          <a:xfrm>
            <a:off x="4888224" y="1630687"/>
            <a:ext cx="2444421" cy="1560038"/>
          </a:xfrm>
          <a:custGeom>
            <a:avLst/>
            <a:gdLst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1887088">
                <a:moveTo>
                  <a:pt x="0" y="0"/>
                </a:moveTo>
                <a:cubicBezTo>
                  <a:pt x="1214343" y="112934"/>
                  <a:pt x="2009737" y="65574"/>
                  <a:pt x="3085644" y="0"/>
                </a:cubicBezTo>
                <a:lnTo>
                  <a:pt x="3085644" y="1887088"/>
                </a:lnTo>
                <a:lnTo>
                  <a:pt x="0" y="188708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92">
            <a:extLst>
              <a:ext uri="{FF2B5EF4-FFF2-40B4-BE49-F238E27FC236}">
                <a16:creationId xmlns:a16="http://schemas.microsoft.com/office/drawing/2014/main" id="{A111E8E7-D265-47A9-B646-EA198F1343DB}"/>
              </a:ext>
            </a:extLst>
          </p:cNvPr>
          <p:cNvSpPr/>
          <p:nvPr userDrawn="1"/>
        </p:nvSpPr>
        <p:spPr>
          <a:xfrm>
            <a:off x="4888224" y="1980039"/>
            <a:ext cx="2444421" cy="224826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92">
            <a:extLst>
              <a:ext uri="{FF2B5EF4-FFF2-40B4-BE49-F238E27FC236}">
                <a16:creationId xmlns:a16="http://schemas.microsoft.com/office/drawing/2014/main" id="{F3FE664F-D837-4600-87BF-961BF4F585F0}"/>
              </a:ext>
            </a:extLst>
          </p:cNvPr>
          <p:cNvSpPr/>
          <p:nvPr userDrawn="1"/>
        </p:nvSpPr>
        <p:spPr>
          <a:xfrm>
            <a:off x="4888224" y="2333156"/>
            <a:ext cx="2444421" cy="224826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92">
            <a:extLst>
              <a:ext uri="{FF2B5EF4-FFF2-40B4-BE49-F238E27FC236}">
                <a16:creationId xmlns:a16="http://schemas.microsoft.com/office/drawing/2014/main" id="{DACBECAF-195B-4E02-9D1F-944D494B9BEA}"/>
              </a:ext>
            </a:extLst>
          </p:cNvPr>
          <p:cNvSpPr/>
          <p:nvPr userDrawn="1"/>
        </p:nvSpPr>
        <p:spPr>
          <a:xfrm>
            <a:off x="4888224" y="2686272"/>
            <a:ext cx="2444421" cy="224826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DD42107-853F-49CC-8030-A79E010A739D}"/>
              </a:ext>
            </a:extLst>
          </p:cNvPr>
          <p:cNvCxnSpPr/>
          <p:nvPr userDrawn="1"/>
        </p:nvCxnSpPr>
        <p:spPr>
          <a:xfrm>
            <a:off x="5104672" y="1648756"/>
            <a:ext cx="0" cy="1544980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D1FB52D-7C69-4E87-8DE2-CC2FE019B194}"/>
              </a:ext>
            </a:extLst>
          </p:cNvPr>
          <p:cNvCxnSpPr/>
          <p:nvPr userDrawn="1"/>
        </p:nvCxnSpPr>
        <p:spPr>
          <a:xfrm>
            <a:off x="5294665" y="1663313"/>
            <a:ext cx="0" cy="1544980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D9067EF-B469-44B0-BD46-37DDEE044F16}"/>
              </a:ext>
            </a:extLst>
          </p:cNvPr>
          <p:cNvCxnSpPr/>
          <p:nvPr userDrawn="1"/>
        </p:nvCxnSpPr>
        <p:spPr>
          <a:xfrm>
            <a:off x="5484659" y="1677869"/>
            <a:ext cx="0" cy="1544980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8F2F7B0-6B18-46FE-B9FC-B00C8FD431CE}"/>
              </a:ext>
            </a:extLst>
          </p:cNvPr>
          <p:cNvCxnSpPr/>
          <p:nvPr userDrawn="1"/>
        </p:nvCxnSpPr>
        <p:spPr>
          <a:xfrm>
            <a:off x="5674653" y="1692426"/>
            <a:ext cx="0" cy="1544980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9ED8840-5F97-458C-8E73-436D7FEEF642}"/>
              </a:ext>
            </a:extLst>
          </p:cNvPr>
          <p:cNvCxnSpPr/>
          <p:nvPr userDrawn="1"/>
        </p:nvCxnSpPr>
        <p:spPr>
          <a:xfrm>
            <a:off x="5884848" y="1706982"/>
            <a:ext cx="0" cy="1544980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01B1544-C705-4697-950C-12B29DE5D32D}"/>
              </a:ext>
            </a:extLst>
          </p:cNvPr>
          <p:cNvCxnSpPr/>
          <p:nvPr userDrawn="1"/>
        </p:nvCxnSpPr>
        <p:spPr>
          <a:xfrm>
            <a:off x="6314378" y="1694433"/>
            <a:ext cx="0" cy="1544980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19FB6EF-DE8B-443A-B7B1-AF57CB5D776B}"/>
              </a:ext>
            </a:extLst>
          </p:cNvPr>
          <p:cNvCxnSpPr/>
          <p:nvPr userDrawn="1"/>
        </p:nvCxnSpPr>
        <p:spPr>
          <a:xfrm flipH="1">
            <a:off x="7105616" y="1663312"/>
            <a:ext cx="0" cy="1544980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90A438C-AE39-4687-9679-1F995403B837}"/>
              </a:ext>
            </a:extLst>
          </p:cNvPr>
          <p:cNvCxnSpPr/>
          <p:nvPr userDrawn="1"/>
        </p:nvCxnSpPr>
        <p:spPr>
          <a:xfrm flipH="1">
            <a:off x="6915622" y="1677868"/>
            <a:ext cx="0" cy="1544980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5EAE94C-144A-4AFD-99BC-6780DD32E522}"/>
              </a:ext>
            </a:extLst>
          </p:cNvPr>
          <p:cNvCxnSpPr/>
          <p:nvPr userDrawn="1"/>
        </p:nvCxnSpPr>
        <p:spPr>
          <a:xfrm flipH="1">
            <a:off x="6725629" y="1692425"/>
            <a:ext cx="0" cy="1544980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8AADC61-31EC-4E83-BE22-7A2DAE7F2304}"/>
              </a:ext>
            </a:extLst>
          </p:cNvPr>
          <p:cNvCxnSpPr/>
          <p:nvPr userDrawn="1"/>
        </p:nvCxnSpPr>
        <p:spPr>
          <a:xfrm flipH="1">
            <a:off x="6535635" y="1706981"/>
            <a:ext cx="0" cy="1544980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梯形 25">
            <a:extLst>
              <a:ext uri="{FF2B5EF4-FFF2-40B4-BE49-F238E27FC236}">
                <a16:creationId xmlns:a16="http://schemas.microsoft.com/office/drawing/2014/main" id="{9A979E24-A9C2-4C89-980F-71B3DF532FD2}"/>
              </a:ext>
            </a:extLst>
          </p:cNvPr>
          <p:cNvSpPr/>
          <p:nvPr userDrawn="1"/>
        </p:nvSpPr>
        <p:spPr>
          <a:xfrm>
            <a:off x="3965405" y="3185680"/>
            <a:ext cx="4274121" cy="157771"/>
          </a:xfrm>
          <a:prstGeom prst="trapezoid">
            <a:avLst>
              <a:gd name="adj" fmla="val 0"/>
            </a:avLst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30FF32D0-9553-4C76-949C-A4CA11685691}"/>
              </a:ext>
            </a:extLst>
          </p:cNvPr>
          <p:cNvSpPr/>
          <p:nvPr userDrawn="1"/>
        </p:nvSpPr>
        <p:spPr>
          <a:xfrm>
            <a:off x="3642098" y="3323207"/>
            <a:ext cx="4907803" cy="249667"/>
          </a:xfrm>
          <a:prstGeom prst="trapezoid">
            <a:avLst>
              <a:gd name="adj" fmla="val 2432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AFB7308-2DFD-4212-B047-4E058E689369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952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-任意多边形 46">
            <a:extLst>
              <a:ext uri="{FF2B5EF4-FFF2-40B4-BE49-F238E27FC236}">
                <a16:creationId xmlns:a16="http://schemas.microsoft.com/office/drawing/2014/main" id="{D2BB3113-237F-4BE5-B545-57E480E6151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75D90002-CBA5-4A83-A9A4-897C099CE6B8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pic>
        <p:nvPicPr>
          <p:cNvPr id="31" name="图片 30" descr="图片包含 游戏机&#10;&#10;描述已自动生成">
            <a:extLst>
              <a:ext uri="{FF2B5EF4-FFF2-40B4-BE49-F238E27FC236}">
                <a16:creationId xmlns:a16="http://schemas.microsoft.com/office/drawing/2014/main" id="{266AA5DF-7456-4020-A8C7-5586BB20D1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9884" y="6350001"/>
            <a:ext cx="1450576" cy="2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50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_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与房屋的城市空拍图&#10;&#10;描述已自动生成">
            <a:extLst>
              <a:ext uri="{FF2B5EF4-FFF2-40B4-BE49-F238E27FC236}">
                <a16:creationId xmlns:a16="http://schemas.microsoft.com/office/drawing/2014/main" id="{38E5764A-BD0C-4869-802E-44FC6FD5A3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045841E-1159-4156-94A4-95FF0F7C4234}"/>
              </a:ext>
            </a:extLst>
          </p:cNvPr>
          <p:cNvSpPr/>
          <p:nvPr userDrawn="1"/>
        </p:nvSpPr>
        <p:spPr>
          <a:xfrm>
            <a:off x="-11112" y="1304925"/>
            <a:ext cx="12192000" cy="4211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: 空心 3">
            <a:extLst>
              <a:ext uri="{FF2B5EF4-FFF2-40B4-BE49-F238E27FC236}">
                <a16:creationId xmlns:a16="http://schemas.microsoft.com/office/drawing/2014/main" id="{E1BA48A7-4EDB-4CBC-BFDC-3114EB359D9F}"/>
              </a:ext>
            </a:extLst>
          </p:cNvPr>
          <p:cNvSpPr/>
          <p:nvPr userDrawn="1"/>
        </p:nvSpPr>
        <p:spPr>
          <a:xfrm>
            <a:off x="4090313" y="2304662"/>
            <a:ext cx="1000044" cy="1000044"/>
          </a:xfrm>
          <a:prstGeom prst="donut">
            <a:avLst>
              <a:gd name="adj" fmla="val 12736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72C759AF-EBD3-4392-B9A7-68F714BC004C}"/>
              </a:ext>
            </a:extLst>
          </p:cNvPr>
          <p:cNvSpPr/>
          <p:nvPr userDrawn="1"/>
        </p:nvSpPr>
        <p:spPr>
          <a:xfrm>
            <a:off x="4075560" y="2289909"/>
            <a:ext cx="1029550" cy="1029550"/>
          </a:xfrm>
          <a:prstGeom prst="donut">
            <a:avLst>
              <a:gd name="adj" fmla="val 1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8E1A05E-8566-41D4-9EAD-EF8CCE691B54}"/>
              </a:ext>
            </a:extLst>
          </p:cNvPr>
          <p:cNvSpPr/>
          <p:nvPr userDrawn="1"/>
        </p:nvSpPr>
        <p:spPr>
          <a:xfrm>
            <a:off x="4205201" y="3041718"/>
            <a:ext cx="751023" cy="238644"/>
          </a:xfrm>
          <a:custGeom>
            <a:avLst/>
            <a:gdLst>
              <a:gd name="connsiteX0" fmla="*/ 3876060 w 9552493"/>
              <a:gd name="connsiteY0" fmla="*/ 2343674 h 3035383"/>
              <a:gd name="connsiteX1" fmla="*/ 3876060 w 9552493"/>
              <a:gd name="connsiteY1" fmla="*/ 2398707 h 3035383"/>
              <a:gd name="connsiteX2" fmla="*/ 3905693 w 9552493"/>
              <a:gd name="connsiteY2" fmla="*/ 2398707 h 3035383"/>
              <a:gd name="connsiteX3" fmla="*/ 3931093 w 9552493"/>
              <a:gd name="connsiteY3" fmla="*/ 2356374 h 3035383"/>
              <a:gd name="connsiteX4" fmla="*/ 3876060 w 9552493"/>
              <a:gd name="connsiteY4" fmla="*/ 2343674 h 3035383"/>
              <a:gd name="connsiteX5" fmla="*/ 4181919 w 9552493"/>
              <a:gd name="connsiteY5" fmla="*/ 2288924 h 3035383"/>
              <a:gd name="connsiteX6" fmla="*/ 4165597 w 9552493"/>
              <a:gd name="connsiteY6" fmla="*/ 2320479 h 3035383"/>
              <a:gd name="connsiteX7" fmla="*/ 4206248 w 9552493"/>
              <a:gd name="connsiteY7" fmla="*/ 2331814 h 3035383"/>
              <a:gd name="connsiteX8" fmla="*/ 4208588 w 9552493"/>
              <a:gd name="connsiteY8" fmla="*/ 2300258 h 3035383"/>
              <a:gd name="connsiteX9" fmla="*/ 4181919 w 9552493"/>
              <a:gd name="connsiteY9" fmla="*/ 2288924 h 3035383"/>
              <a:gd name="connsiteX10" fmla="*/ 3969603 w 9552493"/>
              <a:gd name="connsiteY10" fmla="*/ 2180779 h 3035383"/>
              <a:gd name="connsiteX11" fmla="*/ 3943043 w 9552493"/>
              <a:gd name="connsiteY11" fmla="*/ 2207136 h 3035383"/>
              <a:gd name="connsiteX12" fmla="*/ 3968199 w 9552493"/>
              <a:gd name="connsiteY12" fmla="*/ 2239897 h 3035383"/>
              <a:gd name="connsiteX13" fmla="*/ 3969603 w 9552493"/>
              <a:gd name="connsiteY13" fmla="*/ 2180779 h 3035383"/>
              <a:gd name="connsiteX14" fmla="*/ 5996753 w 9552493"/>
              <a:gd name="connsiteY14" fmla="*/ 2117898 h 3035383"/>
              <a:gd name="connsiteX15" fmla="*/ 6029957 w 9552493"/>
              <a:gd name="connsiteY15" fmla="*/ 2132519 h 3035383"/>
              <a:gd name="connsiteX16" fmla="*/ 5974561 w 9552493"/>
              <a:gd name="connsiteY16" fmla="*/ 2302868 h 3035383"/>
              <a:gd name="connsiteX17" fmla="*/ 5901536 w 9552493"/>
              <a:gd name="connsiteY17" fmla="*/ 2424416 h 3035383"/>
              <a:gd name="connsiteX18" fmla="*/ 5899147 w 9552493"/>
              <a:gd name="connsiteY18" fmla="*/ 2465509 h 3035383"/>
              <a:gd name="connsiteX19" fmla="*/ 5968997 w 9552493"/>
              <a:gd name="connsiteY19" fmla="*/ 2462244 h 3035383"/>
              <a:gd name="connsiteX20" fmla="*/ 6103648 w 9552493"/>
              <a:gd name="connsiteY20" fmla="*/ 2446481 h 3035383"/>
              <a:gd name="connsiteX21" fmla="*/ 6247299 w 9552493"/>
              <a:gd name="connsiteY21" fmla="*/ 2477906 h 3035383"/>
              <a:gd name="connsiteX22" fmla="*/ 6281702 w 9552493"/>
              <a:gd name="connsiteY22" fmla="*/ 2498279 h 3035383"/>
              <a:gd name="connsiteX23" fmla="*/ 6280796 w 9552493"/>
              <a:gd name="connsiteY23" fmla="*/ 2598624 h 3035383"/>
              <a:gd name="connsiteX24" fmla="*/ 6216854 w 9552493"/>
              <a:gd name="connsiteY24" fmla="*/ 2674194 h 3035383"/>
              <a:gd name="connsiteX25" fmla="*/ 6073330 w 9552493"/>
              <a:gd name="connsiteY25" fmla="*/ 2707713 h 3035383"/>
              <a:gd name="connsiteX26" fmla="*/ 5568947 w 9552493"/>
              <a:gd name="connsiteY26" fmla="*/ 2812484 h 3035383"/>
              <a:gd name="connsiteX27" fmla="*/ 5390463 w 9552493"/>
              <a:gd name="connsiteY27" fmla="*/ 2929611 h 3035383"/>
              <a:gd name="connsiteX28" fmla="*/ 5196977 w 9552493"/>
              <a:gd name="connsiteY28" fmla="*/ 2936855 h 3035383"/>
              <a:gd name="connsiteX29" fmla="*/ 5130797 w 9552493"/>
              <a:gd name="connsiteY29" fmla="*/ 2835056 h 3035383"/>
              <a:gd name="connsiteX30" fmla="*/ 5193072 w 9552493"/>
              <a:gd name="connsiteY30" fmla="*/ 2726879 h 3035383"/>
              <a:gd name="connsiteX31" fmla="*/ 5262188 w 9552493"/>
              <a:gd name="connsiteY31" fmla="*/ 2707829 h 3035383"/>
              <a:gd name="connsiteX32" fmla="*/ 5330414 w 9552493"/>
              <a:gd name="connsiteY32" fmla="*/ 2682348 h 3035383"/>
              <a:gd name="connsiteX33" fmla="*/ 5602735 w 9552493"/>
              <a:gd name="connsiteY33" fmla="*/ 2547665 h 3035383"/>
              <a:gd name="connsiteX34" fmla="*/ 5565099 w 9552493"/>
              <a:gd name="connsiteY34" fmla="*/ 2424416 h 3035383"/>
              <a:gd name="connsiteX35" fmla="*/ 5551355 w 9552493"/>
              <a:gd name="connsiteY35" fmla="*/ 2278117 h 3035383"/>
              <a:gd name="connsiteX36" fmla="*/ 5821284 w 9552493"/>
              <a:gd name="connsiteY36" fmla="*/ 2160641 h 3035383"/>
              <a:gd name="connsiteX37" fmla="*/ 5966275 w 9552493"/>
              <a:gd name="connsiteY37" fmla="*/ 2124234 h 3035383"/>
              <a:gd name="connsiteX38" fmla="*/ 5996753 w 9552493"/>
              <a:gd name="connsiteY38" fmla="*/ 2117898 h 3035383"/>
              <a:gd name="connsiteX39" fmla="*/ 3681704 w 9552493"/>
              <a:gd name="connsiteY39" fmla="*/ 1899897 h 3035383"/>
              <a:gd name="connsiteX40" fmla="*/ 3751477 w 9552493"/>
              <a:gd name="connsiteY40" fmla="*/ 1962174 h 3035383"/>
              <a:gd name="connsiteX41" fmla="*/ 3695059 w 9552493"/>
              <a:gd name="connsiteY41" fmla="*/ 2104579 h 3035383"/>
              <a:gd name="connsiteX42" fmla="*/ 3616411 w 9552493"/>
              <a:gd name="connsiteY42" fmla="*/ 2250629 h 3035383"/>
              <a:gd name="connsiteX43" fmla="*/ 3539740 w 9552493"/>
              <a:gd name="connsiteY43" fmla="*/ 2431062 h 3035383"/>
              <a:gd name="connsiteX44" fmla="*/ 3492497 w 9552493"/>
              <a:gd name="connsiteY44" fmla="*/ 2524343 h 3035383"/>
              <a:gd name="connsiteX45" fmla="*/ 3548733 w 9552493"/>
              <a:gd name="connsiteY45" fmla="*/ 2505836 h 3035383"/>
              <a:gd name="connsiteX46" fmla="*/ 3624933 w 9552493"/>
              <a:gd name="connsiteY46" fmla="*/ 2472879 h 3035383"/>
              <a:gd name="connsiteX47" fmla="*/ 3644897 w 9552493"/>
              <a:gd name="connsiteY47" fmla="*/ 2446376 h 3035383"/>
              <a:gd name="connsiteX48" fmla="*/ 3682997 w 9552493"/>
              <a:gd name="connsiteY48" fmla="*/ 2405491 h 3035383"/>
              <a:gd name="connsiteX49" fmla="*/ 3721097 w 9552493"/>
              <a:gd name="connsiteY49" fmla="*/ 2306068 h 3035383"/>
              <a:gd name="connsiteX50" fmla="*/ 3763444 w 9552493"/>
              <a:gd name="connsiteY50" fmla="*/ 2141148 h 3035383"/>
              <a:gd name="connsiteX51" fmla="*/ 3906581 w 9552493"/>
              <a:gd name="connsiteY51" fmla="*/ 2018887 h 3035383"/>
              <a:gd name="connsiteX52" fmla="*/ 4112764 w 9552493"/>
              <a:gd name="connsiteY52" fmla="*/ 2017915 h 3035383"/>
              <a:gd name="connsiteX53" fmla="*/ 4287504 w 9552493"/>
              <a:gd name="connsiteY53" fmla="*/ 2023127 h 3035383"/>
              <a:gd name="connsiteX54" fmla="*/ 4237076 w 9552493"/>
              <a:gd name="connsiteY54" fmla="*/ 2134794 h 3035383"/>
              <a:gd name="connsiteX55" fmla="*/ 4207494 w 9552493"/>
              <a:gd name="connsiteY55" fmla="*/ 2182652 h 3035383"/>
              <a:gd name="connsiteX56" fmla="*/ 4311594 w 9552493"/>
              <a:gd name="connsiteY56" fmla="*/ 2120771 h 3035383"/>
              <a:gd name="connsiteX57" fmla="*/ 4337000 w 9552493"/>
              <a:gd name="connsiteY57" fmla="*/ 2057401 h 3035383"/>
              <a:gd name="connsiteX58" fmla="*/ 4423623 w 9552493"/>
              <a:gd name="connsiteY58" fmla="*/ 2029131 h 3035383"/>
              <a:gd name="connsiteX59" fmla="*/ 4521197 w 9552493"/>
              <a:gd name="connsiteY59" fmla="*/ 2134295 h 3035383"/>
              <a:gd name="connsiteX60" fmla="*/ 4494222 w 9552493"/>
              <a:gd name="connsiteY60" fmla="*/ 2203082 h 3035383"/>
              <a:gd name="connsiteX61" fmla="*/ 4433897 w 9552493"/>
              <a:gd name="connsiteY61" fmla="*/ 2262785 h 3035383"/>
              <a:gd name="connsiteX62" fmla="*/ 4312517 w 9552493"/>
              <a:gd name="connsiteY62" fmla="*/ 2403029 h 3035383"/>
              <a:gd name="connsiteX63" fmla="*/ 4156058 w 9552493"/>
              <a:gd name="connsiteY63" fmla="*/ 2549793 h 3035383"/>
              <a:gd name="connsiteX64" fmla="*/ 4051297 w 9552493"/>
              <a:gd name="connsiteY64" fmla="*/ 2587626 h 3035383"/>
              <a:gd name="connsiteX65" fmla="*/ 4079872 w 9552493"/>
              <a:gd name="connsiteY65" fmla="*/ 2593609 h 3035383"/>
              <a:gd name="connsiteX66" fmla="*/ 4137308 w 9552493"/>
              <a:gd name="connsiteY66" fmla="*/ 2633238 h 3035383"/>
              <a:gd name="connsiteX67" fmla="*/ 4077017 w 9552493"/>
              <a:gd name="connsiteY67" fmla="*/ 2719288 h 3035383"/>
              <a:gd name="connsiteX68" fmla="*/ 3975097 w 9552493"/>
              <a:gd name="connsiteY68" fmla="*/ 2784936 h 3035383"/>
              <a:gd name="connsiteX69" fmla="*/ 4035771 w 9552493"/>
              <a:gd name="connsiteY69" fmla="*/ 2803079 h 3035383"/>
              <a:gd name="connsiteX70" fmla="*/ 4186473 w 9552493"/>
              <a:gd name="connsiteY70" fmla="*/ 2878364 h 3035383"/>
              <a:gd name="connsiteX71" fmla="*/ 4197732 w 9552493"/>
              <a:gd name="connsiteY71" fmla="*/ 3005917 h 3035383"/>
              <a:gd name="connsiteX72" fmla="*/ 4166367 w 9552493"/>
              <a:gd name="connsiteY72" fmla="*/ 3035383 h 3035383"/>
              <a:gd name="connsiteX73" fmla="*/ 4080257 w 9552493"/>
              <a:gd name="connsiteY73" fmla="*/ 3007414 h 3035383"/>
              <a:gd name="connsiteX74" fmla="*/ 3676647 w 9552493"/>
              <a:gd name="connsiteY74" fmla="*/ 2947407 h 3035383"/>
              <a:gd name="connsiteX75" fmla="*/ 3509799 w 9552493"/>
              <a:gd name="connsiteY75" fmla="*/ 2945513 h 3035383"/>
              <a:gd name="connsiteX76" fmla="*/ 3467097 w 9552493"/>
              <a:gd name="connsiteY76" fmla="*/ 2826928 h 3035383"/>
              <a:gd name="connsiteX77" fmla="*/ 3498097 w 9552493"/>
              <a:gd name="connsiteY77" fmla="*/ 2803079 h 3035383"/>
              <a:gd name="connsiteX78" fmla="*/ 3536678 w 9552493"/>
              <a:gd name="connsiteY78" fmla="*/ 2790814 h 3035383"/>
              <a:gd name="connsiteX79" fmla="*/ 3645378 w 9552493"/>
              <a:gd name="connsiteY79" fmla="*/ 2786346 h 3035383"/>
              <a:gd name="connsiteX80" fmla="*/ 3746497 w 9552493"/>
              <a:gd name="connsiteY80" fmla="*/ 2778148 h 3035383"/>
              <a:gd name="connsiteX81" fmla="*/ 3703245 w 9552493"/>
              <a:gd name="connsiteY81" fmla="*/ 2770266 h 3035383"/>
              <a:gd name="connsiteX82" fmla="*/ 3632830 w 9552493"/>
              <a:gd name="connsiteY82" fmla="*/ 2743849 h 3035383"/>
              <a:gd name="connsiteX83" fmla="*/ 3603057 w 9552493"/>
              <a:gd name="connsiteY83" fmla="*/ 2676888 h 3035383"/>
              <a:gd name="connsiteX84" fmla="*/ 3704933 w 9552493"/>
              <a:gd name="connsiteY84" fmla="*/ 2637275 h 3035383"/>
              <a:gd name="connsiteX85" fmla="*/ 3807988 w 9552493"/>
              <a:gd name="connsiteY85" fmla="*/ 2618159 h 3035383"/>
              <a:gd name="connsiteX86" fmla="*/ 3827773 w 9552493"/>
              <a:gd name="connsiteY86" fmla="*/ 2584004 h 3035383"/>
              <a:gd name="connsiteX87" fmla="*/ 3784437 w 9552493"/>
              <a:gd name="connsiteY87" fmla="*/ 2561779 h 3035383"/>
              <a:gd name="connsiteX88" fmla="*/ 3687723 w 9552493"/>
              <a:gd name="connsiteY88" fmla="*/ 2527076 h 3035383"/>
              <a:gd name="connsiteX89" fmla="*/ 3642821 w 9552493"/>
              <a:gd name="connsiteY89" fmla="*/ 2515140 h 3035383"/>
              <a:gd name="connsiteX90" fmla="*/ 3487426 w 9552493"/>
              <a:gd name="connsiteY90" fmla="*/ 2691067 h 3035383"/>
              <a:gd name="connsiteX91" fmla="*/ 3416297 w 9552493"/>
              <a:gd name="connsiteY91" fmla="*/ 2780955 h 3035383"/>
              <a:gd name="connsiteX92" fmla="*/ 3308347 w 9552493"/>
              <a:gd name="connsiteY92" fmla="*/ 2839683 h 3035383"/>
              <a:gd name="connsiteX93" fmla="*/ 3235543 w 9552493"/>
              <a:gd name="connsiteY93" fmla="*/ 2879529 h 3035383"/>
              <a:gd name="connsiteX94" fmla="*/ 3152121 w 9552493"/>
              <a:gd name="connsiteY94" fmla="*/ 2736703 h 3035383"/>
              <a:gd name="connsiteX95" fmla="*/ 3256000 w 9552493"/>
              <a:gd name="connsiteY95" fmla="*/ 2590382 h 3035383"/>
              <a:gd name="connsiteX96" fmla="*/ 3293994 w 9552493"/>
              <a:gd name="connsiteY96" fmla="*/ 2561836 h 3035383"/>
              <a:gd name="connsiteX97" fmla="*/ 3266246 w 9552493"/>
              <a:gd name="connsiteY97" fmla="*/ 2494887 h 3035383"/>
              <a:gd name="connsiteX98" fmla="*/ 3277054 w 9552493"/>
              <a:gd name="connsiteY98" fmla="*/ 2332467 h 3035383"/>
              <a:gd name="connsiteX99" fmla="*/ 3411867 w 9552493"/>
              <a:gd name="connsiteY99" fmla="*/ 2230955 h 3035383"/>
              <a:gd name="connsiteX100" fmla="*/ 3476622 w 9552493"/>
              <a:gd name="connsiteY100" fmla="*/ 2112527 h 3035383"/>
              <a:gd name="connsiteX101" fmla="*/ 3441811 w 9552493"/>
              <a:gd name="connsiteY101" fmla="*/ 1983792 h 3035383"/>
              <a:gd name="connsiteX102" fmla="*/ 3598442 w 9552493"/>
              <a:gd name="connsiteY102" fmla="*/ 1926779 h 3035383"/>
              <a:gd name="connsiteX103" fmla="*/ 3663947 w 9552493"/>
              <a:gd name="connsiteY103" fmla="*/ 1914079 h 3035383"/>
              <a:gd name="connsiteX104" fmla="*/ 3681704 w 9552493"/>
              <a:gd name="connsiteY104" fmla="*/ 1899897 h 3035383"/>
              <a:gd name="connsiteX105" fmla="*/ 2193737 w 9552493"/>
              <a:gd name="connsiteY105" fmla="*/ 1742762 h 3035383"/>
              <a:gd name="connsiteX106" fmla="*/ 2571703 w 9552493"/>
              <a:gd name="connsiteY106" fmla="*/ 1825141 h 3035383"/>
              <a:gd name="connsiteX107" fmla="*/ 2590798 w 9552493"/>
              <a:gd name="connsiteY107" fmla="*/ 1875979 h 3035383"/>
              <a:gd name="connsiteX108" fmla="*/ 2495549 w 9552493"/>
              <a:gd name="connsiteY108" fmla="*/ 1933690 h 3035383"/>
              <a:gd name="connsiteX109" fmla="*/ 2358086 w 9552493"/>
              <a:gd name="connsiteY109" fmla="*/ 2039976 h 3035383"/>
              <a:gd name="connsiteX110" fmla="*/ 2355849 w 9552493"/>
              <a:gd name="connsiteY110" fmla="*/ 2153005 h 3035383"/>
              <a:gd name="connsiteX111" fmla="*/ 2380827 w 9552493"/>
              <a:gd name="connsiteY111" fmla="*/ 2190220 h 3035383"/>
              <a:gd name="connsiteX112" fmla="*/ 2358078 w 9552493"/>
              <a:gd name="connsiteY112" fmla="*/ 2232889 h 3035383"/>
              <a:gd name="connsiteX113" fmla="*/ 2160115 w 9552493"/>
              <a:gd name="connsiteY113" fmla="*/ 2258316 h 3035383"/>
              <a:gd name="connsiteX114" fmla="*/ 1923739 w 9552493"/>
              <a:gd name="connsiteY114" fmla="*/ 2180779 h 3035383"/>
              <a:gd name="connsiteX115" fmla="*/ 1838163 w 9552493"/>
              <a:gd name="connsiteY115" fmla="*/ 2129979 h 3035383"/>
              <a:gd name="connsiteX116" fmla="*/ 1647212 w 9552493"/>
              <a:gd name="connsiteY116" fmla="*/ 2122331 h 3035383"/>
              <a:gd name="connsiteX117" fmla="*/ 1501775 w 9552493"/>
              <a:gd name="connsiteY117" fmla="*/ 2172801 h 3035383"/>
              <a:gd name="connsiteX118" fmla="*/ 1451377 w 9552493"/>
              <a:gd name="connsiteY118" fmla="*/ 2131080 h 3035383"/>
              <a:gd name="connsiteX119" fmla="*/ 1470484 w 9552493"/>
              <a:gd name="connsiteY119" fmla="*/ 1977777 h 3035383"/>
              <a:gd name="connsiteX120" fmla="*/ 1658494 w 9552493"/>
              <a:gd name="connsiteY120" fmla="*/ 1920982 h 3035383"/>
              <a:gd name="connsiteX121" fmla="*/ 1829945 w 9552493"/>
              <a:gd name="connsiteY121" fmla="*/ 1882566 h 3035383"/>
              <a:gd name="connsiteX122" fmla="*/ 1966399 w 9552493"/>
              <a:gd name="connsiteY122" fmla="*/ 1852014 h 3035383"/>
              <a:gd name="connsiteX123" fmla="*/ 1980270 w 9552493"/>
              <a:gd name="connsiteY123" fmla="*/ 1893051 h 3035383"/>
              <a:gd name="connsiteX124" fmla="*/ 1963318 w 9552493"/>
              <a:gd name="connsiteY124" fmla="*/ 1952179 h 3035383"/>
              <a:gd name="connsiteX125" fmla="*/ 2078766 w 9552493"/>
              <a:gd name="connsiteY125" fmla="*/ 1957622 h 3035383"/>
              <a:gd name="connsiteX126" fmla="*/ 2114596 w 9552493"/>
              <a:gd name="connsiteY126" fmla="*/ 1872158 h 3035383"/>
              <a:gd name="connsiteX127" fmla="*/ 2139811 w 9552493"/>
              <a:gd name="connsiteY127" fmla="*/ 1783904 h 3035383"/>
              <a:gd name="connsiteX128" fmla="*/ 2193737 w 9552493"/>
              <a:gd name="connsiteY128" fmla="*/ 1742762 h 3035383"/>
              <a:gd name="connsiteX129" fmla="*/ 1818351 w 9552493"/>
              <a:gd name="connsiteY129" fmla="*/ 1527237 h 3035383"/>
              <a:gd name="connsiteX130" fmla="*/ 1892298 w 9552493"/>
              <a:gd name="connsiteY130" fmla="*/ 1629651 h 3035383"/>
              <a:gd name="connsiteX131" fmla="*/ 1918715 w 9552493"/>
              <a:gd name="connsiteY131" fmla="*/ 1709979 h 3035383"/>
              <a:gd name="connsiteX132" fmla="*/ 1888169 w 9552493"/>
              <a:gd name="connsiteY132" fmla="*/ 1822647 h 3035383"/>
              <a:gd name="connsiteX133" fmla="*/ 1748723 w 9552493"/>
              <a:gd name="connsiteY133" fmla="*/ 1819045 h 3035383"/>
              <a:gd name="connsiteX134" fmla="*/ 1688944 w 9552493"/>
              <a:gd name="connsiteY134" fmla="*/ 1693900 h 3035383"/>
              <a:gd name="connsiteX135" fmla="*/ 1770143 w 9552493"/>
              <a:gd name="connsiteY135" fmla="*/ 1545818 h 3035383"/>
              <a:gd name="connsiteX136" fmla="*/ 1818351 w 9552493"/>
              <a:gd name="connsiteY136" fmla="*/ 1527237 h 3035383"/>
              <a:gd name="connsiteX137" fmla="*/ 7227688 w 9552493"/>
              <a:gd name="connsiteY137" fmla="*/ 1342579 h 3035383"/>
              <a:gd name="connsiteX138" fmla="*/ 7317717 w 9552493"/>
              <a:gd name="connsiteY138" fmla="*/ 1442123 h 3035383"/>
              <a:gd name="connsiteX139" fmla="*/ 7348926 w 9552493"/>
              <a:gd name="connsiteY139" fmla="*/ 1526541 h 3035383"/>
              <a:gd name="connsiteX140" fmla="*/ 7378697 w 9552493"/>
              <a:gd name="connsiteY140" fmla="*/ 1630718 h 3035383"/>
              <a:gd name="connsiteX141" fmla="*/ 7418681 w 9552493"/>
              <a:gd name="connsiteY141" fmla="*/ 1748979 h 3035383"/>
              <a:gd name="connsiteX142" fmla="*/ 7470618 w 9552493"/>
              <a:gd name="connsiteY142" fmla="*/ 1689927 h 3035383"/>
              <a:gd name="connsiteX143" fmla="*/ 7628631 w 9552493"/>
              <a:gd name="connsiteY143" fmla="*/ 1588140 h 3035383"/>
              <a:gd name="connsiteX144" fmla="*/ 7702143 w 9552493"/>
              <a:gd name="connsiteY144" fmla="*/ 1657410 h 3035383"/>
              <a:gd name="connsiteX145" fmla="*/ 7564549 w 9552493"/>
              <a:gd name="connsiteY145" fmla="*/ 1873517 h 3035383"/>
              <a:gd name="connsiteX146" fmla="*/ 7505783 w 9552493"/>
              <a:gd name="connsiteY146" fmla="*/ 1977632 h 3035383"/>
              <a:gd name="connsiteX147" fmla="*/ 7640707 w 9552493"/>
              <a:gd name="connsiteY147" fmla="*/ 2009954 h 3035383"/>
              <a:gd name="connsiteX148" fmla="*/ 7806124 w 9552493"/>
              <a:gd name="connsiteY148" fmla="*/ 2011106 h 3035383"/>
              <a:gd name="connsiteX149" fmla="*/ 8179228 w 9552493"/>
              <a:gd name="connsiteY149" fmla="*/ 1901379 h 3035383"/>
              <a:gd name="connsiteX150" fmla="*/ 8193967 w 9552493"/>
              <a:gd name="connsiteY150" fmla="*/ 1957003 h 3035383"/>
              <a:gd name="connsiteX151" fmla="*/ 8148178 w 9552493"/>
              <a:gd name="connsiteY151" fmla="*/ 2033606 h 3035383"/>
              <a:gd name="connsiteX152" fmla="*/ 8040933 w 9552493"/>
              <a:gd name="connsiteY152" fmla="*/ 2140268 h 3035383"/>
              <a:gd name="connsiteX153" fmla="*/ 7876108 w 9552493"/>
              <a:gd name="connsiteY153" fmla="*/ 2237340 h 3035383"/>
              <a:gd name="connsiteX154" fmla="*/ 7768793 w 9552493"/>
              <a:gd name="connsiteY154" fmla="*/ 2283856 h 3035383"/>
              <a:gd name="connsiteX155" fmla="*/ 7695212 w 9552493"/>
              <a:gd name="connsiteY155" fmla="*/ 2269679 h 3035383"/>
              <a:gd name="connsiteX156" fmla="*/ 7621107 w 9552493"/>
              <a:gd name="connsiteY156" fmla="*/ 2251967 h 3035383"/>
              <a:gd name="connsiteX157" fmla="*/ 7561130 w 9552493"/>
              <a:gd name="connsiteY157" fmla="*/ 2228968 h 3035383"/>
              <a:gd name="connsiteX158" fmla="*/ 7522863 w 9552493"/>
              <a:gd name="connsiteY158" fmla="*/ 2266881 h 3035383"/>
              <a:gd name="connsiteX159" fmla="*/ 7503434 w 9552493"/>
              <a:gd name="connsiteY159" fmla="*/ 2394655 h 3035383"/>
              <a:gd name="connsiteX160" fmla="*/ 7292768 w 9552493"/>
              <a:gd name="connsiteY160" fmla="*/ 2645801 h 3035383"/>
              <a:gd name="connsiteX161" fmla="*/ 7225761 w 9552493"/>
              <a:gd name="connsiteY161" fmla="*/ 2627770 h 3035383"/>
              <a:gd name="connsiteX162" fmla="*/ 7171344 w 9552493"/>
              <a:gd name="connsiteY162" fmla="*/ 2592946 h 3035383"/>
              <a:gd name="connsiteX163" fmla="*/ 7184043 w 9552493"/>
              <a:gd name="connsiteY163" fmla="*/ 2485670 h 3035383"/>
              <a:gd name="connsiteX164" fmla="*/ 7287440 w 9552493"/>
              <a:gd name="connsiteY164" fmla="*/ 2399251 h 3035383"/>
              <a:gd name="connsiteX165" fmla="*/ 7346644 w 9552493"/>
              <a:gd name="connsiteY165" fmla="*/ 2190304 h 3035383"/>
              <a:gd name="connsiteX166" fmla="*/ 7331072 w 9552493"/>
              <a:gd name="connsiteY166" fmla="*/ 2098313 h 3035383"/>
              <a:gd name="connsiteX167" fmla="*/ 7270747 w 9552493"/>
              <a:gd name="connsiteY167" fmla="*/ 2117279 h 3035383"/>
              <a:gd name="connsiteX168" fmla="*/ 7138135 w 9552493"/>
              <a:gd name="connsiteY168" fmla="*/ 2131359 h 3035383"/>
              <a:gd name="connsiteX169" fmla="*/ 7162243 w 9552493"/>
              <a:gd name="connsiteY169" fmla="*/ 2060827 h 3035383"/>
              <a:gd name="connsiteX170" fmla="*/ 7229192 w 9552493"/>
              <a:gd name="connsiteY170" fmla="*/ 1990727 h 3035383"/>
              <a:gd name="connsiteX171" fmla="*/ 7282139 w 9552493"/>
              <a:gd name="connsiteY171" fmla="*/ 1924507 h 3035383"/>
              <a:gd name="connsiteX172" fmla="*/ 7264661 w 9552493"/>
              <a:gd name="connsiteY172" fmla="*/ 1793202 h 3035383"/>
              <a:gd name="connsiteX173" fmla="*/ 7156510 w 9552493"/>
              <a:gd name="connsiteY173" fmla="*/ 1445179 h 3035383"/>
              <a:gd name="connsiteX174" fmla="*/ 7183815 w 9552493"/>
              <a:gd name="connsiteY174" fmla="*/ 1365804 h 3035383"/>
              <a:gd name="connsiteX175" fmla="*/ 7227688 w 9552493"/>
              <a:gd name="connsiteY175" fmla="*/ 1342579 h 3035383"/>
              <a:gd name="connsiteX176" fmla="*/ 2094165 w 9552493"/>
              <a:gd name="connsiteY176" fmla="*/ 1319681 h 3035383"/>
              <a:gd name="connsiteX177" fmla="*/ 2177153 w 9552493"/>
              <a:gd name="connsiteY177" fmla="*/ 1408429 h 3035383"/>
              <a:gd name="connsiteX178" fmla="*/ 2160687 w 9552493"/>
              <a:gd name="connsiteY178" fmla="*/ 1586130 h 3035383"/>
              <a:gd name="connsiteX179" fmla="*/ 2058524 w 9552493"/>
              <a:gd name="connsiteY179" fmla="*/ 1625889 h 3035383"/>
              <a:gd name="connsiteX180" fmla="*/ 1967935 w 9552493"/>
              <a:gd name="connsiteY180" fmla="*/ 1602420 h 3035383"/>
              <a:gd name="connsiteX181" fmla="*/ 2015583 w 9552493"/>
              <a:gd name="connsiteY181" fmla="*/ 1354669 h 3035383"/>
              <a:gd name="connsiteX182" fmla="*/ 2094165 w 9552493"/>
              <a:gd name="connsiteY182" fmla="*/ 1319681 h 3035383"/>
              <a:gd name="connsiteX183" fmla="*/ 771530 w 9552493"/>
              <a:gd name="connsiteY183" fmla="*/ 954178 h 3035383"/>
              <a:gd name="connsiteX184" fmla="*/ 725641 w 9552493"/>
              <a:gd name="connsiteY184" fmla="*/ 985351 h 3035383"/>
              <a:gd name="connsiteX185" fmla="*/ 725447 w 9552493"/>
              <a:gd name="connsiteY185" fmla="*/ 1002176 h 3035383"/>
              <a:gd name="connsiteX186" fmla="*/ 771530 w 9552493"/>
              <a:gd name="connsiteY186" fmla="*/ 954178 h 3035383"/>
              <a:gd name="connsiteX187" fmla="*/ 9332972 w 9552493"/>
              <a:gd name="connsiteY187" fmla="*/ 790995 h 3035383"/>
              <a:gd name="connsiteX188" fmla="*/ 9309631 w 9552493"/>
              <a:gd name="connsiteY188" fmla="*/ 807401 h 3035383"/>
              <a:gd name="connsiteX189" fmla="*/ 9276381 w 9552493"/>
              <a:gd name="connsiteY189" fmla="*/ 995392 h 3035383"/>
              <a:gd name="connsiteX190" fmla="*/ 9311760 w 9552493"/>
              <a:gd name="connsiteY190" fmla="*/ 984801 h 3035383"/>
              <a:gd name="connsiteX191" fmla="*/ 9376968 w 9552493"/>
              <a:gd name="connsiteY191" fmla="*/ 927670 h 3035383"/>
              <a:gd name="connsiteX192" fmla="*/ 9402090 w 9552493"/>
              <a:gd name="connsiteY192" fmla="*/ 851016 h 3035383"/>
              <a:gd name="connsiteX193" fmla="*/ 9332972 w 9552493"/>
              <a:gd name="connsiteY193" fmla="*/ 790995 h 3035383"/>
              <a:gd name="connsiteX194" fmla="*/ 848170 w 9552493"/>
              <a:gd name="connsiteY194" fmla="*/ 717280 h 3035383"/>
              <a:gd name="connsiteX195" fmla="*/ 773028 w 9552493"/>
              <a:gd name="connsiteY195" fmla="*/ 735007 h 3035383"/>
              <a:gd name="connsiteX196" fmla="*/ 531728 w 9552493"/>
              <a:gd name="connsiteY196" fmla="*/ 942440 h 3035383"/>
              <a:gd name="connsiteX197" fmla="*/ 557128 w 9552493"/>
              <a:gd name="connsiteY197" fmla="*/ 972074 h 3035383"/>
              <a:gd name="connsiteX198" fmla="*/ 857696 w 9552493"/>
              <a:gd name="connsiteY198" fmla="*/ 751940 h 3035383"/>
              <a:gd name="connsiteX199" fmla="*/ 848170 w 9552493"/>
              <a:gd name="connsiteY199" fmla="*/ 717280 h 3035383"/>
              <a:gd name="connsiteX200" fmla="*/ 170710 w 9552493"/>
              <a:gd name="connsiteY200" fmla="*/ 630703 h 3035383"/>
              <a:gd name="connsiteX201" fmla="*/ 245834 w 9552493"/>
              <a:gd name="connsiteY201" fmla="*/ 763833 h 3035383"/>
              <a:gd name="connsiteX202" fmla="*/ 87436 w 9552493"/>
              <a:gd name="connsiteY202" fmla="*/ 955182 h 3035383"/>
              <a:gd name="connsiteX203" fmla="*/ 0 w 9552493"/>
              <a:gd name="connsiteY203" fmla="*/ 870056 h 3035383"/>
              <a:gd name="connsiteX204" fmla="*/ 77720 w 9552493"/>
              <a:gd name="connsiteY204" fmla="*/ 682112 h 3035383"/>
              <a:gd name="connsiteX205" fmla="*/ 170710 w 9552493"/>
              <a:gd name="connsiteY205" fmla="*/ 630703 h 3035383"/>
              <a:gd name="connsiteX206" fmla="*/ 8920500 w 9552493"/>
              <a:gd name="connsiteY206" fmla="*/ 597847 h 3035383"/>
              <a:gd name="connsiteX207" fmla="*/ 8869700 w 9552493"/>
              <a:gd name="connsiteY207" fmla="*/ 666427 h 3035383"/>
              <a:gd name="connsiteX208" fmla="*/ 8940820 w 9552493"/>
              <a:gd name="connsiteY208" fmla="*/ 679127 h 3035383"/>
              <a:gd name="connsiteX209" fmla="*/ 8958600 w 9552493"/>
              <a:gd name="connsiteY209" fmla="*/ 633407 h 3035383"/>
              <a:gd name="connsiteX210" fmla="*/ 8920500 w 9552493"/>
              <a:gd name="connsiteY210" fmla="*/ 597847 h 3035383"/>
              <a:gd name="connsiteX211" fmla="*/ 8676991 w 9552493"/>
              <a:gd name="connsiteY211" fmla="*/ 587805 h 3035383"/>
              <a:gd name="connsiteX212" fmla="*/ 8686797 w 9552493"/>
              <a:gd name="connsiteY212" fmla="*/ 612329 h 3035383"/>
              <a:gd name="connsiteX213" fmla="*/ 8722530 w 9552493"/>
              <a:gd name="connsiteY213" fmla="*/ 631379 h 3035383"/>
              <a:gd name="connsiteX214" fmla="*/ 8711449 w 9552493"/>
              <a:gd name="connsiteY214" fmla="*/ 606383 h 3035383"/>
              <a:gd name="connsiteX215" fmla="*/ 8676991 w 9552493"/>
              <a:gd name="connsiteY215" fmla="*/ 587805 h 3035383"/>
              <a:gd name="connsiteX216" fmla="*/ 8919308 w 9552493"/>
              <a:gd name="connsiteY216" fmla="*/ 449469 h 3035383"/>
              <a:gd name="connsiteX217" fmla="*/ 8894365 w 9552493"/>
              <a:gd name="connsiteY217" fmla="*/ 453977 h 3035383"/>
              <a:gd name="connsiteX218" fmla="*/ 8872348 w 9552493"/>
              <a:gd name="connsiteY218" fmla="*/ 529253 h 3035383"/>
              <a:gd name="connsiteX219" fmla="*/ 8932897 w 9552493"/>
              <a:gd name="connsiteY219" fmla="*/ 460250 h 3035383"/>
              <a:gd name="connsiteX220" fmla="*/ 8919308 w 9552493"/>
              <a:gd name="connsiteY220" fmla="*/ 449469 h 3035383"/>
              <a:gd name="connsiteX221" fmla="*/ 8723227 w 9552493"/>
              <a:gd name="connsiteY221" fmla="*/ 404807 h 3035383"/>
              <a:gd name="connsiteX222" fmla="*/ 8702060 w 9552493"/>
              <a:gd name="connsiteY222" fmla="*/ 455607 h 3035383"/>
              <a:gd name="connsiteX223" fmla="*/ 8786727 w 9552493"/>
              <a:gd name="connsiteY223" fmla="*/ 565674 h 3035383"/>
              <a:gd name="connsiteX224" fmla="*/ 8824827 w 9552493"/>
              <a:gd name="connsiteY224" fmla="*/ 569907 h 3035383"/>
              <a:gd name="connsiteX225" fmla="*/ 8782493 w 9552493"/>
              <a:gd name="connsiteY225" fmla="*/ 489474 h 3035383"/>
              <a:gd name="connsiteX226" fmla="*/ 8723227 w 9552493"/>
              <a:gd name="connsiteY226" fmla="*/ 404807 h 3035383"/>
              <a:gd name="connsiteX227" fmla="*/ 389010 w 9552493"/>
              <a:gd name="connsiteY227" fmla="*/ 298100 h 3035383"/>
              <a:gd name="connsiteX228" fmla="*/ 453881 w 9552493"/>
              <a:gd name="connsiteY228" fmla="*/ 445133 h 3035383"/>
              <a:gd name="connsiteX229" fmla="*/ 390895 w 9552493"/>
              <a:gd name="connsiteY229" fmla="*/ 601079 h 3035383"/>
              <a:gd name="connsiteX230" fmla="*/ 309836 w 9552493"/>
              <a:gd name="connsiteY230" fmla="*/ 599811 h 3035383"/>
              <a:gd name="connsiteX231" fmla="*/ 247821 w 9552493"/>
              <a:gd name="connsiteY231" fmla="*/ 459580 h 3035383"/>
              <a:gd name="connsiteX232" fmla="*/ 349248 w 9552493"/>
              <a:gd name="connsiteY232" fmla="*/ 299270 h 3035383"/>
              <a:gd name="connsiteX233" fmla="*/ 389010 w 9552493"/>
              <a:gd name="connsiteY233" fmla="*/ 298100 h 3035383"/>
              <a:gd name="connsiteX234" fmla="*/ 9165875 w 9552493"/>
              <a:gd name="connsiteY234" fmla="*/ 246587 h 3035383"/>
              <a:gd name="connsiteX235" fmla="*/ 9121160 w 9552493"/>
              <a:gd name="connsiteY235" fmla="*/ 265107 h 3035383"/>
              <a:gd name="connsiteX236" fmla="*/ 9108956 w 9552493"/>
              <a:gd name="connsiteY236" fmla="*/ 289416 h 3035383"/>
              <a:gd name="connsiteX237" fmla="*/ 9108202 w 9552493"/>
              <a:gd name="connsiteY237" fmla="*/ 292618 h 3035383"/>
              <a:gd name="connsiteX238" fmla="*/ 9107104 w 9552493"/>
              <a:gd name="connsiteY238" fmla="*/ 293711 h 3035383"/>
              <a:gd name="connsiteX239" fmla="*/ 9096839 w 9552493"/>
              <a:gd name="connsiteY239" fmla="*/ 332669 h 3035383"/>
              <a:gd name="connsiteX240" fmla="*/ 9095851 w 9552493"/>
              <a:gd name="connsiteY240" fmla="*/ 348397 h 3035383"/>
              <a:gd name="connsiteX241" fmla="*/ 9093279 w 9552493"/>
              <a:gd name="connsiteY241" fmla="*/ 361052 h 3035383"/>
              <a:gd name="connsiteX242" fmla="*/ 9083060 w 9552493"/>
              <a:gd name="connsiteY242" fmla="*/ 392107 h 3035383"/>
              <a:gd name="connsiteX243" fmla="*/ 9019560 w 9552493"/>
              <a:gd name="connsiteY243" fmla="*/ 468307 h 3035383"/>
              <a:gd name="connsiteX244" fmla="*/ 8998393 w 9552493"/>
              <a:gd name="connsiteY244" fmla="*/ 459840 h 3035383"/>
              <a:gd name="connsiteX245" fmla="*/ 8981460 w 9552493"/>
              <a:gd name="connsiteY245" fmla="*/ 481007 h 3035383"/>
              <a:gd name="connsiteX246" fmla="*/ 9036493 w 9552493"/>
              <a:gd name="connsiteY246" fmla="*/ 548740 h 3035383"/>
              <a:gd name="connsiteX247" fmla="*/ 9125393 w 9552493"/>
              <a:gd name="connsiteY247" fmla="*/ 438674 h 3035383"/>
              <a:gd name="connsiteX248" fmla="*/ 9205827 w 9552493"/>
              <a:gd name="connsiteY248" fmla="*/ 396340 h 3035383"/>
              <a:gd name="connsiteX249" fmla="*/ 9205827 w 9552493"/>
              <a:gd name="connsiteY249" fmla="*/ 260874 h 3035383"/>
              <a:gd name="connsiteX250" fmla="*/ 9165875 w 9552493"/>
              <a:gd name="connsiteY250" fmla="*/ 246587 h 3035383"/>
              <a:gd name="connsiteX251" fmla="*/ 1130699 w 9552493"/>
              <a:gd name="connsiteY251" fmla="*/ 212279 h 3035383"/>
              <a:gd name="connsiteX252" fmla="*/ 1200102 w 9552493"/>
              <a:gd name="connsiteY252" fmla="*/ 293367 h 3035383"/>
              <a:gd name="connsiteX253" fmla="*/ 1062598 w 9552493"/>
              <a:gd name="connsiteY253" fmla="*/ 472629 h 3035383"/>
              <a:gd name="connsiteX254" fmla="*/ 984426 w 9552493"/>
              <a:gd name="connsiteY254" fmla="*/ 581958 h 3035383"/>
              <a:gd name="connsiteX255" fmla="*/ 1084072 w 9552493"/>
              <a:gd name="connsiteY255" fmla="*/ 582856 h 3035383"/>
              <a:gd name="connsiteX256" fmla="*/ 1217583 w 9552493"/>
              <a:gd name="connsiteY256" fmla="*/ 579910 h 3035383"/>
              <a:gd name="connsiteX257" fmla="*/ 1251434 w 9552493"/>
              <a:gd name="connsiteY257" fmla="*/ 681643 h 3035383"/>
              <a:gd name="connsiteX258" fmla="*/ 968126 w 9552493"/>
              <a:gd name="connsiteY258" fmla="*/ 741670 h 3035383"/>
              <a:gd name="connsiteX259" fmla="*/ 900443 w 9552493"/>
              <a:gd name="connsiteY259" fmla="*/ 734684 h 3035383"/>
              <a:gd name="connsiteX260" fmla="*/ 934138 w 9552493"/>
              <a:gd name="connsiteY260" fmla="*/ 761189 h 3035383"/>
              <a:gd name="connsiteX261" fmla="*/ 1033191 w 9552493"/>
              <a:gd name="connsiteY261" fmla="*/ 785307 h 3035383"/>
              <a:gd name="connsiteX262" fmla="*/ 1174359 w 9552493"/>
              <a:gd name="connsiteY262" fmla="*/ 856602 h 3035383"/>
              <a:gd name="connsiteX263" fmla="*/ 1114762 w 9552493"/>
              <a:gd name="connsiteY263" fmla="*/ 946807 h 3035383"/>
              <a:gd name="connsiteX264" fmla="*/ 856942 w 9552493"/>
              <a:gd name="connsiteY264" fmla="*/ 1120893 h 3035383"/>
              <a:gd name="connsiteX265" fmla="*/ 603248 w 9552493"/>
              <a:gd name="connsiteY265" fmla="*/ 1255826 h 3035383"/>
              <a:gd name="connsiteX266" fmla="*/ 565149 w 9552493"/>
              <a:gd name="connsiteY266" fmla="*/ 1244940 h 3035383"/>
              <a:gd name="connsiteX267" fmla="*/ 574639 w 9552493"/>
              <a:gd name="connsiteY267" fmla="*/ 1171764 h 3035383"/>
              <a:gd name="connsiteX268" fmla="*/ 555587 w 9552493"/>
              <a:gd name="connsiteY268" fmla="*/ 1101257 h 3035383"/>
              <a:gd name="connsiteX269" fmla="*/ 496851 w 9552493"/>
              <a:gd name="connsiteY269" fmla="*/ 1121230 h 3035383"/>
              <a:gd name="connsiteX270" fmla="*/ 419098 w 9552493"/>
              <a:gd name="connsiteY270" fmla="*/ 1084250 h 3035383"/>
              <a:gd name="connsiteX271" fmla="*/ 387350 w 9552493"/>
              <a:gd name="connsiteY271" fmla="*/ 1012379 h 3035383"/>
              <a:gd name="connsiteX272" fmla="*/ 355598 w 9552493"/>
              <a:gd name="connsiteY272" fmla="*/ 945156 h 3035383"/>
              <a:gd name="connsiteX273" fmla="*/ 335126 w 9552493"/>
              <a:gd name="connsiteY273" fmla="*/ 877824 h 3035383"/>
              <a:gd name="connsiteX274" fmla="*/ 352616 w 9552493"/>
              <a:gd name="connsiteY274" fmla="*/ 729186 h 3035383"/>
              <a:gd name="connsiteX275" fmla="*/ 575609 w 9552493"/>
              <a:gd name="connsiteY275" fmla="*/ 656162 h 3035383"/>
              <a:gd name="connsiteX276" fmla="*/ 567272 w 9552493"/>
              <a:gd name="connsiteY276" fmla="*/ 622785 h 3035383"/>
              <a:gd name="connsiteX277" fmla="*/ 600691 w 9552493"/>
              <a:gd name="connsiteY277" fmla="*/ 480930 h 3035383"/>
              <a:gd name="connsiteX278" fmla="*/ 713987 w 9552493"/>
              <a:gd name="connsiteY278" fmla="*/ 482223 h 3035383"/>
              <a:gd name="connsiteX279" fmla="*/ 824667 w 9552493"/>
              <a:gd name="connsiteY279" fmla="*/ 489501 h 3035383"/>
              <a:gd name="connsiteX280" fmla="*/ 981129 w 9552493"/>
              <a:gd name="connsiteY280" fmla="*/ 345333 h 3035383"/>
              <a:gd name="connsiteX281" fmla="*/ 1130699 w 9552493"/>
              <a:gd name="connsiteY281" fmla="*/ 212279 h 3035383"/>
              <a:gd name="connsiteX282" fmla="*/ 8852607 w 9552493"/>
              <a:gd name="connsiteY282" fmla="*/ 148162 h 3035383"/>
              <a:gd name="connsiteX283" fmla="*/ 8833293 w 9552493"/>
              <a:gd name="connsiteY283" fmla="*/ 159274 h 3035383"/>
              <a:gd name="connsiteX284" fmla="*/ 8799427 w 9552493"/>
              <a:gd name="connsiteY284" fmla="*/ 260874 h 3035383"/>
              <a:gd name="connsiteX285" fmla="*/ 8815401 w 9552493"/>
              <a:gd name="connsiteY285" fmla="*/ 290838 h 3035383"/>
              <a:gd name="connsiteX286" fmla="*/ 8837011 w 9552493"/>
              <a:gd name="connsiteY286" fmla="*/ 312829 h 3035383"/>
              <a:gd name="connsiteX287" fmla="*/ 8837210 w 9552493"/>
              <a:gd name="connsiteY287" fmla="*/ 313595 h 3035383"/>
              <a:gd name="connsiteX288" fmla="*/ 8867287 w 9552493"/>
              <a:gd name="connsiteY288" fmla="*/ 339279 h 3035383"/>
              <a:gd name="connsiteX289" fmla="*/ 8868107 w 9552493"/>
              <a:gd name="connsiteY289" fmla="*/ 337945 h 3035383"/>
              <a:gd name="connsiteX290" fmla="*/ 8880687 w 9552493"/>
              <a:gd name="connsiteY290" fmla="*/ 346798 h 3035383"/>
              <a:gd name="connsiteX291" fmla="*/ 8901027 w 9552493"/>
              <a:gd name="connsiteY291" fmla="*/ 349774 h 3035383"/>
              <a:gd name="connsiteX292" fmla="*/ 8871393 w 9552493"/>
              <a:gd name="connsiteY292" fmla="*/ 171974 h 3035383"/>
              <a:gd name="connsiteX293" fmla="*/ 8852607 w 9552493"/>
              <a:gd name="connsiteY293" fmla="*/ 148162 h 3035383"/>
              <a:gd name="connsiteX294" fmla="*/ 668046 w 9552493"/>
              <a:gd name="connsiteY294" fmla="*/ 112959 h 3035383"/>
              <a:gd name="connsiteX295" fmla="*/ 710333 w 9552493"/>
              <a:gd name="connsiteY295" fmla="*/ 147564 h 3035383"/>
              <a:gd name="connsiteX296" fmla="*/ 736599 w 9552493"/>
              <a:gd name="connsiteY296" fmla="*/ 256145 h 3035383"/>
              <a:gd name="connsiteX297" fmla="*/ 671223 w 9552493"/>
              <a:gd name="connsiteY297" fmla="*/ 411344 h 3035383"/>
              <a:gd name="connsiteX298" fmla="*/ 614599 w 9552493"/>
              <a:gd name="connsiteY298" fmla="*/ 440808 h 3035383"/>
              <a:gd name="connsiteX299" fmla="*/ 546098 w 9552493"/>
              <a:gd name="connsiteY299" fmla="*/ 331187 h 3035383"/>
              <a:gd name="connsiteX300" fmla="*/ 607263 w 9552493"/>
              <a:gd name="connsiteY300" fmla="*/ 145604 h 3035383"/>
              <a:gd name="connsiteX301" fmla="*/ 668046 w 9552493"/>
              <a:gd name="connsiteY301" fmla="*/ 112959 h 3035383"/>
              <a:gd name="connsiteX302" fmla="*/ 8819243 w 9552493"/>
              <a:gd name="connsiteY302" fmla="*/ 417 h 3035383"/>
              <a:gd name="connsiteX303" fmla="*/ 8865928 w 9552493"/>
              <a:gd name="connsiteY303" fmla="*/ 26868 h 3035383"/>
              <a:gd name="connsiteX304" fmla="*/ 8934697 w 9552493"/>
              <a:gd name="connsiteY304" fmla="*/ 99846 h 3035383"/>
              <a:gd name="connsiteX305" fmla="*/ 8982394 w 9552493"/>
              <a:gd name="connsiteY305" fmla="*/ 170378 h 3035383"/>
              <a:gd name="connsiteX306" fmla="*/ 9036954 w 9552493"/>
              <a:gd name="connsiteY306" fmla="*/ 178767 h 3035383"/>
              <a:gd name="connsiteX307" fmla="*/ 9074187 w 9552493"/>
              <a:gd name="connsiteY307" fmla="*/ 135954 h 3035383"/>
              <a:gd name="connsiteX308" fmla="*/ 9226318 w 9552493"/>
              <a:gd name="connsiteY308" fmla="*/ 72579 h 3035383"/>
              <a:gd name="connsiteX309" fmla="*/ 9346794 w 9552493"/>
              <a:gd name="connsiteY309" fmla="*/ 204143 h 3035383"/>
              <a:gd name="connsiteX310" fmla="*/ 9297161 w 9552493"/>
              <a:gd name="connsiteY310" fmla="*/ 452153 h 3035383"/>
              <a:gd name="connsiteX311" fmla="*/ 9309018 w 9552493"/>
              <a:gd name="connsiteY311" fmla="*/ 485400 h 3035383"/>
              <a:gd name="connsiteX312" fmla="*/ 9452538 w 9552493"/>
              <a:gd name="connsiteY312" fmla="*/ 469151 h 3035383"/>
              <a:gd name="connsiteX313" fmla="*/ 9482305 w 9552493"/>
              <a:gd name="connsiteY313" fmla="*/ 531803 h 3035383"/>
              <a:gd name="connsiteX314" fmla="*/ 9456615 w 9552493"/>
              <a:gd name="connsiteY314" fmla="*/ 607077 h 3035383"/>
              <a:gd name="connsiteX315" fmla="*/ 9480950 w 9552493"/>
              <a:gd name="connsiteY315" fmla="*/ 696402 h 3035383"/>
              <a:gd name="connsiteX316" fmla="*/ 9546692 w 9552493"/>
              <a:gd name="connsiteY316" fmla="*/ 744092 h 3035383"/>
              <a:gd name="connsiteX317" fmla="*/ 9552005 w 9552493"/>
              <a:gd name="connsiteY317" fmla="*/ 866329 h 3035383"/>
              <a:gd name="connsiteX318" fmla="*/ 9442447 w 9552493"/>
              <a:gd name="connsiteY318" fmla="*/ 1077604 h 3035383"/>
              <a:gd name="connsiteX319" fmla="*/ 9347197 w 9552493"/>
              <a:gd name="connsiteY319" fmla="*/ 1128196 h 3035383"/>
              <a:gd name="connsiteX320" fmla="*/ 9111875 w 9552493"/>
              <a:gd name="connsiteY320" fmla="*/ 1057621 h 3035383"/>
              <a:gd name="connsiteX321" fmla="*/ 9110877 w 9552493"/>
              <a:gd name="connsiteY321" fmla="*/ 972382 h 3035383"/>
              <a:gd name="connsiteX322" fmla="*/ 9109658 w 9552493"/>
              <a:gd name="connsiteY322" fmla="*/ 802506 h 3035383"/>
              <a:gd name="connsiteX323" fmla="*/ 9058513 w 9552493"/>
              <a:gd name="connsiteY323" fmla="*/ 800127 h 3035383"/>
              <a:gd name="connsiteX324" fmla="*/ 9014113 w 9552493"/>
              <a:gd name="connsiteY324" fmla="*/ 798675 h 3035383"/>
              <a:gd name="connsiteX325" fmla="*/ 8925270 w 9552493"/>
              <a:gd name="connsiteY325" fmla="*/ 793304 h 3035383"/>
              <a:gd name="connsiteX326" fmla="*/ 8891964 w 9552493"/>
              <a:gd name="connsiteY326" fmla="*/ 962325 h 3035383"/>
              <a:gd name="connsiteX327" fmla="*/ 8908474 w 9552493"/>
              <a:gd name="connsiteY327" fmla="*/ 1026886 h 3035383"/>
              <a:gd name="connsiteX328" fmla="*/ 9086940 w 9552493"/>
              <a:gd name="connsiteY328" fmla="*/ 1202879 h 3035383"/>
              <a:gd name="connsiteX329" fmla="*/ 9121858 w 9552493"/>
              <a:gd name="connsiteY329" fmla="*/ 1267980 h 3035383"/>
              <a:gd name="connsiteX330" fmla="*/ 9063193 w 9552493"/>
              <a:gd name="connsiteY330" fmla="*/ 1297856 h 3035383"/>
              <a:gd name="connsiteX331" fmla="*/ 8993858 w 9552493"/>
              <a:gd name="connsiteY331" fmla="*/ 1310758 h 3035383"/>
              <a:gd name="connsiteX332" fmla="*/ 8859619 w 9552493"/>
              <a:gd name="connsiteY332" fmla="*/ 1222875 h 3035383"/>
              <a:gd name="connsiteX333" fmla="*/ 8734422 w 9552493"/>
              <a:gd name="connsiteY333" fmla="*/ 1093987 h 3035383"/>
              <a:gd name="connsiteX334" fmla="*/ 8758122 w 9552493"/>
              <a:gd name="connsiteY334" fmla="*/ 1047496 h 3035383"/>
              <a:gd name="connsiteX335" fmla="*/ 8785499 w 9552493"/>
              <a:gd name="connsiteY335" fmla="*/ 931338 h 3035383"/>
              <a:gd name="connsiteX336" fmla="*/ 8656738 w 9552493"/>
              <a:gd name="connsiteY336" fmla="*/ 726629 h 3035383"/>
              <a:gd name="connsiteX337" fmla="*/ 8607000 w 9552493"/>
              <a:gd name="connsiteY337" fmla="*/ 638618 h 3035383"/>
              <a:gd name="connsiteX338" fmla="*/ 8631931 w 9552493"/>
              <a:gd name="connsiteY338" fmla="*/ 581468 h 3035383"/>
              <a:gd name="connsiteX339" fmla="*/ 8644468 w 9552493"/>
              <a:gd name="connsiteY339" fmla="*/ 555179 h 3035383"/>
              <a:gd name="connsiteX340" fmla="*/ 8591383 w 9552493"/>
              <a:gd name="connsiteY340" fmla="*/ 514813 h 3035383"/>
              <a:gd name="connsiteX341" fmla="*/ 8584289 w 9552493"/>
              <a:gd name="connsiteY341" fmla="*/ 400899 h 3035383"/>
              <a:gd name="connsiteX342" fmla="*/ 8579185 w 9552493"/>
              <a:gd name="connsiteY342" fmla="*/ 286565 h 3035383"/>
              <a:gd name="connsiteX343" fmla="*/ 8534590 w 9552493"/>
              <a:gd name="connsiteY343" fmla="*/ 129496 h 3035383"/>
              <a:gd name="connsiteX344" fmla="*/ 8571405 w 9552493"/>
              <a:gd name="connsiteY344" fmla="*/ 105769 h 3035383"/>
              <a:gd name="connsiteX345" fmla="*/ 8632446 w 9552493"/>
              <a:gd name="connsiteY345" fmla="*/ 91838 h 3035383"/>
              <a:gd name="connsiteX346" fmla="*/ 8704941 w 9552493"/>
              <a:gd name="connsiteY346" fmla="*/ 154231 h 3035383"/>
              <a:gd name="connsiteX347" fmla="*/ 8731397 w 9552493"/>
              <a:gd name="connsiteY347" fmla="*/ 250379 h 3035383"/>
              <a:gd name="connsiteX348" fmla="*/ 8736947 w 9552493"/>
              <a:gd name="connsiteY348" fmla="*/ 190054 h 3035383"/>
              <a:gd name="connsiteX349" fmla="*/ 8723518 w 9552493"/>
              <a:gd name="connsiteY349" fmla="*/ 106159 h 3035383"/>
              <a:gd name="connsiteX350" fmla="*/ 8784909 w 9552493"/>
              <a:gd name="connsiteY350" fmla="*/ 11733 h 3035383"/>
              <a:gd name="connsiteX351" fmla="*/ 8819243 w 9552493"/>
              <a:gd name="connsiteY351" fmla="*/ 417 h 303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9552493" h="3035383">
                <a:moveTo>
                  <a:pt x="3876060" y="2343674"/>
                </a:moveTo>
                <a:cubicBezTo>
                  <a:pt x="3866888" y="2350729"/>
                  <a:pt x="3870416" y="2392357"/>
                  <a:pt x="3876060" y="2398707"/>
                </a:cubicBezTo>
                <a:cubicBezTo>
                  <a:pt x="3881704" y="2405057"/>
                  <a:pt x="3896521" y="2405762"/>
                  <a:pt x="3905693" y="2398707"/>
                </a:cubicBezTo>
                <a:cubicBezTo>
                  <a:pt x="3914865" y="2391652"/>
                  <a:pt x="3936032" y="2365546"/>
                  <a:pt x="3931093" y="2356374"/>
                </a:cubicBezTo>
                <a:cubicBezTo>
                  <a:pt x="3926154" y="2347202"/>
                  <a:pt x="3885232" y="2336619"/>
                  <a:pt x="3876060" y="2343674"/>
                </a:cubicBezTo>
                <a:close/>
                <a:moveTo>
                  <a:pt x="4181919" y="2288924"/>
                </a:moveTo>
                <a:cubicBezTo>
                  <a:pt x="4180418" y="2292309"/>
                  <a:pt x="4173074" y="2306509"/>
                  <a:pt x="4165597" y="2320479"/>
                </a:cubicBezTo>
                <a:cubicBezTo>
                  <a:pt x="4149802" y="2349993"/>
                  <a:pt x="4164581" y="2354113"/>
                  <a:pt x="4206248" y="2331814"/>
                </a:cubicBezTo>
                <a:cubicBezTo>
                  <a:pt x="4231819" y="2318129"/>
                  <a:pt x="4231882" y="2317276"/>
                  <a:pt x="4208588" y="2300258"/>
                </a:cubicBezTo>
                <a:cubicBezTo>
                  <a:pt x="4195420" y="2290639"/>
                  <a:pt x="4183419" y="2285538"/>
                  <a:pt x="4181919" y="2288924"/>
                </a:cubicBezTo>
                <a:close/>
                <a:moveTo>
                  <a:pt x="3969603" y="2180779"/>
                </a:moveTo>
                <a:cubicBezTo>
                  <a:pt x="3959596" y="2180779"/>
                  <a:pt x="3947644" y="2192640"/>
                  <a:pt x="3943043" y="2207136"/>
                </a:cubicBezTo>
                <a:cubicBezTo>
                  <a:pt x="3932996" y="2238791"/>
                  <a:pt x="3941665" y="2250079"/>
                  <a:pt x="3968199" y="2239897"/>
                </a:cubicBezTo>
                <a:cubicBezTo>
                  <a:pt x="3992901" y="2230417"/>
                  <a:pt x="3994080" y="2180779"/>
                  <a:pt x="3969603" y="2180779"/>
                </a:cubicBezTo>
                <a:close/>
                <a:moveTo>
                  <a:pt x="5996753" y="2117898"/>
                </a:moveTo>
                <a:cubicBezTo>
                  <a:pt x="6009180" y="2119515"/>
                  <a:pt x="6022062" y="2124625"/>
                  <a:pt x="6029957" y="2132519"/>
                </a:cubicBezTo>
                <a:cubicBezTo>
                  <a:pt x="6064335" y="2166898"/>
                  <a:pt x="6046922" y="2220448"/>
                  <a:pt x="5974561" y="2302868"/>
                </a:cubicBezTo>
                <a:cubicBezTo>
                  <a:pt x="5923311" y="2361241"/>
                  <a:pt x="5903269" y="2394602"/>
                  <a:pt x="5901536" y="2424416"/>
                </a:cubicBezTo>
                <a:lnTo>
                  <a:pt x="5899147" y="2465509"/>
                </a:lnTo>
                <a:lnTo>
                  <a:pt x="5968997" y="2462244"/>
                </a:lnTo>
                <a:cubicBezTo>
                  <a:pt x="6007415" y="2460449"/>
                  <a:pt x="6068007" y="2453356"/>
                  <a:pt x="6103648" y="2446481"/>
                </a:cubicBezTo>
                <a:cubicBezTo>
                  <a:pt x="6173130" y="2433080"/>
                  <a:pt x="6218297" y="2442960"/>
                  <a:pt x="6247299" y="2477906"/>
                </a:cubicBezTo>
                <a:cubicBezTo>
                  <a:pt x="6256599" y="2489111"/>
                  <a:pt x="6272080" y="2498279"/>
                  <a:pt x="6281702" y="2498279"/>
                </a:cubicBezTo>
                <a:cubicBezTo>
                  <a:pt x="6304786" y="2498279"/>
                  <a:pt x="6304290" y="2553192"/>
                  <a:pt x="6280796" y="2598624"/>
                </a:cubicBezTo>
                <a:cubicBezTo>
                  <a:pt x="6270675" y="2618196"/>
                  <a:pt x="6241901" y="2652202"/>
                  <a:pt x="6216854" y="2674194"/>
                </a:cubicBezTo>
                <a:cubicBezTo>
                  <a:pt x="6172339" y="2713279"/>
                  <a:pt x="6169107" y="2714033"/>
                  <a:pt x="6073330" y="2707713"/>
                </a:cubicBezTo>
                <a:cubicBezTo>
                  <a:pt x="5919986" y="2697592"/>
                  <a:pt x="5712503" y="2740691"/>
                  <a:pt x="5568947" y="2812484"/>
                </a:cubicBezTo>
                <a:cubicBezTo>
                  <a:pt x="5506082" y="2843923"/>
                  <a:pt x="5425764" y="2896630"/>
                  <a:pt x="5390463" y="2929611"/>
                </a:cubicBezTo>
                <a:cubicBezTo>
                  <a:pt x="5295158" y="3018649"/>
                  <a:pt x="5276601" y="3019344"/>
                  <a:pt x="5196977" y="2936855"/>
                </a:cubicBezTo>
                <a:cubicBezTo>
                  <a:pt x="5151527" y="2889769"/>
                  <a:pt x="5130797" y="2857883"/>
                  <a:pt x="5130797" y="2835056"/>
                </a:cubicBezTo>
                <a:cubicBezTo>
                  <a:pt x="5130797" y="2787140"/>
                  <a:pt x="5165488" y="2726879"/>
                  <a:pt x="5193072" y="2726879"/>
                </a:cubicBezTo>
                <a:cubicBezTo>
                  <a:pt x="5206009" y="2726879"/>
                  <a:pt x="5237112" y="2718306"/>
                  <a:pt x="5262188" y="2707829"/>
                </a:cubicBezTo>
                <a:cubicBezTo>
                  <a:pt x="5287264" y="2697352"/>
                  <a:pt x="5317966" y="2685885"/>
                  <a:pt x="5330414" y="2682348"/>
                </a:cubicBezTo>
                <a:cubicBezTo>
                  <a:pt x="5353274" y="2675853"/>
                  <a:pt x="5563733" y="2571765"/>
                  <a:pt x="5602735" y="2547665"/>
                </a:cubicBezTo>
                <a:cubicBezTo>
                  <a:pt x="5631899" y="2529644"/>
                  <a:pt x="5613602" y="2469724"/>
                  <a:pt x="5565099" y="2424416"/>
                </a:cubicBezTo>
                <a:cubicBezTo>
                  <a:pt x="5504370" y="2367687"/>
                  <a:pt x="5501377" y="2335820"/>
                  <a:pt x="5551355" y="2278117"/>
                </a:cubicBezTo>
                <a:cubicBezTo>
                  <a:pt x="5604936" y="2216255"/>
                  <a:pt x="5647552" y="2197708"/>
                  <a:pt x="5821284" y="2160641"/>
                </a:cubicBezTo>
                <a:cubicBezTo>
                  <a:pt x="5897204" y="2144442"/>
                  <a:pt x="5962450" y="2128059"/>
                  <a:pt x="5966275" y="2124234"/>
                </a:cubicBezTo>
                <a:cubicBezTo>
                  <a:pt x="5972352" y="2118157"/>
                  <a:pt x="5984325" y="2116281"/>
                  <a:pt x="5996753" y="2117898"/>
                </a:cubicBezTo>
                <a:close/>
                <a:moveTo>
                  <a:pt x="3681704" y="1899897"/>
                </a:moveTo>
                <a:cubicBezTo>
                  <a:pt x="3702077" y="1895132"/>
                  <a:pt x="3729061" y="1917938"/>
                  <a:pt x="3751477" y="1962174"/>
                </a:cubicBezTo>
                <a:cubicBezTo>
                  <a:pt x="3785793" y="2029896"/>
                  <a:pt x="3790272" y="2018592"/>
                  <a:pt x="3695059" y="2104579"/>
                </a:cubicBezTo>
                <a:cubicBezTo>
                  <a:pt x="3654791" y="2140945"/>
                  <a:pt x="3640487" y="2167507"/>
                  <a:pt x="3616411" y="2250629"/>
                </a:cubicBezTo>
                <a:cubicBezTo>
                  <a:pt x="3600225" y="2306509"/>
                  <a:pt x="3565723" y="2387704"/>
                  <a:pt x="3539740" y="2431062"/>
                </a:cubicBezTo>
                <a:cubicBezTo>
                  <a:pt x="3513756" y="2474420"/>
                  <a:pt x="3492497" y="2516396"/>
                  <a:pt x="3492497" y="2524343"/>
                </a:cubicBezTo>
                <a:cubicBezTo>
                  <a:pt x="3492497" y="2532356"/>
                  <a:pt x="3517549" y="2524111"/>
                  <a:pt x="3548733" y="2505836"/>
                </a:cubicBezTo>
                <a:cubicBezTo>
                  <a:pt x="3579663" y="2487709"/>
                  <a:pt x="3613954" y="2472879"/>
                  <a:pt x="3624933" y="2472879"/>
                </a:cubicBezTo>
                <a:cubicBezTo>
                  <a:pt x="3636707" y="2472879"/>
                  <a:pt x="3644897" y="2462007"/>
                  <a:pt x="3644897" y="2446376"/>
                </a:cubicBezTo>
                <a:cubicBezTo>
                  <a:pt x="3644897" y="2428590"/>
                  <a:pt x="3657429" y="2415142"/>
                  <a:pt x="3682997" y="2405491"/>
                </a:cubicBezTo>
                <a:cubicBezTo>
                  <a:pt x="3720105" y="2391485"/>
                  <a:pt x="3721097" y="2388897"/>
                  <a:pt x="3721097" y="2306068"/>
                </a:cubicBezTo>
                <a:cubicBezTo>
                  <a:pt x="3721097" y="2234120"/>
                  <a:pt x="3727617" y="2208728"/>
                  <a:pt x="3763444" y="2141148"/>
                </a:cubicBezTo>
                <a:cubicBezTo>
                  <a:pt x="3813633" y="2046476"/>
                  <a:pt x="3854857" y="2011264"/>
                  <a:pt x="3906581" y="2018887"/>
                </a:cubicBezTo>
                <a:cubicBezTo>
                  <a:pt x="3926802" y="2021868"/>
                  <a:pt x="4019585" y="2021430"/>
                  <a:pt x="4112764" y="2017915"/>
                </a:cubicBezTo>
                <a:cubicBezTo>
                  <a:pt x="4209565" y="2014264"/>
                  <a:pt x="4284462" y="2016498"/>
                  <a:pt x="4287504" y="2023127"/>
                </a:cubicBezTo>
                <a:cubicBezTo>
                  <a:pt x="4302640" y="2056116"/>
                  <a:pt x="4282501" y="2100709"/>
                  <a:pt x="4237076" y="2134794"/>
                </a:cubicBezTo>
                <a:cubicBezTo>
                  <a:pt x="4197062" y="2164817"/>
                  <a:pt x="4191553" y="2173730"/>
                  <a:pt x="4207494" y="2182652"/>
                </a:cubicBezTo>
                <a:cubicBezTo>
                  <a:pt x="4241676" y="2201781"/>
                  <a:pt x="4291129" y="2172384"/>
                  <a:pt x="4311594" y="2120771"/>
                </a:cubicBezTo>
                <a:cubicBezTo>
                  <a:pt x="4322048" y="2094403"/>
                  <a:pt x="4333481" y="2065886"/>
                  <a:pt x="4337000" y="2057401"/>
                </a:cubicBezTo>
                <a:cubicBezTo>
                  <a:pt x="4349521" y="2027204"/>
                  <a:pt x="4393840" y="2012740"/>
                  <a:pt x="4423623" y="2029131"/>
                </a:cubicBezTo>
                <a:cubicBezTo>
                  <a:pt x="4457558" y="2047806"/>
                  <a:pt x="4521197" y="2116395"/>
                  <a:pt x="4521197" y="2134295"/>
                </a:cubicBezTo>
                <a:cubicBezTo>
                  <a:pt x="4521197" y="2141480"/>
                  <a:pt x="4509058" y="2172435"/>
                  <a:pt x="4494222" y="2203082"/>
                </a:cubicBezTo>
                <a:cubicBezTo>
                  <a:pt x="4473911" y="2245040"/>
                  <a:pt x="4459009" y="2259788"/>
                  <a:pt x="4433897" y="2262785"/>
                </a:cubicBezTo>
                <a:cubicBezTo>
                  <a:pt x="4392596" y="2267713"/>
                  <a:pt x="4373023" y="2290327"/>
                  <a:pt x="4312517" y="2403029"/>
                </a:cubicBezTo>
                <a:cubicBezTo>
                  <a:pt x="4244003" y="2530646"/>
                  <a:pt x="4221533" y="2551724"/>
                  <a:pt x="4156058" y="2549793"/>
                </a:cubicBezTo>
                <a:cubicBezTo>
                  <a:pt x="4100567" y="2548156"/>
                  <a:pt x="4051297" y="2565949"/>
                  <a:pt x="4051297" y="2587626"/>
                </a:cubicBezTo>
                <a:cubicBezTo>
                  <a:pt x="4051297" y="2594365"/>
                  <a:pt x="4064156" y="2597058"/>
                  <a:pt x="4079872" y="2593609"/>
                </a:cubicBezTo>
                <a:cubicBezTo>
                  <a:pt x="4102238" y="2588702"/>
                  <a:pt x="4114719" y="2597313"/>
                  <a:pt x="4137308" y="2633238"/>
                </a:cubicBezTo>
                <a:cubicBezTo>
                  <a:pt x="4173573" y="2690909"/>
                  <a:pt x="4161545" y="2708075"/>
                  <a:pt x="4077017" y="2719288"/>
                </a:cubicBezTo>
                <a:cubicBezTo>
                  <a:pt x="4013157" y="2727759"/>
                  <a:pt x="3975097" y="2752274"/>
                  <a:pt x="3975097" y="2784936"/>
                </a:cubicBezTo>
                <a:cubicBezTo>
                  <a:pt x="3975097" y="2798128"/>
                  <a:pt x="3991654" y="2803079"/>
                  <a:pt x="4035771" y="2803079"/>
                </a:cubicBezTo>
                <a:cubicBezTo>
                  <a:pt x="4099299" y="2803079"/>
                  <a:pt x="4135277" y="2821052"/>
                  <a:pt x="4186473" y="2878364"/>
                </a:cubicBezTo>
                <a:cubicBezTo>
                  <a:pt x="4231195" y="2928428"/>
                  <a:pt x="4234949" y="2970954"/>
                  <a:pt x="4197732" y="3005917"/>
                </a:cubicBezTo>
                <a:lnTo>
                  <a:pt x="4166367" y="3035383"/>
                </a:lnTo>
                <a:lnTo>
                  <a:pt x="4080257" y="3007414"/>
                </a:lnTo>
                <a:cubicBezTo>
                  <a:pt x="3901272" y="2949279"/>
                  <a:pt x="3837609" y="2939814"/>
                  <a:pt x="3676647" y="2947407"/>
                </a:cubicBezTo>
                <a:cubicBezTo>
                  <a:pt x="3592827" y="2951361"/>
                  <a:pt x="3517745" y="2950509"/>
                  <a:pt x="3509799" y="2945513"/>
                </a:cubicBezTo>
                <a:cubicBezTo>
                  <a:pt x="3493278" y="2935125"/>
                  <a:pt x="3467097" y="2862421"/>
                  <a:pt x="3467097" y="2826928"/>
                </a:cubicBezTo>
                <a:cubicBezTo>
                  <a:pt x="3467097" y="2810110"/>
                  <a:pt x="3476236" y="2803079"/>
                  <a:pt x="3498097" y="2803079"/>
                </a:cubicBezTo>
                <a:cubicBezTo>
                  <a:pt x="3515148" y="2803079"/>
                  <a:pt x="3532509" y="2797560"/>
                  <a:pt x="3536678" y="2790814"/>
                </a:cubicBezTo>
                <a:cubicBezTo>
                  <a:pt x="3541196" y="2783504"/>
                  <a:pt x="3585117" y="2781699"/>
                  <a:pt x="3645378" y="2786346"/>
                </a:cubicBezTo>
                <a:cubicBezTo>
                  <a:pt x="3722341" y="2792281"/>
                  <a:pt x="3746497" y="2790323"/>
                  <a:pt x="3746497" y="2778148"/>
                </a:cubicBezTo>
                <a:cubicBezTo>
                  <a:pt x="3746497" y="2766830"/>
                  <a:pt x="3733849" y="2764525"/>
                  <a:pt x="3703245" y="2770266"/>
                </a:cubicBezTo>
                <a:cubicBezTo>
                  <a:pt x="3666264" y="2777204"/>
                  <a:pt x="3656054" y="2773374"/>
                  <a:pt x="3632830" y="2743849"/>
                </a:cubicBezTo>
                <a:cubicBezTo>
                  <a:pt x="3617891" y="2724857"/>
                  <a:pt x="3604493" y="2694724"/>
                  <a:pt x="3603057" y="2676888"/>
                </a:cubicBezTo>
                <a:cubicBezTo>
                  <a:pt x="3600495" y="2645051"/>
                  <a:pt x="3602355" y="2644328"/>
                  <a:pt x="3704933" y="2637275"/>
                </a:cubicBezTo>
                <a:cubicBezTo>
                  <a:pt x="3762401" y="2633323"/>
                  <a:pt x="3808775" y="2624721"/>
                  <a:pt x="3807988" y="2618159"/>
                </a:cubicBezTo>
                <a:cubicBezTo>
                  <a:pt x="3807201" y="2611598"/>
                  <a:pt x="3816104" y="2596228"/>
                  <a:pt x="3827773" y="2584004"/>
                </a:cubicBezTo>
                <a:cubicBezTo>
                  <a:pt x="3847854" y="2562969"/>
                  <a:pt x="3845533" y="2561779"/>
                  <a:pt x="3784437" y="2561779"/>
                </a:cubicBezTo>
                <a:cubicBezTo>
                  <a:pt x="3730429" y="2561779"/>
                  <a:pt x="3714630" y="2556110"/>
                  <a:pt x="3687723" y="2527076"/>
                </a:cubicBezTo>
                <a:cubicBezTo>
                  <a:pt x="3658021" y="2495027"/>
                  <a:pt x="3654587" y="2494115"/>
                  <a:pt x="3642821" y="2515140"/>
                </a:cubicBezTo>
                <a:cubicBezTo>
                  <a:pt x="3626164" y="2544904"/>
                  <a:pt x="3575296" y="2602493"/>
                  <a:pt x="3487426" y="2691067"/>
                </a:cubicBezTo>
                <a:cubicBezTo>
                  <a:pt x="3448305" y="2730502"/>
                  <a:pt x="3416297" y="2770951"/>
                  <a:pt x="3416297" y="2780955"/>
                </a:cubicBezTo>
                <a:cubicBezTo>
                  <a:pt x="3416297" y="2801524"/>
                  <a:pt x="3382613" y="2819849"/>
                  <a:pt x="3308347" y="2839683"/>
                </a:cubicBezTo>
                <a:cubicBezTo>
                  <a:pt x="3280407" y="2847144"/>
                  <a:pt x="3247645" y="2865075"/>
                  <a:pt x="3235543" y="2879529"/>
                </a:cubicBezTo>
                <a:cubicBezTo>
                  <a:pt x="3190279" y="2933590"/>
                  <a:pt x="3144135" y="2854586"/>
                  <a:pt x="3152121" y="2736703"/>
                </a:cubicBezTo>
                <a:cubicBezTo>
                  <a:pt x="3154576" y="2700466"/>
                  <a:pt x="3206126" y="2627854"/>
                  <a:pt x="3256000" y="2590382"/>
                </a:cubicBezTo>
                <a:lnTo>
                  <a:pt x="3293994" y="2561836"/>
                </a:lnTo>
                <a:lnTo>
                  <a:pt x="3266246" y="2494887"/>
                </a:lnTo>
                <a:cubicBezTo>
                  <a:pt x="3230715" y="2409162"/>
                  <a:pt x="3231047" y="2404161"/>
                  <a:pt x="3277054" y="2332467"/>
                </a:cubicBezTo>
                <a:cubicBezTo>
                  <a:pt x="3323914" y="2259441"/>
                  <a:pt x="3359122" y="2232930"/>
                  <a:pt x="3411867" y="2230955"/>
                </a:cubicBezTo>
                <a:cubicBezTo>
                  <a:pt x="3490675" y="2228002"/>
                  <a:pt x="3533758" y="2149210"/>
                  <a:pt x="3476622" y="2112527"/>
                </a:cubicBezTo>
                <a:cubicBezTo>
                  <a:pt x="3443083" y="2090994"/>
                  <a:pt x="3420905" y="2008981"/>
                  <a:pt x="3441811" y="1983792"/>
                </a:cubicBezTo>
                <a:cubicBezTo>
                  <a:pt x="3467045" y="1953386"/>
                  <a:pt x="3540144" y="1926779"/>
                  <a:pt x="3598442" y="1926779"/>
                </a:cubicBezTo>
                <a:cubicBezTo>
                  <a:pt x="3630153" y="1926779"/>
                  <a:pt x="3659630" y="1921064"/>
                  <a:pt x="3663947" y="1914079"/>
                </a:cubicBezTo>
                <a:cubicBezTo>
                  <a:pt x="3668856" y="1906137"/>
                  <a:pt x="3674913" y="1901485"/>
                  <a:pt x="3681704" y="1899897"/>
                </a:cubicBezTo>
                <a:close/>
                <a:moveTo>
                  <a:pt x="2193737" y="1742762"/>
                </a:moveTo>
                <a:cubicBezTo>
                  <a:pt x="2223689" y="1734453"/>
                  <a:pt x="2547460" y="1805020"/>
                  <a:pt x="2571703" y="1825141"/>
                </a:cubicBezTo>
                <a:cubicBezTo>
                  <a:pt x="2582206" y="1833858"/>
                  <a:pt x="2590798" y="1856735"/>
                  <a:pt x="2590798" y="1875979"/>
                </a:cubicBezTo>
                <a:cubicBezTo>
                  <a:pt x="2590798" y="1913157"/>
                  <a:pt x="2583005" y="1917879"/>
                  <a:pt x="2495549" y="1933690"/>
                </a:cubicBezTo>
                <a:cubicBezTo>
                  <a:pt x="2436664" y="1944335"/>
                  <a:pt x="2405362" y="1968537"/>
                  <a:pt x="2358086" y="2039976"/>
                </a:cubicBezTo>
                <a:cubicBezTo>
                  <a:pt x="2316071" y="2103464"/>
                  <a:pt x="2315782" y="2118166"/>
                  <a:pt x="2355849" y="2153005"/>
                </a:cubicBezTo>
                <a:cubicBezTo>
                  <a:pt x="2373314" y="2168188"/>
                  <a:pt x="2384553" y="2184935"/>
                  <a:pt x="2380827" y="2190220"/>
                </a:cubicBezTo>
                <a:cubicBezTo>
                  <a:pt x="2377102" y="2195505"/>
                  <a:pt x="2366865" y="2214706"/>
                  <a:pt x="2358078" y="2232889"/>
                </a:cubicBezTo>
                <a:cubicBezTo>
                  <a:pt x="2323864" y="2303676"/>
                  <a:pt x="2247541" y="2313479"/>
                  <a:pt x="2160115" y="2258316"/>
                </a:cubicBezTo>
                <a:cubicBezTo>
                  <a:pt x="2102267" y="2221817"/>
                  <a:pt x="1977161" y="2180779"/>
                  <a:pt x="1923739" y="2180779"/>
                </a:cubicBezTo>
                <a:cubicBezTo>
                  <a:pt x="1908413" y="2180779"/>
                  <a:pt x="1869905" y="2157919"/>
                  <a:pt x="1838163" y="2129979"/>
                </a:cubicBezTo>
                <a:cubicBezTo>
                  <a:pt x="1764713" y="2065326"/>
                  <a:pt x="1724027" y="2063696"/>
                  <a:pt x="1647212" y="2122331"/>
                </a:cubicBezTo>
                <a:cubicBezTo>
                  <a:pt x="1554721" y="2192932"/>
                  <a:pt x="1541689" y="2197454"/>
                  <a:pt x="1501775" y="2172801"/>
                </a:cubicBezTo>
                <a:cubicBezTo>
                  <a:pt x="1482564" y="2160937"/>
                  <a:pt x="1459887" y="2142162"/>
                  <a:pt x="1451377" y="2131080"/>
                </a:cubicBezTo>
                <a:cubicBezTo>
                  <a:pt x="1430581" y="2103993"/>
                  <a:pt x="1441915" y="2013059"/>
                  <a:pt x="1470484" y="1977777"/>
                </a:cubicBezTo>
                <a:cubicBezTo>
                  <a:pt x="1502582" y="1938137"/>
                  <a:pt x="1582062" y="1914128"/>
                  <a:pt x="1658494" y="1920982"/>
                </a:cubicBezTo>
                <a:cubicBezTo>
                  <a:pt x="1711657" y="1925749"/>
                  <a:pt x="1742114" y="1918924"/>
                  <a:pt x="1829945" y="1882566"/>
                </a:cubicBezTo>
                <a:cubicBezTo>
                  <a:pt x="1917829" y="1846185"/>
                  <a:pt x="1942002" y="1840773"/>
                  <a:pt x="1966399" y="1852014"/>
                </a:cubicBezTo>
                <a:cubicBezTo>
                  <a:pt x="1992518" y="1864046"/>
                  <a:pt x="1994171" y="1868936"/>
                  <a:pt x="1980270" y="1893051"/>
                </a:cubicBezTo>
                <a:cubicBezTo>
                  <a:pt x="1971591" y="1908109"/>
                  <a:pt x="1963961" y="1934717"/>
                  <a:pt x="1963318" y="1952179"/>
                </a:cubicBezTo>
                <a:cubicBezTo>
                  <a:pt x="1961636" y="1997868"/>
                  <a:pt x="2022255" y="2000725"/>
                  <a:pt x="2078766" y="1957622"/>
                </a:cubicBezTo>
                <a:cubicBezTo>
                  <a:pt x="2117278" y="1928248"/>
                  <a:pt x="2120357" y="1920903"/>
                  <a:pt x="2114596" y="1872158"/>
                </a:cubicBezTo>
                <a:cubicBezTo>
                  <a:pt x="2109378" y="1828006"/>
                  <a:pt x="2113717" y="1812819"/>
                  <a:pt x="2139811" y="1783904"/>
                </a:cubicBezTo>
                <a:cubicBezTo>
                  <a:pt x="2157145" y="1764695"/>
                  <a:pt x="2181410" y="1746181"/>
                  <a:pt x="2193737" y="1742762"/>
                </a:cubicBezTo>
                <a:close/>
                <a:moveTo>
                  <a:pt x="1818351" y="1527237"/>
                </a:moveTo>
                <a:cubicBezTo>
                  <a:pt x="1849329" y="1535732"/>
                  <a:pt x="1892298" y="1595242"/>
                  <a:pt x="1892298" y="1629651"/>
                </a:cubicBezTo>
                <a:cubicBezTo>
                  <a:pt x="1892298" y="1645956"/>
                  <a:pt x="1904186" y="1682104"/>
                  <a:pt x="1918715" y="1709979"/>
                </a:cubicBezTo>
                <a:cubicBezTo>
                  <a:pt x="1951235" y="1772370"/>
                  <a:pt x="1942977" y="1802828"/>
                  <a:pt x="1888169" y="1822647"/>
                </a:cubicBezTo>
                <a:cubicBezTo>
                  <a:pt x="1832918" y="1842625"/>
                  <a:pt x="1803331" y="1841861"/>
                  <a:pt x="1748723" y="1819045"/>
                </a:cubicBezTo>
                <a:cubicBezTo>
                  <a:pt x="1698345" y="1797996"/>
                  <a:pt x="1685634" y="1771385"/>
                  <a:pt x="1688944" y="1693900"/>
                </a:cubicBezTo>
                <a:cubicBezTo>
                  <a:pt x="1691190" y="1641311"/>
                  <a:pt x="1717202" y="1593873"/>
                  <a:pt x="1770143" y="1545818"/>
                </a:cubicBezTo>
                <a:cubicBezTo>
                  <a:pt x="1784941" y="1532386"/>
                  <a:pt x="1806635" y="1524025"/>
                  <a:pt x="1818351" y="1527237"/>
                </a:cubicBezTo>
                <a:close/>
                <a:moveTo>
                  <a:pt x="7227688" y="1342579"/>
                </a:moveTo>
                <a:cubicBezTo>
                  <a:pt x="7261292" y="1342579"/>
                  <a:pt x="7316059" y="1403134"/>
                  <a:pt x="7317717" y="1442123"/>
                </a:cubicBezTo>
                <a:cubicBezTo>
                  <a:pt x="7318508" y="1460716"/>
                  <a:pt x="7332552" y="1498704"/>
                  <a:pt x="7348926" y="1526541"/>
                </a:cubicBezTo>
                <a:cubicBezTo>
                  <a:pt x="7367449" y="1558030"/>
                  <a:pt x="7378697" y="1597391"/>
                  <a:pt x="7378697" y="1630718"/>
                </a:cubicBezTo>
                <a:cubicBezTo>
                  <a:pt x="7378697" y="1685799"/>
                  <a:pt x="7400058" y="1748979"/>
                  <a:pt x="7418681" y="1748979"/>
                </a:cubicBezTo>
                <a:cubicBezTo>
                  <a:pt x="7424461" y="1748979"/>
                  <a:pt x="7447832" y="1722405"/>
                  <a:pt x="7470618" y="1689927"/>
                </a:cubicBezTo>
                <a:cubicBezTo>
                  <a:pt x="7528441" y="1607507"/>
                  <a:pt x="7572618" y="1579050"/>
                  <a:pt x="7628631" y="1588140"/>
                </a:cubicBezTo>
                <a:cubicBezTo>
                  <a:pt x="7676039" y="1595833"/>
                  <a:pt x="7691148" y="1610071"/>
                  <a:pt x="7702143" y="1657410"/>
                </a:cubicBezTo>
                <a:cubicBezTo>
                  <a:pt x="7709709" y="1689987"/>
                  <a:pt x="7685671" y="1727743"/>
                  <a:pt x="7564549" y="1873517"/>
                </a:cubicBezTo>
                <a:cubicBezTo>
                  <a:pt x="7503060" y="1947522"/>
                  <a:pt x="7491164" y="1968597"/>
                  <a:pt x="7505783" y="1977632"/>
                </a:cubicBezTo>
                <a:cubicBezTo>
                  <a:pt x="7515865" y="1983863"/>
                  <a:pt x="7576580" y="1998407"/>
                  <a:pt x="7640707" y="2009954"/>
                </a:cubicBezTo>
                <a:cubicBezTo>
                  <a:pt x="7746910" y="2029076"/>
                  <a:pt x="7761653" y="2029179"/>
                  <a:pt x="7806124" y="2011106"/>
                </a:cubicBezTo>
                <a:cubicBezTo>
                  <a:pt x="7925543" y="1962575"/>
                  <a:pt x="8133629" y="1901379"/>
                  <a:pt x="8179228" y="1901379"/>
                </a:cubicBezTo>
                <a:cubicBezTo>
                  <a:pt x="8204269" y="1901379"/>
                  <a:pt x="8215485" y="1943704"/>
                  <a:pt x="8193967" y="1957003"/>
                </a:cubicBezTo>
                <a:cubicBezTo>
                  <a:pt x="8188340" y="1960480"/>
                  <a:pt x="8167735" y="1994952"/>
                  <a:pt x="8148178" y="2033606"/>
                </a:cubicBezTo>
                <a:cubicBezTo>
                  <a:pt x="8117964" y="2093322"/>
                  <a:pt x="8101842" y="2109356"/>
                  <a:pt x="8040933" y="2140268"/>
                </a:cubicBezTo>
                <a:cubicBezTo>
                  <a:pt x="8001505" y="2160277"/>
                  <a:pt x="7927335" y="2203960"/>
                  <a:pt x="7876108" y="2237340"/>
                </a:cubicBezTo>
                <a:cubicBezTo>
                  <a:pt x="7807549" y="2282016"/>
                  <a:pt x="7779229" y="2294291"/>
                  <a:pt x="7768793" y="2283856"/>
                </a:cubicBezTo>
                <a:cubicBezTo>
                  <a:pt x="7760996" y="2276058"/>
                  <a:pt x="7727885" y="2269679"/>
                  <a:pt x="7695212" y="2269679"/>
                </a:cubicBezTo>
                <a:cubicBezTo>
                  <a:pt x="7659895" y="2269679"/>
                  <a:pt x="7629847" y="2262497"/>
                  <a:pt x="7621107" y="2251967"/>
                </a:cubicBezTo>
                <a:cubicBezTo>
                  <a:pt x="7613022" y="2242225"/>
                  <a:pt x="7586032" y="2231875"/>
                  <a:pt x="7561130" y="2228968"/>
                </a:cubicBezTo>
                <a:cubicBezTo>
                  <a:pt x="7515980" y="2223697"/>
                  <a:pt x="7515872" y="2223803"/>
                  <a:pt x="7522863" y="2266881"/>
                </a:cubicBezTo>
                <a:cubicBezTo>
                  <a:pt x="7527175" y="2293450"/>
                  <a:pt x="7519695" y="2342640"/>
                  <a:pt x="7503434" y="2394655"/>
                </a:cubicBezTo>
                <a:cubicBezTo>
                  <a:pt x="7468826" y="2505356"/>
                  <a:pt x="7361896" y="2632832"/>
                  <a:pt x="7292768" y="2645801"/>
                </a:cubicBezTo>
                <a:cubicBezTo>
                  <a:pt x="7255635" y="2652767"/>
                  <a:pt x="7243318" y="2649453"/>
                  <a:pt x="7225761" y="2627770"/>
                </a:cubicBezTo>
                <a:cubicBezTo>
                  <a:pt x="7213929" y="2613159"/>
                  <a:pt x="7189441" y="2597488"/>
                  <a:pt x="7171344" y="2592946"/>
                </a:cubicBezTo>
                <a:cubicBezTo>
                  <a:pt x="7102523" y="2575673"/>
                  <a:pt x="7104983" y="2554895"/>
                  <a:pt x="7184043" y="2485670"/>
                </a:cubicBezTo>
                <a:cubicBezTo>
                  <a:pt x="7224745" y="2450031"/>
                  <a:pt x="7271273" y="2411143"/>
                  <a:pt x="7287440" y="2399251"/>
                </a:cubicBezTo>
                <a:cubicBezTo>
                  <a:pt x="7320445" y="2374972"/>
                  <a:pt x="7336789" y="2317288"/>
                  <a:pt x="7346644" y="2190304"/>
                </a:cubicBezTo>
                <a:cubicBezTo>
                  <a:pt x="7352402" y="2116103"/>
                  <a:pt x="7350310" y="2103737"/>
                  <a:pt x="7331072" y="2098313"/>
                </a:cubicBezTo>
                <a:cubicBezTo>
                  <a:pt x="7318848" y="2094866"/>
                  <a:pt x="7291702" y="2103401"/>
                  <a:pt x="7270747" y="2117279"/>
                </a:cubicBezTo>
                <a:cubicBezTo>
                  <a:pt x="7214126" y="2154777"/>
                  <a:pt x="7154080" y="2161152"/>
                  <a:pt x="7138135" y="2131359"/>
                </a:cubicBezTo>
                <a:cubicBezTo>
                  <a:pt x="7127928" y="2112286"/>
                  <a:pt x="7132893" y="2097758"/>
                  <a:pt x="7162243" y="2060827"/>
                </a:cubicBezTo>
                <a:cubicBezTo>
                  <a:pt x="7182572" y="2035246"/>
                  <a:pt x="7212699" y="2003701"/>
                  <a:pt x="7229192" y="1990727"/>
                </a:cubicBezTo>
                <a:cubicBezTo>
                  <a:pt x="7245686" y="1977754"/>
                  <a:pt x="7269511" y="1947955"/>
                  <a:pt x="7282139" y="1924507"/>
                </a:cubicBezTo>
                <a:cubicBezTo>
                  <a:pt x="7305059" y="1881948"/>
                  <a:pt x="7305029" y="1881723"/>
                  <a:pt x="7264661" y="1793202"/>
                </a:cubicBezTo>
                <a:cubicBezTo>
                  <a:pt x="7184888" y="1618274"/>
                  <a:pt x="7149778" y="1505294"/>
                  <a:pt x="7156510" y="1445179"/>
                </a:cubicBezTo>
                <a:cubicBezTo>
                  <a:pt x="7159968" y="1414297"/>
                  <a:pt x="7172255" y="1378578"/>
                  <a:pt x="7183815" y="1365804"/>
                </a:cubicBezTo>
                <a:cubicBezTo>
                  <a:pt x="7195376" y="1353030"/>
                  <a:pt x="7215118" y="1342579"/>
                  <a:pt x="7227688" y="1342579"/>
                </a:cubicBezTo>
                <a:close/>
                <a:moveTo>
                  <a:pt x="2094165" y="1319681"/>
                </a:moveTo>
                <a:cubicBezTo>
                  <a:pt x="2134805" y="1319618"/>
                  <a:pt x="2167438" y="1350854"/>
                  <a:pt x="2177153" y="1408429"/>
                </a:cubicBezTo>
                <a:cubicBezTo>
                  <a:pt x="2199069" y="1538315"/>
                  <a:pt x="2198568" y="1543734"/>
                  <a:pt x="2160687" y="1586130"/>
                </a:cubicBezTo>
                <a:cubicBezTo>
                  <a:pt x="2128251" y="1622433"/>
                  <a:pt x="2117099" y="1626773"/>
                  <a:pt x="2058524" y="1625889"/>
                </a:cubicBezTo>
                <a:cubicBezTo>
                  <a:pt x="2014546" y="1625226"/>
                  <a:pt x="1984547" y="1617454"/>
                  <a:pt x="1967935" y="1602420"/>
                </a:cubicBezTo>
                <a:cubicBezTo>
                  <a:pt x="1918532" y="1557710"/>
                  <a:pt x="1945797" y="1415943"/>
                  <a:pt x="2015583" y="1354669"/>
                </a:cubicBezTo>
                <a:cubicBezTo>
                  <a:pt x="2042513" y="1331024"/>
                  <a:pt x="2069780" y="1319719"/>
                  <a:pt x="2094165" y="1319681"/>
                </a:cubicBezTo>
                <a:close/>
                <a:moveTo>
                  <a:pt x="771530" y="954178"/>
                </a:moveTo>
                <a:cubicBezTo>
                  <a:pt x="768206" y="950853"/>
                  <a:pt x="747556" y="964880"/>
                  <a:pt x="725641" y="985351"/>
                </a:cubicBezTo>
                <a:cubicBezTo>
                  <a:pt x="666274" y="1040809"/>
                  <a:pt x="666168" y="1049883"/>
                  <a:pt x="725447" y="1002176"/>
                </a:cubicBezTo>
                <a:cubicBezTo>
                  <a:pt x="754118" y="979103"/>
                  <a:pt x="774856" y="957503"/>
                  <a:pt x="771530" y="954178"/>
                </a:cubicBezTo>
                <a:close/>
                <a:moveTo>
                  <a:pt x="9332972" y="790995"/>
                </a:moveTo>
                <a:cubicBezTo>
                  <a:pt x="9324127" y="792915"/>
                  <a:pt x="9315983" y="798212"/>
                  <a:pt x="9309631" y="807401"/>
                </a:cubicBezTo>
                <a:cubicBezTo>
                  <a:pt x="9292275" y="832508"/>
                  <a:pt x="9267541" y="972354"/>
                  <a:pt x="9276381" y="995392"/>
                </a:cubicBezTo>
                <a:cubicBezTo>
                  <a:pt x="9280982" y="1007383"/>
                  <a:pt x="9290485" y="1004538"/>
                  <a:pt x="9311760" y="984801"/>
                </a:cubicBezTo>
                <a:cubicBezTo>
                  <a:pt x="9327758" y="969959"/>
                  <a:pt x="9357101" y="944250"/>
                  <a:pt x="9376968" y="927670"/>
                </a:cubicBezTo>
                <a:cubicBezTo>
                  <a:pt x="9409655" y="900389"/>
                  <a:pt x="9412043" y="893103"/>
                  <a:pt x="9402090" y="851016"/>
                </a:cubicBezTo>
                <a:cubicBezTo>
                  <a:pt x="9392359" y="809870"/>
                  <a:pt x="9359508" y="785234"/>
                  <a:pt x="9332972" y="790995"/>
                </a:cubicBezTo>
                <a:close/>
                <a:moveTo>
                  <a:pt x="848170" y="717280"/>
                </a:moveTo>
                <a:cubicBezTo>
                  <a:pt x="828943" y="714193"/>
                  <a:pt x="798781" y="719838"/>
                  <a:pt x="773028" y="735007"/>
                </a:cubicBezTo>
                <a:cubicBezTo>
                  <a:pt x="721523" y="765346"/>
                  <a:pt x="567712" y="902929"/>
                  <a:pt x="531728" y="942440"/>
                </a:cubicBezTo>
                <a:cubicBezTo>
                  <a:pt x="495745" y="981951"/>
                  <a:pt x="502800" y="1003824"/>
                  <a:pt x="557128" y="972074"/>
                </a:cubicBezTo>
                <a:cubicBezTo>
                  <a:pt x="611456" y="940324"/>
                  <a:pt x="821711" y="791451"/>
                  <a:pt x="857696" y="751940"/>
                </a:cubicBezTo>
                <a:cubicBezTo>
                  <a:pt x="875686" y="732185"/>
                  <a:pt x="867396" y="720367"/>
                  <a:pt x="848170" y="717280"/>
                </a:cubicBezTo>
                <a:close/>
                <a:moveTo>
                  <a:pt x="170710" y="630703"/>
                </a:moveTo>
                <a:cubicBezTo>
                  <a:pt x="216003" y="631250"/>
                  <a:pt x="247067" y="678554"/>
                  <a:pt x="245834" y="763833"/>
                </a:cubicBezTo>
                <a:cubicBezTo>
                  <a:pt x="244222" y="875327"/>
                  <a:pt x="209680" y="917056"/>
                  <a:pt x="87436" y="955182"/>
                </a:cubicBezTo>
                <a:cubicBezTo>
                  <a:pt x="53118" y="965885"/>
                  <a:pt x="0" y="914169"/>
                  <a:pt x="0" y="870056"/>
                </a:cubicBezTo>
                <a:cubicBezTo>
                  <a:pt x="0" y="802078"/>
                  <a:pt x="27990" y="734389"/>
                  <a:pt x="77720" y="682112"/>
                </a:cubicBezTo>
                <a:cubicBezTo>
                  <a:pt x="111237" y="646878"/>
                  <a:pt x="143535" y="630374"/>
                  <a:pt x="170710" y="630703"/>
                </a:cubicBezTo>
                <a:close/>
                <a:moveTo>
                  <a:pt x="8920500" y="597847"/>
                </a:moveTo>
                <a:cubicBezTo>
                  <a:pt x="8905683" y="603350"/>
                  <a:pt x="8866313" y="652880"/>
                  <a:pt x="8869700" y="666427"/>
                </a:cubicBezTo>
                <a:cubicBezTo>
                  <a:pt x="8873087" y="679974"/>
                  <a:pt x="8926003" y="684630"/>
                  <a:pt x="8940820" y="679127"/>
                </a:cubicBezTo>
                <a:cubicBezTo>
                  <a:pt x="8955637" y="673624"/>
                  <a:pt x="8960293" y="645260"/>
                  <a:pt x="8958600" y="633407"/>
                </a:cubicBezTo>
                <a:cubicBezTo>
                  <a:pt x="8956907" y="621554"/>
                  <a:pt x="8935317" y="592344"/>
                  <a:pt x="8920500" y="597847"/>
                </a:cubicBezTo>
                <a:close/>
                <a:moveTo>
                  <a:pt x="8676991" y="587805"/>
                </a:moveTo>
                <a:cubicBezTo>
                  <a:pt x="8672007" y="589007"/>
                  <a:pt x="8674401" y="597393"/>
                  <a:pt x="8686797" y="612329"/>
                </a:cubicBezTo>
                <a:cubicBezTo>
                  <a:pt x="8695493" y="622806"/>
                  <a:pt x="8711572" y="631379"/>
                  <a:pt x="8722530" y="631379"/>
                </a:cubicBezTo>
                <a:cubicBezTo>
                  <a:pt x="8736873" y="631379"/>
                  <a:pt x="8733770" y="624379"/>
                  <a:pt x="8711449" y="606383"/>
                </a:cubicBezTo>
                <a:cubicBezTo>
                  <a:pt x="8694335" y="592585"/>
                  <a:pt x="8681974" y="586603"/>
                  <a:pt x="8676991" y="587805"/>
                </a:cubicBezTo>
                <a:close/>
                <a:moveTo>
                  <a:pt x="8919308" y="449469"/>
                </a:moveTo>
                <a:cubicBezTo>
                  <a:pt x="8910650" y="448489"/>
                  <a:pt x="8900099" y="450057"/>
                  <a:pt x="8894365" y="453977"/>
                </a:cubicBezTo>
                <a:cubicBezTo>
                  <a:pt x="8882898" y="461819"/>
                  <a:pt x="8865925" y="528207"/>
                  <a:pt x="8872348" y="529253"/>
                </a:cubicBezTo>
                <a:cubicBezTo>
                  <a:pt x="8878770" y="530298"/>
                  <a:pt x="8929227" y="472796"/>
                  <a:pt x="8932897" y="460250"/>
                </a:cubicBezTo>
                <a:cubicBezTo>
                  <a:pt x="8934732" y="453978"/>
                  <a:pt x="8927966" y="450449"/>
                  <a:pt x="8919308" y="449469"/>
                </a:cubicBezTo>
                <a:close/>
                <a:moveTo>
                  <a:pt x="8723227" y="404807"/>
                </a:moveTo>
                <a:cubicBezTo>
                  <a:pt x="8709822" y="399163"/>
                  <a:pt x="8690771" y="432324"/>
                  <a:pt x="8702060" y="455607"/>
                </a:cubicBezTo>
                <a:cubicBezTo>
                  <a:pt x="8713349" y="478890"/>
                  <a:pt x="8766266" y="546624"/>
                  <a:pt x="8786727" y="565674"/>
                </a:cubicBezTo>
                <a:cubicBezTo>
                  <a:pt x="8807188" y="584724"/>
                  <a:pt x="8825533" y="582607"/>
                  <a:pt x="8824827" y="569907"/>
                </a:cubicBezTo>
                <a:cubicBezTo>
                  <a:pt x="8824121" y="557207"/>
                  <a:pt x="8799426" y="516991"/>
                  <a:pt x="8782493" y="489474"/>
                </a:cubicBezTo>
                <a:cubicBezTo>
                  <a:pt x="8765560" y="461957"/>
                  <a:pt x="8736632" y="410451"/>
                  <a:pt x="8723227" y="404807"/>
                </a:cubicBezTo>
                <a:close/>
                <a:moveTo>
                  <a:pt x="389010" y="298100"/>
                </a:moveTo>
                <a:cubicBezTo>
                  <a:pt x="424537" y="309893"/>
                  <a:pt x="447060" y="360158"/>
                  <a:pt x="453881" y="445133"/>
                </a:cubicBezTo>
                <a:cubicBezTo>
                  <a:pt x="461394" y="538729"/>
                  <a:pt x="448175" y="571458"/>
                  <a:pt x="390895" y="601079"/>
                </a:cubicBezTo>
                <a:cubicBezTo>
                  <a:pt x="353502" y="620415"/>
                  <a:pt x="347935" y="620328"/>
                  <a:pt x="309836" y="599811"/>
                </a:cubicBezTo>
                <a:cubicBezTo>
                  <a:pt x="259838" y="572885"/>
                  <a:pt x="239651" y="527237"/>
                  <a:pt x="247821" y="459580"/>
                </a:cubicBezTo>
                <a:cubicBezTo>
                  <a:pt x="259659" y="361564"/>
                  <a:pt x="286074" y="319812"/>
                  <a:pt x="349248" y="299270"/>
                </a:cubicBezTo>
                <a:cubicBezTo>
                  <a:pt x="363880" y="294512"/>
                  <a:pt x="377167" y="294169"/>
                  <a:pt x="389010" y="298100"/>
                </a:cubicBezTo>
                <a:close/>
                <a:moveTo>
                  <a:pt x="9165875" y="246587"/>
                </a:moveTo>
                <a:cubicBezTo>
                  <a:pt x="9149030" y="247645"/>
                  <a:pt x="9131391" y="254171"/>
                  <a:pt x="9121160" y="265107"/>
                </a:cubicBezTo>
                <a:cubicBezTo>
                  <a:pt x="9116045" y="270575"/>
                  <a:pt x="9112164" y="279130"/>
                  <a:pt x="9108956" y="289416"/>
                </a:cubicBezTo>
                <a:lnTo>
                  <a:pt x="9108202" y="292618"/>
                </a:lnTo>
                <a:lnTo>
                  <a:pt x="9107104" y="293711"/>
                </a:lnTo>
                <a:cubicBezTo>
                  <a:pt x="9102221" y="301717"/>
                  <a:pt x="9098831" y="314585"/>
                  <a:pt x="9096839" y="332669"/>
                </a:cubicBezTo>
                <a:lnTo>
                  <a:pt x="9095851" y="348397"/>
                </a:lnTo>
                <a:lnTo>
                  <a:pt x="9093279" y="361052"/>
                </a:lnTo>
                <a:cubicBezTo>
                  <a:pt x="9090512" y="372837"/>
                  <a:pt x="9087293" y="383640"/>
                  <a:pt x="9083060" y="392107"/>
                </a:cubicBezTo>
                <a:cubicBezTo>
                  <a:pt x="9066127" y="425974"/>
                  <a:pt x="9033671" y="457018"/>
                  <a:pt x="9019560" y="468307"/>
                </a:cubicBezTo>
                <a:cubicBezTo>
                  <a:pt x="9005449" y="479596"/>
                  <a:pt x="9004743" y="457723"/>
                  <a:pt x="8998393" y="459840"/>
                </a:cubicBezTo>
                <a:cubicBezTo>
                  <a:pt x="8992043" y="461957"/>
                  <a:pt x="8976521" y="462662"/>
                  <a:pt x="8981460" y="481007"/>
                </a:cubicBezTo>
                <a:cubicBezTo>
                  <a:pt x="8986399" y="499351"/>
                  <a:pt x="9012504" y="555795"/>
                  <a:pt x="9036493" y="548740"/>
                </a:cubicBezTo>
                <a:cubicBezTo>
                  <a:pt x="9060482" y="541685"/>
                  <a:pt x="9097171" y="464074"/>
                  <a:pt x="9125393" y="438674"/>
                </a:cubicBezTo>
                <a:cubicBezTo>
                  <a:pt x="9153615" y="413274"/>
                  <a:pt x="9192421" y="425973"/>
                  <a:pt x="9205827" y="396340"/>
                </a:cubicBezTo>
                <a:cubicBezTo>
                  <a:pt x="9219233" y="366707"/>
                  <a:pt x="9219938" y="282746"/>
                  <a:pt x="9205827" y="260874"/>
                </a:cubicBezTo>
                <a:cubicBezTo>
                  <a:pt x="9198772" y="249938"/>
                  <a:pt x="9182720" y="245528"/>
                  <a:pt x="9165875" y="246587"/>
                </a:cubicBezTo>
                <a:close/>
                <a:moveTo>
                  <a:pt x="1130699" y="212279"/>
                </a:moveTo>
                <a:cubicBezTo>
                  <a:pt x="1157757" y="212279"/>
                  <a:pt x="1209448" y="272675"/>
                  <a:pt x="1200102" y="293367"/>
                </a:cubicBezTo>
                <a:cubicBezTo>
                  <a:pt x="1179616" y="338715"/>
                  <a:pt x="1137264" y="393930"/>
                  <a:pt x="1062598" y="472629"/>
                </a:cubicBezTo>
                <a:cubicBezTo>
                  <a:pt x="1009081" y="529039"/>
                  <a:pt x="980512" y="568995"/>
                  <a:pt x="984426" y="581958"/>
                </a:cubicBezTo>
                <a:cubicBezTo>
                  <a:pt x="990068" y="600631"/>
                  <a:pt x="998637" y="600708"/>
                  <a:pt x="1084072" y="582856"/>
                </a:cubicBezTo>
                <a:cubicBezTo>
                  <a:pt x="1162396" y="566490"/>
                  <a:pt x="1184033" y="566012"/>
                  <a:pt x="1217583" y="579910"/>
                </a:cubicBezTo>
                <a:cubicBezTo>
                  <a:pt x="1266776" y="600286"/>
                  <a:pt x="1282445" y="647376"/>
                  <a:pt x="1251434" y="681643"/>
                </a:cubicBezTo>
                <a:cubicBezTo>
                  <a:pt x="1221356" y="714879"/>
                  <a:pt x="1053380" y="750469"/>
                  <a:pt x="968126" y="741670"/>
                </a:cubicBezTo>
                <a:lnTo>
                  <a:pt x="900443" y="734684"/>
                </a:lnTo>
                <a:lnTo>
                  <a:pt x="934138" y="761189"/>
                </a:lnTo>
                <a:cubicBezTo>
                  <a:pt x="959679" y="781280"/>
                  <a:pt x="983648" y="787116"/>
                  <a:pt x="1033191" y="785307"/>
                </a:cubicBezTo>
                <a:cubicBezTo>
                  <a:pt x="1109453" y="782524"/>
                  <a:pt x="1162490" y="809309"/>
                  <a:pt x="1174359" y="856602"/>
                </a:cubicBezTo>
                <a:cubicBezTo>
                  <a:pt x="1184743" y="897968"/>
                  <a:pt x="1152349" y="946996"/>
                  <a:pt x="1114762" y="946807"/>
                </a:cubicBezTo>
                <a:cubicBezTo>
                  <a:pt x="1052188" y="946491"/>
                  <a:pt x="1002299" y="980178"/>
                  <a:pt x="856942" y="1120893"/>
                </a:cubicBezTo>
                <a:cubicBezTo>
                  <a:pt x="698885" y="1273900"/>
                  <a:pt x="687568" y="1279920"/>
                  <a:pt x="603248" y="1255826"/>
                </a:cubicBezTo>
                <a:lnTo>
                  <a:pt x="565149" y="1244940"/>
                </a:lnTo>
                <a:lnTo>
                  <a:pt x="574639" y="1171764"/>
                </a:lnTo>
                <a:cubicBezTo>
                  <a:pt x="583803" y="1101092"/>
                  <a:pt x="583151" y="1098680"/>
                  <a:pt x="555587" y="1101257"/>
                </a:cubicBezTo>
                <a:cubicBezTo>
                  <a:pt x="539892" y="1102724"/>
                  <a:pt x="513459" y="1111712"/>
                  <a:pt x="496851" y="1121230"/>
                </a:cubicBezTo>
                <a:cubicBezTo>
                  <a:pt x="458358" y="1143291"/>
                  <a:pt x="419098" y="1124618"/>
                  <a:pt x="419098" y="1084250"/>
                </a:cubicBezTo>
                <a:cubicBezTo>
                  <a:pt x="419098" y="1068390"/>
                  <a:pt x="404811" y="1036048"/>
                  <a:pt x="387350" y="1012379"/>
                </a:cubicBezTo>
                <a:cubicBezTo>
                  <a:pt x="369886" y="988710"/>
                  <a:pt x="355598" y="958460"/>
                  <a:pt x="355598" y="945156"/>
                </a:cubicBezTo>
                <a:cubicBezTo>
                  <a:pt x="355598" y="931852"/>
                  <a:pt x="346386" y="901553"/>
                  <a:pt x="335126" y="877824"/>
                </a:cubicBezTo>
                <a:cubicBezTo>
                  <a:pt x="311245" y="827497"/>
                  <a:pt x="319134" y="760461"/>
                  <a:pt x="352616" y="729186"/>
                </a:cubicBezTo>
                <a:cubicBezTo>
                  <a:pt x="373956" y="709254"/>
                  <a:pt x="554464" y="650142"/>
                  <a:pt x="575609" y="656162"/>
                </a:cubicBezTo>
                <a:cubicBezTo>
                  <a:pt x="581365" y="657799"/>
                  <a:pt x="577612" y="642780"/>
                  <a:pt x="567272" y="622785"/>
                </a:cubicBezTo>
                <a:cubicBezTo>
                  <a:pt x="541257" y="572477"/>
                  <a:pt x="557497" y="503542"/>
                  <a:pt x="600691" y="480930"/>
                </a:cubicBezTo>
                <a:cubicBezTo>
                  <a:pt x="628233" y="466511"/>
                  <a:pt x="645996" y="466714"/>
                  <a:pt x="713987" y="482223"/>
                </a:cubicBezTo>
                <a:cubicBezTo>
                  <a:pt x="765917" y="494068"/>
                  <a:pt x="805318" y="496659"/>
                  <a:pt x="824667" y="489501"/>
                </a:cubicBezTo>
                <a:cubicBezTo>
                  <a:pt x="841194" y="483388"/>
                  <a:pt x="911600" y="418512"/>
                  <a:pt x="981129" y="345333"/>
                </a:cubicBezTo>
                <a:cubicBezTo>
                  <a:pt x="1051497" y="271268"/>
                  <a:pt x="1117810" y="212279"/>
                  <a:pt x="1130699" y="212279"/>
                </a:cubicBezTo>
                <a:close/>
                <a:moveTo>
                  <a:pt x="8852607" y="148162"/>
                </a:moveTo>
                <a:cubicBezTo>
                  <a:pt x="8845993" y="147103"/>
                  <a:pt x="8839290" y="151866"/>
                  <a:pt x="8833293" y="159274"/>
                </a:cubicBezTo>
                <a:cubicBezTo>
                  <a:pt x="8821299" y="174091"/>
                  <a:pt x="8795194" y="227713"/>
                  <a:pt x="8799427" y="260874"/>
                </a:cubicBezTo>
                <a:cubicBezTo>
                  <a:pt x="8800485" y="269164"/>
                  <a:pt x="8806615" y="279792"/>
                  <a:pt x="8815401" y="290838"/>
                </a:cubicBezTo>
                <a:lnTo>
                  <a:pt x="8837011" y="312829"/>
                </a:lnTo>
                <a:lnTo>
                  <a:pt x="8837210" y="313595"/>
                </a:lnTo>
                <a:cubicBezTo>
                  <a:pt x="8844180" y="330306"/>
                  <a:pt x="8854378" y="339279"/>
                  <a:pt x="8867287" y="339279"/>
                </a:cubicBezTo>
                <a:lnTo>
                  <a:pt x="8868107" y="337945"/>
                </a:lnTo>
                <a:lnTo>
                  <a:pt x="8880687" y="346798"/>
                </a:lnTo>
                <a:cubicBezTo>
                  <a:pt x="8890444" y="351847"/>
                  <a:pt x="8898029" y="353478"/>
                  <a:pt x="8901027" y="349774"/>
                </a:cubicBezTo>
                <a:cubicBezTo>
                  <a:pt x="8913021" y="334957"/>
                  <a:pt x="8882682" y="203724"/>
                  <a:pt x="8871393" y="171974"/>
                </a:cubicBezTo>
                <a:cubicBezTo>
                  <a:pt x="8865748" y="156099"/>
                  <a:pt x="8859222" y="149220"/>
                  <a:pt x="8852607" y="148162"/>
                </a:cubicBezTo>
                <a:close/>
                <a:moveTo>
                  <a:pt x="668046" y="112959"/>
                </a:moveTo>
                <a:cubicBezTo>
                  <a:pt x="682598" y="113236"/>
                  <a:pt x="694067" y="124721"/>
                  <a:pt x="710333" y="147564"/>
                </a:cubicBezTo>
                <a:cubicBezTo>
                  <a:pt x="729429" y="174382"/>
                  <a:pt x="736599" y="204020"/>
                  <a:pt x="736599" y="256145"/>
                </a:cubicBezTo>
                <a:cubicBezTo>
                  <a:pt x="736599" y="337691"/>
                  <a:pt x="714674" y="389738"/>
                  <a:pt x="671223" y="411344"/>
                </a:cubicBezTo>
                <a:cubicBezTo>
                  <a:pt x="654792" y="419515"/>
                  <a:pt x="629311" y="432774"/>
                  <a:pt x="614599" y="440808"/>
                </a:cubicBezTo>
                <a:cubicBezTo>
                  <a:pt x="569220" y="465590"/>
                  <a:pt x="546098" y="428589"/>
                  <a:pt x="546098" y="331187"/>
                </a:cubicBezTo>
                <a:cubicBezTo>
                  <a:pt x="546098" y="214457"/>
                  <a:pt x="555730" y="185232"/>
                  <a:pt x="607263" y="145604"/>
                </a:cubicBezTo>
                <a:cubicBezTo>
                  <a:pt x="635860" y="123614"/>
                  <a:pt x="653494" y="112683"/>
                  <a:pt x="668046" y="112959"/>
                </a:cubicBezTo>
                <a:close/>
                <a:moveTo>
                  <a:pt x="8819243" y="417"/>
                </a:moveTo>
                <a:cubicBezTo>
                  <a:pt x="8829169" y="2271"/>
                  <a:pt x="8841153" y="10420"/>
                  <a:pt x="8865928" y="26868"/>
                </a:cubicBezTo>
                <a:cubicBezTo>
                  <a:pt x="8891107" y="43585"/>
                  <a:pt x="8922053" y="76425"/>
                  <a:pt x="8934697" y="99846"/>
                </a:cubicBezTo>
                <a:cubicBezTo>
                  <a:pt x="8947341" y="123267"/>
                  <a:pt x="8968805" y="155006"/>
                  <a:pt x="8982394" y="170378"/>
                </a:cubicBezTo>
                <a:cubicBezTo>
                  <a:pt x="9005343" y="196339"/>
                  <a:pt x="9009225" y="196936"/>
                  <a:pt x="9036954" y="178767"/>
                </a:cubicBezTo>
                <a:cubicBezTo>
                  <a:pt x="9053373" y="168009"/>
                  <a:pt x="9070128" y="148743"/>
                  <a:pt x="9074187" y="135954"/>
                </a:cubicBezTo>
                <a:cubicBezTo>
                  <a:pt x="9081745" y="112139"/>
                  <a:pt x="9176708" y="72579"/>
                  <a:pt x="9226318" y="72579"/>
                </a:cubicBezTo>
                <a:cubicBezTo>
                  <a:pt x="9264098" y="72579"/>
                  <a:pt x="9334448" y="149404"/>
                  <a:pt x="9346794" y="204143"/>
                </a:cubicBezTo>
                <a:cubicBezTo>
                  <a:pt x="9357097" y="249825"/>
                  <a:pt x="9328220" y="394117"/>
                  <a:pt x="9297161" y="452153"/>
                </a:cubicBezTo>
                <a:cubicBezTo>
                  <a:pt x="9274936" y="493681"/>
                  <a:pt x="9281020" y="510739"/>
                  <a:pt x="9309018" y="485400"/>
                </a:cubicBezTo>
                <a:cubicBezTo>
                  <a:pt x="9340630" y="456792"/>
                  <a:pt x="9422898" y="447477"/>
                  <a:pt x="9452538" y="469151"/>
                </a:cubicBezTo>
                <a:cubicBezTo>
                  <a:pt x="9464770" y="478095"/>
                  <a:pt x="9478165" y="506288"/>
                  <a:pt x="9482305" y="531803"/>
                </a:cubicBezTo>
                <a:cubicBezTo>
                  <a:pt x="9488683" y="571106"/>
                  <a:pt x="9484758" y="582607"/>
                  <a:pt x="9456615" y="607077"/>
                </a:cubicBezTo>
                <a:cubicBezTo>
                  <a:pt x="9410033" y="647580"/>
                  <a:pt x="9414871" y="665341"/>
                  <a:pt x="9480950" y="696402"/>
                </a:cubicBezTo>
                <a:cubicBezTo>
                  <a:pt x="9512604" y="711281"/>
                  <a:pt x="9542188" y="732742"/>
                  <a:pt x="9546692" y="744092"/>
                </a:cubicBezTo>
                <a:cubicBezTo>
                  <a:pt x="9551195" y="755442"/>
                  <a:pt x="9553587" y="810449"/>
                  <a:pt x="9552005" y="866329"/>
                </a:cubicBezTo>
                <a:cubicBezTo>
                  <a:pt x="9548624" y="985860"/>
                  <a:pt x="9523060" y="1035158"/>
                  <a:pt x="9442447" y="1077604"/>
                </a:cubicBezTo>
                <a:cubicBezTo>
                  <a:pt x="9414507" y="1092315"/>
                  <a:pt x="9371644" y="1115082"/>
                  <a:pt x="9347197" y="1128196"/>
                </a:cubicBezTo>
                <a:cubicBezTo>
                  <a:pt x="9234790" y="1188493"/>
                  <a:pt x="9152421" y="1163789"/>
                  <a:pt x="9111875" y="1057621"/>
                </a:cubicBezTo>
                <a:cubicBezTo>
                  <a:pt x="9092153" y="1005981"/>
                  <a:pt x="9092074" y="999227"/>
                  <a:pt x="9110877" y="972382"/>
                </a:cubicBezTo>
                <a:cubicBezTo>
                  <a:pt x="9139134" y="932039"/>
                  <a:pt x="9138355" y="823490"/>
                  <a:pt x="9109658" y="802506"/>
                </a:cubicBezTo>
                <a:cubicBezTo>
                  <a:pt x="9093747" y="790871"/>
                  <a:pt x="9080209" y="790242"/>
                  <a:pt x="9058513" y="800127"/>
                </a:cubicBezTo>
                <a:cubicBezTo>
                  <a:pt x="9037078" y="809893"/>
                  <a:pt x="9024934" y="809496"/>
                  <a:pt x="9014113" y="798675"/>
                </a:cubicBezTo>
                <a:cubicBezTo>
                  <a:pt x="8997221" y="781784"/>
                  <a:pt x="8953037" y="779113"/>
                  <a:pt x="8925270" y="793304"/>
                </a:cubicBezTo>
                <a:cubicBezTo>
                  <a:pt x="8901915" y="805240"/>
                  <a:pt x="8879136" y="920839"/>
                  <a:pt x="8891964" y="962325"/>
                </a:cubicBezTo>
                <a:cubicBezTo>
                  <a:pt x="8897238" y="979377"/>
                  <a:pt x="8904667" y="1008430"/>
                  <a:pt x="8908474" y="1026886"/>
                </a:cubicBezTo>
                <a:cubicBezTo>
                  <a:pt x="8915975" y="1063244"/>
                  <a:pt x="9057571" y="1202879"/>
                  <a:pt x="9086940" y="1202879"/>
                </a:cubicBezTo>
                <a:cubicBezTo>
                  <a:pt x="9110331" y="1202879"/>
                  <a:pt x="9129525" y="1238663"/>
                  <a:pt x="9121858" y="1267980"/>
                </a:cubicBezTo>
                <a:cubicBezTo>
                  <a:pt x="9117556" y="1284430"/>
                  <a:pt x="9100143" y="1293298"/>
                  <a:pt x="9063193" y="1297856"/>
                </a:cubicBezTo>
                <a:cubicBezTo>
                  <a:pt x="9034293" y="1301420"/>
                  <a:pt x="9003092" y="1307227"/>
                  <a:pt x="8993858" y="1310758"/>
                </a:cubicBezTo>
                <a:cubicBezTo>
                  <a:pt x="8967043" y="1321014"/>
                  <a:pt x="8867972" y="1256153"/>
                  <a:pt x="8859619" y="1222875"/>
                </a:cubicBezTo>
                <a:cubicBezTo>
                  <a:pt x="8853597" y="1198881"/>
                  <a:pt x="8784320" y="1127561"/>
                  <a:pt x="8734422" y="1093987"/>
                </a:cubicBezTo>
                <a:cubicBezTo>
                  <a:pt x="8715726" y="1081407"/>
                  <a:pt x="8725416" y="1062398"/>
                  <a:pt x="8758122" y="1047496"/>
                </a:cubicBezTo>
                <a:cubicBezTo>
                  <a:pt x="8790701" y="1032652"/>
                  <a:pt x="8791233" y="1030394"/>
                  <a:pt x="8785499" y="931338"/>
                </a:cubicBezTo>
                <a:cubicBezTo>
                  <a:pt x="8779118" y="821129"/>
                  <a:pt x="8785200" y="830798"/>
                  <a:pt x="8656738" y="726629"/>
                </a:cubicBezTo>
                <a:cubicBezTo>
                  <a:pt x="8618552" y="695664"/>
                  <a:pt x="8609237" y="679182"/>
                  <a:pt x="8607000" y="638618"/>
                </a:cubicBezTo>
                <a:cubicBezTo>
                  <a:pt x="8604694" y="596815"/>
                  <a:pt x="8608745" y="587530"/>
                  <a:pt x="8631931" y="581468"/>
                </a:cubicBezTo>
                <a:cubicBezTo>
                  <a:pt x="8654558" y="575551"/>
                  <a:pt x="8656848" y="570749"/>
                  <a:pt x="8644468" y="555179"/>
                </a:cubicBezTo>
                <a:cubicBezTo>
                  <a:pt x="8636137" y="544702"/>
                  <a:pt x="8612249" y="526537"/>
                  <a:pt x="8591383" y="514813"/>
                </a:cubicBezTo>
                <a:cubicBezTo>
                  <a:pt x="8546089" y="489362"/>
                  <a:pt x="8542976" y="439388"/>
                  <a:pt x="8584289" y="400899"/>
                </a:cubicBezTo>
                <a:cubicBezTo>
                  <a:pt x="8619125" y="368444"/>
                  <a:pt x="8617503" y="332103"/>
                  <a:pt x="8579185" y="286565"/>
                </a:cubicBezTo>
                <a:cubicBezTo>
                  <a:pt x="8534946" y="233989"/>
                  <a:pt x="8512749" y="155812"/>
                  <a:pt x="8534590" y="129496"/>
                </a:cubicBezTo>
                <a:cubicBezTo>
                  <a:pt x="8543760" y="118447"/>
                  <a:pt x="8560326" y="107770"/>
                  <a:pt x="8571405" y="105769"/>
                </a:cubicBezTo>
                <a:cubicBezTo>
                  <a:pt x="8582483" y="103768"/>
                  <a:pt x="8609951" y="97499"/>
                  <a:pt x="8632446" y="91838"/>
                </a:cubicBezTo>
                <a:cubicBezTo>
                  <a:pt x="8689052" y="77592"/>
                  <a:pt x="8717058" y="101695"/>
                  <a:pt x="8704941" y="154231"/>
                </a:cubicBezTo>
                <a:cubicBezTo>
                  <a:pt x="8693559" y="203578"/>
                  <a:pt x="8706438" y="250379"/>
                  <a:pt x="8731397" y="250379"/>
                </a:cubicBezTo>
                <a:cubicBezTo>
                  <a:pt x="8747751" y="250379"/>
                  <a:pt x="8748574" y="241438"/>
                  <a:pt x="8736947" y="190054"/>
                </a:cubicBezTo>
                <a:cubicBezTo>
                  <a:pt x="8729440" y="156875"/>
                  <a:pt x="8723396" y="119123"/>
                  <a:pt x="8723518" y="106159"/>
                </a:cubicBezTo>
                <a:cubicBezTo>
                  <a:pt x="8723798" y="76182"/>
                  <a:pt x="8755665" y="27167"/>
                  <a:pt x="8784909" y="11733"/>
                </a:cubicBezTo>
                <a:cubicBezTo>
                  <a:pt x="8801451" y="3003"/>
                  <a:pt x="8809318" y="-1437"/>
                  <a:pt x="8819243" y="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F7C6AD54-4FA9-46FA-8AC6-B80539740D58}"/>
              </a:ext>
            </a:extLst>
          </p:cNvPr>
          <p:cNvSpPr/>
          <p:nvPr userDrawn="1"/>
        </p:nvSpPr>
        <p:spPr>
          <a:xfrm rot="21241552">
            <a:off x="4142827" y="2343774"/>
            <a:ext cx="875634" cy="430790"/>
          </a:xfrm>
          <a:custGeom>
            <a:avLst/>
            <a:gdLst>
              <a:gd name="connsiteX0" fmla="*/ 8271273 w 8356279"/>
              <a:gd name="connsiteY0" fmla="*/ 3747098 h 4209915"/>
              <a:gd name="connsiteX1" fmla="*/ 8292509 w 8356279"/>
              <a:gd name="connsiteY1" fmla="*/ 3762240 h 4209915"/>
              <a:gd name="connsiteX2" fmla="*/ 8305192 w 8356279"/>
              <a:gd name="connsiteY2" fmla="*/ 3824704 h 4209915"/>
              <a:gd name="connsiteX3" fmla="*/ 8319263 w 8356279"/>
              <a:gd name="connsiteY3" fmla="*/ 3877644 h 4209915"/>
              <a:gd name="connsiteX4" fmla="*/ 8241665 w 8356279"/>
              <a:gd name="connsiteY4" fmla="*/ 3937353 h 4209915"/>
              <a:gd name="connsiteX5" fmla="*/ 8168259 w 8356279"/>
              <a:gd name="connsiteY5" fmla="*/ 3999909 h 4209915"/>
              <a:gd name="connsiteX6" fmla="*/ 8252263 w 8356279"/>
              <a:gd name="connsiteY6" fmla="*/ 4038138 h 4209915"/>
              <a:gd name="connsiteX7" fmla="*/ 8344338 w 8356279"/>
              <a:gd name="connsiteY7" fmla="*/ 4096433 h 4209915"/>
              <a:gd name="connsiteX8" fmla="*/ 8345039 w 8356279"/>
              <a:gd name="connsiteY8" fmla="*/ 4209915 h 4209915"/>
              <a:gd name="connsiteX9" fmla="*/ 8191685 w 8356279"/>
              <a:gd name="connsiteY9" fmla="*/ 4145940 h 4209915"/>
              <a:gd name="connsiteX10" fmla="*/ 8049893 w 8356279"/>
              <a:gd name="connsiteY10" fmla="*/ 4081965 h 4209915"/>
              <a:gd name="connsiteX11" fmla="*/ 7947917 w 8356279"/>
              <a:gd name="connsiteY11" fmla="*/ 4095927 h 4209915"/>
              <a:gd name="connsiteX12" fmla="*/ 7840299 w 8356279"/>
              <a:gd name="connsiteY12" fmla="*/ 4104247 h 4209915"/>
              <a:gd name="connsiteX13" fmla="*/ 7825753 w 8356279"/>
              <a:gd name="connsiteY13" fmla="*/ 4036811 h 4209915"/>
              <a:gd name="connsiteX14" fmla="*/ 7816850 w 8356279"/>
              <a:gd name="connsiteY14" fmla="*/ 3975018 h 4209915"/>
              <a:gd name="connsiteX15" fmla="*/ 8035042 w 8356279"/>
              <a:gd name="connsiteY15" fmla="*/ 3952690 h 4209915"/>
              <a:gd name="connsiteX16" fmla="*/ 8141846 w 8356279"/>
              <a:gd name="connsiteY16" fmla="*/ 3847085 h 4209915"/>
              <a:gd name="connsiteX17" fmla="*/ 8271273 w 8356279"/>
              <a:gd name="connsiteY17" fmla="*/ 3747098 h 4209915"/>
              <a:gd name="connsiteX18" fmla="*/ 8172269 w 8356279"/>
              <a:gd name="connsiteY18" fmla="*/ 3328595 h 4209915"/>
              <a:gd name="connsiteX19" fmla="*/ 8199294 w 8356279"/>
              <a:gd name="connsiteY19" fmla="*/ 3348653 h 4209915"/>
              <a:gd name="connsiteX20" fmla="*/ 8284388 w 8356279"/>
              <a:gd name="connsiteY20" fmla="*/ 3722537 h 4209915"/>
              <a:gd name="connsiteX21" fmla="*/ 8239652 w 8356279"/>
              <a:gd name="connsiteY21" fmla="*/ 3746946 h 4209915"/>
              <a:gd name="connsiteX22" fmla="*/ 8164296 w 8356279"/>
              <a:gd name="connsiteY22" fmla="*/ 3665913 h 4209915"/>
              <a:gd name="connsiteX23" fmla="*/ 8110329 w 8356279"/>
              <a:gd name="connsiteY23" fmla="*/ 3625491 h 4209915"/>
              <a:gd name="connsiteX24" fmla="*/ 7927968 w 8356279"/>
              <a:gd name="connsiteY24" fmla="*/ 3666023 h 4209915"/>
              <a:gd name="connsiteX25" fmla="*/ 7779444 w 8356279"/>
              <a:gd name="connsiteY25" fmla="*/ 3697589 h 4209915"/>
              <a:gd name="connsiteX26" fmla="*/ 7748583 w 8356279"/>
              <a:gd name="connsiteY26" fmla="*/ 3582344 h 4209915"/>
              <a:gd name="connsiteX27" fmla="*/ 7941392 w 8356279"/>
              <a:gd name="connsiteY27" fmla="*/ 3529867 h 4209915"/>
              <a:gd name="connsiteX28" fmla="*/ 8129435 w 8356279"/>
              <a:gd name="connsiteY28" fmla="*/ 3493464 h 4209915"/>
              <a:gd name="connsiteX29" fmla="*/ 8113845 w 8356279"/>
              <a:gd name="connsiteY29" fmla="*/ 3454815 h 4209915"/>
              <a:gd name="connsiteX30" fmla="*/ 8097252 w 8356279"/>
              <a:gd name="connsiteY30" fmla="*/ 3378782 h 4209915"/>
              <a:gd name="connsiteX31" fmla="*/ 8127999 w 8356279"/>
              <a:gd name="connsiteY31" fmla="*/ 3332423 h 4209915"/>
              <a:gd name="connsiteX32" fmla="*/ 8172269 w 8356279"/>
              <a:gd name="connsiteY32" fmla="*/ 3328595 h 4209915"/>
              <a:gd name="connsiteX33" fmla="*/ 8129442 w 8356279"/>
              <a:gd name="connsiteY33" fmla="*/ 3154532 h 4209915"/>
              <a:gd name="connsiteX34" fmla="*/ 8158011 w 8356279"/>
              <a:gd name="connsiteY34" fmla="*/ 3211670 h 4209915"/>
              <a:gd name="connsiteX35" fmla="*/ 8111604 w 8356279"/>
              <a:gd name="connsiteY35" fmla="*/ 3294902 h 4209915"/>
              <a:gd name="connsiteX36" fmla="*/ 7895118 w 8356279"/>
              <a:gd name="connsiteY36" fmla="*/ 3360582 h 4209915"/>
              <a:gd name="connsiteX37" fmla="*/ 7702144 w 8356279"/>
              <a:gd name="connsiteY37" fmla="*/ 3417766 h 4209915"/>
              <a:gd name="connsiteX38" fmla="*/ 7679213 w 8356279"/>
              <a:gd name="connsiteY38" fmla="*/ 3307422 h 4209915"/>
              <a:gd name="connsiteX39" fmla="*/ 7906230 w 8356279"/>
              <a:gd name="connsiteY39" fmla="*/ 3221363 h 4209915"/>
              <a:gd name="connsiteX40" fmla="*/ 8129442 w 8356279"/>
              <a:gd name="connsiteY40" fmla="*/ 3154532 h 4209915"/>
              <a:gd name="connsiteX41" fmla="*/ 7900669 w 8356279"/>
              <a:gd name="connsiteY41" fmla="*/ 2749415 h 4209915"/>
              <a:gd name="connsiteX42" fmla="*/ 8009643 w 8356279"/>
              <a:gd name="connsiteY42" fmla="*/ 3103787 h 4209915"/>
              <a:gd name="connsiteX43" fmla="*/ 7937178 w 8356279"/>
              <a:gd name="connsiteY43" fmla="*/ 3059592 h 4209915"/>
              <a:gd name="connsiteX44" fmla="*/ 7944106 w 8356279"/>
              <a:gd name="connsiteY44" fmla="*/ 2990431 h 4209915"/>
              <a:gd name="connsiteX45" fmla="*/ 7930106 w 8356279"/>
              <a:gd name="connsiteY45" fmla="*/ 2883536 h 4209915"/>
              <a:gd name="connsiteX46" fmla="*/ 7893363 w 8356279"/>
              <a:gd name="connsiteY46" fmla="*/ 2983789 h 4209915"/>
              <a:gd name="connsiteX47" fmla="*/ 7813058 w 8356279"/>
              <a:gd name="connsiteY47" fmla="*/ 3188079 h 4209915"/>
              <a:gd name="connsiteX48" fmla="*/ 7599517 w 8356279"/>
              <a:gd name="connsiteY48" fmla="*/ 3136361 h 4209915"/>
              <a:gd name="connsiteX49" fmla="*/ 7552519 w 8356279"/>
              <a:gd name="connsiteY49" fmla="*/ 2937588 h 4209915"/>
              <a:gd name="connsiteX50" fmla="*/ 7656036 w 8356279"/>
              <a:gd name="connsiteY50" fmla="*/ 2809909 h 4209915"/>
              <a:gd name="connsiteX51" fmla="*/ 7696006 w 8356279"/>
              <a:gd name="connsiteY51" fmla="*/ 2860850 h 4209915"/>
              <a:gd name="connsiteX52" fmla="*/ 7727564 w 8356279"/>
              <a:gd name="connsiteY52" fmla="*/ 2913420 h 4209915"/>
              <a:gd name="connsiteX53" fmla="*/ 7699181 w 8356279"/>
              <a:gd name="connsiteY53" fmla="*/ 2939862 h 4209915"/>
              <a:gd name="connsiteX54" fmla="*/ 7690569 w 8356279"/>
              <a:gd name="connsiteY54" fmla="*/ 3064089 h 4209915"/>
              <a:gd name="connsiteX55" fmla="*/ 7756995 w 8356279"/>
              <a:gd name="connsiteY55" fmla="*/ 3070090 h 4209915"/>
              <a:gd name="connsiteX56" fmla="*/ 7820281 w 8356279"/>
              <a:gd name="connsiteY56" fmla="*/ 2774385 h 4209915"/>
              <a:gd name="connsiteX57" fmla="*/ 7900669 w 8356279"/>
              <a:gd name="connsiteY57" fmla="*/ 2749415 h 4209915"/>
              <a:gd name="connsiteX58" fmla="*/ 145176 w 8356279"/>
              <a:gd name="connsiteY58" fmla="*/ 2496711 h 4209915"/>
              <a:gd name="connsiteX59" fmla="*/ 186392 w 8356279"/>
              <a:gd name="connsiteY59" fmla="*/ 2508586 h 4209915"/>
              <a:gd name="connsiteX60" fmla="*/ 304328 w 8356279"/>
              <a:gd name="connsiteY60" fmla="*/ 2683211 h 4209915"/>
              <a:gd name="connsiteX61" fmla="*/ 395173 w 8356279"/>
              <a:gd name="connsiteY61" fmla="*/ 2856038 h 4209915"/>
              <a:gd name="connsiteX62" fmla="*/ 456350 w 8356279"/>
              <a:gd name="connsiteY62" fmla="*/ 2757613 h 4209915"/>
              <a:gd name="connsiteX63" fmla="*/ 519521 w 8356279"/>
              <a:gd name="connsiteY63" fmla="*/ 2647815 h 4209915"/>
              <a:gd name="connsiteX64" fmla="*/ 596900 w 8356279"/>
              <a:gd name="connsiteY64" fmla="*/ 2693178 h 4209915"/>
              <a:gd name="connsiteX65" fmla="*/ 547663 w 8356279"/>
              <a:gd name="connsiteY65" fmla="*/ 2802265 h 4209915"/>
              <a:gd name="connsiteX66" fmla="*/ 471091 w 8356279"/>
              <a:gd name="connsiteY66" fmla="*/ 2974840 h 4209915"/>
              <a:gd name="connsiteX67" fmla="*/ 433323 w 8356279"/>
              <a:gd name="connsiteY67" fmla="*/ 3054215 h 4209915"/>
              <a:gd name="connsiteX68" fmla="*/ 383270 w 8356279"/>
              <a:gd name="connsiteY68" fmla="*/ 3040403 h 4209915"/>
              <a:gd name="connsiteX69" fmla="*/ 259563 w 8356279"/>
              <a:gd name="connsiteY69" fmla="*/ 2861226 h 4209915"/>
              <a:gd name="connsiteX70" fmla="*/ 159664 w 8356279"/>
              <a:gd name="connsiteY70" fmla="*/ 2700412 h 4209915"/>
              <a:gd name="connsiteX71" fmla="*/ 114782 w 8356279"/>
              <a:gd name="connsiteY71" fmla="*/ 2774815 h 4209915"/>
              <a:gd name="connsiteX72" fmla="*/ 78532 w 8356279"/>
              <a:gd name="connsiteY72" fmla="*/ 2859613 h 4209915"/>
              <a:gd name="connsiteX73" fmla="*/ 0 w 8356279"/>
              <a:gd name="connsiteY73" fmla="*/ 2820577 h 4209915"/>
              <a:gd name="connsiteX74" fmla="*/ 122370 w 8356279"/>
              <a:gd name="connsiteY74" fmla="*/ 2511290 h 4209915"/>
              <a:gd name="connsiteX75" fmla="*/ 145176 w 8356279"/>
              <a:gd name="connsiteY75" fmla="*/ 2496711 h 4209915"/>
              <a:gd name="connsiteX76" fmla="*/ 7678926 w 8356279"/>
              <a:gd name="connsiteY76" fmla="*/ 2414221 h 4209915"/>
              <a:gd name="connsiteX77" fmla="*/ 7654401 w 8356279"/>
              <a:gd name="connsiteY77" fmla="*/ 2428599 h 4209915"/>
              <a:gd name="connsiteX78" fmla="*/ 7677047 w 8356279"/>
              <a:gd name="connsiteY78" fmla="*/ 2533351 h 4209915"/>
              <a:gd name="connsiteX79" fmla="*/ 7724080 w 8356279"/>
              <a:gd name="connsiteY79" fmla="*/ 2575593 h 4209915"/>
              <a:gd name="connsiteX80" fmla="*/ 7756529 w 8356279"/>
              <a:gd name="connsiteY80" fmla="*/ 2552156 h 4209915"/>
              <a:gd name="connsiteX81" fmla="*/ 7746967 w 8356279"/>
              <a:gd name="connsiteY81" fmla="*/ 2479131 h 4209915"/>
              <a:gd name="connsiteX82" fmla="*/ 7678926 w 8356279"/>
              <a:gd name="connsiteY82" fmla="*/ 2414221 h 4209915"/>
              <a:gd name="connsiteX83" fmla="*/ 7753948 w 8356279"/>
              <a:gd name="connsiteY83" fmla="*/ 2262452 h 4209915"/>
              <a:gd name="connsiteX84" fmla="*/ 7835812 w 8356279"/>
              <a:gd name="connsiteY84" fmla="*/ 2407513 h 4209915"/>
              <a:gd name="connsiteX85" fmla="*/ 7888272 w 8356279"/>
              <a:gd name="connsiteY85" fmla="*/ 2596776 h 4209915"/>
              <a:gd name="connsiteX86" fmla="*/ 7689703 w 8356279"/>
              <a:gd name="connsiteY86" fmla="*/ 2693022 h 4209915"/>
              <a:gd name="connsiteX87" fmla="*/ 7633549 w 8356279"/>
              <a:gd name="connsiteY87" fmla="*/ 2669873 h 4209915"/>
              <a:gd name="connsiteX88" fmla="*/ 7610446 w 8356279"/>
              <a:gd name="connsiteY88" fmla="*/ 2720541 h 4209915"/>
              <a:gd name="connsiteX89" fmla="*/ 7519495 w 8356279"/>
              <a:gd name="connsiteY89" fmla="*/ 2876415 h 4209915"/>
              <a:gd name="connsiteX90" fmla="*/ 7454900 w 8356279"/>
              <a:gd name="connsiteY90" fmla="*/ 2768876 h 4209915"/>
              <a:gd name="connsiteX91" fmla="*/ 7506722 w 8356279"/>
              <a:gd name="connsiteY91" fmla="*/ 2660238 h 4209915"/>
              <a:gd name="connsiteX92" fmla="*/ 7550930 w 8356279"/>
              <a:gd name="connsiteY92" fmla="*/ 2538451 h 4209915"/>
              <a:gd name="connsiteX93" fmla="*/ 7450506 w 8356279"/>
              <a:gd name="connsiteY93" fmla="*/ 2546215 h 4209915"/>
              <a:gd name="connsiteX94" fmla="*/ 7368474 w 8356279"/>
              <a:gd name="connsiteY94" fmla="*/ 2584315 h 4209915"/>
              <a:gd name="connsiteX95" fmla="*/ 7315200 w 8356279"/>
              <a:gd name="connsiteY95" fmla="*/ 2490942 h 4209915"/>
              <a:gd name="connsiteX96" fmla="*/ 7527327 w 8356279"/>
              <a:gd name="connsiteY96" fmla="*/ 2364699 h 4209915"/>
              <a:gd name="connsiteX97" fmla="*/ 7753948 w 8356279"/>
              <a:gd name="connsiteY97" fmla="*/ 2262452 h 4209915"/>
              <a:gd name="connsiteX98" fmla="*/ 387434 w 8356279"/>
              <a:gd name="connsiteY98" fmla="*/ 2063615 h 4209915"/>
              <a:gd name="connsiteX99" fmla="*/ 571501 w 8356279"/>
              <a:gd name="connsiteY99" fmla="*/ 2158999 h 4209915"/>
              <a:gd name="connsiteX100" fmla="*/ 692151 w 8356279"/>
              <a:gd name="connsiteY100" fmla="*/ 2228191 h 4209915"/>
              <a:gd name="connsiteX101" fmla="*/ 791719 w 8356279"/>
              <a:gd name="connsiteY101" fmla="*/ 2292114 h 4209915"/>
              <a:gd name="connsiteX102" fmla="*/ 794984 w 8356279"/>
              <a:gd name="connsiteY102" fmla="*/ 2353331 h 4209915"/>
              <a:gd name="connsiteX103" fmla="*/ 761735 w 8356279"/>
              <a:gd name="connsiteY103" fmla="*/ 2400329 h 4209915"/>
              <a:gd name="connsiteX104" fmla="*/ 664874 w 8356279"/>
              <a:gd name="connsiteY104" fmla="*/ 2362439 h 4209915"/>
              <a:gd name="connsiteX105" fmla="*/ 571328 w 8356279"/>
              <a:gd name="connsiteY105" fmla="*/ 2313844 h 4209915"/>
              <a:gd name="connsiteX106" fmla="*/ 530422 w 8356279"/>
              <a:gd name="connsiteY106" fmla="*/ 2381418 h 4209915"/>
              <a:gd name="connsiteX107" fmla="*/ 499347 w 8356279"/>
              <a:gd name="connsiteY107" fmla="*/ 2451571 h 4209915"/>
              <a:gd name="connsiteX108" fmla="*/ 586224 w 8356279"/>
              <a:gd name="connsiteY108" fmla="*/ 2501106 h 4209915"/>
              <a:gd name="connsiteX109" fmla="*/ 673101 w 8356279"/>
              <a:gd name="connsiteY109" fmla="*/ 2560402 h 4209915"/>
              <a:gd name="connsiteX110" fmla="*/ 646024 w 8356279"/>
              <a:gd name="connsiteY110" fmla="*/ 2616055 h 4209915"/>
              <a:gd name="connsiteX111" fmla="*/ 598399 w 8356279"/>
              <a:gd name="connsiteY111" fmla="*/ 2650107 h 4209915"/>
              <a:gd name="connsiteX112" fmla="*/ 208231 w 8356279"/>
              <a:gd name="connsiteY112" fmla="*/ 2424040 h 4209915"/>
              <a:gd name="connsiteX113" fmla="*/ 206207 w 8356279"/>
              <a:gd name="connsiteY113" fmla="*/ 2363715 h 4209915"/>
              <a:gd name="connsiteX114" fmla="*/ 237921 w 8356279"/>
              <a:gd name="connsiteY114" fmla="*/ 2311495 h 4209915"/>
              <a:gd name="connsiteX115" fmla="*/ 323035 w 8356279"/>
              <a:gd name="connsiteY115" fmla="*/ 2349776 h 4209915"/>
              <a:gd name="connsiteX116" fmla="*/ 400722 w 8356279"/>
              <a:gd name="connsiteY116" fmla="*/ 2378121 h 4209915"/>
              <a:gd name="connsiteX117" fmla="*/ 443344 w 8356279"/>
              <a:gd name="connsiteY117" fmla="*/ 2309242 h 4209915"/>
              <a:gd name="connsiteX118" fmla="*/ 483664 w 8356279"/>
              <a:gd name="connsiteY118" fmla="*/ 2256419 h 4209915"/>
              <a:gd name="connsiteX119" fmla="*/ 406933 w 8356279"/>
              <a:gd name="connsiteY119" fmla="*/ 2214235 h 4209915"/>
              <a:gd name="connsiteX120" fmla="*/ 330201 w 8356279"/>
              <a:gd name="connsiteY120" fmla="*/ 2154719 h 4209915"/>
              <a:gd name="connsiteX121" fmla="*/ 356466 w 8356279"/>
              <a:gd name="connsiteY121" fmla="*/ 2100501 h 4209915"/>
              <a:gd name="connsiteX122" fmla="*/ 387434 w 8356279"/>
              <a:gd name="connsiteY122" fmla="*/ 2063615 h 4209915"/>
              <a:gd name="connsiteX123" fmla="*/ 7469711 w 8356279"/>
              <a:gd name="connsiteY123" fmla="*/ 1838862 h 4209915"/>
              <a:gd name="connsiteX124" fmla="*/ 7587203 w 8356279"/>
              <a:gd name="connsiteY124" fmla="*/ 1987415 h 4209915"/>
              <a:gd name="connsiteX125" fmla="*/ 7683534 w 8356279"/>
              <a:gd name="connsiteY125" fmla="*/ 2133465 h 4209915"/>
              <a:gd name="connsiteX126" fmla="*/ 7657409 w 8356279"/>
              <a:gd name="connsiteY126" fmla="*/ 2168390 h 4209915"/>
              <a:gd name="connsiteX127" fmla="*/ 7614586 w 8356279"/>
              <a:gd name="connsiteY127" fmla="*/ 2203315 h 4209915"/>
              <a:gd name="connsiteX128" fmla="*/ 7532001 w 8356279"/>
              <a:gd name="connsiteY128" fmla="*/ 2101909 h 4209915"/>
              <a:gd name="connsiteX129" fmla="*/ 7466116 w 8356279"/>
              <a:gd name="connsiteY129" fmla="*/ 2000502 h 4209915"/>
              <a:gd name="connsiteX130" fmla="*/ 7434755 w 8356279"/>
              <a:gd name="connsiteY130" fmla="*/ 2021050 h 4209915"/>
              <a:gd name="connsiteX131" fmla="*/ 7476401 w 8356279"/>
              <a:gd name="connsiteY131" fmla="*/ 2158865 h 4209915"/>
              <a:gd name="connsiteX132" fmla="*/ 7519123 w 8356279"/>
              <a:gd name="connsiteY132" fmla="*/ 2222365 h 4209915"/>
              <a:gd name="connsiteX133" fmla="*/ 7492654 w 8356279"/>
              <a:gd name="connsiteY133" fmla="*/ 2257290 h 4209915"/>
              <a:gd name="connsiteX134" fmla="*/ 7448814 w 8356279"/>
              <a:gd name="connsiteY134" fmla="*/ 2292215 h 4209915"/>
              <a:gd name="connsiteX135" fmla="*/ 7371569 w 8356279"/>
              <a:gd name="connsiteY135" fmla="*/ 2197698 h 4209915"/>
              <a:gd name="connsiteX136" fmla="*/ 7311696 w 8356279"/>
              <a:gd name="connsiteY136" fmla="*/ 2103181 h 4209915"/>
              <a:gd name="connsiteX137" fmla="*/ 7227274 w 8356279"/>
              <a:gd name="connsiteY137" fmla="*/ 2160546 h 4209915"/>
              <a:gd name="connsiteX138" fmla="*/ 7296637 w 8356279"/>
              <a:gd name="connsiteY138" fmla="*/ 2264149 h 4209915"/>
              <a:gd name="connsiteX139" fmla="*/ 7366000 w 8356279"/>
              <a:gd name="connsiteY139" fmla="*/ 2378784 h 4209915"/>
              <a:gd name="connsiteX140" fmla="*/ 7266465 w 8356279"/>
              <a:gd name="connsiteY140" fmla="*/ 2425008 h 4209915"/>
              <a:gd name="connsiteX141" fmla="*/ 7069983 w 8356279"/>
              <a:gd name="connsiteY141" fmla="*/ 2108441 h 4209915"/>
              <a:gd name="connsiteX142" fmla="*/ 7258050 w 8356279"/>
              <a:gd name="connsiteY142" fmla="*/ 1964013 h 4209915"/>
              <a:gd name="connsiteX143" fmla="*/ 7469711 w 8356279"/>
              <a:gd name="connsiteY143" fmla="*/ 1838862 h 4209915"/>
              <a:gd name="connsiteX144" fmla="*/ 666667 w 8356279"/>
              <a:gd name="connsiteY144" fmla="*/ 1663847 h 4209915"/>
              <a:gd name="connsiteX145" fmla="*/ 716383 w 8356279"/>
              <a:gd name="connsiteY145" fmla="*/ 1687642 h 4209915"/>
              <a:gd name="connsiteX146" fmla="*/ 753315 w 8356279"/>
              <a:gd name="connsiteY146" fmla="*/ 1717503 h 4209915"/>
              <a:gd name="connsiteX147" fmla="*/ 605587 w 8356279"/>
              <a:gd name="connsiteY147" fmla="*/ 1927128 h 4209915"/>
              <a:gd name="connsiteX148" fmla="*/ 665534 w 8356279"/>
              <a:gd name="connsiteY148" fmla="*/ 1972346 h 4209915"/>
              <a:gd name="connsiteX149" fmla="*/ 727065 w 8356279"/>
              <a:gd name="connsiteY149" fmla="*/ 1885011 h 4209915"/>
              <a:gd name="connsiteX150" fmla="*/ 800785 w 8356279"/>
              <a:gd name="connsiteY150" fmla="*/ 1790142 h 4209915"/>
              <a:gd name="connsiteX151" fmla="*/ 889001 w 8356279"/>
              <a:gd name="connsiteY151" fmla="*/ 1846686 h 4209915"/>
              <a:gd name="connsiteX152" fmla="*/ 825501 w 8356279"/>
              <a:gd name="connsiteY152" fmla="*/ 1940509 h 4209915"/>
              <a:gd name="connsiteX153" fmla="*/ 762001 w 8356279"/>
              <a:gd name="connsiteY153" fmla="*/ 2032443 h 4209915"/>
              <a:gd name="connsiteX154" fmla="*/ 819151 w 8356279"/>
              <a:gd name="connsiteY154" fmla="*/ 2075103 h 4209915"/>
              <a:gd name="connsiteX155" fmla="*/ 911320 w 8356279"/>
              <a:gd name="connsiteY155" fmla="*/ 1979997 h 4209915"/>
              <a:gd name="connsiteX156" fmla="*/ 990789 w 8356279"/>
              <a:gd name="connsiteY156" fmla="*/ 1885260 h 4209915"/>
              <a:gd name="connsiteX157" fmla="*/ 1030086 w 8356279"/>
              <a:gd name="connsiteY157" fmla="*/ 1905582 h 4209915"/>
              <a:gd name="connsiteX158" fmla="*/ 951616 w 8356279"/>
              <a:gd name="connsiteY158" fmla="*/ 2098021 h 4209915"/>
              <a:gd name="connsiteX159" fmla="*/ 849149 w 8356279"/>
              <a:gd name="connsiteY159" fmla="*/ 2239951 h 4209915"/>
              <a:gd name="connsiteX160" fmla="*/ 451404 w 8356279"/>
              <a:gd name="connsiteY160" fmla="*/ 1954354 h 4209915"/>
              <a:gd name="connsiteX161" fmla="*/ 555542 w 8356279"/>
              <a:gd name="connsiteY161" fmla="*/ 1805129 h 4209915"/>
              <a:gd name="connsiteX162" fmla="*/ 666667 w 8356279"/>
              <a:gd name="connsiteY162" fmla="*/ 1663847 h 4209915"/>
              <a:gd name="connsiteX163" fmla="*/ 7154666 w 8356279"/>
              <a:gd name="connsiteY163" fmla="*/ 1428616 h 4209915"/>
              <a:gd name="connsiteX164" fmla="*/ 7226300 w 8356279"/>
              <a:gd name="connsiteY164" fmla="*/ 1520714 h 4209915"/>
              <a:gd name="connsiteX165" fmla="*/ 7148713 w 8356279"/>
              <a:gd name="connsiteY165" fmla="*/ 1661658 h 4209915"/>
              <a:gd name="connsiteX166" fmla="*/ 7076964 w 8356279"/>
              <a:gd name="connsiteY166" fmla="*/ 1791513 h 4209915"/>
              <a:gd name="connsiteX167" fmla="*/ 7211507 w 8356279"/>
              <a:gd name="connsiteY167" fmla="*/ 1746334 h 4209915"/>
              <a:gd name="connsiteX168" fmla="*/ 7364941 w 8356279"/>
              <a:gd name="connsiteY168" fmla="*/ 1695316 h 4209915"/>
              <a:gd name="connsiteX169" fmla="*/ 7442200 w 8356279"/>
              <a:gd name="connsiteY169" fmla="*/ 1781184 h 4209915"/>
              <a:gd name="connsiteX170" fmla="*/ 7223125 w 8356279"/>
              <a:gd name="connsiteY170" fmla="*/ 1863428 h 4209915"/>
              <a:gd name="connsiteX171" fmla="*/ 6980633 w 8356279"/>
              <a:gd name="connsiteY171" fmla="*/ 1949029 h 4209915"/>
              <a:gd name="connsiteX172" fmla="*/ 6920308 w 8356279"/>
              <a:gd name="connsiteY172" fmla="*/ 1929124 h 4209915"/>
              <a:gd name="connsiteX173" fmla="*/ 6883400 w 8356279"/>
              <a:gd name="connsiteY173" fmla="*/ 1874230 h 4209915"/>
              <a:gd name="connsiteX174" fmla="*/ 7011005 w 8356279"/>
              <a:gd name="connsiteY174" fmla="*/ 1641656 h 4209915"/>
              <a:gd name="connsiteX175" fmla="*/ 7154666 w 8356279"/>
              <a:gd name="connsiteY175" fmla="*/ 1428616 h 4209915"/>
              <a:gd name="connsiteX176" fmla="*/ 931667 w 8356279"/>
              <a:gd name="connsiteY176" fmla="*/ 1365116 h 4209915"/>
              <a:gd name="connsiteX177" fmla="*/ 1163167 w 8356279"/>
              <a:gd name="connsiteY177" fmla="*/ 1561762 h 4209915"/>
              <a:gd name="connsiteX178" fmla="*/ 1236687 w 8356279"/>
              <a:gd name="connsiteY178" fmla="*/ 1766668 h 4209915"/>
              <a:gd name="connsiteX179" fmla="*/ 1109723 w 8356279"/>
              <a:gd name="connsiteY179" fmla="*/ 1880984 h 4209915"/>
              <a:gd name="connsiteX180" fmla="*/ 974054 w 8356279"/>
              <a:gd name="connsiteY180" fmla="*/ 1833512 h 4209915"/>
              <a:gd name="connsiteX181" fmla="*/ 989985 w 8356279"/>
              <a:gd name="connsiteY181" fmla="*/ 1772381 h 4209915"/>
              <a:gd name="connsiteX182" fmla="*/ 1033315 w 8356279"/>
              <a:gd name="connsiteY182" fmla="*/ 1734326 h 4209915"/>
              <a:gd name="connsiteX183" fmla="*/ 1109587 w 8356279"/>
              <a:gd name="connsiteY183" fmla="*/ 1716808 h 4209915"/>
              <a:gd name="connsiteX184" fmla="*/ 1028843 w 8356279"/>
              <a:gd name="connsiteY184" fmla="*/ 1608858 h 4209915"/>
              <a:gd name="connsiteX185" fmla="*/ 882793 w 8356279"/>
              <a:gd name="connsiteY185" fmla="*/ 1477116 h 4209915"/>
              <a:gd name="connsiteX186" fmla="*/ 831851 w 8356279"/>
              <a:gd name="connsiteY186" fmla="*/ 1430366 h 4209915"/>
              <a:gd name="connsiteX187" fmla="*/ 875502 w 8356279"/>
              <a:gd name="connsiteY187" fmla="*/ 1397741 h 4209915"/>
              <a:gd name="connsiteX188" fmla="*/ 931667 w 8356279"/>
              <a:gd name="connsiteY188" fmla="*/ 1365116 h 4209915"/>
              <a:gd name="connsiteX189" fmla="*/ 7029735 w 8356279"/>
              <a:gd name="connsiteY189" fmla="*/ 1301616 h 4209915"/>
              <a:gd name="connsiteX190" fmla="*/ 7080539 w 8356279"/>
              <a:gd name="connsiteY190" fmla="*/ 1342377 h 4209915"/>
              <a:gd name="connsiteX191" fmla="*/ 7114838 w 8356279"/>
              <a:gd name="connsiteY191" fmla="*/ 1383138 h 4209915"/>
              <a:gd name="connsiteX192" fmla="*/ 6932443 w 8356279"/>
              <a:gd name="connsiteY192" fmla="*/ 1545002 h 4209915"/>
              <a:gd name="connsiteX193" fmla="*/ 6741653 w 8356279"/>
              <a:gd name="connsiteY193" fmla="*/ 1713791 h 4209915"/>
              <a:gd name="connsiteX194" fmla="*/ 6698616 w 8356279"/>
              <a:gd name="connsiteY194" fmla="*/ 1679548 h 4209915"/>
              <a:gd name="connsiteX195" fmla="*/ 6663976 w 8356279"/>
              <a:gd name="connsiteY195" fmla="*/ 1638380 h 4209915"/>
              <a:gd name="connsiteX196" fmla="*/ 6838603 w 8356279"/>
              <a:gd name="connsiteY196" fmla="*/ 1469998 h 4209915"/>
              <a:gd name="connsiteX197" fmla="*/ 7029735 w 8356279"/>
              <a:gd name="connsiteY197" fmla="*/ 1301616 h 4209915"/>
              <a:gd name="connsiteX198" fmla="*/ 1078471 w 8356279"/>
              <a:gd name="connsiteY198" fmla="*/ 1212716 h 4209915"/>
              <a:gd name="connsiteX199" fmla="*/ 1269683 w 8356279"/>
              <a:gd name="connsiteY199" fmla="*/ 1383848 h 4209915"/>
              <a:gd name="connsiteX200" fmla="*/ 1440463 w 8356279"/>
              <a:gd name="connsiteY200" fmla="*/ 1554980 h 4209915"/>
              <a:gd name="connsiteX201" fmla="*/ 1403656 w 8356279"/>
              <a:gd name="connsiteY201" fmla="*/ 1593398 h 4209915"/>
              <a:gd name="connsiteX202" fmla="*/ 1353174 w 8356279"/>
              <a:gd name="connsiteY202" fmla="*/ 1631816 h 4209915"/>
              <a:gd name="connsiteX203" fmla="*/ 1169790 w 8356279"/>
              <a:gd name="connsiteY203" fmla="*/ 1461758 h 4209915"/>
              <a:gd name="connsiteX204" fmla="*/ 1032601 w 8356279"/>
              <a:gd name="connsiteY204" fmla="*/ 1228591 h 4209915"/>
              <a:gd name="connsiteX205" fmla="*/ 1078471 w 8356279"/>
              <a:gd name="connsiteY205" fmla="*/ 1212716 h 4209915"/>
              <a:gd name="connsiteX206" fmla="*/ 1430077 w 8356279"/>
              <a:gd name="connsiteY206" fmla="*/ 1138502 h 4209915"/>
              <a:gd name="connsiteX207" fmla="*/ 1429443 w 8356279"/>
              <a:gd name="connsiteY207" fmla="*/ 1165091 h 4209915"/>
              <a:gd name="connsiteX208" fmla="*/ 1447950 w 8356279"/>
              <a:gd name="connsiteY208" fmla="*/ 1216334 h 4209915"/>
              <a:gd name="connsiteX209" fmla="*/ 1492024 w 8356279"/>
              <a:gd name="connsiteY209" fmla="*/ 1218048 h 4209915"/>
              <a:gd name="connsiteX210" fmla="*/ 1479121 w 8356279"/>
              <a:gd name="connsiteY210" fmla="*/ 1157918 h 4209915"/>
              <a:gd name="connsiteX211" fmla="*/ 1430077 w 8356279"/>
              <a:gd name="connsiteY211" fmla="*/ 1138502 h 4209915"/>
              <a:gd name="connsiteX212" fmla="*/ 6659760 w 8356279"/>
              <a:gd name="connsiteY212" fmla="*/ 958716 h 4209915"/>
              <a:gd name="connsiteX213" fmla="*/ 6737157 w 8356279"/>
              <a:gd name="connsiteY213" fmla="*/ 1025905 h 4209915"/>
              <a:gd name="connsiteX214" fmla="*/ 6697751 w 8356279"/>
              <a:gd name="connsiteY214" fmla="*/ 1323400 h 4209915"/>
              <a:gd name="connsiteX215" fmla="*/ 6782144 w 8356279"/>
              <a:gd name="connsiteY215" fmla="*/ 1238728 h 4209915"/>
              <a:gd name="connsiteX216" fmla="*/ 6874905 w 8356279"/>
              <a:gd name="connsiteY216" fmla="*/ 1149216 h 4209915"/>
              <a:gd name="connsiteX217" fmla="*/ 6946900 w 8356279"/>
              <a:gd name="connsiteY217" fmla="*/ 1222412 h 4209915"/>
              <a:gd name="connsiteX218" fmla="*/ 6621801 w 8356279"/>
              <a:gd name="connsiteY218" fmla="*/ 1581016 h 4209915"/>
              <a:gd name="connsiteX219" fmla="*/ 6570597 w 8356279"/>
              <a:gd name="connsiteY219" fmla="*/ 1551066 h 4209915"/>
              <a:gd name="connsiteX220" fmla="*/ 6535779 w 8356279"/>
              <a:gd name="connsiteY220" fmla="*/ 1521116 h 4209915"/>
              <a:gd name="connsiteX221" fmla="*/ 6551885 w 8356279"/>
              <a:gd name="connsiteY221" fmla="*/ 1382791 h 4209915"/>
              <a:gd name="connsiteX222" fmla="*/ 6570121 w 8356279"/>
              <a:gd name="connsiteY222" fmla="*/ 1220382 h 4209915"/>
              <a:gd name="connsiteX223" fmla="*/ 6497376 w 8356279"/>
              <a:gd name="connsiteY223" fmla="*/ 1293407 h 4209915"/>
              <a:gd name="connsiteX224" fmla="*/ 6409294 w 8356279"/>
              <a:gd name="connsiteY224" fmla="*/ 1390516 h 4209915"/>
              <a:gd name="connsiteX225" fmla="*/ 6337300 w 8356279"/>
              <a:gd name="connsiteY225" fmla="*/ 1319188 h 4209915"/>
              <a:gd name="connsiteX226" fmla="*/ 6491355 w 8356279"/>
              <a:gd name="connsiteY226" fmla="*/ 1130902 h 4209915"/>
              <a:gd name="connsiteX227" fmla="*/ 6659760 w 8356279"/>
              <a:gd name="connsiteY227" fmla="*/ 958716 h 4209915"/>
              <a:gd name="connsiteX228" fmla="*/ 6236676 w 8356279"/>
              <a:gd name="connsiteY228" fmla="*/ 641217 h 4209915"/>
              <a:gd name="connsiteX229" fmla="*/ 6288938 w 8356279"/>
              <a:gd name="connsiteY229" fmla="*/ 677793 h 4209915"/>
              <a:gd name="connsiteX230" fmla="*/ 6329876 w 8356279"/>
              <a:gd name="connsiteY230" fmla="*/ 714372 h 4209915"/>
              <a:gd name="connsiteX231" fmla="*/ 6258992 w 8356279"/>
              <a:gd name="connsiteY231" fmla="*/ 801620 h 4209915"/>
              <a:gd name="connsiteX232" fmla="*/ 6162326 w 8356279"/>
              <a:gd name="connsiteY232" fmla="*/ 1078646 h 4209915"/>
              <a:gd name="connsiteX233" fmla="*/ 6275659 w 8356279"/>
              <a:gd name="connsiteY233" fmla="*/ 1050096 h 4209915"/>
              <a:gd name="connsiteX234" fmla="*/ 6467755 w 8356279"/>
              <a:gd name="connsiteY234" fmla="*/ 806317 h 4209915"/>
              <a:gd name="connsiteX235" fmla="*/ 6553200 w 8356279"/>
              <a:gd name="connsiteY235" fmla="*/ 879359 h 4209915"/>
              <a:gd name="connsiteX236" fmla="*/ 6341798 w 8356279"/>
              <a:gd name="connsiteY236" fmla="*/ 1179355 h 4209915"/>
              <a:gd name="connsiteX237" fmla="*/ 6102725 w 8356279"/>
              <a:gd name="connsiteY237" fmla="*/ 1174874 h 4209915"/>
              <a:gd name="connsiteX238" fmla="*/ 6007100 w 8356279"/>
              <a:gd name="connsiteY238" fmla="*/ 1014025 h 4209915"/>
              <a:gd name="connsiteX239" fmla="*/ 6116226 w 8356279"/>
              <a:gd name="connsiteY239" fmla="*/ 803846 h 4209915"/>
              <a:gd name="connsiteX240" fmla="*/ 6236676 w 8356279"/>
              <a:gd name="connsiteY240" fmla="*/ 641217 h 4209915"/>
              <a:gd name="connsiteX241" fmla="*/ 1860553 w 8356279"/>
              <a:gd name="connsiteY241" fmla="*/ 581923 h 4209915"/>
              <a:gd name="connsiteX242" fmla="*/ 2133266 w 8356279"/>
              <a:gd name="connsiteY242" fmla="*/ 990466 h 4209915"/>
              <a:gd name="connsiteX243" fmla="*/ 2095164 w 8356279"/>
              <a:gd name="connsiteY243" fmla="*/ 1038326 h 4209915"/>
              <a:gd name="connsiteX244" fmla="*/ 2057041 w 8356279"/>
              <a:gd name="connsiteY244" fmla="*/ 1073486 h 4209915"/>
              <a:gd name="connsiteX245" fmla="*/ 1990546 w 8356279"/>
              <a:gd name="connsiteY245" fmla="*/ 1039641 h 4209915"/>
              <a:gd name="connsiteX246" fmla="*/ 1778002 w 8356279"/>
              <a:gd name="connsiteY246" fmla="*/ 953191 h 4209915"/>
              <a:gd name="connsiteX247" fmla="*/ 1841502 w 8356279"/>
              <a:gd name="connsiteY247" fmla="*/ 1055192 h 4209915"/>
              <a:gd name="connsiteX248" fmla="*/ 1905002 w 8356279"/>
              <a:gd name="connsiteY248" fmla="*/ 1161733 h 4209915"/>
              <a:gd name="connsiteX249" fmla="*/ 1820488 w 8356279"/>
              <a:gd name="connsiteY249" fmla="*/ 1232694 h 4209915"/>
              <a:gd name="connsiteX250" fmla="*/ 1735975 w 8356279"/>
              <a:gd name="connsiteY250" fmla="*/ 1293002 h 4209915"/>
              <a:gd name="connsiteX251" fmla="*/ 1690313 w 8356279"/>
              <a:gd name="connsiteY251" fmla="*/ 1270820 h 4209915"/>
              <a:gd name="connsiteX252" fmla="*/ 1556996 w 8356279"/>
              <a:gd name="connsiteY252" fmla="*/ 1295666 h 4209915"/>
              <a:gd name="connsiteX253" fmla="*/ 1523139 w 8356279"/>
              <a:gd name="connsiteY253" fmla="*/ 1405343 h 4209915"/>
              <a:gd name="connsiteX254" fmla="*/ 1500806 w 8356279"/>
              <a:gd name="connsiteY254" fmla="*/ 1495774 h 4209915"/>
              <a:gd name="connsiteX255" fmla="*/ 1333502 w 8356279"/>
              <a:gd name="connsiteY255" fmla="*/ 1264019 h 4209915"/>
              <a:gd name="connsiteX256" fmla="*/ 1250953 w 8356279"/>
              <a:gd name="connsiteY256" fmla="*/ 1020075 h 4209915"/>
              <a:gd name="connsiteX257" fmla="*/ 1301273 w 8356279"/>
              <a:gd name="connsiteY257" fmla="*/ 989396 h 4209915"/>
              <a:gd name="connsiteX258" fmla="*/ 1359005 w 8356279"/>
              <a:gd name="connsiteY258" fmla="*/ 958716 h 4209915"/>
              <a:gd name="connsiteX259" fmla="*/ 1560440 w 8356279"/>
              <a:gd name="connsiteY259" fmla="*/ 1061502 h 4209915"/>
              <a:gd name="connsiteX260" fmla="*/ 1759490 w 8356279"/>
              <a:gd name="connsiteY260" fmla="*/ 1159262 h 4209915"/>
              <a:gd name="connsiteX261" fmla="*/ 1656204 w 8356279"/>
              <a:gd name="connsiteY261" fmla="*/ 992064 h 4209915"/>
              <a:gd name="connsiteX262" fmla="*/ 1545471 w 8356279"/>
              <a:gd name="connsiteY262" fmla="*/ 804806 h 4209915"/>
              <a:gd name="connsiteX263" fmla="*/ 1587872 w 8356279"/>
              <a:gd name="connsiteY263" fmla="*/ 761797 h 4209915"/>
              <a:gd name="connsiteX264" fmla="*/ 1769956 w 8356279"/>
              <a:gd name="connsiteY264" fmla="*/ 807854 h 4209915"/>
              <a:gd name="connsiteX265" fmla="*/ 1913546 w 8356279"/>
              <a:gd name="connsiteY265" fmla="*/ 865505 h 4209915"/>
              <a:gd name="connsiteX266" fmla="*/ 1855286 w 8356279"/>
              <a:gd name="connsiteY266" fmla="*/ 763471 h 4209915"/>
              <a:gd name="connsiteX267" fmla="*/ 1790702 w 8356279"/>
              <a:gd name="connsiteY267" fmla="*/ 655548 h 4209915"/>
              <a:gd name="connsiteX268" fmla="*/ 1819277 w 8356279"/>
              <a:gd name="connsiteY268" fmla="*/ 610953 h 4209915"/>
              <a:gd name="connsiteX269" fmla="*/ 1860553 w 8356279"/>
              <a:gd name="connsiteY269" fmla="*/ 581923 h 4209915"/>
              <a:gd name="connsiteX270" fmla="*/ 2247902 w 8356279"/>
              <a:gd name="connsiteY270" fmla="*/ 374757 h 4209915"/>
              <a:gd name="connsiteX271" fmla="*/ 2445299 w 8356279"/>
              <a:gd name="connsiteY271" fmla="*/ 450370 h 4209915"/>
              <a:gd name="connsiteX272" fmla="*/ 2410619 w 8356279"/>
              <a:gd name="connsiteY272" fmla="*/ 491858 h 4209915"/>
              <a:gd name="connsiteX273" fmla="*/ 2330451 w 8356279"/>
              <a:gd name="connsiteY273" fmla="*/ 514215 h 4209915"/>
              <a:gd name="connsiteX274" fmla="*/ 2210776 w 8356279"/>
              <a:gd name="connsiteY274" fmla="*/ 534396 h 4209915"/>
              <a:gd name="connsiteX275" fmla="*/ 2196932 w 8356279"/>
              <a:gd name="connsiteY275" fmla="*/ 704384 h 4209915"/>
              <a:gd name="connsiteX276" fmla="*/ 2375156 w 8356279"/>
              <a:gd name="connsiteY276" fmla="*/ 774435 h 4209915"/>
              <a:gd name="connsiteX277" fmla="*/ 2428337 w 8356279"/>
              <a:gd name="connsiteY277" fmla="*/ 689573 h 4209915"/>
              <a:gd name="connsiteX278" fmla="*/ 2376991 w 8356279"/>
              <a:gd name="connsiteY278" fmla="*/ 697284 h 4209915"/>
              <a:gd name="connsiteX279" fmla="*/ 2331408 w 8356279"/>
              <a:gd name="connsiteY279" fmla="*/ 717417 h 4209915"/>
              <a:gd name="connsiteX280" fmla="*/ 2286002 w 8356279"/>
              <a:gd name="connsiteY280" fmla="*/ 631182 h 4209915"/>
              <a:gd name="connsiteX281" fmla="*/ 2490179 w 8356279"/>
              <a:gd name="connsiteY281" fmla="*/ 533871 h 4209915"/>
              <a:gd name="connsiteX282" fmla="*/ 2578101 w 8356279"/>
              <a:gd name="connsiteY282" fmla="*/ 714769 h 4209915"/>
              <a:gd name="connsiteX283" fmla="*/ 2425893 w 8356279"/>
              <a:gd name="connsiteY283" fmla="*/ 874835 h 4209915"/>
              <a:gd name="connsiteX284" fmla="*/ 2284641 w 8356279"/>
              <a:gd name="connsiteY284" fmla="*/ 905358 h 4209915"/>
              <a:gd name="connsiteX285" fmla="*/ 2168355 w 8356279"/>
              <a:gd name="connsiteY285" fmla="*/ 868078 h 4209915"/>
              <a:gd name="connsiteX286" fmla="*/ 2056108 w 8356279"/>
              <a:gd name="connsiteY286" fmla="*/ 564325 h 4209915"/>
              <a:gd name="connsiteX287" fmla="*/ 2247902 w 8356279"/>
              <a:gd name="connsiteY287" fmla="*/ 374757 h 4209915"/>
              <a:gd name="connsiteX288" fmla="*/ 5588696 w 8356279"/>
              <a:gd name="connsiteY288" fmla="*/ 311015 h 4209915"/>
              <a:gd name="connsiteX289" fmla="*/ 5680822 w 8356279"/>
              <a:gd name="connsiteY289" fmla="*/ 349361 h 4209915"/>
              <a:gd name="connsiteX290" fmla="*/ 5653880 w 8356279"/>
              <a:gd name="connsiteY290" fmla="*/ 441151 h 4209915"/>
              <a:gd name="connsiteX291" fmla="*/ 5616666 w 8356279"/>
              <a:gd name="connsiteY291" fmla="*/ 523225 h 4209915"/>
              <a:gd name="connsiteX292" fmla="*/ 5685164 w 8356279"/>
              <a:gd name="connsiteY292" fmla="*/ 556820 h 4209915"/>
              <a:gd name="connsiteX293" fmla="*/ 5758352 w 8356279"/>
              <a:gd name="connsiteY293" fmla="*/ 590417 h 4209915"/>
              <a:gd name="connsiteX294" fmla="*/ 5778043 w 8356279"/>
              <a:gd name="connsiteY294" fmla="*/ 530090 h 4209915"/>
              <a:gd name="connsiteX295" fmla="*/ 5879249 w 8356279"/>
              <a:gd name="connsiteY295" fmla="*/ 439623 h 4209915"/>
              <a:gd name="connsiteX296" fmla="*/ 5847842 w 8356279"/>
              <a:gd name="connsiteY296" fmla="*/ 682048 h 4209915"/>
              <a:gd name="connsiteX297" fmla="*/ 5739778 w 8356279"/>
              <a:gd name="connsiteY297" fmla="*/ 900037 h 4209915"/>
              <a:gd name="connsiteX298" fmla="*/ 5693850 w 8356279"/>
              <a:gd name="connsiteY298" fmla="*/ 910113 h 4209915"/>
              <a:gd name="connsiteX299" fmla="*/ 5662833 w 8356279"/>
              <a:gd name="connsiteY299" fmla="*/ 796325 h 4209915"/>
              <a:gd name="connsiteX300" fmla="*/ 5702300 w 8356279"/>
              <a:gd name="connsiteY300" fmla="*/ 705293 h 4209915"/>
              <a:gd name="connsiteX301" fmla="*/ 5570369 w 8356279"/>
              <a:gd name="connsiteY301" fmla="*/ 628515 h 4209915"/>
              <a:gd name="connsiteX302" fmla="*/ 5523616 w 8356279"/>
              <a:gd name="connsiteY302" fmla="*/ 717417 h 4209915"/>
              <a:gd name="connsiteX303" fmla="*/ 5472251 w 8356279"/>
              <a:gd name="connsiteY303" fmla="*/ 806317 h 4209915"/>
              <a:gd name="connsiteX304" fmla="*/ 5416279 w 8356279"/>
              <a:gd name="connsiteY304" fmla="*/ 784580 h 4209915"/>
              <a:gd name="connsiteX305" fmla="*/ 5377229 w 8356279"/>
              <a:gd name="connsiteY305" fmla="*/ 736807 h 4209915"/>
              <a:gd name="connsiteX306" fmla="*/ 5479597 w 8356279"/>
              <a:gd name="connsiteY306" fmla="*/ 510894 h 4209915"/>
              <a:gd name="connsiteX307" fmla="*/ 5588696 w 8356279"/>
              <a:gd name="connsiteY307" fmla="*/ 311015 h 4209915"/>
              <a:gd name="connsiteX308" fmla="*/ 3966200 w 8356279"/>
              <a:gd name="connsiteY308" fmla="*/ 241013 h 4209915"/>
              <a:gd name="connsiteX309" fmla="*/ 4088712 w 8356279"/>
              <a:gd name="connsiteY309" fmla="*/ 265735 h 4209915"/>
              <a:gd name="connsiteX310" fmla="*/ 4093442 w 8356279"/>
              <a:gd name="connsiteY310" fmla="*/ 319711 h 4209915"/>
              <a:gd name="connsiteX311" fmla="*/ 3981450 w 8356279"/>
              <a:gd name="connsiteY311" fmla="*/ 355465 h 4209915"/>
              <a:gd name="connsiteX312" fmla="*/ 3879850 w 8356279"/>
              <a:gd name="connsiteY312" fmla="*/ 355465 h 4209915"/>
              <a:gd name="connsiteX313" fmla="*/ 3879850 w 8356279"/>
              <a:gd name="connsiteY313" fmla="*/ 304792 h 4209915"/>
              <a:gd name="connsiteX314" fmla="*/ 3917950 w 8356279"/>
              <a:gd name="connsiteY314" fmla="*/ 245969 h 4209915"/>
              <a:gd name="connsiteX315" fmla="*/ 3966200 w 8356279"/>
              <a:gd name="connsiteY315" fmla="*/ 241013 h 4209915"/>
              <a:gd name="connsiteX316" fmla="*/ 5168652 w 8356279"/>
              <a:gd name="connsiteY316" fmla="*/ 175857 h 4209915"/>
              <a:gd name="connsiteX317" fmla="*/ 5206165 w 8356279"/>
              <a:gd name="connsiteY317" fmla="*/ 177957 h 4209915"/>
              <a:gd name="connsiteX318" fmla="*/ 5423150 w 8356279"/>
              <a:gd name="connsiteY318" fmla="*/ 336415 h 4209915"/>
              <a:gd name="connsiteX319" fmla="*/ 5430656 w 8356279"/>
              <a:gd name="connsiteY319" fmla="*/ 390392 h 4209915"/>
              <a:gd name="connsiteX320" fmla="*/ 5396665 w 8356279"/>
              <a:gd name="connsiteY320" fmla="*/ 412615 h 4209915"/>
              <a:gd name="connsiteX321" fmla="*/ 5308600 w 8356279"/>
              <a:gd name="connsiteY321" fmla="*/ 363337 h 4209915"/>
              <a:gd name="connsiteX322" fmla="*/ 5157120 w 8356279"/>
              <a:gd name="connsiteY322" fmla="*/ 316532 h 4209915"/>
              <a:gd name="connsiteX323" fmla="*/ 5092700 w 8356279"/>
              <a:gd name="connsiteY323" fmla="*/ 491079 h 4209915"/>
              <a:gd name="connsiteX324" fmla="*/ 5251450 w 8356279"/>
              <a:gd name="connsiteY324" fmla="*/ 552315 h 4209915"/>
              <a:gd name="connsiteX325" fmla="*/ 5351054 w 8356279"/>
              <a:gd name="connsiteY325" fmla="*/ 560152 h 4209915"/>
              <a:gd name="connsiteX326" fmla="*/ 5386899 w 8356279"/>
              <a:gd name="connsiteY326" fmla="*/ 593390 h 4209915"/>
              <a:gd name="connsiteX327" fmla="*/ 5345490 w 8356279"/>
              <a:gd name="connsiteY327" fmla="*/ 636113 h 4209915"/>
              <a:gd name="connsiteX328" fmla="*/ 5065345 w 8356279"/>
              <a:gd name="connsiteY328" fmla="*/ 653150 h 4209915"/>
              <a:gd name="connsiteX329" fmla="*/ 4977602 w 8356279"/>
              <a:gd name="connsiteY329" fmla="*/ 364578 h 4209915"/>
              <a:gd name="connsiteX330" fmla="*/ 5098686 w 8356279"/>
              <a:gd name="connsiteY330" fmla="*/ 204247 h 4209915"/>
              <a:gd name="connsiteX331" fmla="*/ 5168652 w 8356279"/>
              <a:gd name="connsiteY331" fmla="*/ 175857 h 4209915"/>
              <a:gd name="connsiteX332" fmla="*/ 2918370 w 8356279"/>
              <a:gd name="connsiteY332" fmla="*/ 128456 h 4209915"/>
              <a:gd name="connsiteX333" fmla="*/ 3085425 w 8356279"/>
              <a:gd name="connsiteY333" fmla="*/ 205089 h 4209915"/>
              <a:gd name="connsiteX334" fmla="*/ 3089721 w 8356279"/>
              <a:gd name="connsiteY334" fmla="*/ 248126 h 4209915"/>
              <a:gd name="connsiteX335" fmla="*/ 3033169 w 8356279"/>
              <a:gd name="connsiteY335" fmla="*/ 276575 h 4209915"/>
              <a:gd name="connsiteX336" fmla="*/ 2977226 w 8356279"/>
              <a:gd name="connsiteY336" fmla="*/ 271893 h 4209915"/>
              <a:gd name="connsiteX337" fmla="*/ 2862083 w 8356279"/>
              <a:gd name="connsiteY337" fmla="*/ 266307 h 4209915"/>
              <a:gd name="connsiteX338" fmla="*/ 2966749 w 8356279"/>
              <a:gd name="connsiteY338" fmla="*/ 317171 h 4209915"/>
              <a:gd name="connsiteX339" fmla="*/ 3165803 w 8356279"/>
              <a:gd name="connsiteY339" fmla="*/ 424600 h 4209915"/>
              <a:gd name="connsiteX340" fmla="*/ 3127008 w 8356279"/>
              <a:gd name="connsiteY340" fmla="*/ 580714 h 4209915"/>
              <a:gd name="connsiteX341" fmla="*/ 3056212 w 8356279"/>
              <a:gd name="connsiteY341" fmla="*/ 628038 h 4209915"/>
              <a:gd name="connsiteX342" fmla="*/ 2849604 w 8356279"/>
              <a:gd name="connsiteY342" fmla="*/ 635682 h 4209915"/>
              <a:gd name="connsiteX343" fmla="*/ 2781112 w 8356279"/>
              <a:gd name="connsiteY343" fmla="*/ 520794 h 4209915"/>
              <a:gd name="connsiteX344" fmla="*/ 2900635 w 8356279"/>
              <a:gd name="connsiteY344" fmla="*/ 512978 h 4209915"/>
              <a:gd name="connsiteX345" fmla="*/ 3027906 w 8356279"/>
              <a:gd name="connsiteY345" fmla="*/ 522903 h 4209915"/>
              <a:gd name="connsiteX346" fmla="*/ 3039736 w 8356279"/>
              <a:gd name="connsiteY346" fmla="*/ 475276 h 4209915"/>
              <a:gd name="connsiteX347" fmla="*/ 2927230 w 8356279"/>
              <a:gd name="connsiteY347" fmla="*/ 437331 h 4209915"/>
              <a:gd name="connsiteX348" fmla="*/ 2798458 w 8356279"/>
              <a:gd name="connsiteY348" fmla="*/ 422255 h 4209915"/>
              <a:gd name="connsiteX349" fmla="*/ 2730501 w 8356279"/>
              <a:gd name="connsiteY349" fmla="*/ 300164 h 4209915"/>
              <a:gd name="connsiteX350" fmla="*/ 2774374 w 8356279"/>
              <a:gd name="connsiteY350" fmla="*/ 202790 h 4209915"/>
              <a:gd name="connsiteX351" fmla="*/ 2860099 w 8356279"/>
              <a:gd name="connsiteY351" fmla="*/ 142276 h 4209915"/>
              <a:gd name="connsiteX352" fmla="*/ 2918370 w 8356279"/>
              <a:gd name="connsiteY352" fmla="*/ 128456 h 4209915"/>
              <a:gd name="connsiteX353" fmla="*/ 4635562 w 8356279"/>
              <a:gd name="connsiteY353" fmla="*/ 37626 h 4209915"/>
              <a:gd name="connsiteX354" fmla="*/ 4938457 w 8356279"/>
              <a:gd name="connsiteY354" fmla="*/ 96742 h 4209915"/>
              <a:gd name="connsiteX355" fmla="*/ 4960444 w 8356279"/>
              <a:gd name="connsiteY355" fmla="*/ 149973 h 4209915"/>
              <a:gd name="connsiteX356" fmla="*/ 4942449 w 8356279"/>
              <a:gd name="connsiteY356" fmla="*/ 199646 h 4209915"/>
              <a:gd name="connsiteX357" fmla="*/ 4816126 w 8356279"/>
              <a:gd name="connsiteY357" fmla="*/ 186564 h 4209915"/>
              <a:gd name="connsiteX358" fmla="*/ 4686300 w 8356279"/>
              <a:gd name="connsiteY358" fmla="*/ 220865 h 4209915"/>
              <a:gd name="connsiteX359" fmla="*/ 4785894 w 8356279"/>
              <a:gd name="connsiteY359" fmla="*/ 259115 h 4209915"/>
              <a:gd name="connsiteX360" fmla="*/ 4900343 w 8356279"/>
              <a:gd name="connsiteY360" fmla="*/ 284469 h 4209915"/>
              <a:gd name="connsiteX361" fmla="*/ 4884079 w 8356279"/>
              <a:gd name="connsiteY361" fmla="*/ 382269 h 4209915"/>
              <a:gd name="connsiteX362" fmla="*/ 4769294 w 8356279"/>
              <a:gd name="connsiteY362" fmla="*/ 368651 h 4209915"/>
              <a:gd name="connsiteX363" fmla="*/ 4664416 w 8356279"/>
              <a:gd name="connsiteY363" fmla="*/ 354065 h 4209915"/>
              <a:gd name="connsiteX364" fmla="*/ 4652633 w 8356279"/>
              <a:gd name="connsiteY364" fmla="*/ 402917 h 4209915"/>
              <a:gd name="connsiteX365" fmla="*/ 4645454 w 8356279"/>
              <a:gd name="connsiteY365" fmla="*/ 447162 h 4209915"/>
              <a:gd name="connsiteX366" fmla="*/ 4883150 w 8356279"/>
              <a:gd name="connsiteY366" fmla="*/ 482468 h 4209915"/>
              <a:gd name="connsiteX367" fmla="*/ 4885870 w 8356279"/>
              <a:gd name="connsiteY367" fmla="*/ 533084 h 4209915"/>
              <a:gd name="connsiteX368" fmla="*/ 4877372 w 8356279"/>
              <a:gd name="connsiteY368" fmla="*/ 594922 h 4209915"/>
              <a:gd name="connsiteX369" fmla="*/ 4798452 w 8356279"/>
              <a:gd name="connsiteY369" fmla="*/ 586155 h 4209915"/>
              <a:gd name="connsiteX370" fmla="*/ 4616450 w 8356279"/>
              <a:gd name="connsiteY370" fmla="*/ 544717 h 4209915"/>
              <a:gd name="connsiteX371" fmla="*/ 4500612 w 8356279"/>
              <a:gd name="connsiteY371" fmla="*/ 517467 h 4209915"/>
              <a:gd name="connsiteX372" fmla="*/ 4546843 w 8356279"/>
              <a:gd name="connsiteY372" fmla="*/ 225293 h 4209915"/>
              <a:gd name="connsiteX373" fmla="*/ 4614801 w 8356279"/>
              <a:gd name="connsiteY373" fmla="*/ 38006 h 4209915"/>
              <a:gd name="connsiteX374" fmla="*/ 4635562 w 8356279"/>
              <a:gd name="connsiteY374" fmla="*/ 37626 h 4209915"/>
              <a:gd name="connsiteX375" fmla="*/ 3416005 w 8356279"/>
              <a:gd name="connsiteY375" fmla="*/ 24996 h 4209915"/>
              <a:gd name="connsiteX376" fmla="*/ 3452171 w 8356279"/>
              <a:gd name="connsiteY376" fmla="*/ 29716 h 4209915"/>
              <a:gd name="connsiteX377" fmla="*/ 3600112 w 8356279"/>
              <a:gd name="connsiteY377" fmla="*/ 117854 h 4209915"/>
              <a:gd name="connsiteX378" fmla="*/ 3566278 w 8356279"/>
              <a:gd name="connsiteY378" fmla="*/ 189545 h 4209915"/>
              <a:gd name="connsiteX379" fmla="*/ 3486901 w 8356279"/>
              <a:gd name="connsiteY379" fmla="*/ 177248 h 4209915"/>
              <a:gd name="connsiteX380" fmla="*/ 3346023 w 8356279"/>
              <a:gd name="connsiteY380" fmla="*/ 174493 h 4209915"/>
              <a:gd name="connsiteX381" fmla="*/ 3325022 w 8356279"/>
              <a:gd name="connsiteY381" fmla="*/ 284384 h 4209915"/>
              <a:gd name="connsiteX382" fmla="*/ 3421560 w 8356279"/>
              <a:gd name="connsiteY382" fmla="*/ 429360 h 4209915"/>
              <a:gd name="connsiteX383" fmla="*/ 3524606 w 8356279"/>
              <a:gd name="connsiteY383" fmla="*/ 365355 h 4209915"/>
              <a:gd name="connsiteX384" fmla="*/ 3584197 w 8356279"/>
              <a:gd name="connsiteY384" fmla="*/ 324737 h 4209915"/>
              <a:gd name="connsiteX385" fmla="*/ 3644253 w 8356279"/>
              <a:gd name="connsiteY385" fmla="*/ 385252 h 4209915"/>
              <a:gd name="connsiteX386" fmla="*/ 3416509 w 8356279"/>
              <a:gd name="connsiteY386" fmla="*/ 549871 h 4209915"/>
              <a:gd name="connsiteX387" fmla="*/ 3232065 w 8356279"/>
              <a:gd name="connsiteY387" fmla="*/ 420370 h 4209915"/>
              <a:gd name="connsiteX388" fmla="*/ 3211464 w 8356279"/>
              <a:gd name="connsiteY388" fmla="*/ 161383 h 4209915"/>
              <a:gd name="connsiteX389" fmla="*/ 3342073 w 8356279"/>
              <a:gd name="connsiteY389" fmla="*/ 43104 h 4209915"/>
              <a:gd name="connsiteX390" fmla="*/ 3416005 w 8356279"/>
              <a:gd name="connsiteY390" fmla="*/ 24996 h 4209915"/>
              <a:gd name="connsiteX391" fmla="*/ 3752821 w 8356279"/>
              <a:gd name="connsiteY391" fmla="*/ 6215 h 4209915"/>
              <a:gd name="connsiteX392" fmla="*/ 3809533 w 8356279"/>
              <a:gd name="connsiteY392" fmla="*/ 53840 h 4209915"/>
              <a:gd name="connsiteX393" fmla="*/ 3813486 w 8356279"/>
              <a:gd name="connsiteY393" fmla="*/ 298318 h 4209915"/>
              <a:gd name="connsiteX394" fmla="*/ 3816350 w 8356279"/>
              <a:gd name="connsiteY394" fmla="*/ 495165 h 4209915"/>
              <a:gd name="connsiteX395" fmla="*/ 3775150 w 8356279"/>
              <a:gd name="connsiteY395" fmla="*/ 505455 h 4209915"/>
              <a:gd name="connsiteX396" fmla="*/ 3715383 w 8356279"/>
              <a:gd name="connsiteY396" fmla="*/ 480052 h 4209915"/>
              <a:gd name="connsiteX397" fmla="*/ 3685328 w 8356279"/>
              <a:gd name="connsiteY397" fmla="*/ 9392 h 4209915"/>
              <a:gd name="connsiteX398" fmla="*/ 3752821 w 8356279"/>
              <a:gd name="connsiteY398" fmla="*/ 6215 h 4209915"/>
              <a:gd name="connsiteX399" fmla="*/ 4275117 w 8356279"/>
              <a:gd name="connsiteY399" fmla="*/ 94 h 4209915"/>
              <a:gd name="connsiteX400" fmla="*/ 4419600 w 8356279"/>
              <a:gd name="connsiteY400" fmla="*/ 4524 h 4209915"/>
              <a:gd name="connsiteX401" fmla="*/ 4502150 w 8356279"/>
              <a:gd name="connsiteY401" fmla="*/ 12565 h 4209915"/>
              <a:gd name="connsiteX402" fmla="*/ 4512617 w 8356279"/>
              <a:gd name="connsiteY402" fmla="*/ 62033 h 4209915"/>
              <a:gd name="connsiteX403" fmla="*/ 4431836 w 8356279"/>
              <a:gd name="connsiteY403" fmla="*/ 124443 h 4209915"/>
              <a:gd name="connsiteX404" fmla="*/ 4372835 w 8356279"/>
              <a:gd name="connsiteY404" fmla="*/ 117458 h 4209915"/>
              <a:gd name="connsiteX405" fmla="*/ 4364308 w 8356279"/>
              <a:gd name="connsiteY405" fmla="*/ 276941 h 4209915"/>
              <a:gd name="connsiteX406" fmla="*/ 4292567 w 8356279"/>
              <a:gd name="connsiteY406" fmla="*/ 514215 h 4209915"/>
              <a:gd name="connsiteX407" fmla="*/ 4222732 w 8356279"/>
              <a:gd name="connsiteY407" fmla="*/ 291968 h 4209915"/>
              <a:gd name="connsiteX408" fmla="*/ 4230870 w 8356279"/>
              <a:gd name="connsiteY408" fmla="*/ 105444 h 4209915"/>
              <a:gd name="connsiteX409" fmla="*/ 4165600 w 8356279"/>
              <a:gd name="connsiteY409" fmla="*/ 92742 h 4209915"/>
              <a:gd name="connsiteX410" fmla="*/ 4110858 w 8356279"/>
              <a:gd name="connsiteY410" fmla="*/ 47490 h 4209915"/>
              <a:gd name="connsiteX411" fmla="*/ 4113267 w 8356279"/>
              <a:gd name="connsiteY411" fmla="*/ 6215 h 4209915"/>
              <a:gd name="connsiteX412" fmla="*/ 4225158 w 8356279"/>
              <a:gd name="connsiteY412" fmla="*/ 1352 h 4209915"/>
              <a:gd name="connsiteX413" fmla="*/ 4275117 w 8356279"/>
              <a:gd name="connsiteY413" fmla="*/ 94 h 42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8356279" h="4209915">
                <a:moveTo>
                  <a:pt x="8271273" y="3747098"/>
                </a:moveTo>
                <a:cubicBezTo>
                  <a:pt x="8283717" y="3750187"/>
                  <a:pt x="8293273" y="3757001"/>
                  <a:pt x="8292509" y="3762240"/>
                </a:cubicBezTo>
                <a:cubicBezTo>
                  <a:pt x="8291746" y="3767479"/>
                  <a:pt x="8297452" y="3795588"/>
                  <a:pt x="8305192" y="3824704"/>
                </a:cubicBezTo>
                <a:lnTo>
                  <a:pt x="8319263" y="3877644"/>
                </a:lnTo>
                <a:lnTo>
                  <a:pt x="8241665" y="3937353"/>
                </a:lnTo>
                <a:cubicBezTo>
                  <a:pt x="8198987" y="3970194"/>
                  <a:pt x="8165954" y="3998344"/>
                  <a:pt x="8168259" y="3999909"/>
                </a:cubicBezTo>
                <a:cubicBezTo>
                  <a:pt x="8170564" y="4001474"/>
                  <a:pt x="8208366" y="4018677"/>
                  <a:pt x="8252263" y="4038138"/>
                </a:cubicBezTo>
                <a:cubicBezTo>
                  <a:pt x="8296160" y="4057598"/>
                  <a:pt x="8337593" y="4083831"/>
                  <a:pt x="8344338" y="4096433"/>
                </a:cubicBezTo>
                <a:cubicBezTo>
                  <a:pt x="8359877" y="4125468"/>
                  <a:pt x="8360398" y="4209915"/>
                  <a:pt x="8345039" y="4209915"/>
                </a:cubicBezTo>
                <a:cubicBezTo>
                  <a:pt x="8338679" y="4209915"/>
                  <a:pt x="8269670" y="4181126"/>
                  <a:pt x="8191685" y="4145940"/>
                </a:cubicBezTo>
                <a:lnTo>
                  <a:pt x="8049893" y="4081965"/>
                </a:lnTo>
                <a:lnTo>
                  <a:pt x="7947917" y="4095927"/>
                </a:lnTo>
                <a:cubicBezTo>
                  <a:pt x="7891831" y="4103607"/>
                  <a:pt x="7843403" y="4107351"/>
                  <a:pt x="7840299" y="4104247"/>
                </a:cubicBezTo>
                <a:cubicBezTo>
                  <a:pt x="7837195" y="4101143"/>
                  <a:pt x="7830649" y="4070797"/>
                  <a:pt x="7825753" y="4036811"/>
                </a:cubicBezTo>
                <a:lnTo>
                  <a:pt x="7816850" y="3975018"/>
                </a:lnTo>
                <a:lnTo>
                  <a:pt x="8035042" y="3952690"/>
                </a:lnTo>
                <a:lnTo>
                  <a:pt x="8141846" y="3847085"/>
                </a:lnTo>
                <a:cubicBezTo>
                  <a:pt x="8214849" y="3774902"/>
                  <a:pt x="8255810" y="3743258"/>
                  <a:pt x="8271273" y="3747098"/>
                </a:cubicBezTo>
                <a:close/>
                <a:moveTo>
                  <a:pt x="8172269" y="3328595"/>
                </a:moveTo>
                <a:cubicBezTo>
                  <a:pt x="8183885" y="3331239"/>
                  <a:pt x="8192626" y="3337864"/>
                  <a:pt x="8199294" y="3348653"/>
                </a:cubicBezTo>
                <a:cubicBezTo>
                  <a:pt x="8215427" y="3374757"/>
                  <a:pt x="8290786" y="3705866"/>
                  <a:pt x="8284388" y="3722537"/>
                </a:cubicBezTo>
                <a:cubicBezTo>
                  <a:pt x="8281027" y="3731297"/>
                  <a:pt x="8260896" y="3742280"/>
                  <a:pt x="8239652" y="3746946"/>
                </a:cubicBezTo>
                <a:cubicBezTo>
                  <a:pt x="8192723" y="3757254"/>
                  <a:pt x="8166983" y="3729574"/>
                  <a:pt x="8164296" y="3665913"/>
                </a:cubicBezTo>
                <a:cubicBezTo>
                  <a:pt x="8162558" y="3624736"/>
                  <a:pt x="8161061" y="3623615"/>
                  <a:pt x="8110329" y="3625491"/>
                </a:cubicBezTo>
                <a:cubicBezTo>
                  <a:pt x="8081630" y="3626551"/>
                  <a:pt x="7999567" y="3644791"/>
                  <a:pt x="7927968" y="3666023"/>
                </a:cubicBezTo>
                <a:cubicBezTo>
                  <a:pt x="7856368" y="3687256"/>
                  <a:pt x="7789532" y="3701460"/>
                  <a:pt x="7779444" y="3697589"/>
                </a:cubicBezTo>
                <a:cubicBezTo>
                  <a:pt x="7760869" y="3690461"/>
                  <a:pt x="7739825" y="3611876"/>
                  <a:pt x="7748583" y="3582344"/>
                </a:cubicBezTo>
                <a:cubicBezTo>
                  <a:pt x="7751463" y="3572629"/>
                  <a:pt x="7827738" y="3551870"/>
                  <a:pt x="7941392" y="3529867"/>
                </a:cubicBezTo>
                <a:lnTo>
                  <a:pt x="8129435" y="3493464"/>
                </a:lnTo>
                <a:lnTo>
                  <a:pt x="8113845" y="3454815"/>
                </a:lnTo>
                <a:cubicBezTo>
                  <a:pt x="8105270" y="3433557"/>
                  <a:pt x="8097803" y="3399343"/>
                  <a:pt x="8097252" y="3378782"/>
                </a:cubicBezTo>
                <a:cubicBezTo>
                  <a:pt x="8096462" y="3349346"/>
                  <a:pt x="8102997" y="3339492"/>
                  <a:pt x="8127999" y="3332423"/>
                </a:cubicBezTo>
                <a:cubicBezTo>
                  <a:pt x="8146164" y="3327287"/>
                  <a:pt x="8160654" y="3325951"/>
                  <a:pt x="8172269" y="3328595"/>
                </a:cubicBezTo>
                <a:close/>
                <a:moveTo>
                  <a:pt x="8129442" y="3154532"/>
                </a:moveTo>
                <a:cubicBezTo>
                  <a:pt x="8133727" y="3158730"/>
                  <a:pt x="8146583" y="3184442"/>
                  <a:pt x="8158011" y="3211670"/>
                </a:cubicBezTo>
                <a:cubicBezTo>
                  <a:pt x="8182893" y="3270951"/>
                  <a:pt x="8171066" y="3292161"/>
                  <a:pt x="8111604" y="3294902"/>
                </a:cubicBezTo>
                <a:cubicBezTo>
                  <a:pt x="8089189" y="3295935"/>
                  <a:pt x="7991770" y="3325491"/>
                  <a:pt x="7895118" y="3360582"/>
                </a:cubicBezTo>
                <a:cubicBezTo>
                  <a:pt x="7798466" y="3395672"/>
                  <a:pt x="7711627" y="3421406"/>
                  <a:pt x="7702144" y="3417766"/>
                </a:cubicBezTo>
                <a:cubicBezTo>
                  <a:pt x="7681057" y="3409675"/>
                  <a:pt x="7663146" y="3323488"/>
                  <a:pt x="7679213" y="3307422"/>
                </a:cubicBezTo>
                <a:cubicBezTo>
                  <a:pt x="7685591" y="3301044"/>
                  <a:pt x="7787748" y="3262317"/>
                  <a:pt x="7906230" y="3221363"/>
                </a:cubicBezTo>
                <a:cubicBezTo>
                  <a:pt x="8024711" y="3180408"/>
                  <a:pt x="8125156" y="3150334"/>
                  <a:pt x="8129442" y="3154532"/>
                </a:cubicBezTo>
                <a:close/>
                <a:moveTo>
                  <a:pt x="7900669" y="2749415"/>
                </a:moveTo>
                <a:cubicBezTo>
                  <a:pt x="8055065" y="2749415"/>
                  <a:pt x="8142220" y="3032834"/>
                  <a:pt x="8009643" y="3103787"/>
                </a:cubicBezTo>
                <a:cubicBezTo>
                  <a:pt x="7970019" y="3124994"/>
                  <a:pt x="7955926" y="3116399"/>
                  <a:pt x="7937178" y="3059592"/>
                </a:cubicBezTo>
                <a:cubicBezTo>
                  <a:pt x="7924491" y="3021151"/>
                  <a:pt x="7925511" y="3010979"/>
                  <a:pt x="7944106" y="2990431"/>
                </a:cubicBezTo>
                <a:cubicBezTo>
                  <a:pt x="7968738" y="2963213"/>
                  <a:pt x="7962553" y="2915983"/>
                  <a:pt x="7930106" y="2883536"/>
                </a:cubicBezTo>
                <a:cubicBezTo>
                  <a:pt x="7893928" y="2847358"/>
                  <a:pt x="7884208" y="2873879"/>
                  <a:pt x="7893363" y="2983789"/>
                </a:cubicBezTo>
                <a:cubicBezTo>
                  <a:pt x="7904032" y="3111868"/>
                  <a:pt x="7885198" y="3159779"/>
                  <a:pt x="7813058" y="3188079"/>
                </a:cubicBezTo>
                <a:cubicBezTo>
                  <a:pt x="7723569" y="3223185"/>
                  <a:pt x="7643737" y="3203850"/>
                  <a:pt x="7599517" y="3136361"/>
                </a:cubicBezTo>
                <a:cubicBezTo>
                  <a:pt x="7568439" y="3088932"/>
                  <a:pt x="7543417" y="2983100"/>
                  <a:pt x="7552519" y="2937588"/>
                </a:cubicBezTo>
                <a:cubicBezTo>
                  <a:pt x="7559217" y="2904101"/>
                  <a:pt x="7631773" y="2814609"/>
                  <a:pt x="7656036" y="2809909"/>
                </a:cubicBezTo>
                <a:cubicBezTo>
                  <a:pt x="7660663" y="2809013"/>
                  <a:pt x="7678650" y="2831936"/>
                  <a:pt x="7696006" y="2860850"/>
                </a:cubicBezTo>
                <a:lnTo>
                  <a:pt x="7727564" y="2913420"/>
                </a:lnTo>
                <a:lnTo>
                  <a:pt x="7699181" y="2939862"/>
                </a:lnTo>
                <a:cubicBezTo>
                  <a:pt x="7665991" y="2970784"/>
                  <a:pt x="7662318" y="3023755"/>
                  <a:pt x="7690569" y="3064089"/>
                </a:cubicBezTo>
                <a:cubicBezTo>
                  <a:pt x="7714358" y="3098051"/>
                  <a:pt x="7757838" y="3101980"/>
                  <a:pt x="7756995" y="3070090"/>
                </a:cubicBezTo>
                <a:cubicBezTo>
                  <a:pt x="7751862" y="2875897"/>
                  <a:pt x="7764136" y="2818548"/>
                  <a:pt x="7820281" y="2774385"/>
                </a:cubicBezTo>
                <a:cubicBezTo>
                  <a:pt x="7839293" y="2759429"/>
                  <a:pt x="7871534" y="2749415"/>
                  <a:pt x="7900669" y="2749415"/>
                </a:cubicBezTo>
                <a:close/>
                <a:moveTo>
                  <a:pt x="145176" y="2496711"/>
                </a:moveTo>
                <a:cubicBezTo>
                  <a:pt x="152637" y="2496395"/>
                  <a:pt x="163166" y="2500489"/>
                  <a:pt x="186392" y="2508586"/>
                </a:cubicBezTo>
                <a:cubicBezTo>
                  <a:pt x="218214" y="2519679"/>
                  <a:pt x="236815" y="2547221"/>
                  <a:pt x="304328" y="2683211"/>
                </a:cubicBezTo>
                <a:cubicBezTo>
                  <a:pt x="348413" y="2772011"/>
                  <a:pt x="389293" y="2849783"/>
                  <a:pt x="395173" y="2856038"/>
                </a:cubicBezTo>
                <a:cubicBezTo>
                  <a:pt x="401162" y="2862410"/>
                  <a:pt x="428064" y="2819130"/>
                  <a:pt x="456350" y="2757613"/>
                </a:cubicBezTo>
                <a:cubicBezTo>
                  <a:pt x="484118" y="2697224"/>
                  <a:pt x="512545" y="2647815"/>
                  <a:pt x="519521" y="2647815"/>
                </a:cubicBezTo>
                <a:cubicBezTo>
                  <a:pt x="545627" y="2647815"/>
                  <a:pt x="596900" y="2677873"/>
                  <a:pt x="596900" y="2693178"/>
                </a:cubicBezTo>
                <a:cubicBezTo>
                  <a:pt x="596900" y="2701915"/>
                  <a:pt x="574744" y="2751004"/>
                  <a:pt x="547663" y="2802265"/>
                </a:cubicBezTo>
                <a:cubicBezTo>
                  <a:pt x="520583" y="2853525"/>
                  <a:pt x="486126" y="2931184"/>
                  <a:pt x="471091" y="2974840"/>
                </a:cubicBezTo>
                <a:cubicBezTo>
                  <a:pt x="456057" y="3018496"/>
                  <a:pt x="439061" y="3054215"/>
                  <a:pt x="433323" y="3054215"/>
                </a:cubicBezTo>
                <a:cubicBezTo>
                  <a:pt x="427585" y="3054215"/>
                  <a:pt x="405061" y="3048000"/>
                  <a:pt x="383270" y="3040403"/>
                </a:cubicBezTo>
                <a:cubicBezTo>
                  <a:pt x="349292" y="3028559"/>
                  <a:pt x="331676" y="3003043"/>
                  <a:pt x="259563" y="2861226"/>
                </a:cubicBezTo>
                <a:cubicBezTo>
                  <a:pt x="209367" y="2762510"/>
                  <a:pt x="169103" y="2697694"/>
                  <a:pt x="159664" y="2700412"/>
                </a:cubicBezTo>
                <a:cubicBezTo>
                  <a:pt x="150967" y="2702916"/>
                  <a:pt x="130770" y="2736398"/>
                  <a:pt x="114782" y="2774815"/>
                </a:cubicBezTo>
                <a:cubicBezTo>
                  <a:pt x="98793" y="2813232"/>
                  <a:pt x="82481" y="2851392"/>
                  <a:pt x="78532" y="2859613"/>
                </a:cubicBezTo>
                <a:cubicBezTo>
                  <a:pt x="69077" y="2879296"/>
                  <a:pt x="0" y="2844960"/>
                  <a:pt x="0" y="2820577"/>
                </a:cubicBezTo>
                <a:cubicBezTo>
                  <a:pt x="0" y="2789700"/>
                  <a:pt x="103728" y="2527529"/>
                  <a:pt x="122370" y="2511290"/>
                </a:cubicBezTo>
                <a:cubicBezTo>
                  <a:pt x="133322" y="2501750"/>
                  <a:pt x="137714" y="2497026"/>
                  <a:pt x="145176" y="2496711"/>
                </a:cubicBezTo>
                <a:close/>
                <a:moveTo>
                  <a:pt x="7678926" y="2414221"/>
                </a:moveTo>
                <a:cubicBezTo>
                  <a:pt x="7671080" y="2416108"/>
                  <a:pt x="7662964" y="2420933"/>
                  <a:pt x="7654401" y="2428599"/>
                </a:cubicBezTo>
                <a:cubicBezTo>
                  <a:pt x="7628755" y="2451557"/>
                  <a:pt x="7630496" y="2459611"/>
                  <a:pt x="7677047" y="2533351"/>
                </a:cubicBezTo>
                <a:cubicBezTo>
                  <a:pt x="7697867" y="2566333"/>
                  <a:pt x="7715392" y="2582073"/>
                  <a:pt x="7724080" y="2575593"/>
                </a:cubicBezTo>
                <a:cubicBezTo>
                  <a:pt x="7731696" y="2569913"/>
                  <a:pt x="7746298" y="2559366"/>
                  <a:pt x="7756529" y="2552156"/>
                </a:cubicBezTo>
                <a:cubicBezTo>
                  <a:pt x="7772564" y="2540855"/>
                  <a:pt x="7771246" y="2530782"/>
                  <a:pt x="7746967" y="2479131"/>
                </a:cubicBezTo>
                <a:cubicBezTo>
                  <a:pt x="7723557" y="2429330"/>
                  <a:pt x="7702461" y="2408558"/>
                  <a:pt x="7678926" y="2414221"/>
                </a:cubicBezTo>
                <a:close/>
                <a:moveTo>
                  <a:pt x="7753948" y="2262452"/>
                </a:moveTo>
                <a:cubicBezTo>
                  <a:pt x="7761919" y="2265511"/>
                  <a:pt x="7798758" y="2330788"/>
                  <a:pt x="7835812" y="2407513"/>
                </a:cubicBezTo>
                <a:cubicBezTo>
                  <a:pt x="7900257" y="2540958"/>
                  <a:pt x="7902534" y="2549173"/>
                  <a:pt x="7888272" y="2596776"/>
                </a:cubicBezTo>
                <a:cubicBezTo>
                  <a:pt x="7862260" y="2683595"/>
                  <a:pt x="7771929" y="2727378"/>
                  <a:pt x="7689703" y="2693022"/>
                </a:cubicBezTo>
                <a:cubicBezTo>
                  <a:pt x="7663192" y="2681945"/>
                  <a:pt x="7637922" y="2671528"/>
                  <a:pt x="7633549" y="2669873"/>
                </a:cubicBezTo>
                <a:cubicBezTo>
                  <a:pt x="7629175" y="2668219"/>
                  <a:pt x="7618779" y="2691019"/>
                  <a:pt x="7610446" y="2720541"/>
                </a:cubicBezTo>
                <a:cubicBezTo>
                  <a:pt x="7593774" y="2779611"/>
                  <a:pt x="7537289" y="2876415"/>
                  <a:pt x="7519495" y="2876415"/>
                </a:cubicBezTo>
                <a:cubicBezTo>
                  <a:pt x="7505458" y="2876415"/>
                  <a:pt x="7454900" y="2792245"/>
                  <a:pt x="7454900" y="2768876"/>
                </a:cubicBezTo>
                <a:cubicBezTo>
                  <a:pt x="7454900" y="2759423"/>
                  <a:pt x="7478220" y="2710536"/>
                  <a:pt x="7506722" y="2660238"/>
                </a:cubicBezTo>
                <a:cubicBezTo>
                  <a:pt x="7543710" y="2594964"/>
                  <a:pt x="7556364" y="2560104"/>
                  <a:pt x="7550930" y="2538451"/>
                </a:cubicBezTo>
                <a:cubicBezTo>
                  <a:pt x="7541157" y="2499512"/>
                  <a:pt x="7532005" y="2500220"/>
                  <a:pt x="7450506" y="2546215"/>
                </a:cubicBezTo>
                <a:cubicBezTo>
                  <a:pt x="7413375" y="2567170"/>
                  <a:pt x="7376461" y="2584315"/>
                  <a:pt x="7368474" y="2584315"/>
                </a:cubicBezTo>
                <a:cubicBezTo>
                  <a:pt x="7352223" y="2584315"/>
                  <a:pt x="7315200" y="2519426"/>
                  <a:pt x="7315200" y="2490942"/>
                </a:cubicBezTo>
                <a:cubicBezTo>
                  <a:pt x="7315200" y="2479868"/>
                  <a:pt x="7399901" y="2429460"/>
                  <a:pt x="7527327" y="2364699"/>
                </a:cubicBezTo>
                <a:cubicBezTo>
                  <a:pt x="7643997" y="2305404"/>
                  <a:pt x="7745976" y="2259393"/>
                  <a:pt x="7753948" y="2262452"/>
                </a:cubicBezTo>
                <a:close/>
                <a:moveTo>
                  <a:pt x="387434" y="2063615"/>
                </a:moveTo>
                <a:cubicBezTo>
                  <a:pt x="396281" y="2063615"/>
                  <a:pt x="526991" y="2131349"/>
                  <a:pt x="571501" y="2158999"/>
                </a:cubicBezTo>
                <a:cubicBezTo>
                  <a:pt x="595948" y="2174186"/>
                  <a:pt x="650241" y="2205322"/>
                  <a:pt x="692151" y="2228191"/>
                </a:cubicBezTo>
                <a:cubicBezTo>
                  <a:pt x="734061" y="2251060"/>
                  <a:pt x="778866" y="2279825"/>
                  <a:pt x="791719" y="2292114"/>
                </a:cubicBezTo>
                <a:cubicBezTo>
                  <a:pt x="813478" y="2312919"/>
                  <a:pt x="813703" y="2317133"/>
                  <a:pt x="794984" y="2353331"/>
                </a:cubicBezTo>
                <a:cubicBezTo>
                  <a:pt x="783928" y="2374711"/>
                  <a:pt x="768966" y="2395861"/>
                  <a:pt x="761735" y="2400329"/>
                </a:cubicBezTo>
                <a:cubicBezTo>
                  <a:pt x="754505" y="2404798"/>
                  <a:pt x="710917" y="2387747"/>
                  <a:pt x="664874" y="2362439"/>
                </a:cubicBezTo>
                <a:cubicBezTo>
                  <a:pt x="618831" y="2337130"/>
                  <a:pt x="576735" y="2315263"/>
                  <a:pt x="571328" y="2313844"/>
                </a:cubicBezTo>
                <a:cubicBezTo>
                  <a:pt x="565920" y="2312426"/>
                  <a:pt x="547513" y="2342834"/>
                  <a:pt x="530422" y="2381418"/>
                </a:cubicBezTo>
                <a:lnTo>
                  <a:pt x="499347" y="2451571"/>
                </a:lnTo>
                <a:lnTo>
                  <a:pt x="586224" y="2501106"/>
                </a:lnTo>
                <a:cubicBezTo>
                  <a:pt x="634006" y="2528350"/>
                  <a:pt x="673101" y="2555033"/>
                  <a:pt x="673101" y="2560402"/>
                </a:cubicBezTo>
                <a:cubicBezTo>
                  <a:pt x="673101" y="2565771"/>
                  <a:pt x="660917" y="2590814"/>
                  <a:pt x="646024" y="2616055"/>
                </a:cubicBezTo>
                <a:cubicBezTo>
                  <a:pt x="624741" y="2652127"/>
                  <a:pt x="614551" y="2659413"/>
                  <a:pt x="598399" y="2650107"/>
                </a:cubicBezTo>
                <a:cubicBezTo>
                  <a:pt x="520158" y="2605029"/>
                  <a:pt x="227756" y="2435608"/>
                  <a:pt x="208231" y="2424040"/>
                </a:cubicBezTo>
                <a:cubicBezTo>
                  <a:pt x="185149" y="2410363"/>
                  <a:pt x="185071" y="2408037"/>
                  <a:pt x="206207" y="2363715"/>
                </a:cubicBezTo>
                <a:cubicBezTo>
                  <a:pt x="218297" y="2338360"/>
                  <a:pt x="232569" y="2314861"/>
                  <a:pt x="237921" y="2311495"/>
                </a:cubicBezTo>
                <a:cubicBezTo>
                  <a:pt x="243272" y="2308129"/>
                  <a:pt x="281574" y="2325355"/>
                  <a:pt x="323035" y="2349776"/>
                </a:cubicBezTo>
                <a:cubicBezTo>
                  <a:pt x="371988" y="2378609"/>
                  <a:pt x="399227" y="2388547"/>
                  <a:pt x="400722" y="2378121"/>
                </a:cubicBezTo>
                <a:cubicBezTo>
                  <a:pt x="401988" y="2369290"/>
                  <a:pt x="421168" y="2338295"/>
                  <a:pt x="443344" y="2309242"/>
                </a:cubicBezTo>
                <a:lnTo>
                  <a:pt x="483664" y="2256419"/>
                </a:lnTo>
                <a:lnTo>
                  <a:pt x="406933" y="2214235"/>
                </a:lnTo>
                <a:cubicBezTo>
                  <a:pt x="364730" y="2191035"/>
                  <a:pt x="330201" y="2164252"/>
                  <a:pt x="330201" y="2154719"/>
                </a:cubicBezTo>
                <a:cubicBezTo>
                  <a:pt x="330201" y="2145186"/>
                  <a:pt x="342020" y="2120787"/>
                  <a:pt x="356466" y="2100501"/>
                </a:cubicBezTo>
                <a:cubicBezTo>
                  <a:pt x="370911" y="2080213"/>
                  <a:pt x="384847" y="2063615"/>
                  <a:pt x="387434" y="2063615"/>
                </a:cubicBezTo>
                <a:close/>
                <a:moveTo>
                  <a:pt x="7469711" y="1838862"/>
                </a:moveTo>
                <a:cubicBezTo>
                  <a:pt x="7481349" y="1840239"/>
                  <a:pt x="7534220" y="1907088"/>
                  <a:pt x="7587203" y="1987415"/>
                </a:cubicBezTo>
                <a:lnTo>
                  <a:pt x="7683534" y="2133465"/>
                </a:lnTo>
                <a:lnTo>
                  <a:pt x="7657409" y="2168390"/>
                </a:lnTo>
                <a:cubicBezTo>
                  <a:pt x="7643040" y="2187599"/>
                  <a:pt x="7623770" y="2203315"/>
                  <a:pt x="7614586" y="2203315"/>
                </a:cubicBezTo>
                <a:cubicBezTo>
                  <a:pt x="7605402" y="2203315"/>
                  <a:pt x="7568240" y="2157682"/>
                  <a:pt x="7532001" y="2101909"/>
                </a:cubicBezTo>
                <a:lnTo>
                  <a:pt x="7466116" y="2000502"/>
                </a:lnTo>
                <a:lnTo>
                  <a:pt x="7434755" y="2021050"/>
                </a:lnTo>
                <a:cubicBezTo>
                  <a:pt x="7399411" y="2044208"/>
                  <a:pt x="7399534" y="2044614"/>
                  <a:pt x="7476401" y="2158865"/>
                </a:cubicBezTo>
                <a:lnTo>
                  <a:pt x="7519123" y="2222365"/>
                </a:lnTo>
                <a:lnTo>
                  <a:pt x="7492654" y="2257290"/>
                </a:lnTo>
                <a:cubicBezTo>
                  <a:pt x="7478095" y="2276499"/>
                  <a:pt x="7458367" y="2292215"/>
                  <a:pt x="7448814" y="2292215"/>
                </a:cubicBezTo>
                <a:cubicBezTo>
                  <a:pt x="7439261" y="2292215"/>
                  <a:pt x="7404501" y="2249682"/>
                  <a:pt x="7371569" y="2197698"/>
                </a:cubicBezTo>
                <a:lnTo>
                  <a:pt x="7311696" y="2103181"/>
                </a:lnTo>
                <a:lnTo>
                  <a:pt x="7227274" y="2160546"/>
                </a:lnTo>
                <a:lnTo>
                  <a:pt x="7296637" y="2264149"/>
                </a:lnTo>
                <a:cubicBezTo>
                  <a:pt x="7334786" y="2321131"/>
                  <a:pt x="7366000" y="2372717"/>
                  <a:pt x="7366000" y="2378784"/>
                </a:cubicBezTo>
                <a:cubicBezTo>
                  <a:pt x="7366000" y="2397934"/>
                  <a:pt x="7279165" y="2438260"/>
                  <a:pt x="7266465" y="2425008"/>
                </a:cubicBezTo>
                <a:cubicBezTo>
                  <a:pt x="7244049" y="2401619"/>
                  <a:pt x="7072392" y="2125050"/>
                  <a:pt x="7069983" y="2108441"/>
                </a:cubicBezTo>
                <a:cubicBezTo>
                  <a:pt x="7068645" y="2099216"/>
                  <a:pt x="7153275" y="2034223"/>
                  <a:pt x="7258050" y="1964013"/>
                </a:cubicBezTo>
                <a:cubicBezTo>
                  <a:pt x="7362825" y="1893803"/>
                  <a:pt x="7458072" y="1837485"/>
                  <a:pt x="7469711" y="1838862"/>
                </a:cubicBezTo>
                <a:close/>
                <a:moveTo>
                  <a:pt x="666667" y="1663847"/>
                </a:moveTo>
                <a:cubicBezTo>
                  <a:pt x="673698" y="1660510"/>
                  <a:pt x="696070" y="1671217"/>
                  <a:pt x="716383" y="1687642"/>
                </a:cubicBezTo>
                <a:lnTo>
                  <a:pt x="753315" y="1717503"/>
                </a:lnTo>
                <a:lnTo>
                  <a:pt x="605587" y="1927128"/>
                </a:lnTo>
                <a:lnTo>
                  <a:pt x="665534" y="1972346"/>
                </a:lnTo>
                <a:lnTo>
                  <a:pt x="727065" y="1885011"/>
                </a:lnTo>
                <a:cubicBezTo>
                  <a:pt x="760908" y="1836976"/>
                  <a:pt x="794082" y="1794285"/>
                  <a:pt x="800785" y="1790142"/>
                </a:cubicBezTo>
                <a:cubicBezTo>
                  <a:pt x="813887" y="1782045"/>
                  <a:pt x="889001" y="1830192"/>
                  <a:pt x="889001" y="1846686"/>
                </a:cubicBezTo>
                <a:cubicBezTo>
                  <a:pt x="889001" y="1852154"/>
                  <a:pt x="860426" y="1894375"/>
                  <a:pt x="825501" y="1940509"/>
                </a:cubicBezTo>
                <a:cubicBezTo>
                  <a:pt x="790576" y="1986645"/>
                  <a:pt x="762001" y="2028013"/>
                  <a:pt x="762001" y="2032443"/>
                </a:cubicBezTo>
                <a:cubicBezTo>
                  <a:pt x="762001" y="2044058"/>
                  <a:pt x="804171" y="2075537"/>
                  <a:pt x="819151" y="2075103"/>
                </a:cubicBezTo>
                <a:cubicBezTo>
                  <a:pt x="826136" y="2074900"/>
                  <a:pt x="867612" y="2032104"/>
                  <a:pt x="911320" y="1979997"/>
                </a:cubicBezTo>
                <a:lnTo>
                  <a:pt x="990789" y="1885260"/>
                </a:lnTo>
                <a:lnTo>
                  <a:pt x="1030086" y="1905582"/>
                </a:lnTo>
                <a:cubicBezTo>
                  <a:pt x="1076862" y="1929770"/>
                  <a:pt x="1080418" y="1921050"/>
                  <a:pt x="951616" y="2098021"/>
                </a:cubicBezTo>
                <a:cubicBezTo>
                  <a:pt x="899715" y="2169331"/>
                  <a:pt x="853605" y="2233199"/>
                  <a:pt x="849149" y="2239951"/>
                </a:cubicBezTo>
                <a:cubicBezTo>
                  <a:pt x="838533" y="2256036"/>
                  <a:pt x="443841" y="1972631"/>
                  <a:pt x="451404" y="1954354"/>
                </a:cubicBezTo>
                <a:cubicBezTo>
                  <a:pt x="454592" y="1946647"/>
                  <a:pt x="501455" y="1879496"/>
                  <a:pt x="555542" y="1805129"/>
                </a:cubicBezTo>
                <a:cubicBezTo>
                  <a:pt x="609630" y="1730761"/>
                  <a:pt x="659636" y="1667185"/>
                  <a:pt x="666667" y="1663847"/>
                </a:cubicBezTo>
                <a:close/>
                <a:moveTo>
                  <a:pt x="7154666" y="1428616"/>
                </a:moveTo>
                <a:cubicBezTo>
                  <a:pt x="7173629" y="1428616"/>
                  <a:pt x="7226300" y="1496335"/>
                  <a:pt x="7226300" y="1520714"/>
                </a:cubicBezTo>
                <a:cubicBezTo>
                  <a:pt x="7226300" y="1530024"/>
                  <a:pt x="7191386" y="1593449"/>
                  <a:pt x="7148713" y="1661658"/>
                </a:cubicBezTo>
                <a:cubicBezTo>
                  <a:pt x="7106040" y="1729868"/>
                  <a:pt x="7073753" y="1788302"/>
                  <a:pt x="7076964" y="1791513"/>
                </a:cubicBezTo>
                <a:cubicBezTo>
                  <a:pt x="7080176" y="1794725"/>
                  <a:pt x="7140720" y="1774394"/>
                  <a:pt x="7211507" y="1746334"/>
                </a:cubicBezTo>
                <a:cubicBezTo>
                  <a:pt x="7282295" y="1718274"/>
                  <a:pt x="7351340" y="1695316"/>
                  <a:pt x="7364941" y="1695316"/>
                </a:cubicBezTo>
                <a:cubicBezTo>
                  <a:pt x="7388347" y="1695316"/>
                  <a:pt x="7442200" y="1755170"/>
                  <a:pt x="7442200" y="1781184"/>
                </a:cubicBezTo>
                <a:cubicBezTo>
                  <a:pt x="7442200" y="1787837"/>
                  <a:pt x="7343616" y="1824847"/>
                  <a:pt x="7223125" y="1863428"/>
                </a:cubicBezTo>
                <a:cubicBezTo>
                  <a:pt x="7102634" y="1902008"/>
                  <a:pt x="6993513" y="1940529"/>
                  <a:pt x="6980633" y="1949029"/>
                </a:cubicBezTo>
                <a:cubicBezTo>
                  <a:pt x="6960785" y="1962129"/>
                  <a:pt x="6951591" y="1959095"/>
                  <a:pt x="6920308" y="1929124"/>
                </a:cubicBezTo>
                <a:cubicBezTo>
                  <a:pt x="6900008" y="1909676"/>
                  <a:pt x="6883400" y="1884974"/>
                  <a:pt x="6883400" y="1874230"/>
                </a:cubicBezTo>
                <a:cubicBezTo>
                  <a:pt x="6883400" y="1863487"/>
                  <a:pt x="6940822" y="1758829"/>
                  <a:pt x="7011005" y="1641656"/>
                </a:cubicBezTo>
                <a:cubicBezTo>
                  <a:pt x="7081188" y="1524484"/>
                  <a:pt x="7145836" y="1428616"/>
                  <a:pt x="7154666" y="1428616"/>
                </a:cubicBezTo>
                <a:close/>
                <a:moveTo>
                  <a:pt x="931667" y="1365116"/>
                </a:moveTo>
                <a:cubicBezTo>
                  <a:pt x="949073" y="1365116"/>
                  <a:pt x="1070679" y="1468414"/>
                  <a:pt x="1163167" y="1561762"/>
                </a:cubicBezTo>
                <a:cubicBezTo>
                  <a:pt x="1252012" y="1651435"/>
                  <a:pt x="1268957" y="1698663"/>
                  <a:pt x="1236687" y="1766668"/>
                </a:cubicBezTo>
                <a:cubicBezTo>
                  <a:pt x="1212708" y="1817200"/>
                  <a:pt x="1154290" y="1869799"/>
                  <a:pt x="1109723" y="1880984"/>
                </a:cubicBezTo>
                <a:cubicBezTo>
                  <a:pt x="1072326" y="1890371"/>
                  <a:pt x="992244" y="1862349"/>
                  <a:pt x="974054" y="1833512"/>
                </a:cubicBezTo>
                <a:cubicBezTo>
                  <a:pt x="964322" y="1818083"/>
                  <a:pt x="968293" y="1802845"/>
                  <a:pt x="989985" y="1772381"/>
                </a:cubicBezTo>
                <a:cubicBezTo>
                  <a:pt x="1005877" y="1750063"/>
                  <a:pt x="1025375" y="1732939"/>
                  <a:pt x="1033315" y="1734326"/>
                </a:cubicBezTo>
                <a:cubicBezTo>
                  <a:pt x="1076974" y="1741958"/>
                  <a:pt x="1096685" y="1737431"/>
                  <a:pt x="1109587" y="1716808"/>
                </a:cubicBezTo>
                <a:cubicBezTo>
                  <a:pt x="1121998" y="1696971"/>
                  <a:pt x="1111020" y="1682294"/>
                  <a:pt x="1028843" y="1608858"/>
                </a:cubicBezTo>
                <a:cubicBezTo>
                  <a:pt x="976534" y="1562112"/>
                  <a:pt x="910811" y="1502828"/>
                  <a:pt x="882793" y="1477116"/>
                </a:cubicBezTo>
                <a:lnTo>
                  <a:pt x="831851" y="1430366"/>
                </a:lnTo>
                <a:lnTo>
                  <a:pt x="875502" y="1397741"/>
                </a:lnTo>
                <a:cubicBezTo>
                  <a:pt x="899510" y="1379797"/>
                  <a:pt x="924784" y="1365116"/>
                  <a:pt x="931667" y="1365116"/>
                </a:cubicBezTo>
                <a:close/>
                <a:moveTo>
                  <a:pt x="7029735" y="1301616"/>
                </a:moveTo>
                <a:cubicBezTo>
                  <a:pt x="7038814" y="1301616"/>
                  <a:pt x="7061675" y="1319958"/>
                  <a:pt x="7080539" y="1342377"/>
                </a:cubicBezTo>
                <a:lnTo>
                  <a:pt x="7114838" y="1383138"/>
                </a:lnTo>
                <a:lnTo>
                  <a:pt x="6932443" y="1545002"/>
                </a:lnTo>
                <a:cubicBezTo>
                  <a:pt x="6832126" y="1634027"/>
                  <a:pt x="6746271" y="1709982"/>
                  <a:pt x="6741653" y="1713791"/>
                </a:cubicBezTo>
                <a:cubicBezTo>
                  <a:pt x="6737035" y="1717600"/>
                  <a:pt x="6717669" y="1702190"/>
                  <a:pt x="6698616" y="1679548"/>
                </a:cubicBezTo>
                <a:lnTo>
                  <a:pt x="6663976" y="1638380"/>
                </a:lnTo>
                <a:lnTo>
                  <a:pt x="6838603" y="1469998"/>
                </a:lnTo>
                <a:cubicBezTo>
                  <a:pt x="6934648" y="1377388"/>
                  <a:pt x="7020657" y="1301616"/>
                  <a:pt x="7029735" y="1301616"/>
                </a:cubicBezTo>
                <a:close/>
                <a:moveTo>
                  <a:pt x="1078471" y="1212716"/>
                </a:moveTo>
                <a:cubicBezTo>
                  <a:pt x="1089709" y="1212716"/>
                  <a:pt x="1175755" y="1289725"/>
                  <a:pt x="1269683" y="1383848"/>
                </a:cubicBezTo>
                <a:lnTo>
                  <a:pt x="1440463" y="1554980"/>
                </a:lnTo>
                <a:lnTo>
                  <a:pt x="1403656" y="1593398"/>
                </a:lnTo>
                <a:cubicBezTo>
                  <a:pt x="1383412" y="1614528"/>
                  <a:pt x="1360695" y="1631816"/>
                  <a:pt x="1353174" y="1631816"/>
                </a:cubicBezTo>
                <a:cubicBezTo>
                  <a:pt x="1345652" y="1631816"/>
                  <a:pt x="1263129" y="1555290"/>
                  <a:pt x="1169790" y="1461758"/>
                </a:cubicBezTo>
                <a:cubicBezTo>
                  <a:pt x="995288" y="1286896"/>
                  <a:pt x="980218" y="1261283"/>
                  <a:pt x="1032601" y="1228591"/>
                </a:cubicBezTo>
                <a:cubicBezTo>
                  <a:pt x="1046591" y="1219860"/>
                  <a:pt x="1067233" y="1212716"/>
                  <a:pt x="1078471" y="1212716"/>
                </a:cubicBezTo>
                <a:close/>
                <a:moveTo>
                  <a:pt x="1430077" y="1138502"/>
                </a:moveTo>
                <a:cubicBezTo>
                  <a:pt x="1423806" y="1139408"/>
                  <a:pt x="1425605" y="1147981"/>
                  <a:pt x="1429443" y="1165091"/>
                </a:cubicBezTo>
                <a:cubicBezTo>
                  <a:pt x="1432971" y="1180807"/>
                  <a:pt x="1441298" y="1203866"/>
                  <a:pt x="1447950" y="1216334"/>
                </a:cubicBezTo>
                <a:cubicBezTo>
                  <a:pt x="1459283" y="1237575"/>
                  <a:pt x="1462057" y="1237683"/>
                  <a:pt x="1492024" y="1218048"/>
                </a:cubicBezTo>
                <a:cubicBezTo>
                  <a:pt x="1534052" y="1190510"/>
                  <a:pt x="1532523" y="1183384"/>
                  <a:pt x="1479121" y="1157918"/>
                </a:cubicBezTo>
                <a:cubicBezTo>
                  <a:pt x="1450687" y="1144359"/>
                  <a:pt x="1436347" y="1137597"/>
                  <a:pt x="1430077" y="1138502"/>
                </a:cubicBezTo>
                <a:close/>
                <a:moveTo>
                  <a:pt x="6659760" y="958716"/>
                </a:moveTo>
                <a:cubicBezTo>
                  <a:pt x="6675407" y="958716"/>
                  <a:pt x="6747813" y="1021571"/>
                  <a:pt x="6737157" y="1025905"/>
                </a:cubicBezTo>
                <a:cubicBezTo>
                  <a:pt x="6729099" y="1029183"/>
                  <a:pt x="6691018" y="1316667"/>
                  <a:pt x="6697751" y="1323400"/>
                </a:cubicBezTo>
                <a:cubicBezTo>
                  <a:pt x="6700413" y="1326062"/>
                  <a:pt x="6738390" y="1287960"/>
                  <a:pt x="6782144" y="1238728"/>
                </a:cubicBezTo>
                <a:cubicBezTo>
                  <a:pt x="6825899" y="1189496"/>
                  <a:pt x="6867641" y="1149216"/>
                  <a:pt x="6874905" y="1149216"/>
                </a:cubicBezTo>
                <a:cubicBezTo>
                  <a:pt x="6894955" y="1149216"/>
                  <a:pt x="6946900" y="1202028"/>
                  <a:pt x="6946900" y="1222412"/>
                </a:cubicBezTo>
                <a:cubicBezTo>
                  <a:pt x="6946900" y="1245934"/>
                  <a:pt x="6643126" y="1581016"/>
                  <a:pt x="6621801" y="1581016"/>
                </a:cubicBezTo>
                <a:cubicBezTo>
                  <a:pt x="6612789" y="1581016"/>
                  <a:pt x="6589748" y="1567539"/>
                  <a:pt x="6570597" y="1551066"/>
                </a:cubicBezTo>
                <a:lnTo>
                  <a:pt x="6535779" y="1521116"/>
                </a:lnTo>
                <a:lnTo>
                  <a:pt x="6551885" y="1382791"/>
                </a:lnTo>
                <a:cubicBezTo>
                  <a:pt x="6560744" y="1306712"/>
                  <a:pt x="6568950" y="1233628"/>
                  <a:pt x="6570121" y="1220382"/>
                </a:cubicBezTo>
                <a:cubicBezTo>
                  <a:pt x="6571314" y="1206888"/>
                  <a:pt x="6539328" y="1238997"/>
                  <a:pt x="6497376" y="1293407"/>
                </a:cubicBezTo>
                <a:cubicBezTo>
                  <a:pt x="6456195" y="1346817"/>
                  <a:pt x="6416559" y="1390516"/>
                  <a:pt x="6409294" y="1390516"/>
                </a:cubicBezTo>
                <a:cubicBezTo>
                  <a:pt x="6390179" y="1390516"/>
                  <a:pt x="6337300" y="1338127"/>
                  <a:pt x="6337300" y="1319188"/>
                </a:cubicBezTo>
                <a:cubicBezTo>
                  <a:pt x="6337300" y="1310333"/>
                  <a:pt x="6406625" y="1225604"/>
                  <a:pt x="6491355" y="1130902"/>
                </a:cubicBezTo>
                <a:cubicBezTo>
                  <a:pt x="6576085" y="1036200"/>
                  <a:pt x="6651868" y="958716"/>
                  <a:pt x="6659760" y="958716"/>
                </a:cubicBezTo>
                <a:close/>
                <a:moveTo>
                  <a:pt x="6236676" y="641217"/>
                </a:moveTo>
                <a:cubicBezTo>
                  <a:pt x="6242904" y="641217"/>
                  <a:pt x="6266421" y="657675"/>
                  <a:pt x="6288938" y="677793"/>
                </a:cubicBezTo>
                <a:lnTo>
                  <a:pt x="6329876" y="714372"/>
                </a:lnTo>
                <a:lnTo>
                  <a:pt x="6258992" y="801620"/>
                </a:lnTo>
                <a:cubicBezTo>
                  <a:pt x="6139685" y="948468"/>
                  <a:pt x="6107629" y="1040334"/>
                  <a:pt x="6162326" y="1078646"/>
                </a:cubicBezTo>
                <a:cubicBezTo>
                  <a:pt x="6209489" y="1111680"/>
                  <a:pt x="6242746" y="1103303"/>
                  <a:pt x="6275659" y="1050096"/>
                </a:cubicBezTo>
                <a:cubicBezTo>
                  <a:pt x="6319374" y="979428"/>
                  <a:pt x="6455784" y="806317"/>
                  <a:pt x="6467755" y="806317"/>
                </a:cubicBezTo>
                <a:cubicBezTo>
                  <a:pt x="6487848" y="806317"/>
                  <a:pt x="6553200" y="862182"/>
                  <a:pt x="6553200" y="879359"/>
                </a:cubicBezTo>
                <a:cubicBezTo>
                  <a:pt x="6553200" y="899931"/>
                  <a:pt x="6390882" y="1130270"/>
                  <a:pt x="6341798" y="1179355"/>
                </a:cubicBezTo>
                <a:cubicBezTo>
                  <a:pt x="6279511" y="1241641"/>
                  <a:pt x="6197534" y="1240104"/>
                  <a:pt x="6102725" y="1174874"/>
                </a:cubicBezTo>
                <a:cubicBezTo>
                  <a:pt x="6035783" y="1128817"/>
                  <a:pt x="6007100" y="1080569"/>
                  <a:pt x="6007100" y="1014025"/>
                </a:cubicBezTo>
                <a:cubicBezTo>
                  <a:pt x="6007100" y="975396"/>
                  <a:pt x="6027577" y="935956"/>
                  <a:pt x="6116226" y="803846"/>
                </a:cubicBezTo>
                <a:cubicBezTo>
                  <a:pt x="6176245" y="714400"/>
                  <a:pt x="6230448" y="641217"/>
                  <a:pt x="6236676" y="641217"/>
                </a:cubicBezTo>
                <a:close/>
                <a:moveTo>
                  <a:pt x="1860553" y="581923"/>
                </a:moveTo>
                <a:cubicBezTo>
                  <a:pt x="1875544" y="585874"/>
                  <a:pt x="2133232" y="971910"/>
                  <a:pt x="2133266" y="990466"/>
                </a:cubicBezTo>
                <a:cubicBezTo>
                  <a:pt x="2133277" y="997451"/>
                  <a:pt x="2116132" y="1018988"/>
                  <a:pt x="2095164" y="1038326"/>
                </a:cubicBezTo>
                <a:lnTo>
                  <a:pt x="2057041" y="1073486"/>
                </a:lnTo>
                <a:lnTo>
                  <a:pt x="1990546" y="1039641"/>
                </a:lnTo>
                <a:cubicBezTo>
                  <a:pt x="1909040" y="998155"/>
                  <a:pt x="1778002" y="944857"/>
                  <a:pt x="1778002" y="953191"/>
                </a:cubicBezTo>
                <a:cubicBezTo>
                  <a:pt x="1778002" y="956553"/>
                  <a:pt x="1806578" y="1002453"/>
                  <a:pt x="1841502" y="1055192"/>
                </a:cubicBezTo>
                <a:cubicBezTo>
                  <a:pt x="1876427" y="1107931"/>
                  <a:pt x="1905002" y="1155874"/>
                  <a:pt x="1905002" y="1161733"/>
                </a:cubicBezTo>
                <a:cubicBezTo>
                  <a:pt x="1905002" y="1167593"/>
                  <a:pt x="1866971" y="1199525"/>
                  <a:pt x="1820488" y="1232694"/>
                </a:cubicBezTo>
                <a:lnTo>
                  <a:pt x="1735975" y="1293002"/>
                </a:lnTo>
                <a:lnTo>
                  <a:pt x="1690313" y="1270820"/>
                </a:lnTo>
                <a:cubicBezTo>
                  <a:pt x="1615243" y="1234349"/>
                  <a:pt x="1609048" y="1235504"/>
                  <a:pt x="1556996" y="1295666"/>
                </a:cubicBezTo>
                <a:cubicBezTo>
                  <a:pt x="1508148" y="1352126"/>
                  <a:pt x="1507664" y="1353693"/>
                  <a:pt x="1523139" y="1405343"/>
                </a:cubicBezTo>
                <a:cubicBezTo>
                  <a:pt x="1538285" y="1455892"/>
                  <a:pt x="1537496" y="1459084"/>
                  <a:pt x="1500806" y="1495774"/>
                </a:cubicBezTo>
                <a:cubicBezTo>
                  <a:pt x="1439458" y="1557122"/>
                  <a:pt x="1426713" y="1539467"/>
                  <a:pt x="1333502" y="1264019"/>
                </a:cubicBezTo>
                <a:lnTo>
                  <a:pt x="1250953" y="1020075"/>
                </a:lnTo>
                <a:lnTo>
                  <a:pt x="1301273" y="989396"/>
                </a:lnTo>
                <a:cubicBezTo>
                  <a:pt x="1328948" y="972522"/>
                  <a:pt x="1354929" y="958716"/>
                  <a:pt x="1359005" y="958716"/>
                </a:cubicBezTo>
                <a:cubicBezTo>
                  <a:pt x="1363082" y="958716"/>
                  <a:pt x="1453728" y="1004970"/>
                  <a:pt x="1560440" y="1061502"/>
                </a:cubicBezTo>
                <a:cubicBezTo>
                  <a:pt x="1667154" y="1118035"/>
                  <a:pt x="1756725" y="1162027"/>
                  <a:pt x="1759490" y="1159262"/>
                </a:cubicBezTo>
                <a:cubicBezTo>
                  <a:pt x="1762254" y="1156498"/>
                  <a:pt x="1715774" y="1081259"/>
                  <a:pt x="1656204" y="992064"/>
                </a:cubicBezTo>
                <a:cubicBezTo>
                  <a:pt x="1596632" y="902869"/>
                  <a:pt x="1546802" y="818605"/>
                  <a:pt x="1545471" y="804806"/>
                </a:cubicBezTo>
                <a:cubicBezTo>
                  <a:pt x="1543744" y="786893"/>
                  <a:pt x="1555868" y="774595"/>
                  <a:pt x="1587872" y="761797"/>
                </a:cubicBezTo>
                <a:cubicBezTo>
                  <a:pt x="1631381" y="744399"/>
                  <a:pt x="1636702" y="745745"/>
                  <a:pt x="1769956" y="807854"/>
                </a:cubicBezTo>
                <a:cubicBezTo>
                  <a:pt x="1845452" y="843042"/>
                  <a:pt x="1910066" y="868986"/>
                  <a:pt x="1913546" y="865505"/>
                </a:cubicBezTo>
                <a:cubicBezTo>
                  <a:pt x="1917024" y="862027"/>
                  <a:pt x="1890807" y="816113"/>
                  <a:pt x="1855286" y="763471"/>
                </a:cubicBezTo>
                <a:cubicBezTo>
                  <a:pt x="1819765" y="710831"/>
                  <a:pt x="1790702" y="662268"/>
                  <a:pt x="1790702" y="655548"/>
                </a:cubicBezTo>
                <a:cubicBezTo>
                  <a:pt x="1790702" y="648832"/>
                  <a:pt x="1803562" y="628764"/>
                  <a:pt x="1819277" y="610953"/>
                </a:cubicBezTo>
                <a:cubicBezTo>
                  <a:pt x="1834994" y="593143"/>
                  <a:pt x="1853567" y="580079"/>
                  <a:pt x="1860553" y="581923"/>
                </a:cubicBezTo>
                <a:close/>
                <a:moveTo>
                  <a:pt x="2247902" y="374757"/>
                </a:moveTo>
                <a:cubicBezTo>
                  <a:pt x="2315146" y="362779"/>
                  <a:pt x="2428323" y="406134"/>
                  <a:pt x="2445299" y="450370"/>
                </a:cubicBezTo>
                <a:cubicBezTo>
                  <a:pt x="2450258" y="463295"/>
                  <a:pt x="2438861" y="476929"/>
                  <a:pt x="2410619" y="491858"/>
                </a:cubicBezTo>
                <a:cubicBezTo>
                  <a:pt x="2346326" y="525837"/>
                  <a:pt x="2338911" y="527905"/>
                  <a:pt x="2330451" y="514215"/>
                </a:cubicBezTo>
                <a:cubicBezTo>
                  <a:pt x="2315627" y="490228"/>
                  <a:pt x="2250141" y="501270"/>
                  <a:pt x="2210776" y="534396"/>
                </a:cubicBezTo>
                <a:cubicBezTo>
                  <a:pt x="2163484" y="574190"/>
                  <a:pt x="2158944" y="629923"/>
                  <a:pt x="2196932" y="704384"/>
                </a:cubicBezTo>
                <a:cubicBezTo>
                  <a:pt x="2240667" y="790109"/>
                  <a:pt x="2299855" y="813373"/>
                  <a:pt x="2375156" y="774435"/>
                </a:cubicBezTo>
                <a:cubicBezTo>
                  <a:pt x="2419104" y="751707"/>
                  <a:pt x="2446600" y="707833"/>
                  <a:pt x="2428337" y="689573"/>
                </a:cubicBezTo>
                <a:cubicBezTo>
                  <a:pt x="2420248" y="681483"/>
                  <a:pt x="2402354" y="684169"/>
                  <a:pt x="2376991" y="697284"/>
                </a:cubicBezTo>
                <a:cubicBezTo>
                  <a:pt x="2355581" y="708356"/>
                  <a:pt x="2335068" y="717417"/>
                  <a:pt x="2331408" y="717417"/>
                </a:cubicBezTo>
                <a:cubicBezTo>
                  <a:pt x="2323212" y="717417"/>
                  <a:pt x="2286002" y="646748"/>
                  <a:pt x="2286002" y="631182"/>
                </a:cubicBezTo>
                <a:cubicBezTo>
                  <a:pt x="2286002" y="615031"/>
                  <a:pt x="2475426" y="524753"/>
                  <a:pt x="2490179" y="533871"/>
                </a:cubicBezTo>
                <a:cubicBezTo>
                  <a:pt x="2508782" y="545368"/>
                  <a:pt x="2578101" y="687990"/>
                  <a:pt x="2578101" y="714769"/>
                </a:cubicBezTo>
                <a:cubicBezTo>
                  <a:pt x="2578101" y="751594"/>
                  <a:pt x="2498473" y="835332"/>
                  <a:pt x="2425893" y="874835"/>
                </a:cubicBezTo>
                <a:cubicBezTo>
                  <a:pt x="2369171" y="905709"/>
                  <a:pt x="2349182" y="910027"/>
                  <a:pt x="2284641" y="905358"/>
                </a:cubicBezTo>
                <a:cubicBezTo>
                  <a:pt x="2229438" y="901365"/>
                  <a:pt x="2198537" y="891458"/>
                  <a:pt x="2168355" y="868078"/>
                </a:cubicBezTo>
                <a:cubicBezTo>
                  <a:pt x="2075153" y="795880"/>
                  <a:pt x="2026323" y="663738"/>
                  <a:pt x="2056108" y="564325"/>
                </a:cubicBezTo>
                <a:cubicBezTo>
                  <a:pt x="2081784" y="478625"/>
                  <a:pt x="2173454" y="388020"/>
                  <a:pt x="2247902" y="374757"/>
                </a:cubicBezTo>
                <a:close/>
                <a:moveTo>
                  <a:pt x="5588696" y="311015"/>
                </a:moveTo>
                <a:cubicBezTo>
                  <a:pt x="5605726" y="311015"/>
                  <a:pt x="5667437" y="336701"/>
                  <a:pt x="5680822" y="349361"/>
                </a:cubicBezTo>
                <a:cubicBezTo>
                  <a:pt x="5686472" y="354704"/>
                  <a:pt x="5674348" y="396010"/>
                  <a:pt x="5653880" y="441151"/>
                </a:cubicBezTo>
                <a:lnTo>
                  <a:pt x="5616666" y="523225"/>
                </a:lnTo>
                <a:lnTo>
                  <a:pt x="5685164" y="556820"/>
                </a:lnTo>
                <a:cubicBezTo>
                  <a:pt x="5722838" y="575299"/>
                  <a:pt x="5755773" y="590417"/>
                  <a:pt x="5758352" y="590417"/>
                </a:cubicBezTo>
                <a:cubicBezTo>
                  <a:pt x="5760932" y="590417"/>
                  <a:pt x="5769792" y="563270"/>
                  <a:pt x="5778043" y="530090"/>
                </a:cubicBezTo>
                <a:cubicBezTo>
                  <a:pt x="5797948" y="450044"/>
                  <a:pt x="5829147" y="422156"/>
                  <a:pt x="5879249" y="439623"/>
                </a:cubicBezTo>
                <a:cubicBezTo>
                  <a:pt x="5954495" y="465853"/>
                  <a:pt x="5953583" y="472885"/>
                  <a:pt x="5847842" y="682048"/>
                </a:cubicBezTo>
                <a:cubicBezTo>
                  <a:pt x="5793868" y="788812"/>
                  <a:pt x="5745239" y="886907"/>
                  <a:pt x="5739778" y="900037"/>
                </a:cubicBezTo>
                <a:cubicBezTo>
                  <a:pt x="5731265" y="920506"/>
                  <a:pt x="5724717" y="921942"/>
                  <a:pt x="5693850" y="910113"/>
                </a:cubicBezTo>
                <a:cubicBezTo>
                  <a:pt x="5620500" y="882006"/>
                  <a:pt x="5620177" y="880823"/>
                  <a:pt x="5662833" y="796325"/>
                </a:cubicBezTo>
                <a:cubicBezTo>
                  <a:pt x="5684540" y="753322"/>
                  <a:pt x="5702300" y="712360"/>
                  <a:pt x="5702300" y="705293"/>
                </a:cubicBezTo>
                <a:cubicBezTo>
                  <a:pt x="5702300" y="694586"/>
                  <a:pt x="5588764" y="628515"/>
                  <a:pt x="5570369" y="628515"/>
                </a:cubicBezTo>
                <a:cubicBezTo>
                  <a:pt x="5567192" y="628515"/>
                  <a:pt x="5546154" y="668522"/>
                  <a:pt x="5523616" y="717417"/>
                </a:cubicBezTo>
                <a:cubicBezTo>
                  <a:pt x="5501079" y="766311"/>
                  <a:pt x="5477965" y="806317"/>
                  <a:pt x="5472251" y="806317"/>
                </a:cubicBezTo>
                <a:cubicBezTo>
                  <a:pt x="5466537" y="806317"/>
                  <a:pt x="5441349" y="796533"/>
                  <a:pt x="5416279" y="784580"/>
                </a:cubicBezTo>
                <a:cubicBezTo>
                  <a:pt x="5380718" y="767622"/>
                  <a:pt x="5372132" y="757116"/>
                  <a:pt x="5377229" y="736807"/>
                </a:cubicBezTo>
                <a:cubicBezTo>
                  <a:pt x="5380823" y="722491"/>
                  <a:pt x="5426889" y="620828"/>
                  <a:pt x="5479597" y="510894"/>
                </a:cubicBezTo>
                <a:cubicBezTo>
                  <a:pt x="5532305" y="400963"/>
                  <a:pt x="5581400" y="311015"/>
                  <a:pt x="5588696" y="311015"/>
                </a:cubicBezTo>
                <a:close/>
                <a:moveTo>
                  <a:pt x="3966200" y="241013"/>
                </a:moveTo>
                <a:cubicBezTo>
                  <a:pt x="4018190" y="240003"/>
                  <a:pt x="4075806" y="250187"/>
                  <a:pt x="4088712" y="265735"/>
                </a:cubicBezTo>
                <a:cubicBezTo>
                  <a:pt x="4098578" y="277626"/>
                  <a:pt x="4100222" y="296384"/>
                  <a:pt x="4093442" y="319711"/>
                </a:cubicBezTo>
                <a:cubicBezTo>
                  <a:pt x="4083164" y="355071"/>
                  <a:pt x="4081930" y="355465"/>
                  <a:pt x="3981450" y="355465"/>
                </a:cubicBezTo>
                <a:lnTo>
                  <a:pt x="3879850" y="355465"/>
                </a:lnTo>
                <a:lnTo>
                  <a:pt x="3879850" y="304792"/>
                </a:lnTo>
                <a:cubicBezTo>
                  <a:pt x="3879850" y="258763"/>
                  <a:pt x="3883344" y="253369"/>
                  <a:pt x="3917950" y="245969"/>
                </a:cubicBezTo>
                <a:cubicBezTo>
                  <a:pt x="3932165" y="242927"/>
                  <a:pt x="3948870" y="241347"/>
                  <a:pt x="3966200" y="241013"/>
                </a:cubicBezTo>
                <a:close/>
                <a:moveTo>
                  <a:pt x="5168652" y="175857"/>
                </a:moveTo>
                <a:cubicBezTo>
                  <a:pt x="5178930" y="175847"/>
                  <a:pt x="5191086" y="176635"/>
                  <a:pt x="5206165" y="177957"/>
                </a:cubicBezTo>
                <a:cubicBezTo>
                  <a:pt x="5333012" y="189092"/>
                  <a:pt x="5416162" y="249816"/>
                  <a:pt x="5423150" y="336415"/>
                </a:cubicBezTo>
                <a:cubicBezTo>
                  <a:pt x="5424559" y="353878"/>
                  <a:pt x="5427937" y="378166"/>
                  <a:pt x="5430656" y="390392"/>
                </a:cubicBezTo>
                <a:cubicBezTo>
                  <a:pt x="5434529" y="407801"/>
                  <a:pt x="5427163" y="412615"/>
                  <a:pt x="5396665" y="412615"/>
                </a:cubicBezTo>
                <a:cubicBezTo>
                  <a:pt x="5345546" y="412615"/>
                  <a:pt x="5308600" y="391943"/>
                  <a:pt x="5308600" y="363337"/>
                </a:cubicBezTo>
                <a:cubicBezTo>
                  <a:pt x="5308600" y="303618"/>
                  <a:pt x="5206313" y="272013"/>
                  <a:pt x="5157120" y="316532"/>
                </a:cubicBezTo>
                <a:cubicBezTo>
                  <a:pt x="5128324" y="342594"/>
                  <a:pt x="5092700" y="439117"/>
                  <a:pt x="5092700" y="491079"/>
                </a:cubicBezTo>
                <a:cubicBezTo>
                  <a:pt x="5092700" y="567680"/>
                  <a:pt x="5200066" y="609096"/>
                  <a:pt x="5251450" y="552315"/>
                </a:cubicBezTo>
                <a:cubicBezTo>
                  <a:pt x="5282245" y="518287"/>
                  <a:pt x="5308098" y="520323"/>
                  <a:pt x="5351054" y="560152"/>
                </a:cubicBezTo>
                <a:lnTo>
                  <a:pt x="5386899" y="593390"/>
                </a:lnTo>
                <a:lnTo>
                  <a:pt x="5345490" y="636113"/>
                </a:lnTo>
                <a:cubicBezTo>
                  <a:pt x="5269745" y="714265"/>
                  <a:pt x="5191296" y="719035"/>
                  <a:pt x="5065345" y="653150"/>
                </a:cubicBezTo>
                <a:cubicBezTo>
                  <a:pt x="4979235" y="608104"/>
                  <a:pt x="4930570" y="448055"/>
                  <a:pt x="4977602" y="364578"/>
                </a:cubicBezTo>
                <a:cubicBezTo>
                  <a:pt x="5019639" y="289970"/>
                  <a:pt x="5059473" y="237226"/>
                  <a:pt x="5098686" y="204247"/>
                </a:cubicBezTo>
                <a:cubicBezTo>
                  <a:pt x="5123898" y="183043"/>
                  <a:pt x="5137820" y="175878"/>
                  <a:pt x="5168652" y="175857"/>
                </a:cubicBezTo>
                <a:close/>
                <a:moveTo>
                  <a:pt x="2918370" y="128456"/>
                </a:moveTo>
                <a:cubicBezTo>
                  <a:pt x="2979334" y="125410"/>
                  <a:pt x="3045037" y="153747"/>
                  <a:pt x="3085425" y="205089"/>
                </a:cubicBezTo>
                <a:cubicBezTo>
                  <a:pt x="3110713" y="237240"/>
                  <a:pt x="3110980" y="239914"/>
                  <a:pt x="3089721" y="248126"/>
                </a:cubicBezTo>
                <a:cubicBezTo>
                  <a:pt x="3077252" y="252939"/>
                  <a:pt x="3051804" y="265743"/>
                  <a:pt x="3033169" y="276575"/>
                </a:cubicBezTo>
                <a:cubicBezTo>
                  <a:pt x="3001789" y="294814"/>
                  <a:pt x="2997654" y="294466"/>
                  <a:pt x="2977226" y="271893"/>
                </a:cubicBezTo>
                <a:cubicBezTo>
                  <a:pt x="2950805" y="242699"/>
                  <a:pt x="2911424" y="240787"/>
                  <a:pt x="2862083" y="266307"/>
                </a:cubicBezTo>
                <a:cubicBezTo>
                  <a:pt x="2809184" y="293670"/>
                  <a:pt x="2841102" y="309179"/>
                  <a:pt x="2966749" y="317171"/>
                </a:cubicBezTo>
                <a:cubicBezTo>
                  <a:pt x="3092152" y="325146"/>
                  <a:pt x="3134734" y="348128"/>
                  <a:pt x="3165803" y="424600"/>
                </a:cubicBezTo>
                <a:cubicBezTo>
                  <a:pt x="3193587" y="492989"/>
                  <a:pt x="3179063" y="551441"/>
                  <a:pt x="3127008" y="580714"/>
                </a:cubicBezTo>
                <a:cubicBezTo>
                  <a:pt x="3108002" y="591399"/>
                  <a:pt x="3076144" y="612697"/>
                  <a:pt x="3056212" y="628038"/>
                </a:cubicBezTo>
                <a:cubicBezTo>
                  <a:pt x="3008501" y="664756"/>
                  <a:pt x="2905290" y="668576"/>
                  <a:pt x="2849604" y="635682"/>
                </a:cubicBezTo>
                <a:cubicBezTo>
                  <a:pt x="2796873" y="604533"/>
                  <a:pt x="2761231" y="544747"/>
                  <a:pt x="2781112" y="520794"/>
                </a:cubicBezTo>
                <a:cubicBezTo>
                  <a:pt x="2808630" y="487636"/>
                  <a:pt x="2869429" y="483663"/>
                  <a:pt x="2900635" y="512978"/>
                </a:cubicBezTo>
                <a:cubicBezTo>
                  <a:pt x="2932749" y="543149"/>
                  <a:pt x="2993714" y="547902"/>
                  <a:pt x="3027906" y="522903"/>
                </a:cubicBezTo>
                <a:cubicBezTo>
                  <a:pt x="3045467" y="510061"/>
                  <a:pt x="3048208" y="499024"/>
                  <a:pt x="3039736" y="475276"/>
                </a:cubicBezTo>
                <a:cubicBezTo>
                  <a:pt x="3029624" y="446933"/>
                  <a:pt x="3020279" y="443780"/>
                  <a:pt x="2927230" y="437331"/>
                </a:cubicBezTo>
                <a:cubicBezTo>
                  <a:pt x="2871417" y="433459"/>
                  <a:pt x="2813469" y="426678"/>
                  <a:pt x="2798458" y="422255"/>
                </a:cubicBezTo>
                <a:cubicBezTo>
                  <a:pt x="2757024" y="410054"/>
                  <a:pt x="2730501" y="362405"/>
                  <a:pt x="2730501" y="300164"/>
                </a:cubicBezTo>
                <a:cubicBezTo>
                  <a:pt x="2730501" y="252757"/>
                  <a:pt x="2737233" y="237816"/>
                  <a:pt x="2774374" y="202790"/>
                </a:cubicBezTo>
                <a:cubicBezTo>
                  <a:pt x="2798502" y="180031"/>
                  <a:pt x="2837079" y="152803"/>
                  <a:pt x="2860099" y="142276"/>
                </a:cubicBezTo>
                <a:cubicBezTo>
                  <a:pt x="2878254" y="133978"/>
                  <a:pt x="2898049" y="129474"/>
                  <a:pt x="2918370" y="128456"/>
                </a:cubicBezTo>
                <a:close/>
                <a:moveTo>
                  <a:pt x="4635562" y="37626"/>
                </a:moveTo>
                <a:cubicBezTo>
                  <a:pt x="4703900" y="41739"/>
                  <a:pt x="4898176" y="78377"/>
                  <a:pt x="4938457" y="96742"/>
                </a:cubicBezTo>
                <a:cubicBezTo>
                  <a:pt x="4963594" y="108198"/>
                  <a:pt x="4967100" y="116688"/>
                  <a:pt x="4960444" y="149973"/>
                </a:cubicBezTo>
                <a:cubicBezTo>
                  <a:pt x="4956088" y="171751"/>
                  <a:pt x="4947990" y="194105"/>
                  <a:pt x="4942449" y="199646"/>
                </a:cubicBezTo>
                <a:cubicBezTo>
                  <a:pt x="4936908" y="205187"/>
                  <a:pt x="4880063" y="199303"/>
                  <a:pt x="4816126" y="186564"/>
                </a:cubicBezTo>
                <a:cubicBezTo>
                  <a:pt x="4693015" y="162041"/>
                  <a:pt x="4686300" y="163815"/>
                  <a:pt x="4686300" y="220865"/>
                </a:cubicBezTo>
                <a:cubicBezTo>
                  <a:pt x="4686300" y="238578"/>
                  <a:pt x="4705974" y="246137"/>
                  <a:pt x="4785894" y="259115"/>
                </a:cubicBezTo>
                <a:cubicBezTo>
                  <a:pt x="4840670" y="268008"/>
                  <a:pt x="4892172" y="279417"/>
                  <a:pt x="4900343" y="284469"/>
                </a:cubicBezTo>
                <a:cubicBezTo>
                  <a:pt x="4918435" y="295649"/>
                  <a:pt x="4905391" y="374088"/>
                  <a:pt x="4884079" y="382269"/>
                </a:cubicBezTo>
                <a:cubicBezTo>
                  <a:pt x="4876098" y="385328"/>
                  <a:pt x="4824445" y="379203"/>
                  <a:pt x="4769294" y="368651"/>
                </a:cubicBezTo>
                <a:cubicBezTo>
                  <a:pt x="4714143" y="358099"/>
                  <a:pt x="4666948" y="351534"/>
                  <a:pt x="4664416" y="354065"/>
                </a:cubicBezTo>
                <a:cubicBezTo>
                  <a:pt x="4661885" y="356600"/>
                  <a:pt x="4656583" y="378582"/>
                  <a:pt x="4652633" y="402917"/>
                </a:cubicBezTo>
                <a:lnTo>
                  <a:pt x="4645454" y="447162"/>
                </a:lnTo>
                <a:lnTo>
                  <a:pt x="4883150" y="482468"/>
                </a:lnTo>
                <a:lnTo>
                  <a:pt x="4885870" y="533084"/>
                </a:lnTo>
                <a:cubicBezTo>
                  <a:pt x="4887367" y="560927"/>
                  <a:pt x="4883543" y="588753"/>
                  <a:pt x="4877372" y="594922"/>
                </a:cubicBezTo>
                <a:cubicBezTo>
                  <a:pt x="4870881" y="601414"/>
                  <a:pt x="4837627" y="597720"/>
                  <a:pt x="4798452" y="586155"/>
                </a:cubicBezTo>
                <a:cubicBezTo>
                  <a:pt x="4761216" y="575158"/>
                  <a:pt x="4679315" y="556512"/>
                  <a:pt x="4616450" y="544717"/>
                </a:cubicBezTo>
                <a:cubicBezTo>
                  <a:pt x="4553585" y="532922"/>
                  <a:pt x="4501458" y="520662"/>
                  <a:pt x="4500612" y="517467"/>
                </a:cubicBezTo>
                <a:cubicBezTo>
                  <a:pt x="4494121" y="492973"/>
                  <a:pt x="4512288" y="378160"/>
                  <a:pt x="4546843" y="225293"/>
                </a:cubicBezTo>
                <a:cubicBezTo>
                  <a:pt x="4582323" y="68334"/>
                  <a:pt x="4591342" y="43477"/>
                  <a:pt x="4614801" y="38006"/>
                </a:cubicBezTo>
                <a:cubicBezTo>
                  <a:pt x="4618607" y="37117"/>
                  <a:pt x="4625799" y="37039"/>
                  <a:pt x="4635562" y="37626"/>
                </a:cubicBezTo>
                <a:close/>
                <a:moveTo>
                  <a:pt x="3416005" y="24996"/>
                </a:moveTo>
                <a:cubicBezTo>
                  <a:pt x="3426202" y="25780"/>
                  <a:pt x="3437957" y="27392"/>
                  <a:pt x="3452171" y="29716"/>
                </a:cubicBezTo>
                <a:cubicBezTo>
                  <a:pt x="3530632" y="42543"/>
                  <a:pt x="3565259" y="63174"/>
                  <a:pt x="3600112" y="117854"/>
                </a:cubicBezTo>
                <a:cubicBezTo>
                  <a:pt x="3628638" y="162613"/>
                  <a:pt x="3628123" y="163705"/>
                  <a:pt x="3566278" y="189545"/>
                </a:cubicBezTo>
                <a:cubicBezTo>
                  <a:pt x="3522594" y="207798"/>
                  <a:pt x="3519312" y="207289"/>
                  <a:pt x="3486901" y="177248"/>
                </a:cubicBezTo>
                <a:cubicBezTo>
                  <a:pt x="3444505" y="137957"/>
                  <a:pt x="3390773" y="136908"/>
                  <a:pt x="3346023" y="174493"/>
                </a:cubicBezTo>
                <a:cubicBezTo>
                  <a:pt x="3312672" y="202504"/>
                  <a:pt x="3312257" y="204670"/>
                  <a:pt x="3325022" y="284384"/>
                </a:cubicBezTo>
                <a:cubicBezTo>
                  <a:pt x="3341243" y="385674"/>
                  <a:pt x="3361534" y="416140"/>
                  <a:pt x="3421560" y="429360"/>
                </a:cubicBezTo>
                <a:cubicBezTo>
                  <a:pt x="3477096" y="441583"/>
                  <a:pt x="3498243" y="428452"/>
                  <a:pt x="3524606" y="365355"/>
                </a:cubicBezTo>
                <a:cubicBezTo>
                  <a:pt x="3540206" y="328020"/>
                  <a:pt x="3547974" y="322727"/>
                  <a:pt x="3584197" y="324737"/>
                </a:cubicBezTo>
                <a:cubicBezTo>
                  <a:pt x="3646413" y="328194"/>
                  <a:pt x="3662309" y="344213"/>
                  <a:pt x="3644253" y="385252"/>
                </a:cubicBezTo>
                <a:cubicBezTo>
                  <a:pt x="3581067" y="528861"/>
                  <a:pt x="3539676" y="558783"/>
                  <a:pt x="3416509" y="549871"/>
                </a:cubicBezTo>
                <a:cubicBezTo>
                  <a:pt x="3327738" y="543450"/>
                  <a:pt x="3274920" y="506368"/>
                  <a:pt x="3232065" y="420370"/>
                </a:cubicBezTo>
                <a:cubicBezTo>
                  <a:pt x="3198155" y="352323"/>
                  <a:pt x="3190190" y="252183"/>
                  <a:pt x="3211464" y="161383"/>
                </a:cubicBezTo>
                <a:cubicBezTo>
                  <a:pt x="3222467" y="114424"/>
                  <a:pt x="3230000" y="107601"/>
                  <a:pt x="3342073" y="43104"/>
                </a:cubicBezTo>
                <a:cubicBezTo>
                  <a:pt x="3368858" y="27691"/>
                  <a:pt x="3385416" y="22638"/>
                  <a:pt x="3416005" y="24996"/>
                </a:cubicBezTo>
                <a:close/>
                <a:moveTo>
                  <a:pt x="3752821" y="6215"/>
                </a:moveTo>
                <a:cubicBezTo>
                  <a:pt x="3808436" y="6215"/>
                  <a:pt x="3808444" y="6224"/>
                  <a:pt x="3809533" y="53840"/>
                </a:cubicBezTo>
                <a:cubicBezTo>
                  <a:pt x="3810132" y="80034"/>
                  <a:pt x="3811911" y="190051"/>
                  <a:pt x="3813486" y="298318"/>
                </a:cubicBezTo>
                <a:lnTo>
                  <a:pt x="3816350" y="495165"/>
                </a:lnTo>
                <a:lnTo>
                  <a:pt x="3775150" y="505455"/>
                </a:lnTo>
                <a:cubicBezTo>
                  <a:pt x="3738099" y="514703"/>
                  <a:pt x="3732080" y="512148"/>
                  <a:pt x="3715383" y="480052"/>
                </a:cubicBezTo>
                <a:cubicBezTo>
                  <a:pt x="3693207" y="437433"/>
                  <a:pt x="3666201" y="14506"/>
                  <a:pt x="3685328" y="9392"/>
                </a:cubicBezTo>
                <a:cubicBezTo>
                  <a:pt x="3691857" y="7644"/>
                  <a:pt x="3722229" y="6215"/>
                  <a:pt x="3752821" y="6215"/>
                </a:cubicBezTo>
                <a:close/>
                <a:moveTo>
                  <a:pt x="4275117" y="94"/>
                </a:moveTo>
                <a:cubicBezTo>
                  <a:pt x="4327817" y="-425"/>
                  <a:pt x="4385548" y="1207"/>
                  <a:pt x="4419600" y="4524"/>
                </a:cubicBezTo>
                <a:lnTo>
                  <a:pt x="4502150" y="12565"/>
                </a:lnTo>
                <a:lnTo>
                  <a:pt x="4512617" y="62033"/>
                </a:lnTo>
                <a:cubicBezTo>
                  <a:pt x="4525616" y="123468"/>
                  <a:pt x="4512058" y="133944"/>
                  <a:pt x="4431836" y="124443"/>
                </a:cubicBezTo>
                <a:lnTo>
                  <a:pt x="4372835" y="117458"/>
                </a:lnTo>
                <a:lnTo>
                  <a:pt x="4364308" y="276941"/>
                </a:lnTo>
                <a:cubicBezTo>
                  <a:pt x="4351887" y="509299"/>
                  <a:pt x="4350400" y="514215"/>
                  <a:pt x="4292567" y="514215"/>
                </a:cubicBezTo>
                <a:cubicBezTo>
                  <a:pt x="4209256" y="514215"/>
                  <a:pt x="4203952" y="497336"/>
                  <a:pt x="4222732" y="291968"/>
                </a:cubicBezTo>
                <a:cubicBezTo>
                  <a:pt x="4231674" y="194178"/>
                  <a:pt x="4235337" y="110243"/>
                  <a:pt x="4230870" y="105444"/>
                </a:cubicBezTo>
                <a:cubicBezTo>
                  <a:pt x="4226404" y="100644"/>
                  <a:pt x="4197033" y="94929"/>
                  <a:pt x="4165600" y="92742"/>
                </a:cubicBezTo>
                <a:cubicBezTo>
                  <a:pt x="4109829" y="88861"/>
                  <a:pt x="4108508" y="87769"/>
                  <a:pt x="4110858" y="47490"/>
                </a:cubicBezTo>
                <a:lnTo>
                  <a:pt x="4113267" y="6215"/>
                </a:lnTo>
                <a:lnTo>
                  <a:pt x="4225158" y="1352"/>
                </a:lnTo>
                <a:cubicBezTo>
                  <a:pt x="4240543" y="680"/>
                  <a:pt x="4257551" y="270"/>
                  <a:pt x="4275117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文本框 95">
            <a:extLst>
              <a:ext uri="{FF2B5EF4-FFF2-40B4-BE49-F238E27FC236}">
                <a16:creationId xmlns:a16="http://schemas.microsoft.com/office/drawing/2014/main" id="{180E7931-D67B-4A44-8D8A-030F886FE497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4509850" y="3082324"/>
            <a:ext cx="156470" cy="53982"/>
          </a:xfrm>
          <a:custGeom>
            <a:avLst/>
            <a:gdLst/>
            <a:ahLst/>
            <a:cxnLst/>
            <a:rect l="l" t="t" r="r" b="b"/>
            <a:pathLst>
              <a:path w="1292423" h="445889">
                <a:moveTo>
                  <a:pt x="462557" y="238423"/>
                </a:moveTo>
                <a:cubicBezTo>
                  <a:pt x="442118" y="238423"/>
                  <a:pt x="426888" y="245467"/>
                  <a:pt x="416867" y="259556"/>
                </a:cubicBezTo>
                <a:cubicBezTo>
                  <a:pt x="406846" y="273646"/>
                  <a:pt x="401835" y="288925"/>
                  <a:pt x="401835" y="305396"/>
                </a:cubicBezTo>
                <a:cubicBezTo>
                  <a:pt x="401835" y="328414"/>
                  <a:pt x="407739" y="346373"/>
                  <a:pt x="419546" y="359271"/>
                </a:cubicBezTo>
                <a:cubicBezTo>
                  <a:pt x="431353" y="372170"/>
                  <a:pt x="446087" y="378619"/>
                  <a:pt x="463748" y="378619"/>
                </a:cubicBezTo>
                <a:cubicBezTo>
                  <a:pt x="481012" y="378619"/>
                  <a:pt x="495299" y="372418"/>
                  <a:pt x="506610" y="360015"/>
                </a:cubicBezTo>
                <a:cubicBezTo>
                  <a:pt x="517921" y="347613"/>
                  <a:pt x="523577" y="329704"/>
                  <a:pt x="523577" y="306289"/>
                </a:cubicBezTo>
                <a:cubicBezTo>
                  <a:pt x="523577" y="285849"/>
                  <a:pt x="517822" y="269429"/>
                  <a:pt x="506313" y="257026"/>
                </a:cubicBezTo>
                <a:cubicBezTo>
                  <a:pt x="494803" y="244624"/>
                  <a:pt x="480218" y="238423"/>
                  <a:pt x="462557" y="238423"/>
                </a:cubicBezTo>
                <a:close/>
                <a:moveTo>
                  <a:pt x="792956" y="69354"/>
                </a:moveTo>
                <a:cubicBezTo>
                  <a:pt x="777477" y="69354"/>
                  <a:pt x="764629" y="75456"/>
                  <a:pt x="754409" y="87660"/>
                </a:cubicBezTo>
                <a:cubicBezTo>
                  <a:pt x="744190" y="99864"/>
                  <a:pt x="739080" y="119856"/>
                  <a:pt x="739080" y="147638"/>
                </a:cubicBezTo>
                <a:cubicBezTo>
                  <a:pt x="739080" y="175816"/>
                  <a:pt x="744636" y="196503"/>
                  <a:pt x="755749" y="209699"/>
                </a:cubicBezTo>
                <a:cubicBezTo>
                  <a:pt x="766861" y="222895"/>
                  <a:pt x="780752" y="229493"/>
                  <a:pt x="797420" y="229493"/>
                </a:cubicBezTo>
                <a:cubicBezTo>
                  <a:pt x="813494" y="229493"/>
                  <a:pt x="827037" y="223143"/>
                  <a:pt x="838051" y="210443"/>
                </a:cubicBezTo>
                <a:cubicBezTo>
                  <a:pt x="849064" y="197743"/>
                  <a:pt x="854570" y="179090"/>
                  <a:pt x="854570" y="154484"/>
                </a:cubicBezTo>
                <a:cubicBezTo>
                  <a:pt x="854570" y="127496"/>
                  <a:pt x="848369" y="106561"/>
                  <a:pt x="835967" y="91678"/>
                </a:cubicBezTo>
                <a:cubicBezTo>
                  <a:pt x="823565" y="76796"/>
                  <a:pt x="809227" y="69354"/>
                  <a:pt x="792956" y="69354"/>
                </a:cubicBezTo>
                <a:close/>
                <a:moveTo>
                  <a:pt x="462259" y="66378"/>
                </a:moveTo>
                <a:cubicBezTo>
                  <a:pt x="446186" y="66378"/>
                  <a:pt x="433387" y="71140"/>
                  <a:pt x="423862" y="80665"/>
                </a:cubicBezTo>
                <a:cubicBezTo>
                  <a:pt x="414337" y="90190"/>
                  <a:pt x="409574" y="102791"/>
                  <a:pt x="409574" y="118467"/>
                </a:cubicBezTo>
                <a:cubicBezTo>
                  <a:pt x="409574" y="135136"/>
                  <a:pt x="414287" y="148134"/>
                  <a:pt x="423713" y="157460"/>
                </a:cubicBezTo>
                <a:cubicBezTo>
                  <a:pt x="433139" y="166787"/>
                  <a:pt x="445690" y="171450"/>
                  <a:pt x="461367" y="171450"/>
                </a:cubicBezTo>
                <a:cubicBezTo>
                  <a:pt x="477241" y="171450"/>
                  <a:pt x="489941" y="166737"/>
                  <a:pt x="499467" y="157312"/>
                </a:cubicBezTo>
                <a:cubicBezTo>
                  <a:pt x="508991" y="147886"/>
                  <a:pt x="513754" y="134839"/>
                  <a:pt x="513754" y="118170"/>
                </a:cubicBezTo>
                <a:cubicBezTo>
                  <a:pt x="513754" y="102493"/>
                  <a:pt x="509041" y="89942"/>
                  <a:pt x="499615" y="80516"/>
                </a:cubicBezTo>
                <a:cubicBezTo>
                  <a:pt x="490189" y="71090"/>
                  <a:pt x="477738" y="66378"/>
                  <a:pt x="462259" y="66378"/>
                </a:cubicBezTo>
                <a:close/>
                <a:moveTo>
                  <a:pt x="1006375" y="7739"/>
                </a:moveTo>
                <a:lnTo>
                  <a:pt x="1292423" y="7739"/>
                </a:lnTo>
                <a:lnTo>
                  <a:pt x="1292423" y="68461"/>
                </a:lnTo>
                <a:cubicBezTo>
                  <a:pt x="1268809" y="91678"/>
                  <a:pt x="1244798" y="125016"/>
                  <a:pt x="1220390" y="168474"/>
                </a:cubicBezTo>
                <a:cubicBezTo>
                  <a:pt x="1195982" y="211931"/>
                  <a:pt x="1177379" y="258118"/>
                  <a:pt x="1164579" y="307033"/>
                </a:cubicBezTo>
                <a:cubicBezTo>
                  <a:pt x="1151780" y="355947"/>
                  <a:pt x="1145480" y="399653"/>
                  <a:pt x="1145678" y="438150"/>
                </a:cubicBezTo>
                <a:lnTo>
                  <a:pt x="1065013" y="438150"/>
                </a:lnTo>
                <a:cubicBezTo>
                  <a:pt x="1066403" y="377825"/>
                  <a:pt x="1078854" y="316310"/>
                  <a:pt x="1102369" y="253603"/>
                </a:cubicBezTo>
                <a:cubicBezTo>
                  <a:pt x="1125884" y="190897"/>
                  <a:pt x="1157287" y="134839"/>
                  <a:pt x="1196577" y="85428"/>
                </a:cubicBezTo>
                <a:lnTo>
                  <a:pt x="1006375" y="85428"/>
                </a:lnTo>
                <a:close/>
                <a:moveTo>
                  <a:pt x="796825" y="0"/>
                </a:moveTo>
                <a:cubicBezTo>
                  <a:pt x="841077" y="0"/>
                  <a:pt x="877391" y="17115"/>
                  <a:pt x="905767" y="51346"/>
                </a:cubicBezTo>
                <a:cubicBezTo>
                  <a:pt x="934144" y="85576"/>
                  <a:pt x="948332" y="141883"/>
                  <a:pt x="948332" y="220266"/>
                </a:cubicBezTo>
                <a:cubicBezTo>
                  <a:pt x="948332" y="300038"/>
                  <a:pt x="933549" y="357585"/>
                  <a:pt x="903981" y="392906"/>
                </a:cubicBezTo>
                <a:cubicBezTo>
                  <a:pt x="874414" y="428228"/>
                  <a:pt x="835917" y="445889"/>
                  <a:pt x="788491" y="445889"/>
                </a:cubicBezTo>
                <a:cubicBezTo>
                  <a:pt x="754359" y="445889"/>
                  <a:pt x="726777" y="436811"/>
                  <a:pt x="705742" y="418654"/>
                </a:cubicBezTo>
                <a:cubicBezTo>
                  <a:pt x="684708" y="400497"/>
                  <a:pt x="671214" y="373360"/>
                  <a:pt x="665261" y="337245"/>
                </a:cubicBezTo>
                <a:lnTo>
                  <a:pt x="746223" y="328315"/>
                </a:lnTo>
                <a:cubicBezTo>
                  <a:pt x="748208" y="344785"/>
                  <a:pt x="753367" y="356989"/>
                  <a:pt x="761702" y="364927"/>
                </a:cubicBezTo>
                <a:cubicBezTo>
                  <a:pt x="770036" y="372864"/>
                  <a:pt x="781049" y="376833"/>
                  <a:pt x="794741" y="376833"/>
                </a:cubicBezTo>
                <a:cubicBezTo>
                  <a:pt x="812006" y="376833"/>
                  <a:pt x="826690" y="368896"/>
                  <a:pt x="838795" y="353021"/>
                </a:cubicBezTo>
                <a:cubicBezTo>
                  <a:pt x="850899" y="337146"/>
                  <a:pt x="858638" y="304205"/>
                  <a:pt x="862012" y="254199"/>
                </a:cubicBezTo>
                <a:cubicBezTo>
                  <a:pt x="840977" y="278606"/>
                  <a:pt x="814684" y="290810"/>
                  <a:pt x="783133" y="290810"/>
                </a:cubicBezTo>
                <a:cubicBezTo>
                  <a:pt x="748803" y="290810"/>
                  <a:pt x="719186" y="277565"/>
                  <a:pt x="694283" y="251073"/>
                </a:cubicBezTo>
                <a:cubicBezTo>
                  <a:pt x="669379" y="224582"/>
                  <a:pt x="656927" y="190103"/>
                  <a:pt x="656927" y="147638"/>
                </a:cubicBezTo>
                <a:cubicBezTo>
                  <a:pt x="656927" y="103386"/>
                  <a:pt x="670073" y="67717"/>
                  <a:pt x="696366" y="40630"/>
                </a:cubicBezTo>
                <a:cubicBezTo>
                  <a:pt x="722659" y="13544"/>
                  <a:pt x="756145" y="0"/>
                  <a:pt x="796825" y="0"/>
                </a:cubicBezTo>
                <a:close/>
                <a:moveTo>
                  <a:pt x="461367" y="0"/>
                </a:moveTo>
                <a:cubicBezTo>
                  <a:pt x="502840" y="0"/>
                  <a:pt x="535036" y="10617"/>
                  <a:pt x="557956" y="31849"/>
                </a:cubicBezTo>
                <a:cubicBezTo>
                  <a:pt x="580875" y="53082"/>
                  <a:pt x="592335" y="79971"/>
                  <a:pt x="592335" y="112514"/>
                </a:cubicBezTo>
                <a:cubicBezTo>
                  <a:pt x="592335" y="132755"/>
                  <a:pt x="587077" y="150763"/>
                  <a:pt x="576559" y="166539"/>
                </a:cubicBezTo>
                <a:cubicBezTo>
                  <a:pt x="566042" y="182315"/>
                  <a:pt x="551259" y="194370"/>
                  <a:pt x="532209" y="202704"/>
                </a:cubicBezTo>
                <a:cubicBezTo>
                  <a:pt x="556418" y="212428"/>
                  <a:pt x="574823" y="226616"/>
                  <a:pt x="587424" y="245269"/>
                </a:cubicBezTo>
                <a:cubicBezTo>
                  <a:pt x="600025" y="263922"/>
                  <a:pt x="606325" y="285453"/>
                  <a:pt x="606325" y="309860"/>
                </a:cubicBezTo>
                <a:cubicBezTo>
                  <a:pt x="606325" y="350143"/>
                  <a:pt x="593476" y="382885"/>
                  <a:pt x="567779" y="408087"/>
                </a:cubicBezTo>
                <a:cubicBezTo>
                  <a:pt x="542081" y="433288"/>
                  <a:pt x="507900" y="445889"/>
                  <a:pt x="465236" y="445889"/>
                </a:cubicBezTo>
                <a:cubicBezTo>
                  <a:pt x="425549" y="445889"/>
                  <a:pt x="392509" y="435471"/>
                  <a:pt x="366117" y="414635"/>
                </a:cubicBezTo>
                <a:cubicBezTo>
                  <a:pt x="334962" y="390029"/>
                  <a:pt x="319384" y="356295"/>
                  <a:pt x="319384" y="313432"/>
                </a:cubicBezTo>
                <a:cubicBezTo>
                  <a:pt x="319384" y="289818"/>
                  <a:pt x="325238" y="268139"/>
                  <a:pt x="336946" y="248394"/>
                </a:cubicBezTo>
                <a:cubicBezTo>
                  <a:pt x="348654" y="228650"/>
                  <a:pt x="367109" y="213420"/>
                  <a:pt x="392310" y="202704"/>
                </a:cubicBezTo>
                <a:cubicBezTo>
                  <a:pt x="370681" y="193576"/>
                  <a:pt x="354954" y="181025"/>
                  <a:pt x="345132" y="165051"/>
                </a:cubicBezTo>
                <a:cubicBezTo>
                  <a:pt x="335309" y="149076"/>
                  <a:pt x="330398" y="131564"/>
                  <a:pt x="330398" y="112514"/>
                </a:cubicBezTo>
                <a:cubicBezTo>
                  <a:pt x="330398" y="79971"/>
                  <a:pt x="341758" y="53082"/>
                  <a:pt x="364479" y="31849"/>
                </a:cubicBezTo>
                <a:cubicBezTo>
                  <a:pt x="387201" y="10617"/>
                  <a:pt x="419496" y="0"/>
                  <a:pt x="461367" y="0"/>
                </a:cubicBezTo>
                <a:close/>
                <a:moveTo>
                  <a:pt x="123824" y="0"/>
                </a:moveTo>
                <a:lnTo>
                  <a:pt x="191690" y="0"/>
                </a:lnTo>
                <a:lnTo>
                  <a:pt x="191690" y="438150"/>
                </a:lnTo>
                <a:lnTo>
                  <a:pt x="108049" y="438150"/>
                </a:lnTo>
                <a:lnTo>
                  <a:pt x="108049" y="122932"/>
                </a:lnTo>
                <a:cubicBezTo>
                  <a:pt x="77489" y="151507"/>
                  <a:pt x="41473" y="172641"/>
                  <a:pt x="0" y="186333"/>
                </a:cubicBezTo>
                <a:lnTo>
                  <a:pt x="0" y="110431"/>
                </a:lnTo>
                <a:cubicBezTo>
                  <a:pt x="21827" y="103287"/>
                  <a:pt x="45541" y="89744"/>
                  <a:pt x="71139" y="69801"/>
                </a:cubicBezTo>
                <a:cubicBezTo>
                  <a:pt x="96738" y="49858"/>
                  <a:pt x="114299" y="26591"/>
                  <a:pt x="1238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7A1717B-D7A6-4736-9F17-B49354F95E59}"/>
              </a:ext>
            </a:extLst>
          </p:cNvPr>
          <p:cNvSpPr/>
          <p:nvPr userDrawn="1"/>
        </p:nvSpPr>
        <p:spPr>
          <a:xfrm>
            <a:off x="4268193" y="2552231"/>
            <a:ext cx="627511" cy="477626"/>
          </a:xfrm>
          <a:custGeom>
            <a:avLst/>
            <a:gdLst>
              <a:gd name="connsiteX0" fmla="*/ 339417 w 6783013"/>
              <a:gd name="connsiteY0" fmla="*/ 1676636 h 5162844"/>
              <a:gd name="connsiteX1" fmla="*/ 354562 w 6783013"/>
              <a:gd name="connsiteY1" fmla="*/ 1678045 h 5162844"/>
              <a:gd name="connsiteX2" fmla="*/ 388125 w 6783013"/>
              <a:gd name="connsiteY2" fmla="*/ 1745542 h 5162844"/>
              <a:gd name="connsiteX3" fmla="*/ 462466 w 6783013"/>
              <a:gd name="connsiteY3" fmla="*/ 1915722 h 5162844"/>
              <a:gd name="connsiteX4" fmla="*/ 416627 w 6783013"/>
              <a:gd name="connsiteY4" fmla="*/ 2064456 h 5162844"/>
              <a:gd name="connsiteX5" fmla="*/ 231802 w 6783013"/>
              <a:gd name="connsiteY5" fmla="*/ 2716462 h 5162844"/>
              <a:gd name="connsiteX6" fmla="*/ 461645 w 6783013"/>
              <a:gd name="connsiteY6" fmla="*/ 3494257 h 5162844"/>
              <a:gd name="connsiteX7" fmla="*/ 1068007 w 6783013"/>
              <a:gd name="connsiteY7" fmla="*/ 4010565 h 5162844"/>
              <a:gd name="connsiteX8" fmla="*/ 1392022 w 6783013"/>
              <a:gd name="connsiteY8" fmla="*/ 4199263 h 5162844"/>
              <a:gd name="connsiteX9" fmla="*/ 809897 w 6783013"/>
              <a:gd name="connsiteY9" fmla="*/ 3957216 h 5162844"/>
              <a:gd name="connsiteX10" fmla="*/ 96412 w 6783013"/>
              <a:gd name="connsiteY10" fmla="*/ 3161991 h 5162844"/>
              <a:gd name="connsiteX11" fmla="*/ 8 w 6783013"/>
              <a:gd name="connsiteY11" fmla="*/ 2633384 h 5162844"/>
              <a:gd name="connsiteX12" fmla="*/ 58213 w 6783013"/>
              <a:gd name="connsiteY12" fmla="*/ 2214284 h 5162844"/>
              <a:gd name="connsiteX13" fmla="*/ 270692 w 6783013"/>
              <a:gd name="connsiteY13" fmla="*/ 1760447 h 5162844"/>
              <a:gd name="connsiteX14" fmla="*/ 339417 w 6783013"/>
              <a:gd name="connsiteY14" fmla="*/ 1676636 h 5162844"/>
              <a:gd name="connsiteX15" fmla="*/ 3754737 w 6783013"/>
              <a:gd name="connsiteY15" fmla="*/ 7 h 5162844"/>
              <a:gd name="connsiteX16" fmla="*/ 4204155 w 6783013"/>
              <a:gd name="connsiteY16" fmla="*/ 10991 h 5162844"/>
              <a:gd name="connsiteX17" fmla="*/ 4653648 w 6783013"/>
              <a:gd name="connsiteY17" fmla="*/ 61847 h 5162844"/>
              <a:gd name="connsiteX18" fmla="*/ 4786998 w 6783013"/>
              <a:gd name="connsiteY18" fmla="*/ 84901 h 5162844"/>
              <a:gd name="connsiteX19" fmla="*/ 5668977 w 6783013"/>
              <a:gd name="connsiteY19" fmla="*/ 375704 h 5162844"/>
              <a:gd name="connsiteX20" fmla="*/ 6351440 w 6783013"/>
              <a:gd name="connsiteY20" fmla="*/ 899834 h 5162844"/>
              <a:gd name="connsiteX21" fmla="*/ 6769120 w 6783013"/>
              <a:gd name="connsiteY21" fmla="*/ 1893976 h 5162844"/>
              <a:gd name="connsiteX22" fmla="*/ 6676677 w 6783013"/>
              <a:gd name="connsiteY22" fmla="*/ 2639358 h 5162844"/>
              <a:gd name="connsiteX23" fmla="*/ 6412782 w 6783013"/>
              <a:gd name="connsiteY23" fmla="*/ 3160434 h 5162844"/>
              <a:gd name="connsiteX24" fmla="*/ 6165769 w 6783013"/>
              <a:gd name="connsiteY24" fmla="*/ 3490634 h 5162844"/>
              <a:gd name="connsiteX25" fmla="*/ 5798917 w 6783013"/>
              <a:gd name="connsiteY25" fmla="*/ 3875497 h 5162844"/>
              <a:gd name="connsiteX26" fmla="*/ 5333098 w 6783013"/>
              <a:gd name="connsiteY26" fmla="*/ 4220168 h 5162844"/>
              <a:gd name="connsiteX27" fmla="*/ 4926698 w 6783013"/>
              <a:gd name="connsiteY27" fmla="*/ 4462690 h 5162844"/>
              <a:gd name="connsiteX28" fmla="*/ 4463148 w 6783013"/>
              <a:gd name="connsiteY28" fmla="*/ 4681198 h 5162844"/>
              <a:gd name="connsiteX29" fmla="*/ 3961498 w 6783013"/>
              <a:gd name="connsiteY29" fmla="*/ 4861836 h 5162844"/>
              <a:gd name="connsiteX30" fmla="*/ 3809098 w 6783013"/>
              <a:gd name="connsiteY30" fmla="*/ 4906602 h 5162844"/>
              <a:gd name="connsiteX31" fmla="*/ 3669398 w 6783013"/>
              <a:gd name="connsiteY31" fmla="*/ 4944004 h 5162844"/>
              <a:gd name="connsiteX32" fmla="*/ 3542398 w 6783013"/>
              <a:gd name="connsiteY32" fmla="*/ 4976221 h 5162844"/>
              <a:gd name="connsiteX33" fmla="*/ 2970898 w 6783013"/>
              <a:gd name="connsiteY33" fmla="*/ 5083086 h 5162844"/>
              <a:gd name="connsiteX34" fmla="*/ 2684498 w 6783013"/>
              <a:gd name="connsiteY34" fmla="*/ 5128407 h 5162844"/>
              <a:gd name="connsiteX35" fmla="*/ 1814222 w 6783013"/>
              <a:gd name="connsiteY35" fmla="*/ 5162680 h 5162844"/>
              <a:gd name="connsiteX36" fmla="*/ 1248007 w 6783013"/>
              <a:gd name="connsiteY36" fmla="*/ 5007082 h 5162844"/>
              <a:gd name="connsiteX37" fmla="*/ 1192120 w 6783013"/>
              <a:gd name="connsiteY37" fmla="*/ 4925464 h 5162844"/>
              <a:gd name="connsiteX38" fmla="*/ 1185327 w 6783013"/>
              <a:gd name="connsiteY38" fmla="*/ 4799228 h 5162844"/>
              <a:gd name="connsiteX39" fmla="*/ 1218989 w 6783013"/>
              <a:gd name="connsiteY39" fmla="*/ 4715610 h 5162844"/>
              <a:gd name="connsiteX40" fmla="*/ 1237348 w 6783013"/>
              <a:gd name="connsiteY40" fmla="*/ 4688191 h 5162844"/>
              <a:gd name="connsiteX41" fmla="*/ 1341019 w 6783013"/>
              <a:gd name="connsiteY41" fmla="*/ 4519701 h 5162844"/>
              <a:gd name="connsiteX42" fmla="*/ 1563324 w 6783013"/>
              <a:gd name="connsiteY42" fmla="*/ 4280151 h 5162844"/>
              <a:gd name="connsiteX43" fmla="*/ 1580248 w 6783013"/>
              <a:gd name="connsiteY43" fmla="*/ 4270019 h 5162844"/>
              <a:gd name="connsiteX44" fmla="*/ 2023164 w 6783013"/>
              <a:gd name="connsiteY44" fmla="*/ 3739117 h 5162844"/>
              <a:gd name="connsiteX45" fmla="*/ 2194659 w 6783013"/>
              <a:gd name="connsiteY45" fmla="*/ 3547784 h 5162844"/>
              <a:gd name="connsiteX46" fmla="*/ 2367304 w 6783013"/>
              <a:gd name="connsiteY46" fmla="*/ 3357284 h 5162844"/>
              <a:gd name="connsiteX47" fmla="*/ 2513309 w 6783013"/>
              <a:gd name="connsiteY47" fmla="*/ 3196609 h 5162844"/>
              <a:gd name="connsiteX48" fmla="*/ 2583548 w 6783013"/>
              <a:gd name="connsiteY48" fmla="*/ 3120004 h 5162844"/>
              <a:gd name="connsiteX49" fmla="*/ 2920269 w 6783013"/>
              <a:gd name="connsiteY49" fmla="*/ 2748951 h 5162844"/>
              <a:gd name="connsiteX50" fmla="*/ 3002855 w 6783013"/>
              <a:gd name="connsiteY50" fmla="*/ 2658784 h 5162844"/>
              <a:gd name="connsiteX51" fmla="*/ 3391098 w 6783013"/>
              <a:gd name="connsiteY51" fmla="*/ 2240669 h 5162844"/>
              <a:gd name="connsiteX52" fmla="*/ 3491598 w 6783013"/>
              <a:gd name="connsiteY52" fmla="*/ 2131569 h 5162844"/>
              <a:gd name="connsiteX53" fmla="*/ 3809098 w 6783013"/>
              <a:gd name="connsiteY53" fmla="*/ 1787729 h 5162844"/>
              <a:gd name="connsiteX54" fmla="*/ 3993248 w 6783013"/>
              <a:gd name="connsiteY54" fmla="*/ 1586749 h 5162844"/>
              <a:gd name="connsiteX55" fmla="*/ 4151998 w 6783013"/>
              <a:gd name="connsiteY55" fmla="*/ 1414703 h 5162844"/>
              <a:gd name="connsiteX56" fmla="*/ 4700523 w 6783013"/>
              <a:gd name="connsiteY56" fmla="*/ 1420794 h 5162844"/>
              <a:gd name="connsiteX57" fmla="*/ 5256428 w 6783013"/>
              <a:gd name="connsiteY57" fmla="*/ 1438824 h 5162844"/>
              <a:gd name="connsiteX58" fmla="*/ 5216258 w 6783013"/>
              <a:gd name="connsiteY58" fmla="*/ 1492799 h 5162844"/>
              <a:gd name="connsiteX59" fmla="*/ 5041376 w 6783013"/>
              <a:gd name="connsiteY59" fmla="*/ 1680884 h 5162844"/>
              <a:gd name="connsiteX60" fmla="*/ 4906933 w 6783013"/>
              <a:gd name="connsiteY60" fmla="*/ 1833284 h 5162844"/>
              <a:gd name="connsiteX61" fmla="*/ 4831788 w 6783013"/>
              <a:gd name="connsiteY61" fmla="*/ 1934351 h 5162844"/>
              <a:gd name="connsiteX62" fmla="*/ 4718226 w 6783013"/>
              <a:gd name="connsiteY62" fmla="*/ 2067238 h 5162844"/>
              <a:gd name="connsiteX63" fmla="*/ 4481826 w 6783013"/>
              <a:gd name="connsiteY63" fmla="*/ 2322184 h 5162844"/>
              <a:gd name="connsiteX64" fmla="*/ 4298048 w 6783013"/>
              <a:gd name="connsiteY64" fmla="*/ 2531410 h 5162844"/>
              <a:gd name="connsiteX65" fmla="*/ 4196448 w 6783013"/>
              <a:gd name="connsiteY65" fmla="*/ 2645250 h 5162844"/>
              <a:gd name="connsiteX66" fmla="*/ 4113848 w 6783013"/>
              <a:gd name="connsiteY66" fmla="*/ 2739757 h 5162844"/>
              <a:gd name="connsiteX67" fmla="*/ 3845180 w 6783013"/>
              <a:gd name="connsiteY67" fmla="*/ 3058973 h 5162844"/>
              <a:gd name="connsiteX68" fmla="*/ 3794211 w 6783013"/>
              <a:gd name="connsiteY68" fmla="*/ 3117696 h 5162844"/>
              <a:gd name="connsiteX69" fmla="*/ 3581270 w 6783013"/>
              <a:gd name="connsiteY69" fmla="*/ 3352507 h 5162844"/>
              <a:gd name="connsiteX70" fmla="*/ 3409300 w 6783013"/>
              <a:gd name="connsiteY70" fmla="*/ 3547784 h 5162844"/>
              <a:gd name="connsiteX71" fmla="*/ 3276727 w 6783013"/>
              <a:gd name="connsiteY71" fmla="*/ 3700184 h 5162844"/>
              <a:gd name="connsiteX72" fmla="*/ 3099428 w 6783013"/>
              <a:gd name="connsiteY72" fmla="*/ 3903384 h 5162844"/>
              <a:gd name="connsiteX73" fmla="*/ 2837548 w 6783013"/>
              <a:gd name="connsiteY73" fmla="*/ 4239917 h 5162844"/>
              <a:gd name="connsiteX74" fmla="*/ 3199498 w 6783013"/>
              <a:gd name="connsiteY74" fmla="*/ 4200975 h 5162844"/>
              <a:gd name="connsiteX75" fmla="*/ 3434007 w 6783013"/>
              <a:gd name="connsiteY75" fmla="*/ 4170007 h 5162844"/>
              <a:gd name="connsiteX76" fmla="*/ 3586407 w 6783013"/>
              <a:gd name="connsiteY76" fmla="*/ 4137293 h 5162844"/>
              <a:gd name="connsiteX77" fmla="*/ 3694798 w 6783013"/>
              <a:gd name="connsiteY77" fmla="*/ 4100763 h 5162844"/>
              <a:gd name="connsiteX78" fmla="*/ 3994164 w 6783013"/>
              <a:gd name="connsiteY78" fmla="*/ 4030384 h 5162844"/>
              <a:gd name="connsiteX79" fmla="*/ 4042129 w 6783013"/>
              <a:gd name="connsiteY79" fmla="*/ 4006806 h 5162844"/>
              <a:gd name="connsiteX80" fmla="*/ 4234548 w 6783013"/>
              <a:gd name="connsiteY80" fmla="*/ 3921925 h 5162844"/>
              <a:gd name="connsiteX81" fmla="*/ 5002898 w 6783013"/>
              <a:gd name="connsiteY81" fmla="*/ 3518862 h 5162844"/>
              <a:gd name="connsiteX82" fmla="*/ 5131080 w 6783013"/>
              <a:gd name="connsiteY82" fmla="*/ 3435901 h 5162844"/>
              <a:gd name="connsiteX83" fmla="*/ 5351356 w 6783013"/>
              <a:gd name="connsiteY83" fmla="*/ 3276163 h 5162844"/>
              <a:gd name="connsiteX84" fmla="*/ 5811244 w 6783013"/>
              <a:gd name="connsiteY84" fmla="*/ 2779434 h 5162844"/>
              <a:gd name="connsiteX85" fmla="*/ 5914835 w 6783013"/>
              <a:gd name="connsiteY85" fmla="*/ 2623878 h 5162844"/>
              <a:gd name="connsiteX86" fmla="*/ 6046181 w 6783013"/>
              <a:gd name="connsiteY86" fmla="*/ 2233334 h 5162844"/>
              <a:gd name="connsiteX87" fmla="*/ 6068078 w 6783013"/>
              <a:gd name="connsiteY87" fmla="*/ 1915834 h 5162844"/>
              <a:gd name="connsiteX88" fmla="*/ 6032517 w 6783013"/>
              <a:gd name="connsiteY88" fmla="*/ 1598334 h 5162844"/>
              <a:gd name="connsiteX89" fmla="*/ 5462130 w 6783013"/>
              <a:gd name="connsiteY89" fmla="*/ 922362 h 5162844"/>
              <a:gd name="connsiteX90" fmla="*/ 4499926 w 6783013"/>
              <a:gd name="connsiteY90" fmla="*/ 543373 h 5162844"/>
              <a:gd name="connsiteX91" fmla="*/ 4377151 w 6783013"/>
              <a:gd name="connsiteY91" fmla="*/ 520628 h 5162844"/>
              <a:gd name="connsiteX92" fmla="*/ 4120175 w 6783013"/>
              <a:gd name="connsiteY92" fmla="*/ 486612 h 5162844"/>
              <a:gd name="connsiteX93" fmla="*/ 3656698 w 6783013"/>
              <a:gd name="connsiteY93" fmla="*/ 473803 h 5162844"/>
              <a:gd name="connsiteX94" fmla="*/ 3265996 w 6783013"/>
              <a:gd name="connsiteY94" fmla="*/ 520358 h 5162844"/>
              <a:gd name="connsiteX95" fmla="*/ 2942146 w 6783013"/>
              <a:gd name="connsiteY95" fmla="*/ 577737 h 5162844"/>
              <a:gd name="connsiteX96" fmla="*/ 2342248 w 6783013"/>
              <a:gd name="connsiteY96" fmla="*/ 734184 h 5162844"/>
              <a:gd name="connsiteX97" fmla="*/ 1633131 w 6783013"/>
              <a:gd name="connsiteY97" fmla="*/ 1025157 h 5162844"/>
              <a:gd name="connsiteX98" fmla="*/ 1488240 w 6783013"/>
              <a:gd name="connsiteY98" fmla="*/ 1096684 h 5162844"/>
              <a:gd name="connsiteX99" fmla="*/ 1378208 w 6783013"/>
              <a:gd name="connsiteY99" fmla="*/ 1047488 h 5162844"/>
              <a:gd name="connsiteX100" fmla="*/ 1127262 w 6783013"/>
              <a:gd name="connsiteY100" fmla="*/ 963271 h 5162844"/>
              <a:gd name="connsiteX101" fmla="*/ 1059548 w 6783013"/>
              <a:gd name="connsiteY101" fmla="*/ 936600 h 5162844"/>
              <a:gd name="connsiteX102" fmla="*/ 1332338 w 6783013"/>
              <a:gd name="connsiteY102" fmla="*/ 741084 h 5162844"/>
              <a:gd name="connsiteX103" fmla="*/ 1398165 w 6783013"/>
              <a:gd name="connsiteY103" fmla="*/ 690015 h 5162844"/>
              <a:gd name="connsiteX104" fmla="*/ 2075548 w 6783013"/>
              <a:gd name="connsiteY104" fmla="*/ 346838 h 5162844"/>
              <a:gd name="connsiteX105" fmla="*/ 2386698 w 6783013"/>
              <a:gd name="connsiteY105" fmla="*/ 233165 h 5162844"/>
              <a:gd name="connsiteX106" fmla="*/ 2475598 w 6783013"/>
              <a:gd name="connsiteY106" fmla="*/ 208052 h 5162844"/>
              <a:gd name="connsiteX107" fmla="*/ 2551798 w 6783013"/>
              <a:gd name="connsiteY107" fmla="*/ 182631 h 5162844"/>
              <a:gd name="connsiteX108" fmla="*/ 3186798 w 6783013"/>
              <a:gd name="connsiteY108" fmla="*/ 40593 h 5162844"/>
              <a:gd name="connsiteX109" fmla="*/ 3453498 w 6783013"/>
              <a:gd name="connsiteY109" fmla="*/ 12184 h 5162844"/>
              <a:gd name="connsiteX110" fmla="*/ 3754737 w 6783013"/>
              <a:gd name="connsiteY110" fmla="*/ 7 h 51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783013" h="5162844">
                <a:moveTo>
                  <a:pt x="339417" y="1676636"/>
                </a:moveTo>
                <a:cubicBezTo>
                  <a:pt x="344415" y="1675346"/>
                  <a:pt x="349231" y="1676044"/>
                  <a:pt x="354562" y="1678045"/>
                </a:cubicBezTo>
                <a:cubicBezTo>
                  <a:pt x="372662" y="1684840"/>
                  <a:pt x="382180" y="1703981"/>
                  <a:pt x="388125" y="1745542"/>
                </a:cubicBezTo>
                <a:cubicBezTo>
                  <a:pt x="396525" y="1804264"/>
                  <a:pt x="438834" y="1901116"/>
                  <a:pt x="462466" y="1915722"/>
                </a:cubicBezTo>
                <a:cubicBezTo>
                  <a:pt x="487510" y="1931200"/>
                  <a:pt x="474679" y="1972833"/>
                  <a:pt x="416627" y="2064456"/>
                </a:cubicBezTo>
                <a:cubicBezTo>
                  <a:pt x="301045" y="2246877"/>
                  <a:pt x="233879" y="2483820"/>
                  <a:pt x="231802" y="2716462"/>
                </a:cubicBezTo>
                <a:cubicBezTo>
                  <a:pt x="228782" y="3054680"/>
                  <a:pt x="282515" y="3236513"/>
                  <a:pt x="461645" y="3494257"/>
                </a:cubicBezTo>
                <a:cubicBezTo>
                  <a:pt x="587508" y="3675358"/>
                  <a:pt x="860542" y="3907843"/>
                  <a:pt x="1068007" y="4010565"/>
                </a:cubicBezTo>
                <a:cubicBezTo>
                  <a:pt x="1301929" y="4126387"/>
                  <a:pt x="1408402" y="4188395"/>
                  <a:pt x="1392022" y="4199263"/>
                </a:cubicBezTo>
                <a:cubicBezTo>
                  <a:pt x="1360664" y="4220068"/>
                  <a:pt x="1039357" y="4086469"/>
                  <a:pt x="809897" y="3957216"/>
                </a:cubicBezTo>
                <a:cubicBezTo>
                  <a:pt x="495762" y="3780267"/>
                  <a:pt x="183392" y="3432110"/>
                  <a:pt x="96412" y="3161991"/>
                </a:cubicBezTo>
                <a:cubicBezTo>
                  <a:pt x="10193" y="2894234"/>
                  <a:pt x="330" y="2840157"/>
                  <a:pt x="8" y="2633384"/>
                </a:cubicBezTo>
                <a:cubicBezTo>
                  <a:pt x="-300" y="2435510"/>
                  <a:pt x="7340" y="2380496"/>
                  <a:pt x="58213" y="2214284"/>
                </a:cubicBezTo>
                <a:cubicBezTo>
                  <a:pt x="101072" y="2074256"/>
                  <a:pt x="185334" y="1894279"/>
                  <a:pt x="270692" y="1760447"/>
                </a:cubicBezTo>
                <a:cubicBezTo>
                  <a:pt x="307792" y="1702279"/>
                  <a:pt x="324424" y="1680508"/>
                  <a:pt x="339417" y="1676636"/>
                </a:cubicBezTo>
                <a:close/>
                <a:moveTo>
                  <a:pt x="3754737" y="7"/>
                </a:moveTo>
                <a:cubicBezTo>
                  <a:pt x="3872742" y="-181"/>
                  <a:pt x="4015443" y="3492"/>
                  <a:pt x="4204155" y="10991"/>
                </a:cubicBezTo>
                <a:cubicBezTo>
                  <a:pt x="4367399" y="17479"/>
                  <a:pt x="4473081" y="29436"/>
                  <a:pt x="4653648" y="61847"/>
                </a:cubicBezTo>
                <a:cubicBezTo>
                  <a:pt x="4706036" y="71251"/>
                  <a:pt x="4766043" y="81625"/>
                  <a:pt x="4786998" y="84901"/>
                </a:cubicBezTo>
                <a:cubicBezTo>
                  <a:pt x="4916080" y="105080"/>
                  <a:pt x="5521768" y="304784"/>
                  <a:pt x="5668977" y="375704"/>
                </a:cubicBezTo>
                <a:cubicBezTo>
                  <a:pt x="5915000" y="494226"/>
                  <a:pt x="6185065" y="701636"/>
                  <a:pt x="6351440" y="899834"/>
                </a:cubicBezTo>
                <a:cubicBezTo>
                  <a:pt x="6599970" y="1195901"/>
                  <a:pt x="6698052" y="1429354"/>
                  <a:pt x="6769120" y="1893976"/>
                </a:cubicBezTo>
                <a:cubicBezTo>
                  <a:pt x="6805530" y="2132011"/>
                  <a:pt x="6768885" y="2427488"/>
                  <a:pt x="6676677" y="2639358"/>
                </a:cubicBezTo>
                <a:cubicBezTo>
                  <a:pt x="6588009" y="2843096"/>
                  <a:pt x="6480300" y="3055773"/>
                  <a:pt x="6412782" y="3160434"/>
                </a:cubicBezTo>
                <a:cubicBezTo>
                  <a:pt x="6368350" y="3229310"/>
                  <a:pt x="6221293" y="3425890"/>
                  <a:pt x="6165769" y="3490634"/>
                </a:cubicBezTo>
                <a:cubicBezTo>
                  <a:pt x="5964533" y="3725285"/>
                  <a:pt x="5882095" y="3811770"/>
                  <a:pt x="5798917" y="3875497"/>
                </a:cubicBezTo>
                <a:cubicBezTo>
                  <a:pt x="5506991" y="4099153"/>
                  <a:pt x="5448921" y="4142121"/>
                  <a:pt x="5333098" y="4220168"/>
                </a:cubicBezTo>
                <a:cubicBezTo>
                  <a:pt x="5216860" y="4298494"/>
                  <a:pt x="5142500" y="4342869"/>
                  <a:pt x="4926698" y="4462690"/>
                </a:cubicBezTo>
                <a:cubicBezTo>
                  <a:pt x="4804751" y="4530400"/>
                  <a:pt x="4634103" y="4610840"/>
                  <a:pt x="4463148" y="4681198"/>
                </a:cubicBezTo>
                <a:cubicBezTo>
                  <a:pt x="4321656" y="4739431"/>
                  <a:pt x="4057548" y="4834533"/>
                  <a:pt x="3961498" y="4861836"/>
                </a:cubicBezTo>
                <a:cubicBezTo>
                  <a:pt x="3919588" y="4873750"/>
                  <a:pt x="3851008" y="4893894"/>
                  <a:pt x="3809098" y="4906602"/>
                </a:cubicBezTo>
                <a:cubicBezTo>
                  <a:pt x="3767188" y="4919309"/>
                  <a:pt x="3704323" y="4936140"/>
                  <a:pt x="3669398" y="4944004"/>
                </a:cubicBezTo>
                <a:cubicBezTo>
                  <a:pt x="3634473" y="4951868"/>
                  <a:pt x="3577323" y="4966366"/>
                  <a:pt x="3542398" y="4976221"/>
                </a:cubicBezTo>
                <a:cubicBezTo>
                  <a:pt x="3451349" y="5001914"/>
                  <a:pt x="3177807" y="5053063"/>
                  <a:pt x="2970898" y="5083086"/>
                </a:cubicBezTo>
                <a:cubicBezTo>
                  <a:pt x="2873108" y="5097275"/>
                  <a:pt x="2744228" y="5117670"/>
                  <a:pt x="2684498" y="5128407"/>
                </a:cubicBezTo>
                <a:cubicBezTo>
                  <a:pt x="2578199" y="5147517"/>
                  <a:pt x="2141366" y="5164719"/>
                  <a:pt x="1814222" y="5162680"/>
                </a:cubicBezTo>
                <a:cubicBezTo>
                  <a:pt x="1574340" y="5161184"/>
                  <a:pt x="1398403" y="5112836"/>
                  <a:pt x="1248007" y="5007082"/>
                </a:cubicBezTo>
                <a:cubicBezTo>
                  <a:pt x="1229422" y="4994014"/>
                  <a:pt x="1204272" y="4957286"/>
                  <a:pt x="1192120" y="4925464"/>
                </a:cubicBezTo>
                <a:cubicBezTo>
                  <a:pt x="1173045" y="4875517"/>
                  <a:pt x="1172116" y="4858261"/>
                  <a:pt x="1185327" y="4799228"/>
                </a:cubicBezTo>
                <a:cubicBezTo>
                  <a:pt x="1193744" y="4761618"/>
                  <a:pt x="1208892" y="4723991"/>
                  <a:pt x="1218989" y="4715610"/>
                </a:cubicBezTo>
                <a:cubicBezTo>
                  <a:pt x="1229086" y="4707230"/>
                  <a:pt x="1237348" y="4694892"/>
                  <a:pt x="1237348" y="4688191"/>
                </a:cubicBezTo>
                <a:cubicBezTo>
                  <a:pt x="1237348" y="4674728"/>
                  <a:pt x="1307797" y="4560231"/>
                  <a:pt x="1341019" y="4519701"/>
                </a:cubicBezTo>
                <a:cubicBezTo>
                  <a:pt x="1458410" y="4376487"/>
                  <a:pt x="1549424" y="4278412"/>
                  <a:pt x="1563324" y="4280151"/>
                </a:cubicBezTo>
                <a:cubicBezTo>
                  <a:pt x="1572632" y="4281315"/>
                  <a:pt x="1580248" y="4276756"/>
                  <a:pt x="1580248" y="4270019"/>
                </a:cubicBezTo>
                <a:cubicBezTo>
                  <a:pt x="1580248" y="4240480"/>
                  <a:pt x="1671187" y="4131476"/>
                  <a:pt x="2023164" y="3739117"/>
                </a:cubicBezTo>
                <a:cubicBezTo>
                  <a:pt x="2095636" y="3658332"/>
                  <a:pt x="2172808" y="3572231"/>
                  <a:pt x="2194659" y="3547784"/>
                </a:cubicBezTo>
                <a:cubicBezTo>
                  <a:pt x="2216509" y="3523337"/>
                  <a:pt x="2294199" y="3437612"/>
                  <a:pt x="2367304" y="3357284"/>
                </a:cubicBezTo>
                <a:cubicBezTo>
                  <a:pt x="2440408" y="3276956"/>
                  <a:pt x="2506110" y="3204653"/>
                  <a:pt x="2513309" y="3196609"/>
                </a:cubicBezTo>
                <a:cubicBezTo>
                  <a:pt x="2520508" y="3188565"/>
                  <a:pt x="2552115" y="3154093"/>
                  <a:pt x="2583548" y="3120004"/>
                </a:cubicBezTo>
                <a:cubicBezTo>
                  <a:pt x="2825184" y="2857947"/>
                  <a:pt x="2897985" y="2777722"/>
                  <a:pt x="2920269" y="2748951"/>
                </a:cubicBezTo>
                <a:cubicBezTo>
                  <a:pt x="2934332" y="2730792"/>
                  <a:pt x="2971497" y="2690217"/>
                  <a:pt x="3002855" y="2658784"/>
                </a:cubicBezTo>
                <a:cubicBezTo>
                  <a:pt x="3062950" y="2598549"/>
                  <a:pt x="3306758" y="2335981"/>
                  <a:pt x="3391098" y="2240669"/>
                </a:cubicBezTo>
                <a:cubicBezTo>
                  <a:pt x="3418433" y="2209778"/>
                  <a:pt x="3463658" y="2160683"/>
                  <a:pt x="3491598" y="2131569"/>
                </a:cubicBezTo>
                <a:cubicBezTo>
                  <a:pt x="3547254" y="2073572"/>
                  <a:pt x="3768555" y="1833913"/>
                  <a:pt x="3809098" y="1787729"/>
                </a:cubicBezTo>
                <a:cubicBezTo>
                  <a:pt x="3823068" y="1771815"/>
                  <a:pt x="3905936" y="1681375"/>
                  <a:pt x="3993248" y="1586749"/>
                </a:cubicBezTo>
                <a:lnTo>
                  <a:pt x="4151998" y="1414703"/>
                </a:lnTo>
                <a:lnTo>
                  <a:pt x="4700523" y="1420794"/>
                </a:lnTo>
                <a:cubicBezTo>
                  <a:pt x="5022089" y="1424364"/>
                  <a:pt x="5252102" y="1431824"/>
                  <a:pt x="5256428" y="1438824"/>
                </a:cubicBezTo>
                <a:cubicBezTo>
                  <a:pt x="5260487" y="1445391"/>
                  <a:pt x="5242410" y="1469679"/>
                  <a:pt x="5216258" y="1492799"/>
                </a:cubicBezTo>
                <a:cubicBezTo>
                  <a:pt x="5190105" y="1515918"/>
                  <a:pt x="5111409" y="1600556"/>
                  <a:pt x="5041376" y="1680884"/>
                </a:cubicBezTo>
                <a:cubicBezTo>
                  <a:pt x="4971344" y="1761212"/>
                  <a:pt x="4910844" y="1829792"/>
                  <a:pt x="4906933" y="1833284"/>
                </a:cubicBezTo>
                <a:cubicBezTo>
                  <a:pt x="4903021" y="1836776"/>
                  <a:pt x="4869205" y="1882257"/>
                  <a:pt x="4831788" y="1934351"/>
                </a:cubicBezTo>
                <a:cubicBezTo>
                  <a:pt x="4794370" y="1986446"/>
                  <a:pt x="4743267" y="2046245"/>
                  <a:pt x="4718226" y="2067238"/>
                </a:cubicBezTo>
                <a:cubicBezTo>
                  <a:pt x="4670037" y="2107638"/>
                  <a:pt x="4605862" y="2176848"/>
                  <a:pt x="4481826" y="2322184"/>
                </a:cubicBezTo>
                <a:cubicBezTo>
                  <a:pt x="4385718" y="2434795"/>
                  <a:pt x="4338049" y="2489065"/>
                  <a:pt x="4298048" y="2531410"/>
                </a:cubicBezTo>
                <a:cubicBezTo>
                  <a:pt x="4280586" y="2549895"/>
                  <a:pt x="4234865" y="2601123"/>
                  <a:pt x="4196448" y="2645250"/>
                </a:cubicBezTo>
                <a:cubicBezTo>
                  <a:pt x="4158031" y="2689376"/>
                  <a:pt x="4120860" y="2731904"/>
                  <a:pt x="4113848" y="2739757"/>
                </a:cubicBezTo>
                <a:cubicBezTo>
                  <a:pt x="4000734" y="2866421"/>
                  <a:pt x="3846994" y="3049086"/>
                  <a:pt x="3845180" y="3058973"/>
                </a:cubicBezTo>
                <a:cubicBezTo>
                  <a:pt x="3843885" y="3066034"/>
                  <a:pt x="3820949" y="3092459"/>
                  <a:pt x="3794211" y="3117696"/>
                </a:cubicBezTo>
                <a:cubicBezTo>
                  <a:pt x="3767474" y="3142932"/>
                  <a:pt x="3671650" y="3248597"/>
                  <a:pt x="3581270" y="3352507"/>
                </a:cubicBezTo>
                <a:cubicBezTo>
                  <a:pt x="3490889" y="3456417"/>
                  <a:pt x="3413503" y="3544292"/>
                  <a:pt x="3409300" y="3547784"/>
                </a:cubicBezTo>
                <a:cubicBezTo>
                  <a:pt x="3405097" y="3551276"/>
                  <a:pt x="3345440" y="3619856"/>
                  <a:pt x="3276727" y="3700184"/>
                </a:cubicBezTo>
                <a:cubicBezTo>
                  <a:pt x="3208015" y="3780512"/>
                  <a:pt x="3128230" y="3871952"/>
                  <a:pt x="3099428" y="3903384"/>
                </a:cubicBezTo>
                <a:cubicBezTo>
                  <a:pt x="3034018" y="3974767"/>
                  <a:pt x="2837548" y="4227243"/>
                  <a:pt x="2837548" y="4239917"/>
                </a:cubicBezTo>
                <a:cubicBezTo>
                  <a:pt x="2837548" y="4248885"/>
                  <a:pt x="2919051" y="4240116"/>
                  <a:pt x="3199498" y="4200975"/>
                </a:cubicBezTo>
                <a:cubicBezTo>
                  <a:pt x="3269348" y="4191226"/>
                  <a:pt x="3374877" y="4177291"/>
                  <a:pt x="3434007" y="4170007"/>
                </a:cubicBezTo>
                <a:cubicBezTo>
                  <a:pt x="3493137" y="4162724"/>
                  <a:pt x="3561717" y="4148002"/>
                  <a:pt x="3586407" y="4137293"/>
                </a:cubicBezTo>
                <a:cubicBezTo>
                  <a:pt x="3611097" y="4126583"/>
                  <a:pt x="3659873" y="4110145"/>
                  <a:pt x="3694798" y="4100763"/>
                </a:cubicBezTo>
                <a:cubicBezTo>
                  <a:pt x="3801134" y="4072200"/>
                  <a:pt x="3979002" y="4030384"/>
                  <a:pt x="3994164" y="4030384"/>
                </a:cubicBezTo>
                <a:cubicBezTo>
                  <a:pt x="4002027" y="4030384"/>
                  <a:pt x="4023610" y="4019774"/>
                  <a:pt x="4042129" y="4006806"/>
                </a:cubicBezTo>
                <a:cubicBezTo>
                  <a:pt x="4060647" y="3993837"/>
                  <a:pt x="4147236" y="3955641"/>
                  <a:pt x="4234548" y="3921925"/>
                </a:cubicBezTo>
                <a:cubicBezTo>
                  <a:pt x="4593607" y="3783273"/>
                  <a:pt x="4809211" y="3670171"/>
                  <a:pt x="5002898" y="3518862"/>
                </a:cubicBezTo>
                <a:cubicBezTo>
                  <a:pt x="5009883" y="3513405"/>
                  <a:pt x="5067565" y="3476073"/>
                  <a:pt x="5131080" y="3435901"/>
                </a:cubicBezTo>
                <a:cubicBezTo>
                  <a:pt x="5194596" y="3395729"/>
                  <a:pt x="5293720" y="3323847"/>
                  <a:pt x="5351356" y="3276163"/>
                </a:cubicBezTo>
                <a:cubicBezTo>
                  <a:pt x="5483879" y="3166524"/>
                  <a:pt x="5734547" y="2895775"/>
                  <a:pt x="5811244" y="2779434"/>
                </a:cubicBezTo>
                <a:cubicBezTo>
                  <a:pt x="5843478" y="2730539"/>
                  <a:pt x="5890093" y="2660539"/>
                  <a:pt x="5914835" y="2623878"/>
                </a:cubicBezTo>
                <a:cubicBezTo>
                  <a:pt x="5960330" y="2556465"/>
                  <a:pt x="6004362" y="2425544"/>
                  <a:pt x="6046181" y="2233334"/>
                </a:cubicBezTo>
                <a:cubicBezTo>
                  <a:pt x="6062404" y="2158771"/>
                  <a:pt x="6068231" y="2074281"/>
                  <a:pt x="6068078" y="1915834"/>
                </a:cubicBezTo>
                <a:cubicBezTo>
                  <a:pt x="6067882" y="1712760"/>
                  <a:pt x="6065770" y="1693898"/>
                  <a:pt x="6032517" y="1598334"/>
                </a:cubicBezTo>
                <a:cubicBezTo>
                  <a:pt x="5940450" y="1333733"/>
                  <a:pt x="5761130" y="1121219"/>
                  <a:pt x="5462130" y="922362"/>
                </a:cubicBezTo>
                <a:cubicBezTo>
                  <a:pt x="5152083" y="716158"/>
                  <a:pt x="4843840" y="594748"/>
                  <a:pt x="4499926" y="543373"/>
                </a:cubicBezTo>
                <a:cubicBezTo>
                  <a:pt x="4437569" y="534058"/>
                  <a:pt x="4382320" y="523822"/>
                  <a:pt x="4377151" y="520628"/>
                </a:cubicBezTo>
                <a:cubicBezTo>
                  <a:pt x="4371981" y="517433"/>
                  <a:pt x="4256343" y="502126"/>
                  <a:pt x="4120175" y="486612"/>
                </a:cubicBezTo>
                <a:cubicBezTo>
                  <a:pt x="3890892" y="460488"/>
                  <a:pt x="3856645" y="459542"/>
                  <a:pt x="3656698" y="473803"/>
                </a:cubicBezTo>
                <a:cubicBezTo>
                  <a:pt x="3537953" y="482273"/>
                  <a:pt x="3362137" y="503222"/>
                  <a:pt x="3265996" y="520358"/>
                </a:cubicBezTo>
                <a:cubicBezTo>
                  <a:pt x="3169855" y="537493"/>
                  <a:pt x="3024122" y="563314"/>
                  <a:pt x="2942146" y="577737"/>
                </a:cubicBezTo>
                <a:cubicBezTo>
                  <a:pt x="2680417" y="623787"/>
                  <a:pt x="2668790" y="626819"/>
                  <a:pt x="2342248" y="734184"/>
                </a:cubicBezTo>
                <a:cubicBezTo>
                  <a:pt x="2061159" y="826604"/>
                  <a:pt x="1803457" y="932347"/>
                  <a:pt x="1633131" y="1025157"/>
                </a:cubicBezTo>
                <a:cubicBezTo>
                  <a:pt x="1560934" y="1064497"/>
                  <a:pt x="1495733" y="1096684"/>
                  <a:pt x="1488240" y="1096684"/>
                </a:cubicBezTo>
                <a:cubicBezTo>
                  <a:pt x="1480747" y="1096684"/>
                  <a:pt x="1431233" y="1074546"/>
                  <a:pt x="1378208" y="1047488"/>
                </a:cubicBezTo>
                <a:cubicBezTo>
                  <a:pt x="1259606" y="986968"/>
                  <a:pt x="1163705" y="954784"/>
                  <a:pt x="1127262" y="963271"/>
                </a:cubicBezTo>
                <a:cubicBezTo>
                  <a:pt x="1091558" y="971586"/>
                  <a:pt x="1059548" y="958978"/>
                  <a:pt x="1059548" y="936600"/>
                </a:cubicBezTo>
                <a:cubicBezTo>
                  <a:pt x="1059548" y="922884"/>
                  <a:pt x="1313201" y="741084"/>
                  <a:pt x="1332338" y="741084"/>
                </a:cubicBezTo>
                <a:cubicBezTo>
                  <a:pt x="1334754" y="741084"/>
                  <a:pt x="1364376" y="718103"/>
                  <a:pt x="1398165" y="690015"/>
                </a:cubicBezTo>
                <a:cubicBezTo>
                  <a:pt x="1471005" y="629464"/>
                  <a:pt x="1876028" y="424271"/>
                  <a:pt x="2075548" y="346838"/>
                </a:cubicBezTo>
                <a:cubicBezTo>
                  <a:pt x="2202695" y="297493"/>
                  <a:pt x="2350783" y="243392"/>
                  <a:pt x="2386698" y="233165"/>
                </a:cubicBezTo>
                <a:cubicBezTo>
                  <a:pt x="2407653" y="227199"/>
                  <a:pt x="2447658" y="215897"/>
                  <a:pt x="2475598" y="208052"/>
                </a:cubicBezTo>
                <a:cubicBezTo>
                  <a:pt x="2503538" y="200206"/>
                  <a:pt x="2537828" y="188767"/>
                  <a:pt x="2551798" y="182631"/>
                </a:cubicBezTo>
                <a:cubicBezTo>
                  <a:pt x="2605227" y="159167"/>
                  <a:pt x="3026120" y="65020"/>
                  <a:pt x="3186798" y="40593"/>
                </a:cubicBezTo>
                <a:cubicBezTo>
                  <a:pt x="3228708" y="34221"/>
                  <a:pt x="3348723" y="21437"/>
                  <a:pt x="3453498" y="12184"/>
                </a:cubicBezTo>
                <a:cubicBezTo>
                  <a:pt x="3543424" y="4242"/>
                  <a:pt x="3636732" y="194"/>
                  <a:pt x="375473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B946229-3ECE-454F-8A1A-6A3795AE9EE1}"/>
              </a:ext>
            </a:extLst>
          </p:cNvPr>
          <p:cNvSpPr/>
          <p:nvPr userDrawn="1"/>
        </p:nvSpPr>
        <p:spPr>
          <a:xfrm>
            <a:off x="4297844" y="2621767"/>
            <a:ext cx="331407" cy="121228"/>
          </a:xfrm>
          <a:custGeom>
            <a:avLst/>
            <a:gdLst/>
            <a:ahLst/>
            <a:cxnLst/>
            <a:rect l="0" t="0" r="0" b="0"/>
            <a:pathLst>
              <a:path w="3582312" h="1310397">
                <a:moveTo>
                  <a:pt x="29855" y="5319"/>
                </a:moveTo>
                <a:cubicBezTo>
                  <a:pt x="8900" y="10781"/>
                  <a:pt x="0" y="144214"/>
                  <a:pt x="14395" y="237094"/>
                </a:cubicBezTo>
                <a:cubicBezTo>
                  <a:pt x="41882" y="414442"/>
                  <a:pt x="185104" y="614437"/>
                  <a:pt x="374899" y="740503"/>
                </a:cubicBezTo>
                <a:cubicBezTo>
                  <a:pt x="468032" y="802363"/>
                  <a:pt x="638400" y="885490"/>
                  <a:pt x="796186" y="946060"/>
                </a:cubicBezTo>
                <a:cubicBezTo>
                  <a:pt x="1026656" y="1034531"/>
                  <a:pt x="1428615" y="1153440"/>
                  <a:pt x="1535481" y="1164761"/>
                </a:cubicBezTo>
                <a:cubicBezTo>
                  <a:pt x="1568924" y="1168304"/>
                  <a:pt x="1662547" y="1185264"/>
                  <a:pt x="1743534" y="1202449"/>
                </a:cubicBezTo>
                <a:cubicBezTo>
                  <a:pt x="1824521" y="1219635"/>
                  <a:pt x="1953108" y="1239304"/>
                  <a:pt x="2029284" y="1246158"/>
                </a:cubicBezTo>
                <a:cubicBezTo>
                  <a:pt x="2354350" y="1275407"/>
                  <a:pt x="2499611" y="1285979"/>
                  <a:pt x="2739286" y="1297833"/>
                </a:cubicBezTo>
                <a:lnTo>
                  <a:pt x="2993286" y="1310396"/>
                </a:lnTo>
                <a:lnTo>
                  <a:pt x="3281586" y="1021395"/>
                </a:lnTo>
                <a:cubicBezTo>
                  <a:pt x="3440151" y="862444"/>
                  <a:pt x="3573025" y="725250"/>
                  <a:pt x="3576861" y="716519"/>
                </a:cubicBezTo>
                <a:cubicBezTo>
                  <a:pt x="3582311" y="704117"/>
                  <a:pt x="3503969" y="699067"/>
                  <a:pt x="3218711" y="693437"/>
                </a:cubicBezTo>
                <a:cubicBezTo>
                  <a:pt x="3017892" y="689473"/>
                  <a:pt x="2836441" y="684319"/>
                  <a:pt x="2815486" y="681984"/>
                </a:cubicBezTo>
                <a:cubicBezTo>
                  <a:pt x="2794531" y="679648"/>
                  <a:pt x="2703091" y="674196"/>
                  <a:pt x="2612286" y="669868"/>
                </a:cubicBezTo>
                <a:cubicBezTo>
                  <a:pt x="1611176" y="622147"/>
                  <a:pt x="707600" y="398662"/>
                  <a:pt x="143663" y="59294"/>
                </a:cubicBezTo>
                <a:cubicBezTo>
                  <a:pt x="132056" y="52309"/>
                  <a:pt x="107508" y="36593"/>
                  <a:pt x="89112" y="24369"/>
                </a:cubicBezTo>
                <a:cubicBezTo>
                  <a:pt x="54481" y="1358"/>
                  <a:pt x="50259" y="0"/>
                  <a:pt x="29855" y="5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D4ED90C-58C6-41AF-86C1-F7E1EE3AB799}"/>
              </a:ext>
            </a:extLst>
          </p:cNvPr>
          <p:cNvSpPr/>
          <p:nvPr userDrawn="1"/>
        </p:nvSpPr>
        <p:spPr>
          <a:xfrm>
            <a:off x="4303183" y="2681885"/>
            <a:ext cx="261312" cy="126972"/>
          </a:xfrm>
          <a:custGeom>
            <a:avLst/>
            <a:gdLst/>
            <a:ahLst/>
            <a:cxnLst/>
            <a:rect l="0" t="0" r="0" b="0"/>
            <a:pathLst>
              <a:path w="2824627" h="1372491">
                <a:moveTo>
                  <a:pt x="60949" y="34925"/>
                </a:moveTo>
                <a:cubicBezTo>
                  <a:pt x="0" y="191407"/>
                  <a:pt x="63022" y="424046"/>
                  <a:pt x="208462" y="579453"/>
                </a:cubicBezTo>
                <a:cubicBezTo>
                  <a:pt x="350888" y="731640"/>
                  <a:pt x="577290" y="871490"/>
                  <a:pt x="913515" y="1014971"/>
                </a:cubicBezTo>
                <a:cubicBezTo>
                  <a:pt x="1212069" y="1142376"/>
                  <a:pt x="1686135" y="1263541"/>
                  <a:pt x="2257658" y="1358517"/>
                </a:cubicBezTo>
                <a:lnTo>
                  <a:pt x="2341741" y="1372490"/>
                </a:lnTo>
                <a:lnTo>
                  <a:pt x="2403708" y="1286363"/>
                </a:lnTo>
                <a:cubicBezTo>
                  <a:pt x="2437790" y="1238993"/>
                  <a:pt x="2483581" y="1180214"/>
                  <a:pt x="2505466" y="1155743"/>
                </a:cubicBezTo>
                <a:cubicBezTo>
                  <a:pt x="2536030" y="1121566"/>
                  <a:pt x="2784555" y="840421"/>
                  <a:pt x="2820960" y="798837"/>
                </a:cubicBezTo>
                <a:cubicBezTo>
                  <a:pt x="2824626" y="794650"/>
                  <a:pt x="2686179" y="784788"/>
                  <a:pt x="2513300" y="776922"/>
                </a:cubicBezTo>
                <a:cubicBezTo>
                  <a:pt x="2056693" y="756145"/>
                  <a:pt x="1854310" y="740505"/>
                  <a:pt x="1747438" y="717737"/>
                </a:cubicBezTo>
                <a:cubicBezTo>
                  <a:pt x="1695428" y="706657"/>
                  <a:pt x="1592867" y="686191"/>
                  <a:pt x="1519525" y="672259"/>
                </a:cubicBezTo>
                <a:cubicBezTo>
                  <a:pt x="1288738" y="628415"/>
                  <a:pt x="1120401" y="585457"/>
                  <a:pt x="1003720" y="540629"/>
                </a:cubicBezTo>
                <a:cubicBezTo>
                  <a:pt x="588036" y="380926"/>
                  <a:pt x="354113" y="251333"/>
                  <a:pt x="172820" y="80311"/>
                </a:cubicBezTo>
                <a:cubicBezTo>
                  <a:pt x="125996" y="36140"/>
                  <a:pt x="84731" y="0"/>
                  <a:pt x="81119" y="0"/>
                </a:cubicBezTo>
                <a:cubicBezTo>
                  <a:pt x="77507" y="0"/>
                  <a:pt x="68430" y="15716"/>
                  <a:pt x="60949" y="34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E41B5F8-C8F0-4544-95BB-879AC1CEE74B}"/>
              </a:ext>
            </a:extLst>
          </p:cNvPr>
          <p:cNvSpPr/>
          <p:nvPr userDrawn="1"/>
        </p:nvSpPr>
        <p:spPr>
          <a:xfrm>
            <a:off x="4321079" y="2746505"/>
            <a:ext cx="187298" cy="115032"/>
          </a:xfrm>
          <a:custGeom>
            <a:avLst/>
            <a:gdLst/>
            <a:ahLst/>
            <a:cxnLst/>
            <a:rect l="0" t="0" r="0" b="0"/>
            <a:pathLst>
              <a:path w="2024581" h="1243420">
                <a:moveTo>
                  <a:pt x="11712" y="75492"/>
                </a:moveTo>
                <a:cubicBezTo>
                  <a:pt x="0" y="176400"/>
                  <a:pt x="3068" y="210626"/>
                  <a:pt x="30558" y="285750"/>
                </a:cubicBezTo>
                <a:cubicBezTo>
                  <a:pt x="95469" y="463138"/>
                  <a:pt x="262474" y="669025"/>
                  <a:pt x="437080" y="786919"/>
                </a:cubicBezTo>
                <a:cubicBezTo>
                  <a:pt x="680653" y="951380"/>
                  <a:pt x="1057538" y="1105276"/>
                  <a:pt x="1427680" y="1191419"/>
                </a:cubicBezTo>
                <a:cubicBezTo>
                  <a:pt x="1487052" y="1205237"/>
                  <a:pt x="1557118" y="1222724"/>
                  <a:pt x="1583382" y="1230279"/>
                </a:cubicBezTo>
                <a:cubicBezTo>
                  <a:pt x="1629058" y="1243419"/>
                  <a:pt x="1632486" y="1242234"/>
                  <a:pt x="1662258" y="1203033"/>
                </a:cubicBezTo>
                <a:cubicBezTo>
                  <a:pt x="1679377" y="1180492"/>
                  <a:pt x="1767902" y="1082588"/>
                  <a:pt x="1858982" y="985467"/>
                </a:cubicBezTo>
                <a:cubicBezTo>
                  <a:pt x="1950061" y="888347"/>
                  <a:pt x="2024580" y="803871"/>
                  <a:pt x="2024580" y="797744"/>
                </a:cubicBezTo>
                <a:cubicBezTo>
                  <a:pt x="2024580" y="776602"/>
                  <a:pt x="1979565" y="764975"/>
                  <a:pt x="1815030" y="743619"/>
                </a:cubicBezTo>
                <a:cubicBezTo>
                  <a:pt x="1299818" y="676743"/>
                  <a:pt x="940342" y="579252"/>
                  <a:pt x="593463" y="412326"/>
                </a:cubicBezTo>
                <a:cubicBezTo>
                  <a:pt x="439123" y="338054"/>
                  <a:pt x="290142" y="233237"/>
                  <a:pt x="156434" y="104850"/>
                </a:cubicBezTo>
                <a:cubicBezTo>
                  <a:pt x="96377" y="47182"/>
                  <a:pt x="41217" y="0"/>
                  <a:pt x="33856" y="0"/>
                </a:cubicBezTo>
                <a:cubicBezTo>
                  <a:pt x="26496" y="0"/>
                  <a:pt x="16531" y="33971"/>
                  <a:pt x="11712" y="75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图片包含 游戏机&#10;&#10;描述已自动生成">
            <a:extLst>
              <a:ext uri="{FF2B5EF4-FFF2-40B4-BE49-F238E27FC236}">
                <a16:creationId xmlns:a16="http://schemas.microsoft.com/office/drawing/2014/main" id="{46209CD3-F8E5-4C1F-9D80-41922A38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1713" y="3467100"/>
            <a:ext cx="2811761" cy="476509"/>
          </a:xfrm>
          <a:prstGeom prst="rect">
            <a:avLst/>
          </a:prstGeom>
        </p:spPr>
      </p:pic>
      <p:sp>
        <p:nvSpPr>
          <p:cNvPr id="14" name="PA-任意多边形 46">
            <a:extLst>
              <a:ext uri="{FF2B5EF4-FFF2-40B4-BE49-F238E27FC236}">
                <a16:creationId xmlns:a16="http://schemas.microsoft.com/office/drawing/2014/main" id="{166ED3E1-1212-4A43-8CDE-12B0B112F9A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2485004" y="3998960"/>
            <a:ext cx="2390803" cy="106315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1CEC326-4889-42A3-B6A3-680F7B567AB5}"/>
              </a:ext>
            </a:extLst>
          </p:cNvPr>
          <p:cNvCxnSpPr>
            <a:cxnSpLocks/>
          </p:cNvCxnSpPr>
          <p:nvPr userDrawn="1"/>
        </p:nvCxnSpPr>
        <p:spPr>
          <a:xfrm>
            <a:off x="5333710" y="2276475"/>
            <a:ext cx="0" cy="2028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189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_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9990D0F-DDF1-492C-A9F2-B952CC12196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315340-87D0-4AE1-BD9E-83F81D48914C}"/>
              </a:ext>
            </a:extLst>
          </p:cNvPr>
          <p:cNvSpPr/>
          <p:nvPr userDrawn="1"/>
        </p:nvSpPr>
        <p:spPr>
          <a:xfrm>
            <a:off x="1019174" y="1268413"/>
            <a:ext cx="10080625" cy="424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BB54AB-B797-4C10-9F92-D1EE34FC1B7E}"/>
              </a:ext>
            </a:extLst>
          </p:cNvPr>
          <p:cNvSpPr/>
          <p:nvPr userDrawn="1"/>
        </p:nvSpPr>
        <p:spPr>
          <a:xfrm>
            <a:off x="1019175" y="1268413"/>
            <a:ext cx="10080625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CF7D4F73-E096-4461-A9AD-E5E701B7384F}"/>
              </a:ext>
            </a:extLst>
          </p:cNvPr>
          <p:cNvSpPr/>
          <p:nvPr userDrawn="1"/>
        </p:nvSpPr>
        <p:spPr>
          <a:xfrm>
            <a:off x="5868554" y="6207486"/>
            <a:ext cx="454891" cy="454891"/>
          </a:xfrm>
          <a:prstGeom prst="donut">
            <a:avLst>
              <a:gd name="adj" fmla="val 12736"/>
            </a:avLst>
          </a:prstGeom>
          <a:solidFill>
            <a:schemeClr val="bg1">
              <a:alpha val="2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圆: 空心 5">
            <a:extLst>
              <a:ext uri="{FF2B5EF4-FFF2-40B4-BE49-F238E27FC236}">
                <a16:creationId xmlns:a16="http://schemas.microsoft.com/office/drawing/2014/main" id="{274B2B5F-7427-42FF-88F6-165EDF939AF6}"/>
              </a:ext>
            </a:extLst>
          </p:cNvPr>
          <p:cNvSpPr/>
          <p:nvPr userDrawn="1"/>
        </p:nvSpPr>
        <p:spPr>
          <a:xfrm>
            <a:off x="5861843" y="6200775"/>
            <a:ext cx="468313" cy="468313"/>
          </a:xfrm>
          <a:prstGeom prst="donut">
            <a:avLst>
              <a:gd name="adj" fmla="val 1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89DA9A0-1BF6-42A4-B028-E6B33731FAEA}"/>
              </a:ext>
            </a:extLst>
          </p:cNvPr>
          <p:cNvSpPr/>
          <p:nvPr userDrawn="1"/>
        </p:nvSpPr>
        <p:spPr>
          <a:xfrm>
            <a:off x="5920813" y="6542752"/>
            <a:ext cx="341619" cy="108552"/>
          </a:xfrm>
          <a:custGeom>
            <a:avLst/>
            <a:gdLst>
              <a:gd name="connsiteX0" fmla="*/ 3876060 w 9552493"/>
              <a:gd name="connsiteY0" fmla="*/ 2343674 h 3035383"/>
              <a:gd name="connsiteX1" fmla="*/ 3876060 w 9552493"/>
              <a:gd name="connsiteY1" fmla="*/ 2398707 h 3035383"/>
              <a:gd name="connsiteX2" fmla="*/ 3905693 w 9552493"/>
              <a:gd name="connsiteY2" fmla="*/ 2398707 h 3035383"/>
              <a:gd name="connsiteX3" fmla="*/ 3931093 w 9552493"/>
              <a:gd name="connsiteY3" fmla="*/ 2356374 h 3035383"/>
              <a:gd name="connsiteX4" fmla="*/ 3876060 w 9552493"/>
              <a:gd name="connsiteY4" fmla="*/ 2343674 h 3035383"/>
              <a:gd name="connsiteX5" fmla="*/ 4181919 w 9552493"/>
              <a:gd name="connsiteY5" fmla="*/ 2288924 h 3035383"/>
              <a:gd name="connsiteX6" fmla="*/ 4165597 w 9552493"/>
              <a:gd name="connsiteY6" fmla="*/ 2320479 h 3035383"/>
              <a:gd name="connsiteX7" fmla="*/ 4206248 w 9552493"/>
              <a:gd name="connsiteY7" fmla="*/ 2331814 h 3035383"/>
              <a:gd name="connsiteX8" fmla="*/ 4208588 w 9552493"/>
              <a:gd name="connsiteY8" fmla="*/ 2300258 h 3035383"/>
              <a:gd name="connsiteX9" fmla="*/ 4181919 w 9552493"/>
              <a:gd name="connsiteY9" fmla="*/ 2288924 h 3035383"/>
              <a:gd name="connsiteX10" fmla="*/ 3969603 w 9552493"/>
              <a:gd name="connsiteY10" fmla="*/ 2180779 h 3035383"/>
              <a:gd name="connsiteX11" fmla="*/ 3943043 w 9552493"/>
              <a:gd name="connsiteY11" fmla="*/ 2207136 h 3035383"/>
              <a:gd name="connsiteX12" fmla="*/ 3968199 w 9552493"/>
              <a:gd name="connsiteY12" fmla="*/ 2239897 h 3035383"/>
              <a:gd name="connsiteX13" fmla="*/ 3969603 w 9552493"/>
              <a:gd name="connsiteY13" fmla="*/ 2180779 h 3035383"/>
              <a:gd name="connsiteX14" fmla="*/ 5996753 w 9552493"/>
              <a:gd name="connsiteY14" fmla="*/ 2117898 h 3035383"/>
              <a:gd name="connsiteX15" fmla="*/ 6029957 w 9552493"/>
              <a:gd name="connsiteY15" fmla="*/ 2132519 h 3035383"/>
              <a:gd name="connsiteX16" fmla="*/ 5974561 w 9552493"/>
              <a:gd name="connsiteY16" fmla="*/ 2302868 h 3035383"/>
              <a:gd name="connsiteX17" fmla="*/ 5901536 w 9552493"/>
              <a:gd name="connsiteY17" fmla="*/ 2424416 h 3035383"/>
              <a:gd name="connsiteX18" fmla="*/ 5899147 w 9552493"/>
              <a:gd name="connsiteY18" fmla="*/ 2465509 h 3035383"/>
              <a:gd name="connsiteX19" fmla="*/ 5968997 w 9552493"/>
              <a:gd name="connsiteY19" fmla="*/ 2462244 h 3035383"/>
              <a:gd name="connsiteX20" fmla="*/ 6103648 w 9552493"/>
              <a:gd name="connsiteY20" fmla="*/ 2446481 h 3035383"/>
              <a:gd name="connsiteX21" fmla="*/ 6247299 w 9552493"/>
              <a:gd name="connsiteY21" fmla="*/ 2477906 h 3035383"/>
              <a:gd name="connsiteX22" fmla="*/ 6281702 w 9552493"/>
              <a:gd name="connsiteY22" fmla="*/ 2498279 h 3035383"/>
              <a:gd name="connsiteX23" fmla="*/ 6280796 w 9552493"/>
              <a:gd name="connsiteY23" fmla="*/ 2598624 h 3035383"/>
              <a:gd name="connsiteX24" fmla="*/ 6216854 w 9552493"/>
              <a:gd name="connsiteY24" fmla="*/ 2674194 h 3035383"/>
              <a:gd name="connsiteX25" fmla="*/ 6073330 w 9552493"/>
              <a:gd name="connsiteY25" fmla="*/ 2707713 h 3035383"/>
              <a:gd name="connsiteX26" fmla="*/ 5568947 w 9552493"/>
              <a:gd name="connsiteY26" fmla="*/ 2812484 h 3035383"/>
              <a:gd name="connsiteX27" fmla="*/ 5390463 w 9552493"/>
              <a:gd name="connsiteY27" fmla="*/ 2929611 h 3035383"/>
              <a:gd name="connsiteX28" fmla="*/ 5196977 w 9552493"/>
              <a:gd name="connsiteY28" fmla="*/ 2936855 h 3035383"/>
              <a:gd name="connsiteX29" fmla="*/ 5130797 w 9552493"/>
              <a:gd name="connsiteY29" fmla="*/ 2835056 h 3035383"/>
              <a:gd name="connsiteX30" fmla="*/ 5193072 w 9552493"/>
              <a:gd name="connsiteY30" fmla="*/ 2726879 h 3035383"/>
              <a:gd name="connsiteX31" fmla="*/ 5262188 w 9552493"/>
              <a:gd name="connsiteY31" fmla="*/ 2707829 h 3035383"/>
              <a:gd name="connsiteX32" fmla="*/ 5330414 w 9552493"/>
              <a:gd name="connsiteY32" fmla="*/ 2682348 h 3035383"/>
              <a:gd name="connsiteX33" fmla="*/ 5602735 w 9552493"/>
              <a:gd name="connsiteY33" fmla="*/ 2547665 h 3035383"/>
              <a:gd name="connsiteX34" fmla="*/ 5565099 w 9552493"/>
              <a:gd name="connsiteY34" fmla="*/ 2424416 h 3035383"/>
              <a:gd name="connsiteX35" fmla="*/ 5551355 w 9552493"/>
              <a:gd name="connsiteY35" fmla="*/ 2278117 h 3035383"/>
              <a:gd name="connsiteX36" fmla="*/ 5821284 w 9552493"/>
              <a:gd name="connsiteY36" fmla="*/ 2160641 h 3035383"/>
              <a:gd name="connsiteX37" fmla="*/ 5966275 w 9552493"/>
              <a:gd name="connsiteY37" fmla="*/ 2124234 h 3035383"/>
              <a:gd name="connsiteX38" fmla="*/ 5996753 w 9552493"/>
              <a:gd name="connsiteY38" fmla="*/ 2117898 h 3035383"/>
              <a:gd name="connsiteX39" fmla="*/ 3681704 w 9552493"/>
              <a:gd name="connsiteY39" fmla="*/ 1899897 h 3035383"/>
              <a:gd name="connsiteX40" fmla="*/ 3751477 w 9552493"/>
              <a:gd name="connsiteY40" fmla="*/ 1962174 h 3035383"/>
              <a:gd name="connsiteX41" fmla="*/ 3695059 w 9552493"/>
              <a:gd name="connsiteY41" fmla="*/ 2104579 h 3035383"/>
              <a:gd name="connsiteX42" fmla="*/ 3616411 w 9552493"/>
              <a:gd name="connsiteY42" fmla="*/ 2250629 h 3035383"/>
              <a:gd name="connsiteX43" fmla="*/ 3539740 w 9552493"/>
              <a:gd name="connsiteY43" fmla="*/ 2431062 h 3035383"/>
              <a:gd name="connsiteX44" fmla="*/ 3492497 w 9552493"/>
              <a:gd name="connsiteY44" fmla="*/ 2524343 h 3035383"/>
              <a:gd name="connsiteX45" fmla="*/ 3548733 w 9552493"/>
              <a:gd name="connsiteY45" fmla="*/ 2505836 h 3035383"/>
              <a:gd name="connsiteX46" fmla="*/ 3624933 w 9552493"/>
              <a:gd name="connsiteY46" fmla="*/ 2472879 h 3035383"/>
              <a:gd name="connsiteX47" fmla="*/ 3644897 w 9552493"/>
              <a:gd name="connsiteY47" fmla="*/ 2446376 h 3035383"/>
              <a:gd name="connsiteX48" fmla="*/ 3682997 w 9552493"/>
              <a:gd name="connsiteY48" fmla="*/ 2405491 h 3035383"/>
              <a:gd name="connsiteX49" fmla="*/ 3721097 w 9552493"/>
              <a:gd name="connsiteY49" fmla="*/ 2306068 h 3035383"/>
              <a:gd name="connsiteX50" fmla="*/ 3763444 w 9552493"/>
              <a:gd name="connsiteY50" fmla="*/ 2141148 h 3035383"/>
              <a:gd name="connsiteX51" fmla="*/ 3906581 w 9552493"/>
              <a:gd name="connsiteY51" fmla="*/ 2018887 h 3035383"/>
              <a:gd name="connsiteX52" fmla="*/ 4112764 w 9552493"/>
              <a:gd name="connsiteY52" fmla="*/ 2017915 h 3035383"/>
              <a:gd name="connsiteX53" fmla="*/ 4287504 w 9552493"/>
              <a:gd name="connsiteY53" fmla="*/ 2023127 h 3035383"/>
              <a:gd name="connsiteX54" fmla="*/ 4237076 w 9552493"/>
              <a:gd name="connsiteY54" fmla="*/ 2134794 h 3035383"/>
              <a:gd name="connsiteX55" fmla="*/ 4207494 w 9552493"/>
              <a:gd name="connsiteY55" fmla="*/ 2182652 h 3035383"/>
              <a:gd name="connsiteX56" fmla="*/ 4311594 w 9552493"/>
              <a:gd name="connsiteY56" fmla="*/ 2120771 h 3035383"/>
              <a:gd name="connsiteX57" fmla="*/ 4337000 w 9552493"/>
              <a:gd name="connsiteY57" fmla="*/ 2057401 h 3035383"/>
              <a:gd name="connsiteX58" fmla="*/ 4423623 w 9552493"/>
              <a:gd name="connsiteY58" fmla="*/ 2029131 h 3035383"/>
              <a:gd name="connsiteX59" fmla="*/ 4521197 w 9552493"/>
              <a:gd name="connsiteY59" fmla="*/ 2134295 h 3035383"/>
              <a:gd name="connsiteX60" fmla="*/ 4494222 w 9552493"/>
              <a:gd name="connsiteY60" fmla="*/ 2203082 h 3035383"/>
              <a:gd name="connsiteX61" fmla="*/ 4433897 w 9552493"/>
              <a:gd name="connsiteY61" fmla="*/ 2262785 h 3035383"/>
              <a:gd name="connsiteX62" fmla="*/ 4312517 w 9552493"/>
              <a:gd name="connsiteY62" fmla="*/ 2403029 h 3035383"/>
              <a:gd name="connsiteX63" fmla="*/ 4156058 w 9552493"/>
              <a:gd name="connsiteY63" fmla="*/ 2549793 h 3035383"/>
              <a:gd name="connsiteX64" fmla="*/ 4051297 w 9552493"/>
              <a:gd name="connsiteY64" fmla="*/ 2587626 h 3035383"/>
              <a:gd name="connsiteX65" fmla="*/ 4079872 w 9552493"/>
              <a:gd name="connsiteY65" fmla="*/ 2593609 h 3035383"/>
              <a:gd name="connsiteX66" fmla="*/ 4137308 w 9552493"/>
              <a:gd name="connsiteY66" fmla="*/ 2633238 h 3035383"/>
              <a:gd name="connsiteX67" fmla="*/ 4077017 w 9552493"/>
              <a:gd name="connsiteY67" fmla="*/ 2719288 h 3035383"/>
              <a:gd name="connsiteX68" fmla="*/ 3975097 w 9552493"/>
              <a:gd name="connsiteY68" fmla="*/ 2784936 h 3035383"/>
              <a:gd name="connsiteX69" fmla="*/ 4035771 w 9552493"/>
              <a:gd name="connsiteY69" fmla="*/ 2803079 h 3035383"/>
              <a:gd name="connsiteX70" fmla="*/ 4186473 w 9552493"/>
              <a:gd name="connsiteY70" fmla="*/ 2878364 h 3035383"/>
              <a:gd name="connsiteX71" fmla="*/ 4197732 w 9552493"/>
              <a:gd name="connsiteY71" fmla="*/ 3005917 h 3035383"/>
              <a:gd name="connsiteX72" fmla="*/ 4166367 w 9552493"/>
              <a:gd name="connsiteY72" fmla="*/ 3035383 h 3035383"/>
              <a:gd name="connsiteX73" fmla="*/ 4080257 w 9552493"/>
              <a:gd name="connsiteY73" fmla="*/ 3007414 h 3035383"/>
              <a:gd name="connsiteX74" fmla="*/ 3676647 w 9552493"/>
              <a:gd name="connsiteY74" fmla="*/ 2947407 h 3035383"/>
              <a:gd name="connsiteX75" fmla="*/ 3509799 w 9552493"/>
              <a:gd name="connsiteY75" fmla="*/ 2945513 h 3035383"/>
              <a:gd name="connsiteX76" fmla="*/ 3467097 w 9552493"/>
              <a:gd name="connsiteY76" fmla="*/ 2826928 h 3035383"/>
              <a:gd name="connsiteX77" fmla="*/ 3498097 w 9552493"/>
              <a:gd name="connsiteY77" fmla="*/ 2803079 h 3035383"/>
              <a:gd name="connsiteX78" fmla="*/ 3536678 w 9552493"/>
              <a:gd name="connsiteY78" fmla="*/ 2790814 h 3035383"/>
              <a:gd name="connsiteX79" fmla="*/ 3645378 w 9552493"/>
              <a:gd name="connsiteY79" fmla="*/ 2786346 h 3035383"/>
              <a:gd name="connsiteX80" fmla="*/ 3746497 w 9552493"/>
              <a:gd name="connsiteY80" fmla="*/ 2778148 h 3035383"/>
              <a:gd name="connsiteX81" fmla="*/ 3703245 w 9552493"/>
              <a:gd name="connsiteY81" fmla="*/ 2770266 h 3035383"/>
              <a:gd name="connsiteX82" fmla="*/ 3632830 w 9552493"/>
              <a:gd name="connsiteY82" fmla="*/ 2743849 h 3035383"/>
              <a:gd name="connsiteX83" fmla="*/ 3603057 w 9552493"/>
              <a:gd name="connsiteY83" fmla="*/ 2676888 h 3035383"/>
              <a:gd name="connsiteX84" fmla="*/ 3704933 w 9552493"/>
              <a:gd name="connsiteY84" fmla="*/ 2637275 h 3035383"/>
              <a:gd name="connsiteX85" fmla="*/ 3807988 w 9552493"/>
              <a:gd name="connsiteY85" fmla="*/ 2618159 h 3035383"/>
              <a:gd name="connsiteX86" fmla="*/ 3827773 w 9552493"/>
              <a:gd name="connsiteY86" fmla="*/ 2584004 h 3035383"/>
              <a:gd name="connsiteX87" fmla="*/ 3784437 w 9552493"/>
              <a:gd name="connsiteY87" fmla="*/ 2561779 h 3035383"/>
              <a:gd name="connsiteX88" fmla="*/ 3687723 w 9552493"/>
              <a:gd name="connsiteY88" fmla="*/ 2527076 h 3035383"/>
              <a:gd name="connsiteX89" fmla="*/ 3642821 w 9552493"/>
              <a:gd name="connsiteY89" fmla="*/ 2515140 h 3035383"/>
              <a:gd name="connsiteX90" fmla="*/ 3487426 w 9552493"/>
              <a:gd name="connsiteY90" fmla="*/ 2691067 h 3035383"/>
              <a:gd name="connsiteX91" fmla="*/ 3416297 w 9552493"/>
              <a:gd name="connsiteY91" fmla="*/ 2780955 h 3035383"/>
              <a:gd name="connsiteX92" fmla="*/ 3308347 w 9552493"/>
              <a:gd name="connsiteY92" fmla="*/ 2839683 h 3035383"/>
              <a:gd name="connsiteX93" fmla="*/ 3235543 w 9552493"/>
              <a:gd name="connsiteY93" fmla="*/ 2879529 h 3035383"/>
              <a:gd name="connsiteX94" fmla="*/ 3152121 w 9552493"/>
              <a:gd name="connsiteY94" fmla="*/ 2736703 h 3035383"/>
              <a:gd name="connsiteX95" fmla="*/ 3256000 w 9552493"/>
              <a:gd name="connsiteY95" fmla="*/ 2590382 h 3035383"/>
              <a:gd name="connsiteX96" fmla="*/ 3293994 w 9552493"/>
              <a:gd name="connsiteY96" fmla="*/ 2561836 h 3035383"/>
              <a:gd name="connsiteX97" fmla="*/ 3266246 w 9552493"/>
              <a:gd name="connsiteY97" fmla="*/ 2494887 h 3035383"/>
              <a:gd name="connsiteX98" fmla="*/ 3277054 w 9552493"/>
              <a:gd name="connsiteY98" fmla="*/ 2332467 h 3035383"/>
              <a:gd name="connsiteX99" fmla="*/ 3411867 w 9552493"/>
              <a:gd name="connsiteY99" fmla="*/ 2230955 h 3035383"/>
              <a:gd name="connsiteX100" fmla="*/ 3476622 w 9552493"/>
              <a:gd name="connsiteY100" fmla="*/ 2112527 h 3035383"/>
              <a:gd name="connsiteX101" fmla="*/ 3441811 w 9552493"/>
              <a:gd name="connsiteY101" fmla="*/ 1983792 h 3035383"/>
              <a:gd name="connsiteX102" fmla="*/ 3598442 w 9552493"/>
              <a:gd name="connsiteY102" fmla="*/ 1926779 h 3035383"/>
              <a:gd name="connsiteX103" fmla="*/ 3663947 w 9552493"/>
              <a:gd name="connsiteY103" fmla="*/ 1914079 h 3035383"/>
              <a:gd name="connsiteX104" fmla="*/ 3681704 w 9552493"/>
              <a:gd name="connsiteY104" fmla="*/ 1899897 h 3035383"/>
              <a:gd name="connsiteX105" fmla="*/ 2193737 w 9552493"/>
              <a:gd name="connsiteY105" fmla="*/ 1742762 h 3035383"/>
              <a:gd name="connsiteX106" fmla="*/ 2571703 w 9552493"/>
              <a:gd name="connsiteY106" fmla="*/ 1825141 h 3035383"/>
              <a:gd name="connsiteX107" fmla="*/ 2590798 w 9552493"/>
              <a:gd name="connsiteY107" fmla="*/ 1875979 h 3035383"/>
              <a:gd name="connsiteX108" fmla="*/ 2495549 w 9552493"/>
              <a:gd name="connsiteY108" fmla="*/ 1933690 h 3035383"/>
              <a:gd name="connsiteX109" fmla="*/ 2358086 w 9552493"/>
              <a:gd name="connsiteY109" fmla="*/ 2039976 h 3035383"/>
              <a:gd name="connsiteX110" fmla="*/ 2355849 w 9552493"/>
              <a:gd name="connsiteY110" fmla="*/ 2153005 h 3035383"/>
              <a:gd name="connsiteX111" fmla="*/ 2380827 w 9552493"/>
              <a:gd name="connsiteY111" fmla="*/ 2190220 h 3035383"/>
              <a:gd name="connsiteX112" fmla="*/ 2358078 w 9552493"/>
              <a:gd name="connsiteY112" fmla="*/ 2232889 h 3035383"/>
              <a:gd name="connsiteX113" fmla="*/ 2160115 w 9552493"/>
              <a:gd name="connsiteY113" fmla="*/ 2258316 h 3035383"/>
              <a:gd name="connsiteX114" fmla="*/ 1923739 w 9552493"/>
              <a:gd name="connsiteY114" fmla="*/ 2180779 h 3035383"/>
              <a:gd name="connsiteX115" fmla="*/ 1838163 w 9552493"/>
              <a:gd name="connsiteY115" fmla="*/ 2129979 h 3035383"/>
              <a:gd name="connsiteX116" fmla="*/ 1647212 w 9552493"/>
              <a:gd name="connsiteY116" fmla="*/ 2122331 h 3035383"/>
              <a:gd name="connsiteX117" fmla="*/ 1501775 w 9552493"/>
              <a:gd name="connsiteY117" fmla="*/ 2172801 h 3035383"/>
              <a:gd name="connsiteX118" fmla="*/ 1451377 w 9552493"/>
              <a:gd name="connsiteY118" fmla="*/ 2131080 h 3035383"/>
              <a:gd name="connsiteX119" fmla="*/ 1470484 w 9552493"/>
              <a:gd name="connsiteY119" fmla="*/ 1977777 h 3035383"/>
              <a:gd name="connsiteX120" fmla="*/ 1658494 w 9552493"/>
              <a:gd name="connsiteY120" fmla="*/ 1920982 h 3035383"/>
              <a:gd name="connsiteX121" fmla="*/ 1829945 w 9552493"/>
              <a:gd name="connsiteY121" fmla="*/ 1882566 h 3035383"/>
              <a:gd name="connsiteX122" fmla="*/ 1966399 w 9552493"/>
              <a:gd name="connsiteY122" fmla="*/ 1852014 h 3035383"/>
              <a:gd name="connsiteX123" fmla="*/ 1980270 w 9552493"/>
              <a:gd name="connsiteY123" fmla="*/ 1893051 h 3035383"/>
              <a:gd name="connsiteX124" fmla="*/ 1963318 w 9552493"/>
              <a:gd name="connsiteY124" fmla="*/ 1952179 h 3035383"/>
              <a:gd name="connsiteX125" fmla="*/ 2078766 w 9552493"/>
              <a:gd name="connsiteY125" fmla="*/ 1957622 h 3035383"/>
              <a:gd name="connsiteX126" fmla="*/ 2114596 w 9552493"/>
              <a:gd name="connsiteY126" fmla="*/ 1872158 h 3035383"/>
              <a:gd name="connsiteX127" fmla="*/ 2139811 w 9552493"/>
              <a:gd name="connsiteY127" fmla="*/ 1783904 h 3035383"/>
              <a:gd name="connsiteX128" fmla="*/ 2193737 w 9552493"/>
              <a:gd name="connsiteY128" fmla="*/ 1742762 h 3035383"/>
              <a:gd name="connsiteX129" fmla="*/ 1818351 w 9552493"/>
              <a:gd name="connsiteY129" fmla="*/ 1527237 h 3035383"/>
              <a:gd name="connsiteX130" fmla="*/ 1892298 w 9552493"/>
              <a:gd name="connsiteY130" fmla="*/ 1629651 h 3035383"/>
              <a:gd name="connsiteX131" fmla="*/ 1918715 w 9552493"/>
              <a:gd name="connsiteY131" fmla="*/ 1709979 h 3035383"/>
              <a:gd name="connsiteX132" fmla="*/ 1888169 w 9552493"/>
              <a:gd name="connsiteY132" fmla="*/ 1822647 h 3035383"/>
              <a:gd name="connsiteX133" fmla="*/ 1748723 w 9552493"/>
              <a:gd name="connsiteY133" fmla="*/ 1819045 h 3035383"/>
              <a:gd name="connsiteX134" fmla="*/ 1688944 w 9552493"/>
              <a:gd name="connsiteY134" fmla="*/ 1693900 h 3035383"/>
              <a:gd name="connsiteX135" fmla="*/ 1770143 w 9552493"/>
              <a:gd name="connsiteY135" fmla="*/ 1545818 h 3035383"/>
              <a:gd name="connsiteX136" fmla="*/ 1818351 w 9552493"/>
              <a:gd name="connsiteY136" fmla="*/ 1527237 h 3035383"/>
              <a:gd name="connsiteX137" fmla="*/ 7227688 w 9552493"/>
              <a:gd name="connsiteY137" fmla="*/ 1342579 h 3035383"/>
              <a:gd name="connsiteX138" fmla="*/ 7317717 w 9552493"/>
              <a:gd name="connsiteY138" fmla="*/ 1442123 h 3035383"/>
              <a:gd name="connsiteX139" fmla="*/ 7348926 w 9552493"/>
              <a:gd name="connsiteY139" fmla="*/ 1526541 h 3035383"/>
              <a:gd name="connsiteX140" fmla="*/ 7378697 w 9552493"/>
              <a:gd name="connsiteY140" fmla="*/ 1630718 h 3035383"/>
              <a:gd name="connsiteX141" fmla="*/ 7418681 w 9552493"/>
              <a:gd name="connsiteY141" fmla="*/ 1748979 h 3035383"/>
              <a:gd name="connsiteX142" fmla="*/ 7470618 w 9552493"/>
              <a:gd name="connsiteY142" fmla="*/ 1689927 h 3035383"/>
              <a:gd name="connsiteX143" fmla="*/ 7628631 w 9552493"/>
              <a:gd name="connsiteY143" fmla="*/ 1588140 h 3035383"/>
              <a:gd name="connsiteX144" fmla="*/ 7702143 w 9552493"/>
              <a:gd name="connsiteY144" fmla="*/ 1657410 h 3035383"/>
              <a:gd name="connsiteX145" fmla="*/ 7564549 w 9552493"/>
              <a:gd name="connsiteY145" fmla="*/ 1873517 h 3035383"/>
              <a:gd name="connsiteX146" fmla="*/ 7505783 w 9552493"/>
              <a:gd name="connsiteY146" fmla="*/ 1977632 h 3035383"/>
              <a:gd name="connsiteX147" fmla="*/ 7640707 w 9552493"/>
              <a:gd name="connsiteY147" fmla="*/ 2009954 h 3035383"/>
              <a:gd name="connsiteX148" fmla="*/ 7806124 w 9552493"/>
              <a:gd name="connsiteY148" fmla="*/ 2011106 h 3035383"/>
              <a:gd name="connsiteX149" fmla="*/ 8179228 w 9552493"/>
              <a:gd name="connsiteY149" fmla="*/ 1901379 h 3035383"/>
              <a:gd name="connsiteX150" fmla="*/ 8193967 w 9552493"/>
              <a:gd name="connsiteY150" fmla="*/ 1957003 h 3035383"/>
              <a:gd name="connsiteX151" fmla="*/ 8148178 w 9552493"/>
              <a:gd name="connsiteY151" fmla="*/ 2033606 h 3035383"/>
              <a:gd name="connsiteX152" fmla="*/ 8040933 w 9552493"/>
              <a:gd name="connsiteY152" fmla="*/ 2140268 h 3035383"/>
              <a:gd name="connsiteX153" fmla="*/ 7876108 w 9552493"/>
              <a:gd name="connsiteY153" fmla="*/ 2237340 h 3035383"/>
              <a:gd name="connsiteX154" fmla="*/ 7768793 w 9552493"/>
              <a:gd name="connsiteY154" fmla="*/ 2283856 h 3035383"/>
              <a:gd name="connsiteX155" fmla="*/ 7695212 w 9552493"/>
              <a:gd name="connsiteY155" fmla="*/ 2269679 h 3035383"/>
              <a:gd name="connsiteX156" fmla="*/ 7621107 w 9552493"/>
              <a:gd name="connsiteY156" fmla="*/ 2251967 h 3035383"/>
              <a:gd name="connsiteX157" fmla="*/ 7561130 w 9552493"/>
              <a:gd name="connsiteY157" fmla="*/ 2228968 h 3035383"/>
              <a:gd name="connsiteX158" fmla="*/ 7522863 w 9552493"/>
              <a:gd name="connsiteY158" fmla="*/ 2266881 h 3035383"/>
              <a:gd name="connsiteX159" fmla="*/ 7503434 w 9552493"/>
              <a:gd name="connsiteY159" fmla="*/ 2394655 h 3035383"/>
              <a:gd name="connsiteX160" fmla="*/ 7292768 w 9552493"/>
              <a:gd name="connsiteY160" fmla="*/ 2645801 h 3035383"/>
              <a:gd name="connsiteX161" fmla="*/ 7225761 w 9552493"/>
              <a:gd name="connsiteY161" fmla="*/ 2627770 h 3035383"/>
              <a:gd name="connsiteX162" fmla="*/ 7171344 w 9552493"/>
              <a:gd name="connsiteY162" fmla="*/ 2592946 h 3035383"/>
              <a:gd name="connsiteX163" fmla="*/ 7184043 w 9552493"/>
              <a:gd name="connsiteY163" fmla="*/ 2485670 h 3035383"/>
              <a:gd name="connsiteX164" fmla="*/ 7287440 w 9552493"/>
              <a:gd name="connsiteY164" fmla="*/ 2399251 h 3035383"/>
              <a:gd name="connsiteX165" fmla="*/ 7346644 w 9552493"/>
              <a:gd name="connsiteY165" fmla="*/ 2190304 h 3035383"/>
              <a:gd name="connsiteX166" fmla="*/ 7331072 w 9552493"/>
              <a:gd name="connsiteY166" fmla="*/ 2098313 h 3035383"/>
              <a:gd name="connsiteX167" fmla="*/ 7270747 w 9552493"/>
              <a:gd name="connsiteY167" fmla="*/ 2117279 h 3035383"/>
              <a:gd name="connsiteX168" fmla="*/ 7138135 w 9552493"/>
              <a:gd name="connsiteY168" fmla="*/ 2131359 h 3035383"/>
              <a:gd name="connsiteX169" fmla="*/ 7162243 w 9552493"/>
              <a:gd name="connsiteY169" fmla="*/ 2060827 h 3035383"/>
              <a:gd name="connsiteX170" fmla="*/ 7229192 w 9552493"/>
              <a:gd name="connsiteY170" fmla="*/ 1990727 h 3035383"/>
              <a:gd name="connsiteX171" fmla="*/ 7282139 w 9552493"/>
              <a:gd name="connsiteY171" fmla="*/ 1924507 h 3035383"/>
              <a:gd name="connsiteX172" fmla="*/ 7264661 w 9552493"/>
              <a:gd name="connsiteY172" fmla="*/ 1793202 h 3035383"/>
              <a:gd name="connsiteX173" fmla="*/ 7156510 w 9552493"/>
              <a:gd name="connsiteY173" fmla="*/ 1445179 h 3035383"/>
              <a:gd name="connsiteX174" fmla="*/ 7183815 w 9552493"/>
              <a:gd name="connsiteY174" fmla="*/ 1365804 h 3035383"/>
              <a:gd name="connsiteX175" fmla="*/ 7227688 w 9552493"/>
              <a:gd name="connsiteY175" fmla="*/ 1342579 h 3035383"/>
              <a:gd name="connsiteX176" fmla="*/ 2094165 w 9552493"/>
              <a:gd name="connsiteY176" fmla="*/ 1319681 h 3035383"/>
              <a:gd name="connsiteX177" fmla="*/ 2177153 w 9552493"/>
              <a:gd name="connsiteY177" fmla="*/ 1408429 h 3035383"/>
              <a:gd name="connsiteX178" fmla="*/ 2160687 w 9552493"/>
              <a:gd name="connsiteY178" fmla="*/ 1586130 h 3035383"/>
              <a:gd name="connsiteX179" fmla="*/ 2058524 w 9552493"/>
              <a:gd name="connsiteY179" fmla="*/ 1625889 h 3035383"/>
              <a:gd name="connsiteX180" fmla="*/ 1967935 w 9552493"/>
              <a:gd name="connsiteY180" fmla="*/ 1602420 h 3035383"/>
              <a:gd name="connsiteX181" fmla="*/ 2015583 w 9552493"/>
              <a:gd name="connsiteY181" fmla="*/ 1354669 h 3035383"/>
              <a:gd name="connsiteX182" fmla="*/ 2094165 w 9552493"/>
              <a:gd name="connsiteY182" fmla="*/ 1319681 h 3035383"/>
              <a:gd name="connsiteX183" fmla="*/ 771530 w 9552493"/>
              <a:gd name="connsiteY183" fmla="*/ 954178 h 3035383"/>
              <a:gd name="connsiteX184" fmla="*/ 725641 w 9552493"/>
              <a:gd name="connsiteY184" fmla="*/ 985351 h 3035383"/>
              <a:gd name="connsiteX185" fmla="*/ 725447 w 9552493"/>
              <a:gd name="connsiteY185" fmla="*/ 1002176 h 3035383"/>
              <a:gd name="connsiteX186" fmla="*/ 771530 w 9552493"/>
              <a:gd name="connsiteY186" fmla="*/ 954178 h 3035383"/>
              <a:gd name="connsiteX187" fmla="*/ 9332972 w 9552493"/>
              <a:gd name="connsiteY187" fmla="*/ 790995 h 3035383"/>
              <a:gd name="connsiteX188" fmla="*/ 9309631 w 9552493"/>
              <a:gd name="connsiteY188" fmla="*/ 807401 h 3035383"/>
              <a:gd name="connsiteX189" fmla="*/ 9276381 w 9552493"/>
              <a:gd name="connsiteY189" fmla="*/ 995392 h 3035383"/>
              <a:gd name="connsiteX190" fmla="*/ 9311760 w 9552493"/>
              <a:gd name="connsiteY190" fmla="*/ 984801 h 3035383"/>
              <a:gd name="connsiteX191" fmla="*/ 9376968 w 9552493"/>
              <a:gd name="connsiteY191" fmla="*/ 927670 h 3035383"/>
              <a:gd name="connsiteX192" fmla="*/ 9402090 w 9552493"/>
              <a:gd name="connsiteY192" fmla="*/ 851016 h 3035383"/>
              <a:gd name="connsiteX193" fmla="*/ 9332972 w 9552493"/>
              <a:gd name="connsiteY193" fmla="*/ 790995 h 3035383"/>
              <a:gd name="connsiteX194" fmla="*/ 848170 w 9552493"/>
              <a:gd name="connsiteY194" fmla="*/ 717280 h 3035383"/>
              <a:gd name="connsiteX195" fmla="*/ 773028 w 9552493"/>
              <a:gd name="connsiteY195" fmla="*/ 735007 h 3035383"/>
              <a:gd name="connsiteX196" fmla="*/ 531728 w 9552493"/>
              <a:gd name="connsiteY196" fmla="*/ 942440 h 3035383"/>
              <a:gd name="connsiteX197" fmla="*/ 557128 w 9552493"/>
              <a:gd name="connsiteY197" fmla="*/ 972074 h 3035383"/>
              <a:gd name="connsiteX198" fmla="*/ 857696 w 9552493"/>
              <a:gd name="connsiteY198" fmla="*/ 751940 h 3035383"/>
              <a:gd name="connsiteX199" fmla="*/ 848170 w 9552493"/>
              <a:gd name="connsiteY199" fmla="*/ 717280 h 3035383"/>
              <a:gd name="connsiteX200" fmla="*/ 170710 w 9552493"/>
              <a:gd name="connsiteY200" fmla="*/ 630703 h 3035383"/>
              <a:gd name="connsiteX201" fmla="*/ 245834 w 9552493"/>
              <a:gd name="connsiteY201" fmla="*/ 763833 h 3035383"/>
              <a:gd name="connsiteX202" fmla="*/ 87436 w 9552493"/>
              <a:gd name="connsiteY202" fmla="*/ 955182 h 3035383"/>
              <a:gd name="connsiteX203" fmla="*/ 0 w 9552493"/>
              <a:gd name="connsiteY203" fmla="*/ 870056 h 3035383"/>
              <a:gd name="connsiteX204" fmla="*/ 77720 w 9552493"/>
              <a:gd name="connsiteY204" fmla="*/ 682112 h 3035383"/>
              <a:gd name="connsiteX205" fmla="*/ 170710 w 9552493"/>
              <a:gd name="connsiteY205" fmla="*/ 630703 h 3035383"/>
              <a:gd name="connsiteX206" fmla="*/ 8920500 w 9552493"/>
              <a:gd name="connsiteY206" fmla="*/ 597847 h 3035383"/>
              <a:gd name="connsiteX207" fmla="*/ 8869700 w 9552493"/>
              <a:gd name="connsiteY207" fmla="*/ 666427 h 3035383"/>
              <a:gd name="connsiteX208" fmla="*/ 8940820 w 9552493"/>
              <a:gd name="connsiteY208" fmla="*/ 679127 h 3035383"/>
              <a:gd name="connsiteX209" fmla="*/ 8958600 w 9552493"/>
              <a:gd name="connsiteY209" fmla="*/ 633407 h 3035383"/>
              <a:gd name="connsiteX210" fmla="*/ 8920500 w 9552493"/>
              <a:gd name="connsiteY210" fmla="*/ 597847 h 3035383"/>
              <a:gd name="connsiteX211" fmla="*/ 8676991 w 9552493"/>
              <a:gd name="connsiteY211" fmla="*/ 587805 h 3035383"/>
              <a:gd name="connsiteX212" fmla="*/ 8686797 w 9552493"/>
              <a:gd name="connsiteY212" fmla="*/ 612329 h 3035383"/>
              <a:gd name="connsiteX213" fmla="*/ 8722530 w 9552493"/>
              <a:gd name="connsiteY213" fmla="*/ 631379 h 3035383"/>
              <a:gd name="connsiteX214" fmla="*/ 8711449 w 9552493"/>
              <a:gd name="connsiteY214" fmla="*/ 606383 h 3035383"/>
              <a:gd name="connsiteX215" fmla="*/ 8676991 w 9552493"/>
              <a:gd name="connsiteY215" fmla="*/ 587805 h 3035383"/>
              <a:gd name="connsiteX216" fmla="*/ 8919308 w 9552493"/>
              <a:gd name="connsiteY216" fmla="*/ 449469 h 3035383"/>
              <a:gd name="connsiteX217" fmla="*/ 8894365 w 9552493"/>
              <a:gd name="connsiteY217" fmla="*/ 453977 h 3035383"/>
              <a:gd name="connsiteX218" fmla="*/ 8872348 w 9552493"/>
              <a:gd name="connsiteY218" fmla="*/ 529253 h 3035383"/>
              <a:gd name="connsiteX219" fmla="*/ 8932897 w 9552493"/>
              <a:gd name="connsiteY219" fmla="*/ 460250 h 3035383"/>
              <a:gd name="connsiteX220" fmla="*/ 8919308 w 9552493"/>
              <a:gd name="connsiteY220" fmla="*/ 449469 h 3035383"/>
              <a:gd name="connsiteX221" fmla="*/ 8723227 w 9552493"/>
              <a:gd name="connsiteY221" fmla="*/ 404807 h 3035383"/>
              <a:gd name="connsiteX222" fmla="*/ 8702060 w 9552493"/>
              <a:gd name="connsiteY222" fmla="*/ 455607 h 3035383"/>
              <a:gd name="connsiteX223" fmla="*/ 8786727 w 9552493"/>
              <a:gd name="connsiteY223" fmla="*/ 565674 h 3035383"/>
              <a:gd name="connsiteX224" fmla="*/ 8824827 w 9552493"/>
              <a:gd name="connsiteY224" fmla="*/ 569907 h 3035383"/>
              <a:gd name="connsiteX225" fmla="*/ 8782493 w 9552493"/>
              <a:gd name="connsiteY225" fmla="*/ 489474 h 3035383"/>
              <a:gd name="connsiteX226" fmla="*/ 8723227 w 9552493"/>
              <a:gd name="connsiteY226" fmla="*/ 404807 h 3035383"/>
              <a:gd name="connsiteX227" fmla="*/ 389010 w 9552493"/>
              <a:gd name="connsiteY227" fmla="*/ 298100 h 3035383"/>
              <a:gd name="connsiteX228" fmla="*/ 453881 w 9552493"/>
              <a:gd name="connsiteY228" fmla="*/ 445133 h 3035383"/>
              <a:gd name="connsiteX229" fmla="*/ 390895 w 9552493"/>
              <a:gd name="connsiteY229" fmla="*/ 601079 h 3035383"/>
              <a:gd name="connsiteX230" fmla="*/ 309836 w 9552493"/>
              <a:gd name="connsiteY230" fmla="*/ 599811 h 3035383"/>
              <a:gd name="connsiteX231" fmla="*/ 247821 w 9552493"/>
              <a:gd name="connsiteY231" fmla="*/ 459580 h 3035383"/>
              <a:gd name="connsiteX232" fmla="*/ 349248 w 9552493"/>
              <a:gd name="connsiteY232" fmla="*/ 299270 h 3035383"/>
              <a:gd name="connsiteX233" fmla="*/ 389010 w 9552493"/>
              <a:gd name="connsiteY233" fmla="*/ 298100 h 3035383"/>
              <a:gd name="connsiteX234" fmla="*/ 9165875 w 9552493"/>
              <a:gd name="connsiteY234" fmla="*/ 246587 h 3035383"/>
              <a:gd name="connsiteX235" fmla="*/ 9121160 w 9552493"/>
              <a:gd name="connsiteY235" fmla="*/ 265107 h 3035383"/>
              <a:gd name="connsiteX236" fmla="*/ 9108956 w 9552493"/>
              <a:gd name="connsiteY236" fmla="*/ 289416 h 3035383"/>
              <a:gd name="connsiteX237" fmla="*/ 9108202 w 9552493"/>
              <a:gd name="connsiteY237" fmla="*/ 292618 h 3035383"/>
              <a:gd name="connsiteX238" fmla="*/ 9107104 w 9552493"/>
              <a:gd name="connsiteY238" fmla="*/ 293711 h 3035383"/>
              <a:gd name="connsiteX239" fmla="*/ 9096839 w 9552493"/>
              <a:gd name="connsiteY239" fmla="*/ 332669 h 3035383"/>
              <a:gd name="connsiteX240" fmla="*/ 9095851 w 9552493"/>
              <a:gd name="connsiteY240" fmla="*/ 348397 h 3035383"/>
              <a:gd name="connsiteX241" fmla="*/ 9093279 w 9552493"/>
              <a:gd name="connsiteY241" fmla="*/ 361052 h 3035383"/>
              <a:gd name="connsiteX242" fmla="*/ 9083060 w 9552493"/>
              <a:gd name="connsiteY242" fmla="*/ 392107 h 3035383"/>
              <a:gd name="connsiteX243" fmla="*/ 9019560 w 9552493"/>
              <a:gd name="connsiteY243" fmla="*/ 468307 h 3035383"/>
              <a:gd name="connsiteX244" fmla="*/ 8998393 w 9552493"/>
              <a:gd name="connsiteY244" fmla="*/ 459840 h 3035383"/>
              <a:gd name="connsiteX245" fmla="*/ 8981460 w 9552493"/>
              <a:gd name="connsiteY245" fmla="*/ 481007 h 3035383"/>
              <a:gd name="connsiteX246" fmla="*/ 9036493 w 9552493"/>
              <a:gd name="connsiteY246" fmla="*/ 548740 h 3035383"/>
              <a:gd name="connsiteX247" fmla="*/ 9125393 w 9552493"/>
              <a:gd name="connsiteY247" fmla="*/ 438674 h 3035383"/>
              <a:gd name="connsiteX248" fmla="*/ 9205827 w 9552493"/>
              <a:gd name="connsiteY248" fmla="*/ 396340 h 3035383"/>
              <a:gd name="connsiteX249" fmla="*/ 9205827 w 9552493"/>
              <a:gd name="connsiteY249" fmla="*/ 260874 h 3035383"/>
              <a:gd name="connsiteX250" fmla="*/ 9165875 w 9552493"/>
              <a:gd name="connsiteY250" fmla="*/ 246587 h 3035383"/>
              <a:gd name="connsiteX251" fmla="*/ 1130699 w 9552493"/>
              <a:gd name="connsiteY251" fmla="*/ 212279 h 3035383"/>
              <a:gd name="connsiteX252" fmla="*/ 1200102 w 9552493"/>
              <a:gd name="connsiteY252" fmla="*/ 293367 h 3035383"/>
              <a:gd name="connsiteX253" fmla="*/ 1062598 w 9552493"/>
              <a:gd name="connsiteY253" fmla="*/ 472629 h 3035383"/>
              <a:gd name="connsiteX254" fmla="*/ 984426 w 9552493"/>
              <a:gd name="connsiteY254" fmla="*/ 581958 h 3035383"/>
              <a:gd name="connsiteX255" fmla="*/ 1084072 w 9552493"/>
              <a:gd name="connsiteY255" fmla="*/ 582856 h 3035383"/>
              <a:gd name="connsiteX256" fmla="*/ 1217583 w 9552493"/>
              <a:gd name="connsiteY256" fmla="*/ 579910 h 3035383"/>
              <a:gd name="connsiteX257" fmla="*/ 1251434 w 9552493"/>
              <a:gd name="connsiteY257" fmla="*/ 681643 h 3035383"/>
              <a:gd name="connsiteX258" fmla="*/ 968126 w 9552493"/>
              <a:gd name="connsiteY258" fmla="*/ 741670 h 3035383"/>
              <a:gd name="connsiteX259" fmla="*/ 900443 w 9552493"/>
              <a:gd name="connsiteY259" fmla="*/ 734684 h 3035383"/>
              <a:gd name="connsiteX260" fmla="*/ 934138 w 9552493"/>
              <a:gd name="connsiteY260" fmla="*/ 761189 h 3035383"/>
              <a:gd name="connsiteX261" fmla="*/ 1033191 w 9552493"/>
              <a:gd name="connsiteY261" fmla="*/ 785307 h 3035383"/>
              <a:gd name="connsiteX262" fmla="*/ 1174359 w 9552493"/>
              <a:gd name="connsiteY262" fmla="*/ 856602 h 3035383"/>
              <a:gd name="connsiteX263" fmla="*/ 1114762 w 9552493"/>
              <a:gd name="connsiteY263" fmla="*/ 946807 h 3035383"/>
              <a:gd name="connsiteX264" fmla="*/ 856942 w 9552493"/>
              <a:gd name="connsiteY264" fmla="*/ 1120893 h 3035383"/>
              <a:gd name="connsiteX265" fmla="*/ 603248 w 9552493"/>
              <a:gd name="connsiteY265" fmla="*/ 1255826 h 3035383"/>
              <a:gd name="connsiteX266" fmla="*/ 565149 w 9552493"/>
              <a:gd name="connsiteY266" fmla="*/ 1244940 h 3035383"/>
              <a:gd name="connsiteX267" fmla="*/ 574639 w 9552493"/>
              <a:gd name="connsiteY267" fmla="*/ 1171764 h 3035383"/>
              <a:gd name="connsiteX268" fmla="*/ 555587 w 9552493"/>
              <a:gd name="connsiteY268" fmla="*/ 1101257 h 3035383"/>
              <a:gd name="connsiteX269" fmla="*/ 496851 w 9552493"/>
              <a:gd name="connsiteY269" fmla="*/ 1121230 h 3035383"/>
              <a:gd name="connsiteX270" fmla="*/ 419098 w 9552493"/>
              <a:gd name="connsiteY270" fmla="*/ 1084250 h 3035383"/>
              <a:gd name="connsiteX271" fmla="*/ 387350 w 9552493"/>
              <a:gd name="connsiteY271" fmla="*/ 1012379 h 3035383"/>
              <a:gd name="connsiteX272" fmla="*/ 355598 w 9552493"/>
              <a:gd name="connsiteY272" fmla="*/ 945156 h 3035383"/>
              <a:gd name="connsiteX273" fmla="*/ 335126 w 9552493"/>
              <a:gd name="connsiteY273" fmla="*/ 877824 h 3035383"/>
              <a:gd name="connsiteX274" fmla="*/ 352616 w 9552493"/>
              <a:gd name="connsiteY274" fmla="*/ 729186 h 3035383"/>
              <a:gd name="connsiteX275" fmla="*/ 575609 w 9552493"/>
              <a:gd name="connsiteY275" fmla="*/ 656162 h 3035383"/>
              <a:gd name="connsiteX276" fmla="*/ 567272 w 9552493"/>
              <a:gd name="connsiteY276" fmla="*/ 622785 h 3035383"/>
              <a:gd name="connsiteX277" fmla="*/ 600691 w 9552493"/>
              <a:gd name="connsiteY277" fmla="*/ 480930 h 3035383"/>
              <a:gd name="connsiteX278" fmla="*/ 713987 w 9552493"/>
              <a:gd name="connsiteY278" fmla="*/ 482223 h 3035383"/>
              <a:gd name="connsiteX279" fmla="*/ 824667 w 9552493"/>
              <a:gd name="connsiteY279" fmla="*/ 489501 h 3035383"/>
              <a:gd name="connsiteX280" fmla="*/ 981129 w 9552493"/>
              <a:gd name="connsiteY280" fmla="*/ 345333 h 3035383"/>
              <a:gd name="connsiteX281" fmla="*/ 1130699 w 9552493"/>
              <a:gd name="connsiteY281" fmla="*/ 212279 h 3035383"/>
              <a:gd name="connsiteX282" fmla="*/ 8852607 w 9552493"/>
              <a:gd name="connsiteY282" fmla="*/ 148162 h 3035383"/>
              <a:gd name="connsiteX283" fmla="*/ 8833293 w 9552493"/>
              <a:gd name="connsiteY283" fmla="*/ 159274 h 3035383"/>
              <a:gd name="connsiteX284" fmla="*/ 8799427 w 9552493"/>
              <a:gd name="connsiteY284" fmla="*/ 260874 h 3035383"/>
              <a:gd name="connsiteX285" fmla="*/ 8815401 w 9552493"/>
              <a:gd name="connsiteY285" fmla="*/ 290838 h 3035383"/>
              <a:gd name="connsiteX286" fmla="*/ 8837011 w 9552493"/>
              <a:gd name="connsiteY286" fmla="*/ 312829 h 3035383"/>
              <a:gd name="connsiteX287" fmla="*/ 8837210 w 9552493"/>
              <a:gd name="connsiteY287" fmla="*/ 313595 h 3035383"/>
              <a:gd name="connsiteX288" fmla="*/ 8867287 w 9552493"/>
              <a:gd name="connsiteY288" fmla="*/ 339279 h 3035383"/>
              <a:gd name="connsiteX289" fmla="*/ 8868107 w 9552493"/>
              <a:gd name="connsiteY289" fmla="*/ 337945 h 3035383"/>
              <a:gd name="connsiteX290" fmla="*/ 8880687 w 9552493"/>
              <a:gd name="connsiteY290" fmla="*/ 346798 h 3035383"/>
              <a:gd name="connsiteX291" fmla="*/ 8901027 w 9552493"/>
              <a:gd name="connsiteY291" fmla="*/ 349774 h 3035383"/>
              <a:gd name="connsiteX292" fmla="*/ 8871393 w 9552493"/>
              <a:gd name="connsiteY292" fmla="*/ 171974 h 3035383"/>
              <a:gd name="connsiteX293" fmla="*/ 8852607 w 9552493"/>
              <a:gd name="connsiteY293" fmla="*/ 148162 h 3035383"/>
              <a:gd name="connsiteX294" fmla="*/ 668046 w 9552493"/>
              <a:gd name="connsiteY294" fmla="*/ 112959 h 3035383"/>
              <a:gd name="connsiteX295" fmla="*/ 710333 w 9552493"/>
              <a:gd name="connsiteY295" fmla="*/ 147564 h 3035383"/>
              <a:gd name="connsiteX296" fmla="*/ 736599 w 9552493"/>
              <a:gd name="connsiteY296" fmla="*/ 256145 h 3035383"/>
              <a:gd name="connsiteX297" fmla="*/ 671223 w 9552493"/>
              <a:gd name="connsiteY297" fmla="*/ 411344 h 3035383"/>
              <a:gd name="connsiteX298" fmla="*/ 614599 w 9552493"/>
              <a:gd name="connsiteY298" fmla="*/ 440808 h 3035383"/>
              <a:gd name="connsiteX299" fmla="*/ 546098 w 9552493"/>
              <a:gd name="connsiteY299" fmla="*/ 331187 h 3035383"/>
              <a:gd name="connsiteX300" fmla="*/ 607263 w 9552493"/>
              <a:gd name="connsiteY300" fmla="*/ 145604 h 3035383"/>
              <a:gd name="connsiteX301" fmla="*/ 668046 w 9552493"/>
              <a:gd name="connsiteY301" fmla="*/ 112959 h 3035383"/>
              <a:gd name="connsiteX302" fmla="*/ 8819243 w 9552493"/>
              <a:gd name="connsiteY302" fmla="*/ 417 h 3035383"/>
              <a:gd name="connsiteX303" fmla="*/ 8865928 w 9552493"/>
              <a:gd name="connsiteY303" fmla="*/ 26868 h 3035383"/>
              <a:gd name="connsiteX304" fmla="*/ 8934697 w 9552493"/>
              <a:gd name="connsiteY304" fmla="*/ 99846 h 3035383"/>
              <a:gd name="connsiteX305" fmla="*/ 8982394 w 9552493"/>
              <a:gd name="connsiteY305" fmla="*/ 170378 h 3035383"/>
              <a:gd name="connsiteX306" fmla="*/ 9036954 w 9552493"/>
              <a:gd name="connsiteY306" fmla="*/ 178767 h 3035383"/>
              <a:gd name="connsiteX307" fmla="*/ 9074187 w 9552493"/>
              <a:gd name="connsiteY307" fmla="*/ 135954 h 3035383"/>
              <a:gd name="connsiteX308" fmla="*/ 9226318 w 9552493"/>
              <a:gd name="connsiteY308" fmla="*/ 72579 h 3035383"/>
              <a:gd name="connsiteX309" fmla="*/ 9346794 w 9552493"/>
              <a:gd name="connsiteY309" fmla="*/ 204143 h 3035383"/>
              <a:gd name="connsiteX310" fmla="*/ 9297161 w 9552493"/>
              <a:gd name="connsiteY310" fmla="*/ 452153 h 3035383"/>
              <a:gd name="connsiteX311" fmla="*/ 9309018 w 9552493"/>
              <a:gd name="connsiteY311" fmla="*/ 485400 h 3035383"/>
              <a:gd name="connsiteX312" fmla="*/ 9452538 w 9552493"/>
              <a:gd name="connsiteY312" fmla="*/ 469151 h 3035383"/>
              <a:gd name="connsiteX313" fmla="*/ 9482305 w 9552493"/>
              <a:gd name="connsiteY313" fmla="*/ 531803 h 3035383"/>
              <a:gd name="connsiteX314" fmla="*/ 9456615 w 9552493"/>
              <a:gd name="connsiteY314" fmla="*/ 607077 h 3035383"/>
              <a:gd name="connsiteX315" fmla="*/ 9480950 w 9552493"/>
              <a:gd name="connsiteY315" fmla="*/ 696402 h 3035383"/>
              <a:gd name="connsiteX316" fmla="*/ 9546692 w 9552493"/>
              <a:gd name="connsiteY316" fmla="*/ 744092 h 3035383"/>
              <a:gd name="connsiteX317" fmla="*/ 9552005 w 9552493"/>
              <a:gd name="connsiteY317" fmla="*/ 866329 h 3035383"/>
              <a:gd name="connsiteX318" fmla="*/ 9442447 w 9552493"/>
              <a:gd name="connsiteY318" fmla="*/ 1077604 h 3035383"/>
              <a:gd name="connsiteX319" fmla="*/ 9347197 w 9552493"/>
              <a:gd name="connsiteY319" fmla="*/ 1128196 h 3035383"/>
              <a:gd name="connsiteX320" fmla="*/ 9111875 w 9552493"/>
              <a:gd name="connsiteY320" fmla="*/ 1057621 h 3035383"/>
              <a:gd name="connsiteX321" fmla="*/ 9110877 w 9552493"/>
              <a:gd name="connsiteY321" fmla="*/ 972382 h 3035383"/>
              <a:gd name="connsiteX322" fmla="*/ 9109658 w 9552493"/>
              <a:gd name="connsiteY322" fmla="*/ 802506 h 3035383"/>
              <a:gd name="connsiteX323" fmla="*/ 9058513 w 9552493"/>
              <a:gd name="connsiteY323" fmla="*/ 800127 h 3035383"/>
              <a:gd name="connsiteX324" fmla="*/ 9014113 w 9552493"/>
              <a:gd name="connsiteY324" fmla="*/ 798675 h 3035383"/>
              <a:gd name="connsiteX325" fmla="*/ 8925270 w 9552493"/>
              <a:gd name="connsiteY325" fmla="*/ 793304 h 3035383"/>
              <a:gd name="connsiteX326" fmla="*/ 8891964 w 9552493"/>
              <a:gd name="connsiteY326" fmla="*/ 962325 h 3035383"/>
              <a:gd name="connsiteX327" fmla="*/ 8908474 w 9552493"/>
              <a:gd name="connsiteY327" fmla="*/ 1026886 h 3035383"/>
              <a:gd name="connsiteX328" fmla="*/ 9086940 w 9552493"/>
              <a:gd name="connsiteY328" fmla="*/ 1202879 h 3035383"/>
              <a:gd name="connsiteX329" fmla="*/ 9121858 w 9552493"/>
              <a:gd name="connsiteY329" fmla="*/ 1267980 h 3035383"/>
              <a:gd name="connsiteX330" fmla="*/ 9063193 w 9552493"/>
              <a:gd name="connsiteY330" fmla="*/ 1297856 h 3035383"/>
              <a:gd name="connsiteX331" fmla="*/ 8993858 w 9552493"/>
              <a:gd name="connsiteY331" fmla="*/ 1310758 h 3035383"/>
              <a:gd name="connsiteX332" fmla="*/ 8859619 w 9552493"/>
              <a:gd name="connsiteY332" fmla="*/ 1222875 h 3035383"/>
              <a:gd name="connsiteX333" fmla="*/ 8734422 w 9552493"/>
              <a:gd name="connsiteY333" fmla="*/ 1093987 h 3035383"/>
              <a:gd name="connsiteX334" fmla="*/ 8758122 w 9552493"/>
              <a:gd name="connsiteY334" fmla="*/ 1047496 h 3035383"/>
              <a:gd name="connsiteX335" fmla="*/ 8785499 w 9552493"/>
              <a:gd name="connsiteY335" fmla="*/ 931338 h 3035383"/>
              <a:gd name="connsiteX336" fmla="*/ 8656738 w 9552493"/>
              <a:gd name="connsiteY336" fmla="*/ 726629 h 3035383"/>
              <a:gd name="connsiteX337" fmla="*/ 8607000 w 9552493"/>
              <a:gd name="connsiteY337" fmla="*/ 638618 h 3035383"/>
              <a:gd name="connsiteX338" fmla="*/ 8631931 w 9552493"/>
              <a:gd name="connsiteY338" fmla="*/ 581468 h 3035383"/>
              <a:gd name="connsiteX339" fmla="*/ 8644468 w 9552493"/>
              <a:gd name="connsiteY339" fmla="*/ 555179 h 3035383"/>
              <a:gd name="connsiteX340" fmla="*/ 8591383 w 9552493"/>
              <a:gd name="connsiteY340" fmla="*/ 514813 h 3035383"/>
              <a:gd name="connsiteX341" fmla="*/ 8584289 w 9552493"/>
              <a:gd name="connsiteY341" fmla="*/ 400899 h 3035383"/>
              <a:gd name="connsiteX342" fmla="*/ 8579185 w 9552493"/>
              <a:gd name="connsiteY342" fmla="*/ 286565 h 3035383"/>
              <a:gd name="connsiteX343" fmla="*/ 8534590 w 9552493"/>
              <a:gd name="connsiteY343" fmla="*/ 129496 h 3035383"/>
              <a:gd name="connsiteX344" fmla="*/ 8571405 w 9552493"/>
              <a:gd name="connsiteY344" fmla="*/ 105769 h 3035383"/>
              <a:gd name="connsiteX345" fmla="*/ 8632446 w 9552493"/>
              <a:gd name="connsiteY345" fmla="*/ 91838 h 3035383"/>
              <a:gd name="connsiteX346" fmla="*/ 8704941 w 9552493"/>
              <a:gd name="connsiteY346" fmla="*/ 154231 h 3035383"/>
              <a:gd name="connsiteX347" fmla="*/ 8731397 w 9552493"/>
              <a:gd name="connsiteY347" fmla="*/ 250379 h 3035383"/>
              <a:gd name="connsiteX348" fmla="*/ 8736947 w 9552493"/>
              <a:gd name="connsiteY348" fmla="*/ 190054 h 3035383"/>
              <a:gd name="connsiteX349" fmla="*/ 8723518 w 9552493"/>
              <a:gd name="connsiteY349" fmla="*/ 106159 h 3035383"/>
              <a:gd name="connsiteX350" fmla="*/ 8784909 w 9552493"/>
              <a:gd name="connsiteY350" fmla="*/ 11733 h 3035383"/>
              <a:gd name="connsiteX351" fmla="*/ 8819243 w 9552493"/>
              <a:gd name="connsiteY351" fmla="*/ 417 h 303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9552493" h="3035383">
                <a:moveTo>
                  <a:pt x="3876060" y="2343674"/>
                </a:moveTo>
                <a:cubicBezTo>
                  <a:pt x="3866888" y="2350729"/>
                  <a:pt x="3870416" y="2392357"/>
                  <a:pt x="3876060" y="2398707"/>
                </a:cubicBezTo>
                <a:cubicBezTo>
                  <a:pt x="3881704" y="2405057"/>
                  <a:pt x="3896521" y="2405762"/>
                  <a:pt x="3905693" y="2398707"/>
                </a:cubicBezTo>
                <a:cubicBezTo>
                  <a:pt x="3914865" y="2391652"/>
                  <a:pt x="3936032" y="2365546"/>
                  <a:pt x="3931093" y="2356374"/>
                </a:cubicBezTo>
                <a:cubicBezTo>
                  <a:pt x="3926154" y="2347202"/>
                  <a:pt x="3885232" y="2336619"/>
                  <a:pt x="3876060" y="2343674"/>
                </a:cubicBezTo>
                <a:close/>
                <a:moveTo>
                  <a:pt x="4181919" y="2288924"/>
                </a:moveTo>
                <a:cubicBezTo>
                  <a:pt x="4180418" y="2292309"/>
                  <a:pt x="4173074" y="2306509"/>
                  <a:pt x="4165597" y="2320479"/>
                </a:cubicBezTo>
                <a:cubicBezTo>
                  <a:pt x="4149802" y="2349993"/>
                  <a:pt x="4164581" y="2354113"/>
                  <a:pt x="4206248" y="2331814"/>
                </a:cubicBezTo>
                <a:cubicBezTo>
                  <a:pt x="4231819" y="2318129"/>
                  <a:pt x="4231882" y="2317276"/>
                  <a:pt x="4208588" y="2300258"/>
                </a:cubicBezTo>
                <a:cubicBezTo>
                  <a:pt x="4195420" y="2290639"/>
                  <a:pt x="4183419" y="2285538"/>
                  <a:pt x="4181919" y="2288924"/>
                </a:cubicBezTo>
                <a:close/>
                <a:moveTo>
                  <a:pt x="3969603" y="2180779"/>
                </a:moveTo>
                <a:cubicBezTo>
                  <a:pt x="3959596" y="2180779"/>
                  <a:pt x="3947644" y="2192640"/>
                  <a:pt x="3943043" y="2207136"/>
                </a:cubicBezTo>
                <a:cubicBezTo>
                  <a:pt x="3932996" y="2238791"/>
                  <a:pt x="3941665" y="2250079"/>
                  <a:pt x="3968199" y="2239897"/>
                </a:cubicBezTo>
                <a:cubicBezTo>
                  <a:pt x="3992901" y="2230417"/>
                  <a:pt x="3994080" y="2180779"/>
                  <a:pt x="3969603" y="2180779"/>
                </a:cubicBezTo>
                <a:close/>
                <a:moveTo>
                  <a:pt x="5996753" y="2117898"/>
                </a:moveTo>
                <a:cubicBezTo>
                  <a:pt x="6009180" y="2119515"/>
                  <a:pt x="6022062" y="2124625"/>
                  <a:pt x="6029957" y="2132519"/>
                </a:cubicBezTo>
                <a:cubicBezTo>
                  <a:pt x="6064335" y="2166898"/>
                  <a:pt x="6046922" y="2220448"/>
                  <a:pt x="5974561" y="2302868"/>
                </a:cubicBezTo>
                <a:cubicBezTo>
                  <a:pt x="5923311" y="2361241"/>
                  <a:pt x="5903269" y="2394602"/>
                  <a:pt x="5901536" y="2424416"/>
                </a:cubicBezTo>
                <a:lnTo>
                  <a:pt x="5899147" y="2465509"/>
                </a:lnTo>
                <a:lnTo>
                  <a:pt x="5968997" y="2462244"/>
                </a:lnTo>
                <a:cubicBezTo>
                  <a:pt x="6007415" y="2460449"/>
                  <a:pt x="6068007" y="2453356"/>
                  <a:pt x="6103648" y="2446481"/>
                </a:cubicBezTo>
                <a:cubicBezTo>
                  <a:pt x="6173130" y="2433080"/>
                  <a:pt x="6218297" y="2442960"/>
                  <a:pt x="6247299" y="2477906"/>
                </a:cubicBezTo>
                <a:cubicBezTo>
                  <a:pt x="6256599" y="2489111"/>
                  <a:pt x="6272080" y="2498279"/>
                  <a:pt x="6281702" y="2498279"/>
                </a:cubicBezTo>
                <a:cubicBezTo>
                  <a:pt x="6304786" y="2498279"/>
                  <a:pt x="6304290" y="2553192"/>
                  <a:pt x="6280796" y="2598624"/>
                </a:cubicBezTo>
                <a:cubicBezTo>
                  <a:pt x="6270675" y="2618196"/>
                  <a:pt x="6241901" y="2652202"/>
                  <a:pt x="6216854" y="2674194"/>
                </a:cubicBezTo>
                <a:cubicBezTo>
                  <a:pt x="6172339" y="2713279"/>
                  <a:pt x="6169107" y="2714033"/>
                  <a:pt x="6073330" y="2707713"/>
                </a:cubicBezTo>
                <a:cubicBezTo>
                  <a:pt x="5919986" y="2697592"/>
                  <a:pt x="5712503" y="2740691"/>
                  <a:pt x="5568947" y="2812484"/>
                </a:cubicBezTo>
                <a:cubicBezTo>
                  <a:pt x="5506082" y="2843923"/>
                  <a:pt x="5425764" y="2896630"/>
                  <a:pt x="5390463" y="2929611"/>
                </a:cubicBezTo>
                <a:cubicBezTo>
                  <a:pt x="5295158" y="3018649"/>
                  <a:pt x="5276601" y="3019344"/>
                  <a:pt x="5196977" y="2936855"/>
                </a:cubicBezTo>
                <a:cubicBezTo>
                  <a:pt x="5151527" y="2889769"/>
                  <a:pt x="5130797" y="2857883"/>
                  <a:pt x="5130797" y="2835056"/>
                </a:cubicBezTo>
                <a:cubicBezTo>
                  <a:pt x="5130797" y="2787140"/>
                  <a:pt x="5165488" y="2726879"/>
                  <a:pt x="5193072" y="2726879"/>
                </a:cubicBezTo>
                <a:cubicBezTo>
                  <a:pt x="5206009" y="2726879"/>
                  <a:pt x="5237112" y="2718306"/>
                  <a:pt x="5262188" y="2707829"/>
                </a:cubicBezTo>
                <a:cubicBezTo>
                  <a:pt x="5287264" y="2697352"/>
                  <a:pt x="5317966" y="2685885"/>
                  <a:pt x="5330414" y="2682348"/>
                </a:cubicBezTo>
                <a:cubicBezTo>
                  <a:pt x="5353274" y="2675853"/>
                  <a:pt x="5563733" y="2571765"/>
                  <a:pt x="5602735" y="2547665"/>
                </a:cubicBezTo>
                <a:cubicBezTo>
                  <a:pt x="5631899" y="2529644"/>
                  <a:pt x="5613602" y="2469724"/>
                  <a:pt x="5565099" y="2424416"/>
                </a:cubicBezTo>
                <a:cubicBezTo>
                  <a:pt x="5504370" y="2367687"/>
                  <a:pt x="5501377" y="2335820"/>
                  <a:pt x="5551355" y="2278117"/>
                </a:cubicBezTo>
                <a:cubicBezTo>
                  <a:pt x="5604936" y="2216255"/>
                  <a:pt x="5647552" y="2197708"/>
                  <a:pt x="5821284" y="2160641"/>
                </a:cubicBezTo>
                <a:cubicBezTo>
                  <a:pt x="5897204" y="2144442"/>
                  <a:pt x="5962450" y="2128059"/>
                  <a:pt x="5966275" y="2124234"/>
                </a:cubicBezTo>
                <a:cubicBezTo>
                  <a:pt x="5972352" y="2118157"/>
                  <a:pt x="5984325" y="2116281"/>
                  <a:pt x="5996753" y="2117898"/>
                </a:cubicBezTo>
                <a:close/>
                <a:moveTo>
                  <a:pt x="3681704" y="1899897"/>
                </a:moveTo>
                <a:cubicBezTo>
                  <a:pt x="3702077" y="1895132"/>
                  <a:pt x="3729061" y="1917938"/>
                  <a:pt x="3751477" y="1962174"/>
                </a:cubicBezTo>
                <a:cubicBezTo>
                  <a:pt x="3785793" y="2029896"/>
                  <a:pt x="3790272" y="2018592"/>
                  <a:pt x="3695059" y="2104579"/>
                </a:cubicBezTo>
                <a:cubicBezTo>
                  <a:pt x="3654791" y="2140945"/>
                  <a:pt x="3640487" y="2167507"/>
                  <a:pt x="3616411" y="2250629"/>
                </a:cubicBezTo>
                <a:cubicBezTo>
                  <a:pt x="3600225" y="2306509"/>
                  <a:pt x="3565723" y="2387704"/>
                  <a:pt x="3539740" y="2431062"/>
                </a:cubicBezTo>
                <a:cubicBezTo>
                  <a:pt x="3513756" y="2474420"/>
                  <a:pt x="3492497" y="2516396"/>
                  <a:pt x="3492497" y="2524343"/>
                </a:cubicBezTo>
                <a:cubicBezTo>
                  <a:pt x="3492497" y="2532356"/>
                  <a:pt x="3517549" y="2524111"/>
                  <a:pt x="3548733" y="2505836"/>
                </a:cubicBezTo>
                <a:cubicBezTo>
                  <a:pt x="3579663" y="2487709"/>
                  <a:pt x="3613954" y="2472879"/>
                  <a:pt x="3624933" y="2472879"/>
                </a:cubicBezTo>
                <a:cubicBezTo>
                  <a:pt x="3636707" y="2472879"/>
                  <a:pt x="3644897" y="2462007"/>
                  <a:pt x="3644897" y="2446376"/>
                </a:cubicBezTo>
                <a:cubicBezTo>
                  <a:pt x="3644897" y="2428590"/>
                  <a:pt x="3657429" y="2415142"/>
                  <a:pt x="3682997" y="2405491"/>
                </a:cubicBezTo>
                <a:cubicBezTo>
                  <a:pt x="3720105" y="2391485"/>
                  <a:pt x="3721097" y="2388897"/>
                  <a:pt x="3721097" y="2306068"/>
                </a:cubicBezTo>
                <a:cubicBezTo>
                  <a:pt x="3721097" y="2234120"/>
                  <a:pt x="3727617" y="2208728"/>
                  <a:pt x="3763444" y="2141148"/>
                </a:cubicBezTo>
                <a:cubicBezTo>
                  <a:pt x="3813633" y="2046476"/>
                  <a:pt x="3854857" y="2011264"/>
                  <a:pt x="3906581" y="2018887"/>
                </a:cubicBezTo>
                <a:cubicBezTo>
                  <a:pt x="3926802" y="2021868"/>
                  <a:pt x="4019585" y="2021430"/>
                  <a:pt x="4112764" y="2017915"/>
                </a:cubicBezTo>
                <a:cubicBezTo>
                  <a:pt x="4209565" y="2014264"/>
                  <a:pt x="4284462" y="2016498"/>
                  <a:pt x="4287504" y="2023127"/>
                </a:cubicBezTo>
                <a:cubicBezTo>
                  <a:pt x="4302640" y="2056116"/>
                  <a:pt x="4282501" y="2100709"/>
                  <a:pt x="4237076" y="2134794"/>
                </a:cubicBezTo>
                <a:cubicBezTo>
                  <a:pt x="4197062" y="2164817"/>
                  <a:pt x="4191553" y="2173730"/>
                  <a:pt x="4207494" y="2182652"/>
                </a:cubicBezTo>
                <a:cubicBezTo>
                  <a:pt x="4241676" y="2201781"/>
                  <a:pt x="4291129" y="2172384"/>
                  <a:pt x="4311594" y="2120771"/>
                </a:cubicBezTo>
                <a:cubicBezTo>
                  <a:pt x="4322048" y="2094403"/>
                  <a:pt x="4333481" y="2065886"/>
                  <a:pt x="4337000" y="2057401"/>
                </a:cubicBezTo>
                <a:cubicBezTo>
                  <a:pt x="4349521" y="2027204"/>
                  <a:pt x="4393840" y="2012740"/>
                  <a:pt x="4423623" y="2029131"/>
                </a:cubicBezTo>
                <a:cubicBezTo>
                  <a:pt x="4457558" y="2047806"/>
                  <a:pt x="4521197" y="2116395"/>
                  <a:pt x="4521197" y="2134295"/>
                </a:cubicBezTo>
                <a:cubicBezTo>
                  <a:pt x="4521197" y="2141480"/>
                  <a:pt x="4509058" y="2172435"/>
                  <a:pt x="4494222" y="2203082"/>
                </a:cubicBezTo>
                <a:cubicBezTo>
                  <a:pt x="4473911" y="2245040"/>
                  <a:pt x="4459009" y="2259788"/>
                  <a:pt x="4433897" y="2262785"/>
                </a:cubicBezTo>
                <a:cubicBezTo>
                  <a:pt x="4392596" y="2267713"/>
                  <a:pt x="4373023" y="2290327"/>
                  <a:pt x="4312517" y="2403029"/>
                </a:cubicBezTo>
                <a:cubicBezTo>
                  <a:pt x="4244003" y="2530646"/>
                  <a:pt x="4221533" y="2551724"/>
                  <a:pt x="4156058" y="2549793"/>
                </a:cubicBezTo>
                <a:cubicBezTo>
                  <a:pt x="4100567" y="2548156"/>
                  <a:pt x="4051297" y="2565949"/>
                  <a:pt x="4051297" y="2587626"/>
                </a:cubicBezTo>
                <a:cubicBezTo>
                  <a:pt x="4051297" y="2594365"/>
                  <a:pt x="4064156" y="2597058"/>
                  <a:pt x="4079872" y="2593609"/>
                </a:cubicBezTo>
                <a:cubicBezTo>
                  <a:pt x="4102238" y="2588702"/>
                  <a:pt x="4114719" y="2597313"/>
                  <a:pt x="4137308" y="2633238"/>
                </a:cubicBezTo>
                <a:cubicBezTo>
                  <a:pt x="4173573" y="2690909"/>
                  <a:pt x="4161545" y="2708075"/>
                  <a:pt x="4077017" y="2719288"/>
                </a:cubicBezTo>
                <a:cubicBezTo>
                  <a:pt x="4013157" y="2727759"/>
                  <a:pt x="3975097" y="2752274"/>
                  <a:pt x="3975097" y="2784936"/>
                </a:cubicBezTo>
                <a:cubicBezTo>
                  <a:pt x="3975097" y="2798128"/>
                  <a:pt x="3991654" y="2803079"/>
                  <a:pt x="4035771" y="2803079"/>
                </a:cubicBezTo>
                <a:cubicBezTo>
                  <a:pt x="4099299" y="2803079"/>
                  <a:pt x="4135277" y="2821052"/>
                  <a:pt x="4186473" y="2878364"/>
                </a:cubicBezTo>
                <a:cubicBezTo>
                  <a:pt x="4231195" y="2928428"/>
                  <a:pt x="4234949" y="2970954"/>
                  <a:pt x="4197732" y="3005917"/>
                </a:cubicBezTo>
                <a:lnTo>
                  <a:pt x="4166367" y="3035383"/>
                </a:lnTo>
                <a:lnTo>
                  <a:pt x="4080257" y="3007414"/>
                </a:lnTo>
                <a:cubicBezTo>
                  <a:pt x="3901272" y="2949279"/>
                  <a:pt x="3837609" y="2939814"/>
                  <a:pt x="3676647" y="2947407"/>
                </a:cubicBezTo>
                <a:cubicBezTo>
                  <a:pt x="3592827" y="2951361"/>
                  <a:pt x="3517745" y="2950509"/>
                  <a:pt x="3509799" y="2945513"/>
                </a:cubicBezTo>
                <a:cubicBezTo>
                  <a:pt x="3493278" y="2935125"/>
                  <a:pt x="3467097" y="2862421"/>
                  <a:pt x="3467097" y="2826928"/>
                </a:cubicBezTo>
                <a:cubicBezTo>
                  <a:pt x="3467097" y="2810110"/>
                  <a:pt x="3476236" y="2803079"/>
                  <a:pt x="3498097" y="2803079"/>
                </a:cubicBezTo>
                <a:cubicBezTo>
                  <a:pt x="3515148" y="2803079"/>
                  <a:pt x="3532509" y="2797560"/>
                  <a:pt x="3536678" y="2790814"/>
                </a:cubicBezTo>
                <a:cubicBezTo>
                  <a:pt x="3541196" y="2783504"/>
                  <a:pt x="3585117" y="2781699"/>
                  <a:pt x="3645378" y="2786346"/>
                </a:cubicBezTo>
                <a:cubicBezTo>
                  <a:pt x="3722341" y="2792281"/>
                  <a:pt x="3746497" y="2790323"/>
                  <a:pt x="3746497" y="2778148"/>
                </a:cubicBezTo>
                <a:cubicBezTo>
                  <a:pt x="3746497" y="2766830"/>
                  <a:pt x="3733849" y="2764525"/>
                  <a:pt x="3703245" y="2770266"/>
                </a:cubicBezTo>
                <a:cubicBezTo>
                  <a:pt x="3666264" y="2777204"/>
                  <a:pt x="3656054" y="2773374"/>
                  <a:pt x="3632830" y="2743849"/>
                </a:cubicBezTo>
                <a:cubicBezTo>
                  <a:pt x="3617891" y="2724857"/>
                  <a:pt x="3604493" y="2694724"/>
                  <a:pt x="3603057" y="2676888"/>
                </a:cubicBezTo>
                <a:cubicBezTo>
                  <a:pt x="3600495" y="2645051"/>
                  <a:pt x="3602355" y="2644328"/>
                  <a:pt x="3704933" y="2637275"/>
                </a:cubicBezTo>
                <a:cubicBezTo>
                  <a:pt x="3762401" y="2633323"/>
                  <a:pt x="3808775" y="2624721"/>
                  <a:pt x="3807988" y="2618159"/>
                </a:cubicBezTo>
                <a:cubicBezTo>
                  <a:pt x="3807201" y="2611598"/>
                  <a:pt x="3816104" y="2596228"/>
                  <a:pt x="3827773" y="2584004"/>
                </a:cubicBezTo>
                <a:cubicBezTo>
                  <a:pt x="3847854" y="2562969"/>
                  <a:pt x="3845533" y="2561779"/>
                  <a:pt x="3784437" y="2561779"/>
                </a:cubicBezTo>
                <a:cubicBezTo>
                  <a:pt x="3730429" y="2561779"/>
                  <a:pt x="3714630" y="2556110"/>
                  <a:pt x="3687723" y="2527076"/>
                </a:cubicBezTo>
                <a:cubicBezTo>
                  <a:pt x="3658021" y="2495027"/>
                  <a:pt x="3654587" y="2494115"/>
                  <a:pt x="3642821" y="2515140"/>
                </a:cubicBezTo>
                <a:cubicBezTo>
                  <a:pt x="3626164" y="2544904"/>
                  <a:pt x="3575296" y="2602493"/>
                  <a:pt x="3487426" y="2691067"/>
                </a:cubicBezTo>
                <a:cubicBezTo>
                  <a:pt x="3448305" y="2730502"/>
                  <a:pt x="3416297" y="2770951"/>
                  <a:pt x="3416297" y="2780955"/>
                </a:cubicBezTo>
                <a:cubicBezTo>
                  <a:pt x="3416297" y="2801524"/>
                  <a:pt x="3382613" y="2819849"/>
                  <a:pt x="3308347" y="2839683"/>
                </a:cubicBezTo>
                <a:cubicBezTo>
                  <a:pt x="3280407" y="2847144"/>
                  <a:pt x="3247645" y="2865075"/>
                  <a:pt x="3235543" y="2879529"/>
                </a:cubicBezTo>
                <a:cubicBezTo>
                  <a:pt x="3190279" y="2933590"/>
                  <a:pt x="3144135" y="2854586"/>
                  <a:pt x="3152121" y="2736703"/>
                </a:cubicBezTo>
                <a:cubicBezTo>
                  <a:pt x="3154576" y="2700466"/>
                  <a:pt x="3206126" y="2627854"/>
                  <a:pt x="3256000" y="2590382"/>
                </a:cubicBezTo>
                <a:lnTo>
                  <a:pt x="3293994" y="2561836"/>
                </a:lnTo>
                <a:lnTo>
                  <a:pt x="3266246" y="2494887"/>
                </a:lnTo>
                <a:cubicBezTo>
                  <a:pt x="3230715" y="2409162"/>
                  <a:pt x="3231047" y="2404161"/>
                  <a:pt x="3277054" y="2332467"/>
                </a:cubicBezTo>
                <a:cubicBezTo>
                  <a:pt x="3323914" y="2259441"/>
                  <a:pt x="3359122" y="2232930"/>
                  <a:pt x="3411867" y="2230955"/>
                </a:cubicBezTo>
                <a:cubicBezTo>
                  <a:pt x="3490675" y="2228002"/>
                  <a:pt x="3533758" y="2149210"/>
                  <a:pt x="3476622" y="2112527"/>
                </a:cubicBezTo>
                <a:cubicBezTo>
                  <a:pt x="3443083" y="2090994"/>
                  <a:pt x="3420905" y="2008981"/>
                  <a:pt x="3441811" y="1983792"/>
                </a:cubicBezTo>
                <a:cubicBezTo>
                  <a:pt x="3467045" y="1953386"/>
                  <a:pt x="3540144" y="1926779"/>
                  <a:pt x="3598442" y="1926779"/>
                </a:cubicBezTo>
                <a:cubicBezTo>
                  <a:pt x="3630153" y="1926779"/>
                  <a:pt x="3659630" y="1921064"/>
                  <a:pt x="3663947" y="1914079"/>
                </a:cubicBezTo>
                <a:cubicBezTo>
                  <a:pt x="3668856" y="1906137"/>
                  <a:pt x="3674913" y="1901485"/>
                  <a:pt x="3681704" y="1899897"/>
                </a:cubicBezTo>
                <a:close/>
                <a:moveTo>
                  <a:pt x="2193737" y="1742762"/>
                </a:moveTo>
                <a:cubicBezTo>
                  <a:pt x="2223689" y="1734453"/>
                  <a:pt x="2547460" y="1805020"/>
                  <a:pt x="2571703" y="1825141"/>
                </a:cubicBezTo>
                <a:cubicBezTo>
                  <a:pt x="2582206" y="1833858"/>
                  <a:pt x="2590798" y="1856735"/>
                  <a:pt x="2590798" y="1875979"/>
                </a:cubicBezTo>
                <a:cubicBezTo>
                  <a:pt x="2590798" y="1913157"/>
                  <a:pt x="2583005" y="1917879"/>
                  <a:pt x="2495549" y="1933690"/>
                </a:cubicBezTo>
                <a:cubicBezTo>
                  <a:pt x="2436664" y="1944335"/>
                  <a:pt x="2405362" y="1968537"/>
                  <a:pt x="2358086" y="2039976"/>
                </a:cubicBezTo>
                <a:cubicBezTo>
                  <a:pt x="2316071" y="2103464"/>
                  <a:pt x="2315782" y="2118166"/>
                  <a:pt x="2355849" y="2153005"/>
                </a:cubicBezTo>
                <a:cubicBezTo>
                  <a:pt x="2373314" y="2168188"/>
                  <a:pt x="2384553" y="2184935"/>
                  <a:pt x="2380827" y="2190220"/>
                </a:cubicBezTo>
                <a:cubicBezTo>
                  <a:pt x="2377102" y="2195505"/>
                  <a:pt x="2366865" y="2214706"/>
                  <a:pt x="2358078" y="2232889"/>
                </a:cubicBezTo>
                <a:cubicBezTo>
                  <a:pt x="2323864" y="2303676"/>
                  <a:pt x="2247541" y="2313479"/>
                  <a:pt x="2160115" y="2258316"/>
                </a:cubicBezTo>
                <a:cubicBezTo>
                  <a:pt x="2102267" y="2221817"/>
                  <a:pt x="1977161" y="2180779"/>
                  <a:pt x="1923739" y="2180779"/>
                </a:cubicBezTo>
                <a:cubicBezTo>
                  <a:pt x="1908413" y="2180779"/>
                  <a:pt x="1869905" y="2157919"/>
                  <a:pt x="1838163" y="2129979"/>
                </a:cubicBezTo>
                <a:cubicBezTo>
                  <a:pt x="1764713" y="2065326"/>
                  <a:pt x="1724027" y="2063696"/>
                  <a:pt x="1647212" y="2122331"/>
                </a:cubicBezTo>
                <a:cubicBezTo>
                  <a:pt x="1554721" y="2192932"/>
                  <a:pt x="1541689" y="2197454"/>
                  <a:pt x="1501775" y="2172801"/>
                </a:cubicBezTo>
                <a:cubicBezTo>
                  <a:pt x="1482564" y="2160937"/>
                  <a:pt x="1459887" y="2142162"/>
                  <a:pt x="1451377" y="2131080"/>
                </a:cubicBezTo>
                <a:cubicBezTo>
                  <a:pt x="1430581" y="2103993"/>
                  <a:pt x="1441915" y="2013059"/>
                  <a:pt x="1470484" y="1977777"/>
                </a:cubicBezTo>
                <a:cubicBezTo>
                  <a:pt x="1502582" y="1938137"/>
                  <a:pt x="1582062" y="1914128"/>
                  <a:pt x="1658494" y="1920982"/>
                </a:cubicBezTo>
                <a:cubicBezTo>
                  <a:pt x="1711657" y="1925749"/>
                  <a:pt x="1742114" y="1918924"/>
                  <a:pt x="1829945" y="1882566"/>
                </a:cubicBezTo>
                <a:cubicBezTo>
                  <a:pt x="1917829" y="1846185"/>
                  <a:pt x="1942002" y="1840773"/>
                  <a:pt x="1966399" y="1852014"/>
                </a:cubicBezTo>
                <a:cubicBezTo>
                  <a:pt x="1992518" y="1864046"/>
                  <a:pt x="1994171" y="1868936"/>
                  <a:pt x="1980270" y="1893051"/>
                </a:cubicBezTo>
                <a:cubicBezTo>
                  <a:pt x="1971591" y="1908109"/>
                  <a:pt x="1963961" y="1934717"/>
                  <a:pt x="1963318" y="1952179"/>
                </a:cubicBezTo>
                <a:cubicBezTo>
                  <a:pt x="1961636" y="1997868"/>
                  <a:pt x="2022255" y="2000725"/>
                  <a:pt x="2078766" y="1957622"/>
                </a:cubicBezTo>
                <a:cubicBezTo>
                  <a:pt x="2117278" y="1928248"/>
                  <a:pt x="2120357" y="1920903"/>
                  <a:pt x="2114596" y="1872158"/>
                </a:cubicBezTo>
                <a:cubicBezTo>
                  <a:pt x="2109378" y="1828006"/>
                  <a:pt x="2113717" y="1812819"/>
                  <a:pt x="2139811" y="1783904"/>
                </a:cubicBezTo>
                <a:cubicBezTo>
                  <a:pt x="2157145" y="1764695"/>
                  <a:pt x="2181410" y="1746181"/>
                  <a:pt x="2193737" y="1742762"/>
                </a:cubicBezTo>
                <a:close/>
                <a:moveTo>
                  <a:pt x="1818351" y="1527237"/>
                </a:moveTo>
                <a:cubicBezTo>
                  <a:pt x="1849329" y="1535732"/>
                  <a:pt x="1892298" y="1595242"/>
                  <a:pt x="1892298" y="1629651"/>
                </a:cubicBezTo>
                <a:cubicBezTo>
                  <a:pt x="1892298" y="1645956"/>
                  <a:pt x="1904186" y="1682104"/>
                  <a:pt x="1918715" y="1709979"/>
                </a:cubicBezTo>
                <a:cubicBezTo>
                  <a:pt x="1951235" y="1772370"/>
                  <a:pt x="1942977" y="1802828"/>
                  <a:pt x="1888169" y="1822647"/>
                </a:cubicBezTo>
                <a:cubicBezTo>
                  <a:pt x="1832918" y="1842625"/>
                  <a:pt x="1803331" y="1841861"/>
                  <a:pt x="1748723" y="1819045"/>
                </a:cubicBezTo>
                <a:cubicBezTo>
                  <a:pt x="1698345" y="1797996"/>
                  <a:pt x="1685634" y="1771385"/>
                  <a:pt x="1688944" y="1693900"/>
                </a:cubicBezTo>
                <a:cubicBezTo>
                  <a:pt x="1691190" y="1641311"/>
                  <a:pt x="1717202" y="1593873"/>
                  <a:pt x="1770143" y="1545818"/>
                </a:cubicBezTo>
                <a:cubicBezTo>
                  <a:pt x="1784941" y="1532386"/>
                  <a:pt x="1806635" y="1524025"/>
                  <a:pt x="1818351" y="1527237"/>
                </a:cubicBezTo>
                <a:close/>
                <a:moveTo>
                  <a:pt x="7227688" y="1342579"/>
                </a:moveTo>
                <a:cubicBezTo>
                  <a:pt x="7261292" y="1342579"/>
                  <a:pt x="7316059" y="1403134"/>
                  <a:pt x="7317717" y="1442123"/>
                </a:cubicBezTo>
                <a:cubicBezTo>
                  <a:pt x="7318508" y="1460716"/>
                  <a:pt x="7332552" y="1498704"/>
                  <a:pt x="7348926" y="1526541"/>
                </a:cubicBezTo>
                <a:cubicBezTo>
                  <a:pt x="7367449" y="1558030"/>
                  <a:pt x="7378697" y="1597391"/>
                  <a:pt x="7378697" y="1630718"/>
                </a:cubicBezTo>
                <a:cubicBezTo>
                  <a:pt x="7378697" y="1685799"/>
                  <a:pt x="7400058" y="1748979"/>
                  <a:pt x="7418681" y="1748979"/>
                </a:cubicBezTo>
                <a:cubicBezTo>
                  <a:pt x="7424461" y="1748979"/>
                  <a:pt x="7447832" y="1722405"/>
                  <a:pt x="7470618" y="1689927"/>
                </a:cubicBezTo>
                <a:cubicBezTo>
                  <a:pt x="7528441" y="1607507"/>
                  <a:pt x="7572618" y="1579050"/>
                  <a:pt x="7628631" y="1588140"/>
                </a:cubicBezTo>
                <a:cubicBezTo>
                  <a:pt x="7676039" y="1595833"/>
                  <a:pt x="7691148" y="1610071"/>
                  <a:pt x="7702143" y="1657410"/>
                </a:cubicBezTo>
                <a:cubicBezTo>
                  <a:pt x="7709709" y="1689987"/>
                  <a:pt x="7685671" y="1727743"/>
                  <a:pt x="7564549" y="1873517"/>
                </a:cubicBezTo>
                <a:cubicBezTo>
                  <a:pt x="7503060" y="1947522"/>
                  <a:pt x="7491164" y="1968597"/>
                  <a:pt x="7505783" y="1977632"/>
                </a:cubicBezTo>
                <a:cubicBezTo>
                  <a:pt x="7515865" y="1983863"/>
                  <a:pt x="7576580" y="1998407"/>
                  <a:pt x="7640707" y="2009954"/>
                </a:cubicBezTo>
                <a:cubicBezTo>
                  <a:pt x="7746910" y="2029076"/>
                  <a:pt x="7761653" y="2029179"/>
                  <a:pt x="7806124" y="2011106"/>
                </a:cubicBezTo>
                <a:cubicBezTo>
                  <a:pt x="7925543" y="1962575"/>
                  <a:pt x="8133629" y="1901379"/>
                  <a:pt x="8179228" y="1901379"/>
                </a:cubicBezTo>
                <a:cubicBezTo>
                  <a:pt x="8204269" y="1901379"/>
                  <a:pt x="8215485" y="1943704"/>
                  <a:pt x="8193967" y="1957003"/>
                </a:cubicBezTo>
                <a:cubicBezTo>
                  <a:pt x="8188340" y="1960480"/>
                  <a:pt x="8167735" y="1994952"/>
                  <a:pt x="8148178" y="2033606"/>
                </a:cubicBezTo>
                <a:cubicBezTo>
                  <a:pt x="8117964" y="2093322"/>
                  <a:pt x="8101842" y="2109356"/>
                  <a:pt x="8040933" y="2140268"/>
                </a:cubicBezTo>
                <a:cubicBezTo>
                  <a:pt x="8001505" y="2160277"/>
                  <a:pt x="7927335" y="2203960"/>
                  <a:pt x="7876108" y="2237340"/>
                </a:cubicBezTo>
                <a:cubicBezTo>
                  <a:pt x="7807549" y="2282016"/>
                  <a:pt x="7779229" y="2294291"/>
                  <a:pt x="7768793" y="2283856"/>
                </a:cubicBezTo>
                <a:cubicBezTo>
                  <a:pt x="7760996" y="2276058"/>
                  <a:pt x="7727885" y="2269679"/>
                  <a:pt x="7695212" y="2269679"/>
                </a:cubicBezTo>
                <a:cubicBezTo>
                  <a:pt x="7659895" y="2269679"/>
                  <a:pt x="7629847" y="2262497"/>
                  <a:pt x="7621107" y="2251967"/>
                </a:cubicBezTo>
                <a:cubicBezTo>
                  <a:pt x="7613022" y="2242225"/>
                  <a:pt x="7586032" y="2231875"/>
                  <a:pt x="7561130" y="2228968"/>
                </a:cubicBezTo>
                <a:cubicBezTo>
                  <a:pt x="7515980" y="2223697"/>
                  <a:pt x="7515872" y="2223803"/>
                  <a:pt x="7522863" y="2266881"/>
                </a:cubicBezTo>
                <a:cubicBezTo>
                  <a:pt x="7527175" y="2293450"/>
                  <a:pt x="7519695" y="2342640"/>
                  <a:pt x="7503434" y="2394655"/>
                </a:cubicBezTo>
                <a:cubicBezTo>
                  <a:pt x="7468826" y="2505356"/>
                  <a:pt x="7361896" y="2632832"/>
                  <a:pt x="7292768" y="2645801"/>
                </a:cubicBezTo>
                <a:cubicBezTo>
                  <a:pt x="7255635" y="2652767"/>
                  <a:pt x="7243318" y="2649453"/>
                  <a:pt x="7225761" y="2627770"/>
                </a:cubicBezTo>
                <a:cubicBezTo>
                  <a:pt x="7213929" y="2613159"/>
                  <a:pt x="7189441" y="2597488"/>
                  <a:pt x="7171344" y="2592946"/>
                </a:cubicBezTo>
                <a:cubicBezTo>
                  <a:pt x="7102523" y="2575673"/>
                  <a:pt x="7104983" y="2554895"/>
                  <a:pt x="7184043" y="2485670"/>
                </a:cubicBezTo>
                <a:cubicBezTo>
                  <a:pt x="7224745" y="2450031"/>
                  <a:pt x="7271273" y="2411143"/>
                  <a:pt x="7287440" y="2399251"/>
                </a:cubicBezTo>
                <a:cubicBezTo>
                  <a:pt x="7320445" y="2374972"/>
                  <a:pt x="7336789" y="2317288"/>
                  <a:pt x="7346644" y="2190304"/>
                </a:cubicBezTo>
                <a:cubicBezTo>
                  <a:pt x="7352402" y="2116103"/>
                  <a:pt x="7350310" y="2103737"/>
                  <a:pt x="7331072" y="2098313"/>
                </a:cubicBezTo>
                <a:cubicBezTo>
                  <a:pt x="7318848" y="2094866"/>
                  <a:pt x="7291702" y="2103401"/>
                  <a:pt x="7270747" y="2117279"/>
                </a:cubicBezTo>
                <a:cubicBezTo>
                  <a:pt x="7214126" y="2154777"/>
                  <a:pt x="7154080" y="2161152"/>
                  <a:pt x="7138135" y="2131359"/>
                </a:cubicBezTo>
                <a:cubicBezTo>
                  <a:pt x="7127928" y="2112286"/>
                  <a:pt x="7132893" y="2097758"/>
                  <a:pt x="7162243" y="2060827"/>
                </a:cubicBezTo>
                <a:cubicBezTo>
                  <a:pt x="7182572" y="2035246"/>
                  <a:pt x="7212699" y="2003701"/>
                  <a:pt x="7229192" y="1990727"/>
                </a:cubicBezTo>
                <a:cubicBezTo>
                  <a:pt x="7245686" y="1977754"/>
                  <a:pt x="7269511" y="1947955"/>
                  <a:pt x="7282139" y="1924507"/>
                </a:cubicBezTo>
                <a:cubicBezTo>
                  <a:pt x="7305059" y="1881948"/>
                  <a:pt x="7305029" y="1881723"/>
                  <a:pt x="7264661" y="1793202"/>
                </a:cubicBezTo>
                <a:cubicBezTo>
                  <a:pt x="7184888" y="1618274"/>
                  <a:pt x="7149778" y="1505294"/>
                  <a:pt x="7156510" y="1445179"/>
                </a:cubicBezTo>
                <a:cubicBezTo>
                  <a:pt x="7159968" y="1414297"/>
                  <a:pt x="7172255" y="1378578"/>
                  <a:pt x="7183815" y="1365804"/>
                </a:cubicBezTo>
                <a:cubicBezTo>
                  <a:pt x="7195376" y="1353030"/>
                  <a:pt x="7215118" y="1342579"/>
                  <a:pt x="7227688" y="1342579"/>
                </a:cubicBezTo>
                <a:close/>
                <a:moveTo>
                  <a:pt x="2094165" y="1319681"/>
                </a:moveTo>
                <a:cubicBezTo>
                  <a:pt x="2134805" y="1319618"/>
                  <a:pt x="2167438" y="1350854"/>
                  <a:pt x="2177153" y="1408429"/>
                </a:cubicBezTo>
                <a:cubicBezTo>
                  <a:pt x="2199069" y="1538315"/>
                  <a:pt x="2198568" y="1543734"/>
                  <a:pt x="2160687" y="1586130"/>
                </a:cubicBezTo>
                <a:cubicBezTo>
                  <a:pt x="2128251" y="1622433"/>
                  <a:pt x="2117099" y="1626773"/>
                  <a:pt x="2058524" y="1625889"/>
                </a:cubicBezTo>
                <a:cubicBezTo>
                  <a:pt x="2014546" y="1625226"/>
                  <a:pt x="1984547" y="1617454"/>
                  <a:pt x="1967935" y="1602420"/>
                </a:cubicBezTo>
                <a:cubicBezTo>
                  <a:pt x="1918532" y="1557710"/>
                  <a:pt x="1945797" y="1415943"/>
                  <a:pt x="2015583" y="1354669"/>
                </a:cubicBezTo>
                <a:cubicBezTo>
                  <a:pt x="2042513" y="1331024"/>
                  <a:pt x="2069780" y="1319719"/>
                  <a:pt x="2094165" y="1319681"/>
                </a:cubicBezTo>
                <a:close/>
                <a:moveTo>
                  <a:pt x="771530" y="954178"/>
                </a:moveTo>
                <a:cubicBezTo>
                  <a:pt x="768206" y="950853"/>
                  <a:pt x="747556" y="964880"/>
                  <a:pt x="725641" y="985351"/>
                </a:cubicBezTo>
                <a:cubicBezTo>
                  <a:pt x="666274" y="1040809"/>
                  <a:pt x="666168" y="1049883"/>
                  <a:pt x="725447" y="1002176"/>
                </a:cubicBezTo>
                <a:cubicBezTo>
                  <a:pt x="754118" y="979103"/>
                  <a:pt x="774856" y="957503"/>
                  <a:pt x="771530" y="954178"/>
                </a:cubicBezTo>
                <a:close/>
                <a:moveTo>
                  <a:pt x="9332972" y="790995"/>
                </a:moveTo>
                <a:cubicBezTo>
                  <a:pt x="9324127" y="792915"/>
                  <a:pt x="9315983" y="798212"/>
                  <a:pt x="9309631" y="807401"/>
                </a:cubicBezTo>
                <a:cubicBezTo>
                  <a:pt x="9292275" y="832508"/>
                  <a:pt x="9267541" y="972354"/>
                  <a:pt x="9276381" y="995392"/>
                </a:cubicBezTo>
                <a:cubicBezTo>
                  <a:pt x="9280982" y="1007383"/>
                  <a:pt x="9290485" y="1004538"/>
                  <a:pt x="9311760" y="984801"/>
                </a:cubicBezTo>
                <a:cubicBezTo>
                  <a:pt x="9327758" y="969959"/>
                  <a:pt x="9357101" y="944250"/>
                  <a:pt x="9376968" y="927670"/>
                </a:cubicBezTo>
                <a:cubicBezTo>
                  <a:pt x="9409655" y="900389"/>
                  <a:pt x="9412043" y="893103"/>
                  <a:pt x="9402090" y="851016"/>
                </a:cubicBezTo>
                <a:cubicBezTo>
                  <a:pt x="9392359" y="809870"/>
                  <a:pt x="9359508" y="785234"/>
                  <a:pt x="9332972" y="790995"/>
                </a:cubicBezTo>
                <a:close/>
                <a:moveTo>
                  <a:pt x="848170" y="717280"/>
                </a:moveTo>
                <a:cubicBezTo>
                  <a:pt x="828943" y="714193"/>
                  <a:pt x="798781" y="719838"/>
                  <a:pt x="773028" y="735007"/>
                </a:cubicBezTo>
                <a:cubicBezTo>
                  <a:pt x="721523" y="765346"/>
                  <a:pt x="567712" y="902929"/>
                  <a:pt x="531728" y="942440"/>
                </a:cubicBezTo>
                <a:cubicBezTo>
                  <a:pt x="495745" y="981951"/>
                  <a:pt x="502800" y="1003824"/>
                  <a:pt x="557128" y="972074"/>
                </a:cubicBezTo>
                <a:cubicBezTo>
                  <a:pt x="611456" y="940324"/>
                  <a:pt x="821711" y="791451"/>
                  <a:pt x="857696" y="751940"/>
                </a:cubicBezTo>
                <a:cubicBezTo>
                  <a:pt x="875686" y="732185"/>
                  <a:pt x="867396" y="720367"/>
                  <a:pt x="848170" y="717280"/>
                </a:cubicBezTo>
                <a:close/>
                <a:moveTo>
                  <a:pt x="170710" y="630703"/>
                </a:moveTo>
                <a:cubicBezTo>
                  <a:pt x="216003" y="631250"/>
                  <a:pt x="247067" y="678554"/>
                  <a:pt x="245834" y="763833"/>
                </a:cubicBezTo>
                <a:cubicBezTo>
                  <a:pt x="244222" y="875327"/>
                  <a:pt x="209680" y="917056"/>
                  <a:pt x="87436" y="955182"/>
                </a:cubicBezTo>
                <a:cubicBezTo>
                  <a:pt x="53118" y="965885"/>
                  <a:pt x="0" y="914169"/>
                  <a:pt x="0" y="870056"/>
                </a:cubicBezTo>
                <a:cubicBezTo>
                  <a:pt x="0" y="802078"/>
                  <a:pt x="27990" y="734389"/>
                  <a:pt x="77720" y="682112"/>
                </a:cubicBezTo>
                <a:cubicBezTo>
                  <a:pt x="111237" y="646878"/>
                  <a:pt x="143535" y="630374"/>
                  <a:pt x="170710" y="630703"/>
                </a:cubicBezTo>
                <a:close/>
                <a:moveTo>
                  <a:pt x="8920500" y="597847"/>
                </a:moveTo>
                <a:cubicBezTo>
                  <a:pt x="8905683" y="603350"/>
                  <a:pt x="8866313" y="652880"/>
                  <a:pt x="8869700" y="666427"/>
                </a:cubicBezTo>
                <a:cubicBezTo>
                  <a:pt x="8873087" y="679974"/>
                  <a:pt x="8926003" y="684630"/>
                  <a:pt x="8940820" y="679127"/>
                </a:cubicBezTo>
                <a:cubicBezTo>
                  <a:pt x="8955637" y="673624"/>
                  <a:pt x="8960293" y="645260"/>
                  <a:pt x="8958600" y="633407"/>
                </a:cubicBezTo>
                <a:cubicBezTo>
                  <a:pt x="8956907" y="621554"/>
                  <a:pt x="8935317" y="592344"/>
                  <a:pt x="8920500" y="597847"/>
                </a:cubicBezTo>
                <a:close/>
                <a:moveTo>
                  <a:pt x="8676991" y="587805"/>
                </a:moveTo>
                <a:cubicBezTo>
                  <a:pt x="8672007" y="589007"/>
                  <a:pt x="8674401" y="597393"/>
                  <a:pt x="8686797" y="612329"/>
                </a:cubicBezTo>
                <a:cubicBezTo>
                  <a:pt x="8695493" y="622806"/>
                  <a:pt x="8711572" y="631379"/>
                  <a:pt x="8722530" y="631379"/>
                </a:cubicBezTo>
                <a:cubicBezTo>
                  <a:pt x="8736873" y="631379"/>
                  <a:pt x="8733770" y="624379"/>
                  <a:pt x="8711449" y="606383"/>
                </a:cubicBezTo>
                <a:cubicBezTo>
                  <a:pt x="8694335" y="592585"/>
                  <a:pt x="8681974" y="586603"/>
                  <a:pt x="8676991" y="587805"/>
                </a:cubicBezTo>
                <a:close/>
                <a:moveTo>
                  <a:pt x="8919308" y="449469"/>
                </a:moveTo>
                <a:cubicBezTo>
                  <a:pt x="8910650" y="448489"/>
                  <a:pt x="8900099" y="450057"/>
                  <a:pt x="8894365" y="453977"/>
                </a:cubicBezTo>
                <a:cubicBezTo>
                  <a:pt x="8882898" y="461819"/>
                  <a:pt x="8865925" y="528207"/>
                  <a:pt x="8872348" y="529253"/>
                </a:cubicBezTo>
                <a:cubicBezTo>
                  <a:pt x="8878770" y="530298"/>
                  <a:pt x="8929227" y="472796"/>
                  <a:pt x="8932897" y="460250"/>
                </a:cubicBezTo>
                <a:cubicBezTo>
                  <a:pt x="8934732" y="453978"/>
                  <a:pt x="8927966" y="450449"/>
                  <a:pt x="8919308" y="449469"/>
                </a:cubicBezTo>
                <a:close/>
                <a:moveTo>
                  <a:pt x="8723227" y="404807"/>
                </a:moveTo>
                <a:cubicBezTo>
                  <a:pt x="8709822" y="399163"/>
                  <a:pt x="8690771" y="432324"/>
                  <a:pt x="8702060" y="455607"/>
                </a:cubicBezTo>
                <a:cubicBezTo>
                  <a:pt x="8713349" y="478890"/>
                  <a:pt x="8766266" y="546624"/>
                  <a:pt x="8786727" y="565674"/>
                </a:cubicBezTo>
                <a:cubicBezTo>
                  <a:pt x="8807188" y="584724"/>
                  <a:pt x="8825533" y="582607"/>
                  <a:pt x="8824827" y="569907"/>
                </a:cubicBezTo>
                <a:cubicBezTo>
                  <a:pt x="8824121" y="557207"/>
                  <a:pt x="8799426" y="516991"/>
                  <a:pt x="8782493" y="489474"/>
                </a:cubicBezTo>
                <a:cubicBezTo>
                  <a:pt x="8765560" y="461957"/>
                  <a:pt x="8736632" y="410451"/>
                  <a:pt x="8723227" y="404807"/>
                </a:cubicBezTo>
                <a:close/>
                <a:moveTo>
                  <a:pt x="389010" y="298100"/>
                </a:moveTo>
                <a:cubicBezTo>
                  <a:pt x="424537" y="309893"/>
                  <a:pt x="447060" y="360158"/>
                  <a:pt x="453881" y="445133"/>
                </a:cubicBezTo>
                <a:cubicBezTo>
                  <a:pt x="461394" y="538729"/>
                  <a:pt x="448175" y="571458"/>
                  <a:pt x="390895" y="601079"/>
                </a:cubicBezTo>
                <a:cubicBezTo>
                  <a:pt x="353502" y="620415"/>
                  <a:pt x="347935" y="620328"/>
                  <a:pt x="309836" y="599811"/>
                </a:cubicBezTo>
                <a:cubicBezTo>
                  <a:pt x="259838" y="572885"/>
                  <a:pt x="239651" y="527237"/>
                  <a:pt x="247821" y="459580"/>
                </a:cubicBezTo>
                <a:cubicBezTo>
                  <a:pt x="259659" y="361564"/>
                  <a:pt x="286074" y="319812"/>
                  <a:pt x="349248" y="299270"/>
                </a:cubicBezTo>
                <a:cubicBezTo>
                  <a:pt x="363880" y="294512"/>
                  <a:pt x="377167" y="294169"/>
                  <a:pt x="389010" y="298100"/>
                </a:cubicBezTo>
                <a:close/>
                <a:moveTo>
                  <a:pt x="9165875" y="246587"/>
                </a:moveTo>
                <a:cubicBezTo>
                  <a:pt x="9149030" y="247645"/>
                  <a:pt x="9131391" y="254171"/>
                  <a:pt x="9121160" y="265107"/>
                </a:cubicBezTo>
                <a:cubicBezTo>
                  <a:pt x="9116045" y="270575"/>
                  <a:pt x="9112164" y="279130"/>
                  <a:pt x="9108956" y="289416"/>
                </a:cubicBezTo>
                <a:lnTo>
                  <a:pt x="9108202" y="292618"/>
                </a:lnTo>
                <a:lnTo>
                  <a:pt x="9107104" y="293711"/>
                </a:lnTo>
                <a:cubicBezTo>
                  <a:pt x="9102221" y="301717"/>
                  <a:pt x="9098831" y="314585"/>
                  <a:pt x="9096839" y="332669"/>
                </a:cubicBezTo>
                <a:lnTo>
                  <a:pt x="9095851" y="348397"/>
                </a:lnTo>
                <a:lnTo>
                  <a:pt x="9093279" y="361052"/>
                </a:lnTo>
                <a:cubicBezTo>
                  <a:pt x="9090512" y="372837"/>
                  <a:pt x="9087293" y="383640"/>
                  <a:pt x="9083060" y="392107"/>
                </a:cubicBezTo>
                <a:cubicBezTo>
                  <a:pt x="9066127" y="425974"/>
                  <a:pt x="9033671" y="457018"/>
                  <a:pt x="9019560" y="468307"/>
                </a:cubicBezTo>
                <a:cubicBezTo>
                  <a:pt x="9005449" y="479596"/>
                  <a:pt x="9004743" y="457723"/>
                  <a:pt x="8998393" y="459840"/>
                </a:cubicBezTo>
                <a:cubicBezTo>
                  <a:pt x="8992043" y="461957"/>
                  <a:pt x="8976521" y="462662"/>
                  <a:pt x="8981460" y="481007"/>
                </a:cubicBezTo>
                <a:cubicBezTo>
                  <a:pt x="8986399" y="499351"/>
                  <a:pt x="9012504" y="555795"/>
                  <a:pt x="9036493" y="548740"/>
                </a:cubicBezTo>
                <a:cubicBezTo>
                  <a:pt x="9060482" y="541685"/>
                  <a:pt x="9097171" y="464074"/>
                  <a:pt x="9125393" y="438674"/>
                </a:cubicBezTo>
                <a:cubicBezTo>
                  <a:pt x="9153615" y="413274"/>
                  <a:pt x="9192421" y="425973"/>
                  <a:pt x="9205827" y="396340"/>
                </a:cubicBezTo>
                <a:cubicBezTo>
                  <a:pt x="9219233" y="366707"/>
                  <a:pt x="9219938" y="282746"/>
                  <a:pt x="9205827" y="260874"/>
                </a:cubicBezTo>
                <a:cubicBezTo>
                  <a:pt x="9198772" y="249938"/>
                  <a:pt x="9182720" y="245528"/>
                  <a:pt x="9165875" y="246587"/>
                </a:cubicBezTo>
                <a:close/>
                <a:moveTo>
                  <a:pt x="1130699" y="212279"/>
                </a:moveTo>
                <a:cubicBezTo>
                  <a:pt x="1157757" y="212279"/>
                  <a:pt x="1209448" y="272675"/>
                  <a:pt x="1200102" y="293367"/>
                </a:cubicBezTo>
                <a:cubicBezTo>
                  <a:pt x="1179616" y="338715"/>
                  <a:pt x="1137264" y="393930"/>
                  <a:pt x="1062598" y="472629"/>
                </a:cubicBezTo>
                <a:cubicBezTo>
                  <a:pt x="1009081" y="529039"/>
                  <a:pt x="980512" y="568995"/>
                  <a:pt x="984426" y="581958"/>
                </a:cubicBezTo>
                <a:cubicBezTo>
                  <a:pt x="990068" y="600631"/>
                  <a:pt x="998637" y="600708"/>
                  <a:pt x="1084072" y="582856"/>
                </a:cubicBezTo>
                <a:cubicBezTo>
                  <a:pt x="1162396" y="566490"/>
                  <a:pt x="1184033" y="566012"/>
                  <a:pt x="1217583" y="579910"/>
                </a:cubicBezTo>
                <a:cubicBezTo>
                  <a:pt x="1266776" y="600286"/>
                  <a:pt x="1282445" y="647376"/>
                  <a:pt x="1251434" y="681643"/>
                </a:cubicBezTo>
                <a:cubicBezTo>
                  <a:pt x="1221356" y="714879"/>
                  <a:pt x="1053380" y="750469"/>
                  <a:pt x="968126" y="741670"/>
                </a:cubicBezTo>
                <a:lnTo>
                  <a:pt x="900443" y="734684"/>
                </a:lnTo>
                <a:lnTo>
                  <a:pt x="934138" y="761189"/>
                </a:lnTo>
                <a:cubicBezTo>
                  <a:pt x="959679" y="781280"/>
                  <a:pt x="983648" y="787116"/>
                  <a:pt x="1033191" y="785307"/>
                </a:cubicBezTo>
                <a:cubicBezTo>
                  <a:pt x="1109453" y="782524"/>
                  <a:pt x="1162490" y="809309"/>
                  <a:pt x="1174359" y="856602"/>
                </a:cubicBezTo>
                <a:cubicBezTo>
                  <a:pt x="1184743" y="897968"/>
                  <a:pt x="1152349" y="946996"/>
                  <a:pt x="1114762" y="946807"/>
                </a:cubicBezTo>
                <a:cubicBezTo>
                  <a:pt x="1052188" y="946491"/>
                  <a:pt x="1002299" y="980178"/>
                  <a:pt x="856942" y="1120893"/>
                </a:cubicBezTo>
                <a:cubicBezTo>
                  <a:pt x="698885" y="1273900"/>
                  <a:pt x="687568" y="1279920"/>
                  <a:pt x="603248" y="1255826"/>
                </a:cubicBezTo>
                <a:lnTo>
                  <a:pt x="565149" y="1244940"/>
                </a:lnTo>
                <a:lnTo>
                  <a:pt x="574639" y="1171764"/>
                </a:lnTo>
                <a:cubicBezTo>
                  <a:pt x="583803" y="1101092"/>
                  <a:pt x="583151" y="1098680"/>
                  <a:pt x="555587" y="1101257"/>
                </a:cubicBezTo>
                <a:cubicBezTo>
                  <a:pt x="539892" y="1102724"/>
                  <a:pt x="513459" y="1111712"/>
                  <a:pt x="496851" y="1121230"/>
                </a:cubicBezTo>
                <a:cubicBezTo>
                  <a:pt x="458358" y="1143291"/>
                  <a:pt x="419098" y="1124618"/>
                  <a:pt x="419098" y="1084250"/>
                </a:cubicBezTo>
                <a:cubicBezTo>
                  <a:pt x="419098" y="1068390"/>
                  <a:pt x="404811" y="1036048"/>
                  <a:pt x="387350" y="1012379"/>
                </a:cubicBezTo>
                <a:cubicBezTo>
                  <a:pt x="369886" y="988710"/>
                  <a:pt x="355598" y="958460"/>
                  <a:pt x="355598" y="945156"/>
                </a:cubicBezTo>
                <a:cubicBezTo>
                  <a:pt x="355598" y="931852"/>
                  <a:pt x="346386" y="901553"/>
                  <a:pt x="335126" y="877824"/>
                </a:cubicBezTo>
                <a:cubicBezTo>
                  <a:pt x="311245" y="827497"/>
                  <a:pt x="319134" y="760461"/>
                  <a:pt x="352616" y="729186"/>
                </a:cubicBezTo>
                <a:cubicBezTo>
                  <a:pt x="373956" y="709254"/>
                  <a:pt x="554464" y="650142"/>
                  <a:pt x="575609" y="656162"/>
                </a:cubicBezTo>
                <a:cubicBezTo>
                  <a:pt x="581365" y="657799"/>
                  <a:pt x="577612" y="642780"/>
                  <a:pt x="567272" y="622785"/>
                </a:cubicBezTo>
                <a:cubicBezTo>
                  <a:pt x="541257" y="572477"/>
                  <a:pt x="557497" y="503542"/>
                  <a:pt x="600691" y="480930"/>
                </a:cubicBezTo>
                <a:cubicBezTo>
                  <a:pt x="628233" y="466511"/>
                  <a:pt x="645996" y="466714"/>
                  <a:pt x="713987" y="482223"/>
                </a:cubicBezTo>
                <a:cubicBezTo>
                  <a:pt x="765917" y="494068"/>
                  <a:pt x="805318" y="496659"/>
                  <a:pt x="824667" y="489501"/>
                </a:cubicBezTo>
                <a:cubicBezTo>
                  <a:pt x="841194" y="483388"/>
                  <a:pt x="911600" y="418512"/>
                  <a:pt x="981129" y="345333"/>
                </a:cubicBezTo>
                <a:cubicBezTo>
                  <a:pt x="1051497" y="271268"/>
                  <a:pt x="1117810" y="212279"/>
                  <a:pt x="1130699" y="212279"/>
                </a:cubicBezTo>
                <a:close/>
                <a:moveTo>
                  <a:pt x="8852607" y="148162"/>
                </a:moveTo>
                <a:cubicBezTo>
                  <a:pt x="8845993" y="147103"/>
                  <a:pt x="8839290" y="151866"/>
                  <a:pt x="8833293" y="159274"/>
                </a:cubicBezTo>
                <a:cubicBezTo>
                  <a:pt x="8821299" y="174091"/>
                  <a:pt x="8795194" y="227713"/>
                  <a:pt x="8799427" y="260874"/>
                </a:cubicBezTo>
                <a:cubicBezTo>
                  <a:pt x="8800485" y="269164"/>
                  <a:pt x="8806615" y="279792"/>
                  <a:pt x="8815401" y="290838"/>
                </a:cubicBezTo>
                <a:lnTo>
                  <a:pt x="8837011" y="312829"/>
                </a:lnTo>
                <a:lnTo>
                  <a:pt x="8837210" y="313595"/>
                </a:lnTo>
                <a:cubicBezTo>
                  <a:pt x="8844180" y="330306"/>
                  <a:pt x="8854378" y="339279"/>
                  <a:pt x="8867287" y="339279"/>
                </a:cubicBezTo>
                <a:lnTo>
                  <a:pt x="8868107" y="337945"/>
                </a:lnTo>
                <a:lnTo>
                  <a:pt x="8880687" y="346798"/>
                </a:lnTo>
                <a:cubicBezTo>
                  <a:pt x="8890444" y="351847"/>
                  <a:pt x="8898029" y="353478"/>
                  <a:pt x="8901027" y="349774"/>
                </a:cubicBezTo>
                <a:cubicBezTo>
                  <a:pt x="8913021" y="334957"/>
                  <a:pt x="8882682" y="203724"/>
                  <a:pt x="8871393" y="171974"/>
                </a:cubicBezTo>
                <a:cubicBezTo>
                  <a:pt x="8865748" y="156099"/>
                  <a:pt x="8859222" y="149220"/>
                  <a:pt x="8852607" y="148162"/>
                </a:cubicBezTo>
                <a:close/>
                <a:moveTo>
                  <a:pt x="668046" y="112959"/>
                </a:moveTo>
                <a:cubicBezTo>
                  <a:pt x="682598" y="113236"/>
                  <a:pt x="694067" y="124721"/>
                  <a:pt x="710333" y="147564"/>
                </a:cubicBezTo>
                <a:cubicBezTo>
                  <a:pt x="729429" y="174382"/>
                  <a:pt x="736599" y="204020"/>
                  <a:pt x="736599" y="256145"/>
                </a:cubicBezTo>
                <a:cubicBezTo>
                  <a:pt x="736599" y="337691"/>
                  <a:pt x="714674" y="389738"/>
                  <a:pt x="671223" y="411344"/>
                </a:cubicBezTo>
                <a:cubicBezTo>
                  <a:pt x="654792" y="419515"/>
                  <a:pt x="629311" y="432774"/>
                  <a:pt x="614599" y="440808"/>
                </a:cubicBezTo>
                <a:cubicBezTo>
                  <a:pt x="569220" y="465590"/>
                  <a:pt x="546098" y="428589"/>
                  <a:pt x="546098" y="331187"/>
                </a:cubicBezTo>
                <a:cubicBezTo>
                  <a:pt x="546098" y="214457"/>
                  <a:pt x="555730" y="185232"/>
                  <a:pt x="607263" y="145604"/>
                </a:cubicBezTo>
                <a:cubicBezTo>
                  <a:pt x="635860" y="123614"/>
                  <a:pt x="653494" y="112683"/>
                  <a:pt x="668046" y="112959"/>
                </a:cubicBezTo>
                <a:close/>
                <a:moveTo>
                  <a:pt x="8819243" y="417"/>
                </a:moveTo>
                <a:cubicBezTo>
                  <a:pt x="8829169" y="2271"/>
                  <a:pt x="8841153" y="10420"/>
                  <a:pt x="8865928" y="26868"/>
                </a:cubicBezTo>
                <a:cubicBezTo>
                  <a:pt x="8891107" y="43585"/>
                  <a:pt x="8922053" y="76425"/>
                  <a:pt x="8934697" y="99846"/>
                </a:cubicBezTo>
                <a:cubicBezTo>
                  <a:pt x="8947341" y="123267"/>
                  <a:pt x="8968805" y="155006"/>
                  <a:pt x="8982394" y="170378"/>
                </a:cubicBezTo>
                <a:cubicBezTo>
                  <a:pt x="9005343" y="196339"/>
                  <a:pt x="9009225" y="196936"/>
                  <a:pt x="9036954" y="178767"/>
                </a:cubicBezTo>
                <a:cubicBezTo>
                  <a:pt x="9053373" y="168009"/>
                  <a:pt x="9070128" y="148743"/>
                  <a:pt x="9074187" y="135954"/>
                </a:cubicBezTo>
                <a:cubicBezTo>
                  <a:pt x="9081745" y="112139"/>
                  <a:pt x="9176708" y="72579"/>
                  <a:pt x="9226318" y="72579"/>
                </a:cubicBezTo>
                <a:cubicBezTo>
                  <a:pt x="9264098" y="72579"/>
                  <a:pt x="9334448" y="149404"/>
                  <a:pt x="9346794" y="204143"/>
                </a:cubicBezTo>
                <a:cubicBezTo>
                  <a:pt x="9357097" y="249825"/>
                  <a:pt x="9328220" y="394117"/>
                  <a:pt x="9297161" y="452153"/>
                </a:cubicBezTo>
                <a:cubicBezTo>
                  <a:pt x="9274936" y="493681"/>
                  <a:pt x="9281020" y="510739"/>
                  <a:pt x="9309018" y="485400"/>
                </a:cubicBezTo>
                <a:cubicBezTo>
                  <a:pt x="9340630" y="456792"/>
                  <a:pt x="9422898" y="447477"/>
                  <a:pt x="9452538" y="469151"/>
                </a:cubicBezTo>
                <a:cubicBezTo>
                  <a:pt x="9464770" y="478095"/>
                  <a:pt x="9478165" y="506288"/>
                  <a:pt x="9482305" y="531803"/>
                </a:cubicBezTo>
                <a:cubicBezTo>
                  <a:pt x="9488683" y="571106"/>
                  <a:pt x="9484758" y="582607"/>
                  <a:pt x="9456615" y="607077"/>
                </a:cubicBezTo>
                <a:cubicBezTo>
                  <a:pt x="9410033" y="647580"/>
                  <a:pt x="9414871" y="665341"/>
                  <a:pt x="9480950" y="696402"/>
                </a:cubicBezTo>
                <a:cubicBezTo>
                  <a:pt x="9512604" y="711281"/>
                  <a:pt x="9542188" y="732742"/>
                  <a:pt x="9546692" y="744092"/>
                </a:cubicBezTo>
                <a:cubicBezTo>
                  <a:pt x="9551195" y="755442"/>
                  <a:pt x="9553587" y="810449"/>
                  <a:pt x="9552005" y="866329"/>
                </a:cubicBezTo>
                <a:cubicBezTo>
                  <a:pt x="9548624" y="985860"/>
                  <a:pt x="9523060" y="1035158"/>
                  <a:pt x="9442447" y="1077604"/>
                </a:cubicBezTo>
                <a:cubicBezTo>
                  <a:pt x="9414507" y="1092315"/>
                  <a:pt x="9371644" y="1115082"/>
                  <a:pt x="9347197" y="1128196"/>
                </a:cubicBezTo>
                <a:cubicBezTo>
                  <a:pt x="9234790" y="1188493"/>
                  <a:pt x="9152421" y="1163789"/>
                  <a:pt x="9111875" y="1057621"/>
                </a:cubicBezTo>
                <a:cubicBezTo>
                  <a:pt x="9092153" y="1005981"/>
                  <a:pt x="9092074" y="999227"/>
                  <a:pt x="9110877" y="972382"/>
                </a:cubicBezTo>
                <a:cubicBezTo>
                  <a:pt x="9139134" y="932039"/>
                  <a:pt x="9138355" y="823490"/>
                  <a:pt x="9109658" y="802506"/>
                </a:cubicBezTo>
                <a:cubicBezTo>
                  <a:pt x="9093747" y="790871"/>
                  <a:pt x="9080209" y="790242"/>
                  <a:pt x="9058513" y="800127"/>
                </a:cubicBezTo>
                <a:cubicBezTo>
                  <a:pt x="9037078" y="809893"/>
                  <a:pt x="9024934" y="809496"/>
                  <a:pt x="9014113" y="798675"/>
                </a:cubicBezTo>
                <a:cubicBezTo>
                  <a:pt x="8997221" y="781784"/>
                  <a:pt x="8953037" y="779113"/>
                  <a:pt x="8925270" y="793304"/>
                </a:cubicBezTo>
                <a:cubicBezTo>
                  <a:pt x="8901915" y="805240"/>
                  <a:pt x="8879136" y="920839"/>
                  <a:pt x="8891964" y="962325"/>
                </a:cubicBezTo>
                <a:cubicBezTo>
                  <a:pt x="8897238" y="979377"/>
                  <a:pt x="8904667" y="1008430"/>
                  <a:pt x="8908474" y="1026886"/>
                </a:cubicBezTo>
                <a:cubicBezTo>
                  <a:pt x="8915975" y="1063244"/>
                  <a:pt x="9057571" y="1202879"/>
                  <a:pt x="9086940" y="1202879"/>
                </a:cubicBezTo>
                <a:cubicBezTo>
                  <a:pt x="9110331" y="1202879"/>
                  <a:pt x="9129525" y="1238663"/>
                  <a:pt x="9121858" y="1267980"/>
                </a:cubicBezTo>
                <a:cubicBezTo>
                  <a:pt x="9117556" y="1284430"/>
                  <a:pt x="9100143" y="1293298"/>
                  <a:pt x="9063193" y="1297856"/>
                </a:cubicBezTo>
                <a:cubicBezTo>
                  <a:pt x="9034293" y="1301420"/>
                  <a:pt x="9003092" y="1307227"/>
                  <a:pt x="8993858" y="1310758"/>
                </a:cubicBezTo>
                <a:cubicBezTo>
                  <a:pt x="8967043" y="1321014"/>
                  <a:pt x="8867972" y="1256153"/>
                  <a:pt x="8859619" y="1222875"/>
                </a:cubicBezTo>
                <a:cubicBezTo>
                  <a:pt x="8853597" y="1198881"/>
                  <a:pt x="8784320" y="1127561"/>
                  <a:pt x="8734422" y="1093987"/>
                </a:cubicBezTo>
                <a:cubicBezTo>
                  <a:pt x="8715726" y="1081407"/>
                  <a:pt x="8725416" y="1062398"/>
                  <a:pt x="8758122" y="1047496"/>
                </a:cubicBezTo>
                <a:cubicBezTo>
                  <a:pt x="8790701" y="1032652"/>
                  <a:pt x="8791233" y="1030394"/>
                  <a:pt x="8785499" y="931338"/>
                </a:cubicBezTo>
                <a:cubicBezTo>
                  <a:pt x="8779118" y="821129"/>
                  <a:pt x="8785200" y="830798"/>
                  <a:pt x="8656738" y="726629"/>
                </a:cubicBezTo>
                <a:cubicBezTo>
                  <a:pt x="8618552" y="695664"/>
                  <a:pt x="8609237" y="679182"/>
                  <a:pt x="8607000" y="638618"/>
                </a:cubicBezTo>
                <a:cubicBezTo>
                  <a:pt x="8604694" y="596815"/>
                  <a:pt x="8608745" y="587530"/>
                  <a:pt x="8631931" y="581468"/>
                </a:cubicBezTo>
                <a:cubicBezTo>
                  <a:pt x="8654558" y="575551"/>
                  <a:pt x="8656848" y="570749"/>
                  <a:pt x="8644468" y="555179"/>
                </a:cubicBezTo>
                <a:cubicBezTo>
                  <a:pt x="8636137" y="544702"/>
                  <a:pt x="8612249" y="526537"/>
                  <a:pt x="8591383" y="514813"/>
                </a:cubicBezTo>
                <a:cubicBezTo>
                  <a:pt x="8546089" y="489362"/>
                  <a:pt x="8542976" y="439388"/>
                  <a:pt x="8584289" y="400899"/>
                </a:cubicBezTo>
                <a:cubicBezTo>
                  <a:pt x="8619125" y="368444"/>
                  <a:pt x="8617503" y="332103"/>
                  <a:pt x="8579185" y="286565"/>
                </a:cubicBezTo>
                <a:cubicBezTo>
                  <a:pt x="8534946" y="233989"/>
                  <a:pt x="8512749" y="155812"/>
                  <a:pt x="8534590" y="129496"/>
                </a:cubicBezTo>
                <a:cubicBezTo>
                  <a:pt x="8543760" y="118447"/>
                  <a:pt x="8560326" y="107770"/>
                  <a:pt x="8571405" y="105769"/>
                </a:cubicBezTo>
                <a:cubicBezTo>
                  <a:pt x="8582483" y="103768"/>
                  <a:pt x="8609951" y="97499"/>
                  <a:pt x="8632446" y="91838"/>
                </a:cubicBezTo>
                <a:cubicBezTo>
                  <a:pt x="8689052" y="77592"/>
                  <a:pt x="8717058" y="101695"/>
                  <a:pt x="8704941" y="154231"/>
                </a:cubicBezTo>
                <a:cubicBezTo>
                  <a:pt x="8693559" y="203578"/>
                  <a:pt x="8706438" y="250379"/>
                  <a:pt x="8731397" y="250379"/>
                </a:cubicBezTo>
                <a:cubicBezTo>
                  <a:pt x="8747751" y="250379"/>
                  <a:pt x="8748574" y="241438"/>
                  <a:pt x="8736947" y="190054"/>
                </a:cubicBezTo>
                <a:cubicBezTo>
                  <a:pt x="8729440" y="156875"/>
                  <a:pt x="8723396" y="119123"/>
                  <a:pt x="8723518" y="106159"/>
                </a:cubicBezTo>
                <a:cubicBezTo>
                  <a:pt x="8723798" y="76182"/>
                  <a:pt x="8755665" y="27167"/>
                  <a:pt x="8784909" y="11733"/>
                </a:cubicBezTo>
                <a:cubicBezTo>
                  <a:pt x="8801451" y="3003"/>
                  <a:pt x="8809318" y="-1437"/>
                  <a:pt x="8819243" y="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5235F26-A6F9-4FA9-AE0E-F01299F0C155}"/>
              </a:ext>
            </a:extLst>
          </p:cNvPr>
          <p:cNvSpPr/>
          <p:nvPr userDrawn="1"/>
        </p:nvSpPr>
        <p:spPr>
          <a:xfrm rot="21241552">
            <a:off x="5892441" y="6225277"/>
            <a:ext cx="398301" cy="195954"/>
          </a:xfrm>
          <a:custGeom>
            <a:avLst/>
            <a:gdLst>
              <a:gd name="connsiteX0" fmla="*/ 8271273 w 8356279"/>
              <a:gd name="connsiteY0" fmla="*/ 3747098 h 4209915"/>
              <a:gd name="connsiteX1" fmla="*/ 8292509 w 8356279"/>
              <a:gd name="connsiteY1" fmla="*/ 3762240 h 4209915"/>
              <a:gd name="connsiteX2" fmla="*/ 8305192 w 8356279"/>
              <a:gd name="connsiteY2" fmla="*/ 3824704 h 4209915"/>
              <a:gd name="connsiteX3" fmla="*/ 8319263 w 8356279"/>
              <a:gd name="connsiteY3" fmla="*/ 3877644 h 4209915"/>
              <a:gd name="connsiteX4" fmla="*/ 8241665 w 8356279"/>
              <a:gd name="connsiteY4" fmla="*/ 3937353 h 4209915"/>
              <a:gd name="connsiteX5" fmla="*/ 8168259 w 8356279"/>
              <a:gd name="connsiteY5" fmla="*/ 3999909 h 4209915"/>
              <a:gd name="connsiteX6" fmla="*/ 8252263 w 8356279"/>
              <a:gd name="connsiteY6" fmla="*/ 4038138 h 4209915"/>
              <a:gd name="connsiteX7" fmla="*/ 8344338 w 8356279"/>
              <a:gd name="connsiteY7" fmla="*/ 4096433 h 4209915"/>
              <a:gd name="connsiteX8" fmla="*/ 8345039 w 8356279"/>
              <a:gd name="connsiteY8" fmla="*/ 4209915 h 4209915"/>
              <a:gd name="connsiteX9" fmla="*/ 8191685 w 8356279"/>
              <a:gd name="connsiteY9" fmla="*/ 4145940 h 4209915"/>
              <a:gd name="connsiteX10" fmla="*/ 8049893 w 8356279"/>
              <a:gd name="connsiteY10" fmla="*/ 4081965 h 4209915"/>
              <a:gd name="connsiteX11" fmla="*/ 7947917 w 8356279"/>
              <a:gd name="connsiteY11" fmla="*/ 4095927 h 4209915"/>
              <a:gd name="connsiteX12" fmla="*/ 7840299 w 8356279"/>
              <a:gd name="connsiteY12" fmla="*/ 4104247 h 4209915"/>
              <a:gd name="connsiteX13" fmla="*/ 7825753 w 8356279"/>
              <a:gd name="connsiteY13" fmla="*/ 4036811 h 4209915"/>
              <a:gd name="connsiteX14" fmla="*/ 7816850 w 8356279"/>
              <a:gd name="connsiteY14" fmla="*/ 3975018 h 4209915"/>
              <a:gd name="connsiteX15" fmla="*/ 8035042 w 8356279"/>
              <a:gd name="connsiteY15" fmla="*/ 3952690 h 4209915"/>
              <a:gd name="connsiteX16" fmla="*/ 8141846 w 8356279"/>
              <a:gd name="connsiteY16" fmla="*/ 3847085 h 4209915"/>
              <a:gd name="connsiteX17" fmla="*/ 8271273 w 8356279"/>
              <a:gd name="connsiteY17" fmla="*/ 3747098 h 4209915"/>
              <a:gd name="connsiteX18" fmla="*/ 8172269 w 8356279"/>
              <a:gd name="connsiteY18" fmla="*/ 3328595 h 4209915"/>
              <a:gd name="connsiteX19" fmla="*/ 8199294 w 8356279"/>
              <a:gd name="connsiteY19" fmla="*/ 3348653 h 4209915"/>
              <a:gd name="connsiteX20" fmla="*/ 8284388 w 8356279"/>
              <a:gd name="connsiteY20" fmla="*/ 3722537 h 4209915"/>
              <a:gd name="connsiteX21" fmla="*/ 8239652 w 8356279"/>
              <a:gd name="connsiteY21" fmla="*/ 3746946 h 4209915"/>
              <a:gd name="connsiteX22" fmla="*/ 8164296 w 8356279"/>
              <a:gd name="connsiteY22" fmla="*/ 3665913 h 4209915"/>
              <a:gd name="connsiteX23" fmla="*/ 8110329 w 8356279"/>
              <a:gd name="connsiteY23" fmla="*/ 3625491 h 4209915"/>
              <a:gd name="connsiteX24" fmla="*/ 7927968 w 8356279"/>
              <a:gd name="connsiteY24" fmla="*/ 3666023 h 4209915"/>
              <a:gd name="connsiteX25" fmla="*/ 7779444 w 8356279"/>
              <a:gd name="connsiteY25" fmla="*/ 3697589 h 4209915"/>
              <a:gd name="connsiteX26" fmla="*/ 7748583 w 8356279"/>
              <a:gd name="connsiteY26" fmla="*/ 3582344 h 4209915"/>
              <a:gd name="connsiteX27" fmla="*/ 7941392 w 8356279"/>
              <a:gd name="connsiteY27" fmla="*/ 3529867 h 4209915"/>
              <a:gd name="connsiteX28" fmla="*/ 8129435 w 8356279"/>
              <a:gd name="connsiteY28" fmla="*/ 3493464 h 4209915"/>
              <a:gd name="connsiteX29" fmla="*/ 8113845 w 8356279"/>
              <a:gd name="connsiteY29" fmla="*/ 3454815 h 4209915"/>
              <a:gd name="connsiteX30" fmla="*/ 8097252 w 8356279"/>
              <a:gd name="connsiteY30" fmla="*/ 3378782 h 4209915"/>
              <a:gd name="connsiteX31" fmla="*/ 8127999 w 8356279"/>
              <a:gd name="connsiteY31" fmla="*/ 3332423 h 4209915"/>
              <a:gd name="connsiteX32" fmla="*/ 8172269 w 8356279"/>
              <a:gd name="connsiteY32" fmla="*/ 3328595 h 4209915"/>
              <a:gd name="connsiteX33" fmla="*/ 8129442 w 8356279"/>
              <a:gd name="connsiteY33" fmla="*/ 3154532 h 4209915"/>
              <a:gd name="connsiteX34" fmla="*/ 8158011 w 8356279"/>
              <a:gd name="connsiteY34" fmla="*/ 3211670 h 4209915"/>
              <a:gd name="connsiteX35" fmla="*/ 8111604 w 8356279"/>
              <a:gd name="connsiteY35" fmla="*/ 3294902 h 4209915"/>
              <a:gd name="connsiteX36" fmla="*/ 7895118 w 8356279"/>
              <a:gd name="connsiteY36" fmla="*/ 3360582 h 4209915"/>
              <a:gd name="connsiteX37" fmla="*/ 7702144 w 8356279"/>
              <a:gd name="connsiteY37" fmla="*/ 3417766 h 4209915"/>
              <a:gd name="connsiteX38" fmla="*/ 7679213 w 8356279"/>
              <a:gd name="connsiteY38" fmla="*/ 3307422 h 4209915"/>
              <a:gd name="connsiteX39" fmla="*/ 7906230 w 8356279"/>
              <a:gd name="connsiteY39" fmla="*/ 3221363 h 4209915"/>
              <a:gd name="connsiteX40" fmla="*/ 8129442 w 8356279"/>
              <a:gd name="connsiteY40" fmla="*/ 3154532 h 4209915"/>
              <a:gd name="connsiteX41" fmla="*/ 7900669 w 8356279"/>
              <a:gd name="connsiteY41" fmla="*/ 2749415 h 4209915"/>
              <a:gd name="connsiteX42" fmla="*/ 8009643 w 8356279"/>
              <a:gd name="connsiteY42" fmla="*/ 3103787 h 4209915"/>
              <a:gd name="connsiteX43" fmla="*/ 7937178 w 8356279"/>
              <a:gd name="connsiteY43" fmla="*/ 3059592 h 4209915"/>
              <a:gd name="connsiteX44" fmla="*/ 7944106 w 8356279"/>
              <a:gd name="connsiteY44" fmla="*/ 2990431 h 4209915"/>
              <a:gd name="connsiteX45" fmla="*/ 7930106 w 8356279"/>
              <a:gd name="connsiteY45" fmla="*/ 2883536 h 4209915"/>
              <a:gd name="connsiteX46" fmla="*/ 7893363 w 8356279"/>
              <a:gd name="connsiteY46" fmla="*/ 2983789 h 4209915"/>
              <a:gd name="connsiteX47" fmla="*/ 7813058 w 8356279"/>
              <a:gd name="connsiteY47" fmla="*/ 3188079 h 4209915"/>
              <a:gd name="connsiteX48" fmla="*/ 7599517 w 8356279"/>
              <a:gd name="connsiteY48" fmla="*/ 3136361 h 4209915"/>
              <a:gd name="connsiteX49" fmla="*/ 7552519 w 8356279"/>
              <a:gd name="connsiteY49" fmla="*/ 2937588 h 4209915"/>
              <a:gd name="connsiteX50" fmla="*/ 7656036 w 8356279"/>
              <a:gd name="connsiteY50" fmla="*/ 2809909 h 4209915"/>
              <a:gd name="connsiteX51" fmla="*/ 7696006 w 8356279"/>
              <a:gd name="connsiteY51" fmla="*/ 2860850 h 4209915"/>
              <a:gd name="connsiteX52" fmla="*/ 7727564 w 8356279"/>
              <a:gd name="connsiteY52" fmla="*/ 2913420 h 4209915"/>
              <a:gd name="connsiteX53" fmla="*/ 7699181 w 8356279"/>
              <a:gd name="connsiteY53" fmla="*/ 2939862 h 4209915"/>
              <a:gd name="connsiteX54" fmla="*/ 7690569 w 8356279"/>
              <a:gd name="connsiteY54" fmla="*/ 3064089 h 4209915"/>
              <a:gd name="connsiteX55" fmla="*/ 7756995 w 8356279"/>
              <a:gd name="connsiteY55" fmla="*/ 3070090 h 4209915"/>
              <a:gd name="connsiteX56" fmla="*/ 7820281 w 8356279"/>
              <a:gd name="connsiteY56" fmla="*/ 2774385 h 4209915"/>
              <a:gd name="connsiteX57" fmla="*/ 7900669 w 8356279"/>
              <a:gd name="connsiteY57" fmla="*/ 2749415 h 4209915"/>
              <a:gd name="connsiteX58" fmla="*/ 145176 w 8356279"/>
              <a:gd name="connsiteY58" fmla="*/ 2496711 h 4209915"/>
              <a:gd name="connsiteX59" fmla="*/ 186392 w 8356279"/>
              <a:gd name="connsiteY59" fmla="*/ 2508586 h 4209915"/>
              <a:gd name="connsiteX60" fmla="*/ 304328 w 8356279"/>
              <a:gd name="connsiteY60" fmla="*/ 2683211 h 4209915"/>
              <a:gd name="connsiteX61" fmla="*/ 395173 w 8356279"/>
              <a:gd name="connsiteY61" fmla="*/ 2856038 h 4209915"/>
              <a:gd name="connsiteX62" fmla="*/ 456350 w 8356279"/>
              <a:gd name="connsiteY62" fmla="*/ 2757613 h 4209915"/>
              <a:gd name="connsiteX63" fmla="*/ 519521 w 8356279"/>
              <a:gd name="connsiteY63" fmla="*/ 2647815 h 4209915"/>
              <a:gd name="connsiteX64" fmla="*/ 596900 w 8356279"/>
              <a:gd name="connsiteY64" fmla="*/ 2693178 h 4209915"/>
              <a:gd name="connsiteX65" fmla="*/ 547663 w 8356279"/>
              <a:gd name="connsiteY65" fmla="*/ 2802265 h 4209915"/>
              <a:gd name="connsiteX66" fmla="*/ 471091 w 8356279"/>
              <a:gd name="connsiteY66" fmla="*/ 2974840 h 4209915"/>
              <a:gd name="connsiteX67" fmla="*/ 433323 w 8356279"/>
              <a:gd name="connsiteY67" fmla="*/ 3054215 h 4209915"/>
              <a:gd name="connsiteX68" fmla="*/ 383270 w 8356279"/>
              <a:gd name="connsiteY68" fmla="*/ 3040403 h 4209915"/>
              <a:gd name="connsiteX69" fmla="*/ 259563 w 8356279"/>
              <a:gd name="connsiteY69" fmla="*/ 2861226 h 4209915"/>
              <a:gd name="connsiteX70" fmla="*/ 159664 w 8356279"/>
              <a:gd name="connsiteY70" fmla="*/ 2700412 h 4209915"/>
              <a:gd name="connsiteX71" fmla="*/ 114782 w 8356279"/>
              <a:gd name="connsiteY71" fmla="*/ 2774815 h 4209915"/>
              <a:gd name="connsiteX72" fmla="*/ 78532 w 8356279"/>
              <a:gd name="connsiteY72" fmla="*/ 2859613 h 4209915"/>
              <a:gd name="connsiteX73" fmla="*/ 0 w 8356279"/>
              <a:gd name="connsiteY73" fmla="*/ 2820577 h 4209915"/>
              <a:gd name="connsiteX74" fmla="*/ 122370 w 8356279"/>
              <a:gd name="connsiteY74" fmla="*/ 2511290 h 4209915"/>
              <a:gd name="connsiteX75" fmla="*/ 145176 w 8356279"/>
              <a:gd name="connsiteY75" fmla="*/ 2496711 h 4209915"/>
              <a:gd name="connsiteX76" fmla="*/ 7678926 w 8356279"/>
              <a:gd name="connsiteY76" fmla="*/ 2414221 h 4209915"/>
              <a:gd name="connsiteX77" fmla="*/ 7654401 w 8356279"/>
              <a:gd name="connsiteY77" fmla="*/ 2428599 h 4209915"/>
              <a:gd name="connsiteX78" fmla="*/ 7677047 w 8356279"/>
              <a:gd name="connsiteY78" fmla="*/ 2533351 h 4209915"/>
              <a:gd name="connsiteX79" fmla="*/ 7724080 w 8356279"/>
              <a:gd name="connsiteY79" fmla="*/ 2575593 h 4209915"/>
              <a:gd name="connsiteX80" fmla="*/ 7756529 w 8356279"/>
              <a:gd name="connsiteY80" fmla="*/ 2552156 h 4209915"/>
              <a:gd name="connsiteX81" fmla="*/ 7746967 w 8356279"/>
              <a:gd name="connsiteY81" fmla="*/ 2479131 h 4209915"/>
              <a:gd name="connsiteX82" fmla="*/ 7678926 w 8356279"/>
              <a:gd name="connsiteY82" fmla="*/ 2414221 h 4209915"/>
              <a:gd name="connsiteX83" fmla="*/ 7753948 w 8356279"/>
              <a:gd name="connsiteY83" fmla="*/ 2262452 h 4209915"/>
              <a:gd name="connsiteX84" fmla="*/ 7835812 w 8356279"/>
              <a:gd name="connsiteY84" fmla="*/ 2407513 h 4209915"/>
              <a:gd name="connsiteX85" fmla="*/ 7888272 w 8356279"/>
              <a:gd name="connsiteY85" fmla="*/ 2596776 h 4209915"/>
              <a:gd name="connsiteX86" fmla="*/ 7689703 w 8356279"/>
              <a:gd name="connsiteY86" fmla="*/ 2693022 h 4209915"/>
              <a:gd name="connsiteX87" fmla="*/ 7633549 w 8356279"/>
              <a:gd name="connsiteY87" fmla="*/ 2669873 h 4209915"/>
              <a:gd name="connsiteX88" fmla="*/ 7610446 w 8356279"/>
              <a:gd name="connsiteY88" fmla="*/ 2720541 h 4209915"/>
              <a:gd name="connsiteX89" fmla="*/ 7519495 w 8356279"/>
              <a:gd name="connsiteY89" fmla="*/ 2876415 h 4209915"/>
              <a:gd name="connsiteX90" fmla="*/ 7454900 w 8356279"/>
              <a:gd name="connsiteY90" fmla="*/ 2768876 h 4209915"/>
              <a:gd name="connsiteX91" fmla="*/ 7506722 w 8356279"/>
              <a:gd name="connsiteY91" fmla="*/ 2660238 h 4209915"/>
              <a:gd name="connsiteX92" fmla="*/ 7550930 w 8356279"/>
              <a:gd name="connsiteY92" fmla="*/ 2538451 h 4209915"/>
              <a:gd name="connsiteX93" fmla="*/ 7450506 w 8356279"/>
              <a:gd name="connsiteY93" fmla="*/ 2546215 h 4209915"/>
              <a:gd name="connsiteX94" fmla="*/ 7368474 w 8356279"/>
              <a:gd name="connsiteY94" fmla="*/ 2584315 h 4209915"/>
              <a:gd name="connsiteX95" fmla="*/ 7315200 w 8356279"/>
              <a:gd name="connsiteY95" fmla="*/ 2490942 h 4209915"/>
              <a:gd name="connsiteX96" fmla="*/ 7527327 w 8356279"/>
              <a:gd name="connsiteY96" fmla="*/ 2364699 h 4209915"/>
              <a:gd name="connsiteX97" fmla="*/ 7753948 w 8356279"/>
              <a:gd name="connsiteY97" fmla="*/ 2262452 h 4209915"/>
              <a:gd name="connsiteX98" fmla="*/ 387434 w 8356279"/>
              <a:gd name="connsiteY98" fmla="*/ 2063615 h 4209915"/>
              <a:gd name="connsiteX99" fmla="*/ 571501 w 8356279"/>
              <a:gd name="connsiteY99" fmla="*/ 2158999 h 4209915"/>
              <a:gd name="connsiteX100" fmla="*/ 692151 w 8356279"/>
              <a:gd name="connsiteY100" fmla="*/ 2228191 h 4209915"/>
              <a:gd name="connsiteX101" fmla="*/ 791719 w 8356279"/>
              <a:gd name="connsiteY101" fmla="*/ 2292114 h 4209915"/>
              <a:gd name="connsiteX102" fmla="*/ 794984 w 8356279"/>
              <a:gd name="connsiteY102" fmla="*/ 2353331 h 4209915"/>
              <a:gd name="connsiteX103" fmla="*/ 761735 w 8356279"/>
              <a:gd name="connsiteY103" fmla="*/ 2400329 h 4209915"/>
              <a:gd name="connsiteX104" fmla="*/ 664874 w 8356279"/>
              <a:gd name="connsiteY104" fmla="*/ 2362439 h 4209915"/>
              <a:gd name="connsiteX105" fmla="*/ 571328 w 8356279"/>
              <a:gd name="connsiteY105" fmla="*/ 2313844 h 4209915"/>
              <a:gd name="connsiteX106" fmla="*/ 530422 w 8356279"/>
              <a:gd name="connsiteY106" fmla="*/ 2381418 h 4209915"/>
              <a:gd name="connsiteX107" fmla="*/ 499347 w 8356279"/>
              <a:gd name="connsiteY107" fmla="*/ 2451571 h 4209915"/>
              <a:gd name="connsiteX108" fmla="*/ 586224 w 8356279"/>
              <a:gd name="connsiteY108" fmla="*/ 2501106 h 4209915"/>
              <a:gd name="connsiteX109" fmla="*/ 673101 w 8356279"/>
              <a:gd name="connsiteY109" fmla="*/ 2560402 h 4209915"/>
              <a:gd name="connsiteX110" fmla="*/ 646024 w 8356279"/>
              <a:gd name="connsiteY110" fmla="*/ 2616055 h 4209915"/>
              <a:gd name="connsiteX111" fmla="*/ 598399 w 8356279"/>
              <a:gd name="connsiteY111" fmla="*/ 2650107 h 4209915"/>
              <a:gd name="connsiteX112" fmla="*/ 208231 w 8356279"/>
              <a:gd name="connsiteY112" fmla="*/ 2424040 h 4209915"/>
              <a:gd name="connsiteX113" fmla="*/ 206207 w 8356279"/>
              <a:gd name="connsiteY113" fmla="*/ 2363715 h 4209915"/>
              <a:gd name="connsiteX114" fmla="*/ 237921 w 8356279"/>
              <a:gd name="connsiteY114" fmla="*/ 2311495 h 4209915"/>
              <a:gd name="connsiteX115" fmla="*/ 323035 w 8356279"/>
              <a:gd name="connsiteY115" fmla="*/ 2349776 h 4209915"/>
              <a:gd name="connsiteX116" fmla="*/ 400722 w 8356279"/>
              <a:gd name="connsiteY116" fmla="*/ 2378121 h 4209915"/>
              <a:gd name="connsiteX117" fmla="*/ 443344 w 8356279"/>
              <a:gd name="connsiteY117" fmla="*/ 2309242 h 4209915"/>
              <a:gd name="connsiteX118" fmla="*/ 483664 w 8356279"/>
              <a:gd name="connsiteY118" fmla="*/ 2256419 h 4209915"/>
              <a:gd name="connsiteX119" fmla="*/ 406933 w 8356279"/>
              <a:gd name="connsiteY119" fmla="*/ 2214235 h 4209915"/>
              <a:gd name="connsiteX120" fmla="*/ 330201 w 8356279"/>
              <a:gd name="connsiteY120" fmla="*/ 2154719 h 4209915"/>
              <a:gd name="connsiteX121" fmla="*/ 356466 w 8356279"/>
              <a:gd name="connsiteY121" fmla="*/ 2100501 h 4209915"/>
              <a:gd name="connsiteX122" fmla="*/ 387434 w 8356279"/>
              <a:gd name="connsiteY122" fmla="*/ 2063615 h 4209915"/>
              <a:gd name="connsiteX123" fmla="*/ 7469711 w 8356279"/>
              <a:gd name="connsiteY123" fmla="*/ 1838862 h 4209915"/>
              <a:gd name="connsiteX124" fmla="*/ 7587203 w 8356279"/>
              <a:gd name="connsiteY124" fmla="*/ 1987415 h 4209915"/>
              <a:gd name="connsiteX125" fmla="*/ 7683534 w 8356279"/>
              <a:gd name="connsiteY125" fmla="*/ 2133465 h 4209915"/>
              <a:gd name="connsiteX126" fmla="*/ 7657409 w 8356279"/>
              <a:gd name="connsiteY126" fmla="*/ 2168390 h 4209915"/>
              <a:gd name="connsiteX127" fmla="*/ 7614586 w 8356279"/>
              <a:gd name="connsiteY127" fmla="*/ 2203315 h 4209915"/>
              <a:gd name="connsiteX128" fmla="*/ 7532001 w 8356279"/>
              <a:gd name="connsiteY128" fmla="*/ 2101909 h 4209915"/>
              <a:gd name="connsiteX129" fmla="*/ 7466116 w 8356279"/>
              <a:gd name="connsiteY129" fmla="*/ 2000502 h 4209915"/>
              <a:gd name="connsiteX130" fmla="*/ 7434755 w 8356279"/>
              <a:gd name="connsiteY130" fmla="*/ 2021050 h 4209915"/>
              <a:gd name="connsiteX131" fmla="*/ 7476401 w 8356279"/>
              <a:gd name="connsiteY131" fmla="*/ 2158865 h 4209915"/>
              <a:gd name="connsiteX132" fmla="*/ 7519123 w 8356279"/>
              <a:gd name="connsiteY132" fmla="*/ 2222365 h 4209915"/>
              <a:gd name="connsiteX133" fmla="*/ 7492654 w 8356279"/>
              <a:gd name="connsiteY133" fmla="*/ 2257290 h 4209915"/>
              <a:gd name="connsiteX134" fmla="*/ 7448814 w 8356279"/>
              <a:gd name="connsiteY134" fmla="*/ 2292215 h 4209915"/>
              <a:gd name="connsiteX135" fmla="*/ 7371569 w 8356279"/>
              <a:gd name="connsiteY135" fmla="*/ 2197698 h 4209915"/>
              <a:gd name="connsiteX136" fmla="*/ 7311696 w 8356279"/>
              <a:gd name="connsiteY136" fmla="*/ 2103181 h 4209915"/>
              <a:gd name="connsiteX137" fmla="*/ 7227274 w 8356279"/>
              <a:gd name="connsiteY137" fmla="*/ 2160546 h 4209915"/>
              <a:gd name="connsiteX138" fmla="*/ 7296637 w 8356279"/>
              <a:gd name="connsiteY138" fmla="*/ 2264149 h 4209915"/>
              <a:gd name="connsiteX139" fmla="*/ 7366000 w 8356279"/>
              <a:gd name="connsiteY139" fmla="*/ 2378784 h 4209915"/>
              <a:gd name="connsiteX140" fmla="*/ 7266465 w 8356279"/>
              <a:gd name="connsiteY140" fmla="*/ 2425008 h 4209915"/>
              <a:gd name="connsiteX141" fmla="*/ 7069983 w 8356279"/>
              <a:gd name="connsiteY141" fmla="*/ 2108441 h 4209915"/>
              <a:gd name="connsiteX142" fmla="*/ 7258050 w 8356279"/>
              <a:gd name="connsiteY142" fmla="*/ 1964013 h 4209915"/>
              <a:gd name="connsiteX143" fmla="*/ 7469711 w 8356279"/>
              <a:gd name="connsiteY143" fmla="*/ 1838862 h 4209915"/>
              <a:gd name="connsiteX144" fmla="*/ 666667 w 8356279"/>
              <a:gd name="connsiteY144" fmla="*/ 1663847 h 4209915"/>
              <a:gd name="connsiteX145" fmla="*/ 716383 w 8356279"/>
              <a:gd name="connsiteY145" fmla="*/ 1687642 h 4209915"/>
              <a:gd name="connsiteX146" fmla="*/ 753315 w 8356279"/>
              <a:gd name="connsiteY146" fmla="*/ 1717503 h 4209915"/>
              <a:gd name="connsiteX147" fmla="*/ 605587 w 8356279"/>
              <a:gd name="connsiteY147" fmla="*/ 1927128 h 4209915"/>
              <a:gd name="connsiteX148" fmla="*/ 665534 w 8356279"/>
              <a:gd name="connsiteY148" fmla="*/ 1972346 h 4209915"/>
              <a:gd name="connsiteX149" fmla="*/ 727065 w 8356279"/>
              <a:gd name="connsiteY149" fmla="*/ 1885011 h 4209915"/>
              <a:gd name="connsiteX150" fmla="*/ 800785 w 8356279"/>
              <a:gd name="connsiteY150" fmla="*/ 1790142 h 4209915"/>
              <a:gd name="connsiteX151" fmla="*/ 889001 w 8356279"/>
              <a:gd name="connsiteY151" fmla="*/ 1846686 h 4209915"/>
              <a:gd name="connsiteX152" fmla="*/ 825501 w 8356279"/>
              <a:gd name="connsiteY152" fmla="*/ 1940509 h 4209915"/>
              <a:gd name="connsiteX153" fmla="*/ 762001 w 8356279"/>
              <a:gd name="connsiteY153" fmla="*/ 2032443 h 4209915"/>
              <a:gd name="connsiteX154" fmla="*/ 819151 w 8356279"/>
              <a:gd name="connsiteY154" fmla="*/ 2075103 h 4209915"/>
              <a:gd name="connsiteX155" fmla="*/ 911320 w 8356279"/>
              <a:gd name="connsiteY155" fmla="*/ 1979997 h 4209915"/>
              <a:gd name="connsiteX156" fmla="*/ 990789 w 8356279"/>
              <a:gd name="connsiteY156" fmla="*/ 1885260 h 4209915"/>
              <a:gd name="connsiteX157" fmla="*/ 1030086 w 8356279"/>
              <a:gd name="connsiteY157" fmla="*/ 1905582 h 4209915"/>
              <a:gd name="connsiteX158" fmla="*/ 951616 w 8356279"/>
              <a:gd name="connsiteY158" fmla="*/ 2098021 h 4209915"/>
              <a:gd name="connsiteX159" fmla="*/ 849149 w 8356279"/>
              <a:gd name="connsiteY159" fmla="*/ 2239951 h 4209915"/>
              <a:gd name="connsiteX160" fmla="*/ 451404 w 8356279"/>
              <a:gd name="connsiteY160" fmla="*/ 1954354 h 4209915"/>
              <a:gd name="connsiteX161" fmla="*/ 555542 w 8356279"/>
              <a:gd name="connsiteY161" fmla="*/ 1805129 h 4209915"/>
              <a:gd name="connsiteX162" fmla="*/ 666667 w 8356279"/>
              <a:gd name="connsiteY162" fmla="*/ 1663847 h 4209915"/>
              <a:gd name="connsiteX163" fmla="*/ 7154666 w 8356279"/>
              <a:gd name="connsiteY163" fmla="*/ 1428616 h 4209915"/>
              <a:gd name="connsiteX164" fmla="*/ 7226300 w 8356279"/>
              <a:gd name="connsiteY164" fmla="*/ 1520714 h 4209915"/>
              <a:gd name="connsiteX165" fmla="*/ 7148713 w 8356279"/>
              <a:gd name="connsiteY165" fmla="*/ 1661658 h 4209915"/>
              <a:gd name="connsiteX166" fmla="*/ 7076964 w 8356279"/>
              <a:gd name="connsiteY166" fmla="*/ 1791513 h 4209915"/>
              <a:gd name="connsiteX167" fmla="*/ 7211507 w 8356279"/>
              <a:gd name="connsiteY167" fmla="*/ 1746334 h 4209915"/>
              <a:gd name="connsiteX168" fmla="*/ 7364941 w 8356279"/>
              <a:gd name="connsiteY168" fmla="*/ 1695316 h 4209915"/>
              <a:gd name="connsiteX169" fmla="*/ 7442200 w 8356279"/>
              <a:gd name="connsiteY169" fmla="*/ 1781184 h 4209915"/>
              <a:gd name="connsiteX170" fmla="*/ 7223125 w 8356279"/>
              <a:gd name="connsiteY170" fmla="*/ 1863428 h 4209915"/>
              <a:gd name="connsiteX171" fmla="*/ 6980633 w 8356279"/>
              <a:gd name="connsiteY171" fmla="*/ 1949029 h 4209915"/>
              <a:gd name="connsiteX172" fmla="*/ 6920308 w 8356279"/>
              <a:gd name="connsiteY172" fmla="*/ 1929124 h 4209915"/>
              <a:gd name="connsiteX173" fmla="*/ 6883400 w 8356279"/>
              <a:gd name="connsiteY173" fmla="*/ 1874230 h 4209915"/>
              <a:gd name="connsiteX174" fmla="*/ 7011005 w 8356279"/>
              <a:gd name="connsiteY174" fmla="*/ 1641656 h 4209915"/>
              <a:gd name="connsiteX175" fmla="*/ 7154666 w 8356279"/>
              <a:gd name="connsiteY175" fmla="*/ 1428616 h 4209915"/>
              <a:gd name="connsiteX176" fmla="*/ 931667 w 8356279"/>
              <a:gd name="connsiteY176" fmla="*/ 1365116 h 4209915"/>
              <a:gd name="connsiteX177" fmla="*/ 1163167 w 8356279"/>
              <a:gd name="connsiteY177" fmla="*/ 1561762 h 4209915"/>
              <a:gd name="connsiteX178" fmla="*/ 1236687 w 8356279"/>
              <a:gd name="connsiteY178" fmla="*/ 1766668 h 4209915"/>
              <a:gd name="connsiteX179" fmla="*/ 1109723 w 8356279"/>
              <a:gd name="connsiteY179" fmla="*/ 1880984 h 4209915"/>
              <a:gd name="connsiteX180" fmla="*/ 974054 w 8356279"/>
              <a:gd name="connsiteY180" fmla="*/ 1833512 h 4209915"/>
              <a:gd name="connsiteX181" fmla="*/ 989985 w 8356279"/>
              <a:gd name="connsiteY181" fmla="*/ 1772381 h 4209915"/>
              <a:gd name="connsiteX182" fmla="*/ 1033315 w 8356279"/>
              <a:gd name="connsiteY182" fmla="*/ 1734326 h 4209915"/>
              <a:gd name="connsiteX183" fmla="*/ 1109587 w 8356279"/>
              <a:gd name="connsiteY183" fmla="*/ 1716808 h 4209915"/>
              <a:gd name="connsiteX184" fmla="*/ 1028843 w 8356279"/>
              <a:gd name="connsiteY184" fmla="*/ 1608858 h 4209915"/>
              <a:gd name="connsiteX185" fmla="*/ 882793 w 8356279"/>
              <a:gd name="connsiteY185" fmla="*/ 1477116 h 4209915"/>
              <a:gd name="connsiteX186" fmla="*/ 831851 w 8356279"/>
              <a:gd name="connsiteY186" fmla="*/ 1430366 h 4209915"/>
              <a:gd name="connsiteX187" fmla="*/ 875502 w 8356279"/>
              <a:gd name="connsiteY187" fmla="*/ 1397741 h 4209915"/>
              <a:gd name="connsiteX188" fmla="*/ 931667 w 8356279"/>
              <a:gd name="connsiteY188" fmla="*/ 1365116 h 4209915"/>
              <a:gd name="connsiteX189" fmla="*/ 7029735 w 8356279"/>
              <a:gd name="connsiteY189" fmla="*/ 1301616 h 4209915"/>
              <a:gd name="connsiteX190" fmla="*/ 7080539 w 8356279"/>
              <a:gd name="connsiteY190" fmla="*/ 1342377 h 4209915"/>
              <a:gd name="connsiteX191" fmla="*/ 7114838 w 8356279"/>
              <a:gd name="connsiteY191" fmla="*/ 1383138 h 4209915"/>
              <a:gd name="connsiteX192" fmla="*/ 6932443 w 8356279"/>
              <a:gd name="connsiteY192" fmla="*/ 1545002 h 4209915"/>
              <a:gd name="connsiteX193" fmla="*/ 6741653 w 8356279"/>
              <a:gd name="connsiteY193" fmla="*/ 1713791 h 4209915"/>
              <a:gd name="connsiteX194" fmla="*/ 6698616 w 8356279"/>
              <a:gd name="connsiteY194" fmla="*/ 1679548 h 4209915"/>
              <a:gd name="connsiteX195" fmla="*/ 6663976 w 8356279"/>
              <a:gd name="connsiteY195" fmla="*/ 1638380 h 4209915"/>
              <a:gd name="connsiteX196" fmla="*/ 6838603 w 8356279"/>
              <a:gd name="connsiteY196" fmla="*/ 1469998 h 4209915"/>
              <a:gd name="connsiteX197" fmla="*/ 7029735 w 8356279"/>
              <a:gd name="connsiteY197" fmla="*/ 1301616 h 4209915"/>
              <a:gd name="connsiteX198" fmla="*/ 1078471 w 8356279"/>
              <a:gd name="connsiteY198" fmla="*/ 1212716 h 4209915"/>
              <a:gd name="connsiteX199" fmla="*/ 1269683 w 8356279"/>
              <a:gd name="connsiteY199" fmla="*/ 1383848 h 4209915"/>
              <a:gd name="connsiteX200" fmla="*/ 1440463 w 8356279"/>
              <a:gd name="connsiteY200" fmla="*/ 1554980 h 4209915"/>
              <a:gd name="connsiteX201" fmla="*/ 1403656 w 8356279"/>
              <a:gd name="connsiteY201" fmla="*/ 1593398 h 4209915"/>
              <a:gd name="connsiteX202" fmla="*/ 1353174 w 8356279"/>
              <a:gd name="connsiteY202" fmla="*/ 1631816 h 4209915"/>
              <a:gd name="connsiteX203" fmla="*/ 1169790 w 8356279"/>
              <a:gd name="connsiteY203" fmla="*/ 1461758 h 4209915"/>
              <a:gd name="connsiteX204" fmla="*/ 1032601 w 8356279"/>
              <a:gd name="connsiteY204" fmla="*/ 1228591 h 4209915"/>
              <a:gd name="connsiteX205" fmla="*/ 1078471 w 8356279"/>
              <a:gd name="connsiteY205" fmla="*/ 1212716 h 4209915"/>
              <a:gd name="connsiteX206" fmla="*/ 1430077 w 8356279"/>
              <a:gd name="connsiteY206" fmla="*/ 1138502 h 4209915"/>
              <a:gd name="connsiteX207" fmla="*/ 1429443 w 8356279"/>
              <a:gd name="connsiteY207" fmla="*/ 1165091 h 4209915"/>
              <a:gd name="connsiteX208" fmla="*/ 1447950 w 8356279"/>
              <a:gd name="connsiteY208" fmla="*/ 1216334 h 4209915"/>
              <a:gd name="connsiteX209" fmla="*/ 1492024 w 8356279"/>
              <a:gd name="connsiteY209" fmla="*/ 1218048 h 4209915"/>
              <a:gd name="connsiteX210" fmla="*/ 1479121 w 8356279"/>
              <a:gd name="connsiteY210" fmla="*/ 1157918 h 4209915"/>
              <a:gd name="connsiteX211" fmla="*/ 1430077 w 8356279"/>
              <a:gd name="connsiteY211" fmla="*/ 1138502 h 4209915"/>
              <a:gd name="connsiteX212" fmla="*/ 6659760 w 8356279"/>
              <a:gd name="connsiteY212" fmla="*/ 958716 h 4209915"/>
              <a:gd name="connsiteX213" fmla="*/ 6737157 w 8356279"/>
              <a:gd name="connsiteY213" fmla="*/ 1025905 h 4209915"/>
              <a:gd name="connsiteX214" fmla="*/ 6697751 w 8356279"/>
              <a:gd name="connsiteY214" fmla="*/ 1323400 h 4209915"/>
              <a:gd name="connsiteX215" fmla="*/ 6782144 w 8356279"/>
              <a:gd name="connsiteY215" fmla="*/ 1238728 h 4209915"/>
              <a:gd name="connsiteX216" fmla="*/ 6874905 w 8356279"/>
              <a:gd name="connsiteY216" fmla="*/ 1149216 h 4209915"/>
              <a:gd name="connsiteX217" fmla="*/ 6946900 w 8356279"/>
              <a:gd name="connsiteY217" fmla="*/ 1222412 h 4209915"/>
              <a:gd name="connsiteX218" fmla="*/ 6621801 w 8356279"/>
              <a:gd name="connsiteY218" fmla="*/ 1581016 h 4209915"/>
              <a:gd name="connsiteX219" fmla="*/ 6570597 w 8356279"/>
              <a:gd name="connsiteY219" fmla="*/ 1551066 h 4209915"/>
              <a:gd name="connsiteX220" fmla="*/ 6535779 w 8356279"/>
              <a:gd name="connsiteY220" fmla="*/ 1521116 h 4209915"/>
              <a:gd name="connsiteX221" fmla="*/ 6551885 w 8356279"/>
              <a:gd name="connsiteY221" fmla="*/ 1382791 h 4209915"/>
              <a:gd name="connsiteX222" fmla="*/ 6570121 w 8356279"/>
              <a:gd name="connsiteY222" fmla="*/ 1220382 h 4209915"/>
              <a:gd name="connsiteX223" fmla="*/ 6497376 w 8356279"/>
              <a:gd name="connsiteY223" fmla="*/ 1293407 h 4209915"/>
              <a:gd name="connsiteX224" fmla="*/ 6409294 w 8356279"/>
              <a:gd name="connsiteY224" fmla="*/ 1390516 h 4209915"/>
              <a:gd name="connsiteX225" fmla="*/ 6337300 w 8356279"/>
              <a:gd name="connsiteY225" fmla="*/ 1319188 h 4209915"/>
              <a:gd name="connsiteX226" fmla="*/ 6491355 w 8356279"/>
              <a:gd name="connsiteY226" fmla="*/ 1130902 h 4209915"/>
              <a:gd name="connsiteX227" fmla="*/ 6659760 w 8356279"/>
              <a:gd name="connsiteY227" fmla="*/ 958716 h 4209915"/>
              <a:gd name="connsiteX228" fmla="*/ 6236676 w 8356279"/>
              <a:gd name="connsiteY228" fmla="*/ 641217 h 4209915"/>
              <a:gd name="connsiteX229" fmla="*/ 6288938 w 8356279"/>
              <a:gd name="connsiteY229" fmla="*/ 677793 h 4209915"/>
              <a:gd name="connsiteX230" fmla="*/ 6329876 w 8356279"/>
              <a:gd name="connsiteY230" fmla="*/ 714372 h 4209915"/>
              <a:gd name="connsiteX231" fmla="*/ 6258992 w 8356279"/>
              <a:gd name="connsiteY231" fmla="*/ 801620 h 4209915"/>
              <a:gd name="connsiteX232" fmla="*/ 6162326 w 8356279"/>
              <a:gd name="connsiteY232" fmla="*/ 1078646 h 4209915"/>
              <a:gd name="connsiteX233" fmla="*/ 6275659 w 8356279"/>
              <a:gd name="connsiteY233" fmla="*/ 1050096 h 4209915"/>
              <a:gd name="connsiteX234" fmla="*/ 6467755 w 8356279"/>
              <a:gd name="connsiteY234" fmla="*/ 806317 h 4209915"/>
              <a:gd name="connsiteX235" fmla="*/ 6553200 w 8356279"/>
              <a:gd name="connsiteY235" fmla="*/ 879359 h 4209915"/>
              <a:gd name="connsiteX236" fmla="*/ 6341798 w 8356279"/>
              <a:gd name="connsiteY236" fmla="*/ 1179355 h 4209915"/>
              <a:gd name="connsiteX237" fmla="*/ 6102725 w 8356279"/>
              <a:gd name="connsiteY237" fmla="*/ 1174874 h 4209915"/>
              <a:gd name="connsiteX238" fmla="*/ 6007100 w 8356279"/>
              <a:gd name="connsiteY238" fmla="*/ 1014025 h 4209915"/>
              <a:gd name="connsiteX239" fmla="*/ 6116226 w 8356279"/>
              <a:gd name="connsiteY239" fmla="*/ 803846 h 4209915"/>
              <a:gd name="connsiteX240" fmla="*/ 6236676 w 8356279"/>
              <a:gd name="connsiteY240" fmla="*/ 641217 h 4209915"/>
              <a:gd name="connsiteX241" fmla="*/ 1860553 w 8356279"/>
              <a:gd name="connsiteY241" fmla="*/ 581923 h 4209915"/>
              <a:gd name="connsiteX242" fmla="*/ 2133266 w 8356279"/>
              <a:gd name="connsiteY242" fmla="*/ 990466 h 4209915"/>
              <a:gd name="connsiteX243" fmla="*/ 2095164 w 8356279"/>
              <a:gd name="connsiteY243" fmla="*/ 1038326 h 4209915"/>
              <a:gd name="connsiteX244" fmla="*/ 2057041 w 8356279"/>
              <a:gd name="connsiteY244" fmla="*/ 1073486 h 4209915"/>
              <a:gd name="connsiteX245" fmla="*/ 1990546 w 8356279"/>
              <a:gd name="connsiteY245" fmla="*/ 1039641 h 4209915"/>
              <a:gd name="connsiteX246" fmla="*/ 1778002 w 8356279"/>
              <a:gd name="connsiteY246" fmla="*/ 953191 h 4209915"/>
              <a:gd name="connsiteX247" fmla="*/ 1841502 w 8356279"/>
              <a:gd name="connsiteY247" fmla="*/ 1055192 h 4209915"/>
              <a:gd name="connsiteX248" fmla="*/ 1905002 w 8356279"/>
              <a:gd name="connsiteY248" fmla="*/ 1161733 h 4209915"/>
              <a:gd name="connsiteX249" fmla="*/ 1820488 w 8356279"/>
              <a:gd name="connsiteY249" fmla="*/ 1232694 h 4209915"/>
              <a:gd name="connsiteX250" fmla="*/ 1735975 w 8356279"/>
              <a:gd name="connsiteY250" fmla="*/ 1293002 h 4209915"/>
              <a:gd name="connsiteX251" fmla="*/ 1690313 w 8356279"/>
              <a:gd name="connsiteY251" fmla="*/ 1270820 h 4209915"/>
              <a:gd name="connsiteX252" fmla="*/ 1556996 w 8356279"/>
              <a:gd name="connsiteY252" fmla="*/ 1295666 h 4209915"/>
              <a:gd name="connsiteX253" fmla="*/ 1523139 w 8356279"/>
              <a:gd name="connsiteY253" fmla="*/ 1405343 h 4209915"/>
              <a:gd name="connsiteX254" fmla="*/ 1500806 w 8356279"/>
              <a:gd name="connsiteY254" fmla="*/ 1495774 h 4209915"/>
              <a:gd name="connsiteX255" fmla="*/ 1333502 w 8356279"/>
              <a:gd name="connsiteY255" fmla="*/ 1264019 h 4209915"/>
              <a:gd name="connsiteX256" fmla="*/ 1250953 w 8356279"/>
              <a:gd name="connsiteY256" fmla="*/ 1020075 h 4209915"/>
              <a:gd name="connsiteX257" fmla="*/ 1301273 w 8356279"/>
              <a:gd name="connsiteY257" fmla="*/ 989396 h 4209915"/>
              <a:gd name="connsiteX258" fmla="*/ 1359005 w 8356279"/>
              <a:gd name="connsiteY258" fmla="*/ 958716 h 4209915"/>
              <a:gd name="connsiteX259" fmla="*/ 1560440 w 8356279"/>
              <a:gd name="connsiteY259" fmla="*/ 1061502 h 4209915"/>
              <a:gd name="connsiteX260" fmla="*/ 1759490 w 8356279"/>
              <a:gd name="connsiteY260" fmla="*/ 1159262 h 4209915"/>
              <a:gd name="connsiteX261" fmla="*/ 1656204 w 8356279"/>
              <a:gd name="connsiteY261" fmla="*/ 992064 h 4209915"/>
              <a:gd name="connsiteX262" fmla="*/ 1545471 w 8356279"/>
              <a:gd name="connsiteY262" fmla="*/ 804806 h 4209915"/>
              <a:gd name="connsiteX263" fmla="*/ 1587872 w 8356279"/>
              <a:gd name="connsiteY263" fmla="*/ 761797 h 4209915"/>
              <a:gd name="connsiteX264" fmla="*/ 1769956 w 8356279"/>
              <a:gd name="connsiteY264" fmla="*/ 807854 h 4209915"/>
              <a:gd name="connsiteX265" fmla="*/ 1913546 w 8356279"/>
              <a:gd name="connsiteY265" fmla="*/ 865505 h 4209915"/>
              <a:gd name="connsiteX266" fmla="*/ 1855286 w 8356279"/>
              <a:gd name="connsiteY266" fmla="*/ 763471 h 4209915"/>
              <a:gd name="connsiteX267" fmla="*/ 1790702 w 8356279"/>
              <a:gd name="connsiteY267" fmla="*/ 655548 h 4209915"/>
              <a:gd name="connsiteX268" fmla="*/ 1819277 w 8356279"/>
              <a:gd name="connsiteY268" fmla="*/ 610953 h 4209915"/>
              <a:gd name="connsiteX269" fmla="*/ 1860553 w 8356279"/>
              <a:gd name="connsiteY269" fmla="*/ 581923 h 4209915"/>
              <a:gd name="connsiteX270" fmla="*/ 2247902 w 8356279"/>
              <a:gd name="connsiteY270" fmla="*/ 374757 h 4209915"/>
              <a:gd name="connsiteX271" fmla="*/ 2445299 w 8356279"/>
              <a:gd name="connsiteY271" fmla="*/ 450370 h 4209915"/>
              <a:gd name="connsiteX272" fmla="*/ 2410619 w 8356279"/>
              <a:gd name="connsiteY272" fmla="*/ 491858 h 4209915"/>
              <a:gd name="connsiteX273" fmla="*/ 2330451 w 8356279"/>
              <a:gd name="connsiteY273" fmla="*/ 514215 h 4209915"/>
              <a:gd name="connsiteX274" fmla="*/ 2210776 w 8356279"/>
              <a:gd name="connsiteY274" fmla="*/ 534396 h 4209915"/>
              <a:gd name="connsiteX275" fmla="*/ 2196932 w 8356279"/>
              <a:gd name="connsiteY275" fmla="*/ 704384 h 4209915"/>
              <a:gd name="connsiteX276" fmla="*/ 2375156 w 8356279"/>
              <a:gd name="connsiteY276" fmla="*/ 774435 h 4209915"/>
              <a:gd name="connsiteX277" fmla="*/ 2428337 w 8356279"/>
              <a:gd name="connsiteY277" fmla="*/ 689573 h 4209915"/>
              <a:gd name="connsiteX278" fmla="*/ 2376991 w 8356279"/>
              <a:gd name="connsiteY278" fmla="*/ 697284 h 4209915"/>
              <a:gd name="connsiteX279" fmla="*/ 2331408 w 8356279"/>
              <a:gd name="connsiteY279" fmla="*/ 717417 h 4209915"/>
              <a:gd name="connsiteX280" fmla="*/ 2286002 w 8356279"/>
              <a:gd name="connsiteY280" fmla="*/ 631182 h 4209915"/>
              <a:gd name="connsiteX281" fmla="*/ 2490179 w 8356279"/>
              <a:gd name="connsiteY281" fmla="*/ 533871 h 4209915"/>
              <a:gd name="connsiteX282" fmla="*/ 2578101 w 8356279"/>
              <a:gd name="connsiteY282" fmla="*/ 714769 h 4209915"/>
              <a:gd name="connsiteX283" fmla="*/ 2425893 w 8356279"/>
              <a:gd name="connsiteY283" fmla="*/ 874835 h 4209915"/>
              <a:gd name="connsiteX284" fmla="*/ 2284641 w 8356279"/>
              <a:gd name="connsiteY284" fmla="*/ 905358 h 4209915"/>
              <a:gd name="connsiteX285" fmla="*/ 2168355 w 8356279"/>
              <a:gd name="connsiteY285" fmla="*/ 868078 h 4209915"/>
              <a:gd name="connsiteX286" fmla="*/ 2056108 w 8356279"/>
              <a:gd name="connsiteY286" fmla="*/ 564325 h 4209915"/>
              <a:gd name="connsiteX287" fmla="*/ 2247902 w 8356279"/>
              <a:gd name="connsiteY287" fmla="*/ 374757 h 4209915"/>
              <a:gd name="connsiteX288" fmla="*/ 5588696 w 8356279"/>
              <a:gd name="connsiteY288" fmla="*/ 311015 h 4209915"/>
              <a:gd name="connsiteX289" fmla="*/ 5680822 w 8356279"/>
              <a:gd name="connsiteY289" fmla="*/ 349361 h 4209915"/>
              <a:gd name="connsiteX290" fmla="*/ 5653880 w 8356279"/>
              <a:gd name="connsiteY290" fmla="*/ 441151 h 4209915"/>
              <a:gd name="connsiteX291" fmla="*/ 5616666 w 8356279"/>
              <a:gd name="connsiteY291" fmla="*/ 523225 h 4209915"/>
              <a:gd name="connsiteX292" fmla="*/ 5685164 w 8356279"/>
              <a:gd name="connsiteY292" fmla="*/ 556820 h 4209915"/>
              <a:gd name="connsiteX293" fmla="*/ 5758352 w 8356279"/>
              <a:gd name="connsiteY293" fmla="*/ 590417 h 4209915"/>
              <a:gd name="connsiteX294" fmla="*/ 5778043 w 8356279"/>
              <a:gd name="connsiteY294" fmla="*/ 530090 h 4209915"/>
              <a:gd name="connsiteX295" fmla="*/ 5879249 w 8356279"/>
              <a:gd name="connsiteY295" fmla="*/ 439623 h 4209915"/>
              <a:gd name="connsiteX296" fmla="*/ 5847842 w 8356279"/>
              <a:gd name="connsiteY296" fmla="*/ 682048 h 4209915"/>
              <a:gd name="connsiteX297" fmla="*/ 5739778 w 8356279"/>
              <a:gd name="connsiteY297" fmla="*/ 900037 h 4209915"/>
              <a:gd name="connsiteX298" fmla="*/ 5693850 w 8356279"/>
              <a:gd name="connsiteY298" fmla="*/ 910113 h 4209915"/>
              <a:gd name="connsiteX299" fmla="*/ 5662833 w 8356279"/>
              <a:gd name="connsiteY299" fmla="*/ 796325 h 4209915"/>
              <a:gd name="connsiteX300" fmla="*/ 5702300 w 8356279"/>
              <a:gd name="connsiteY300" fmla="*/ 705293 h 4209915"/>
              <a:gd name="connsiteX301" fmla="*/ 5570369 w 8356279"/>
              <a:gd name="connsiteY301" fmla="*/ 628515 h 4209915"/>
              <a:gd name="connsiteX302" fmla="*/ 5523616 w 8356279"/>
              <a:gd name="connsiteY302" fmla="*/ 717417 h 4209915"/>
              <a:gd name="connsiteX303" fmla="*/ 5472251 w 8356279"/>
              <a:gd name="connsiteY303" fmla="*/ 806317 h 4209915"/>
              <a:gd name="connsiteX304" fmla="*/ 5416279 w 8356279"/>
              <a:gd name="connsiteY304" fmla="*/ 784580 h 4209915"/>
              <a:gd name="connsiteX305" fmla="*/ 5377229 w 8356279"/>
              <a:gd name="connsiteY305" fmla="*/ 736807 h 4209915"/>
              <a:gd name="connsiteX306" fmla="*/ 5479597 w 8356279"/>
              <a:gd name="connsiteY306" fmla="*/ 510894 h 4209915"/>
              <a:gd name="connsiteX307" fmla="*/ 5588696 w 8356279"/>
              <a:gd name="connsiteY307" fmla="*/ 311015 h 4209915"/>
              <a:gd name="connsiteX308" fmla="*/ 3966200 w 8356279"/>
              <a:gd name="connsiteY308" fmla="*/ 241013 h 4209915"/>
              <a:gd name="connsiteX309" fmla="*/ 4088712 w 8356279"/>
              <a:gd name="connsiteY309" fmla="*/ 265735 h 4209915"/>
              <a:gd name="connsiteX310" fmla="*/ 4093442 w 8356279"/>
              <a:gd name="connsiteY310" fmla="*/ 319711 h 4209915"/>
              <a:gd name="connsiteX311" fmla="*/ 3981450 w 8356279"/>
              <a:gd name="connsiteY311" fmla="*/ 355465 h 4209915"/>
              <a:gd name="connsiteX312" fmla="*/ 3879850 w 8356279"/>
              <a:gd name="connsiteY312" fmla="*/ 355465 h 4209915"/>
              <a:gd name="connsiteX313" fmla="*/ 3879850 w 8356279"/>
              <a:gd name="connsiteY313" fmla="*/ 304792 h 4209915"/>
              <a:gd name="connsiteX314" fmla="*/ 3917950 w 8356279"/>
              <a:gd name="connsiteY314" fmla="*/ 245969 h 4209915"/>
              <a:gd name="connsiteX315" fmla="*/ 3966200 w 8356279"/>
              <a:gd name="connsiteY315" fmla="*/ 241013 h 4209915"/>
              <a:gd name="connsiteX316" fmla="*/ 5168652 w 8356279"/>
              <a:gd name="connsiteY316" fmla="*/ 175857 h 4209915"/>
              <a:gd name="connsiteX317" fmla="*/ 5206165 w 8356279"/>
              <a:gd name="connsiteY317" fmla="*/ 177957 h 4209915"/>
              <a:gd name="connsiteX318" fmla="*/ 5423150 w 8356279"/>
              <a:gd name="connsiteY318" fmla="*/ 336415 h 4209915"/>
              <a:gd name="connsiteX319" fmla="*/ 5430656 w 8356279"/>
              <a:gd name="connsiteY319" fmla="*/ 390392 h 4209915"/>
              <a:gd name="connsiteX320" fmla="*/ 5396665 w 8356279"/>
              <a:gd name="connsiteY320" fmla="*/ 412615 h 4209915"/>
              <a:gd name="connsiteX321" fmla="*/ 5308600 w 8356279"/>
              <a:gd name="connsiteY321" fmla="*/ 363337 h 4209915"/>
              <a:gd name="connsiteX322" fmla="*/ 5157120 w 8356279"/>
              <a:gd name="connsiteY322" fmla="*/ 316532 h 4209915"/>
              <a:gd name="connsiteX323" fmla="*/ 5092700 w 8356279"/>
              <a:gd name="connsiteY323" fmla="*/ 491079 h 4209915"/>
              <a:gd name="connsiteX324" fmla="*/ 5251450 w 8356279"/>
              <a:gd name="connsiteY324" fmla="*/ 552315 h 4209915"/>
              <a:gd name="connsiteX325" fmla="*/ 5351054 w 8356279"/>
              <a:gd name="connsiteY325" fmla="*/ 560152 h 4209915"/>
              <a:gd name="connsiteX326" fmla="*/ 5386899 w 8356279"/>
              <a:gd name="connsiteY326" fmla="*/ 593390 h 4209915"/>
              <a:gd name="connsiteX327" fmla="*/ 5345490 w 8356279"/>
              <a:gd name="connsiteY327" fmla="*/ 636113 h 4209915"/>
              <a:gd name="connsiteX328" fmla="*/ 5065345 w 8356279"/>
              <a:gd name="connsiteY328" fmla="*/ 653150 h 4209915"/>
              <a:gd name="connsiteX329" fmla="*/ 4977602 w 8356279"/>
              <a:gd name="connsiteY329" fmla="*/ 364578 h 4209915"/>
              <a:gd name="connsiteX330" fmla="*/ 5098686 w 8356279"/>
              <a:gd name="connsiteY330" fmla="*/ 204247 h 4209915"/>
              <a:gd name="connsiteX331" fmla="*/ 5168652 w 8356279"/>
              <a:gd name="connsiteY331" fmla="*/ 175857 h 4209915"/>
              <a:gd name="connsiteX332" fmla="*/ 2918370 w 8356279"/>
              <a:gd name="connsiteY332" fmla="*/ 128456 h 4209915"/>
              <a:gd name="connsiteX333" fmla="*/ 3085425 w 8356279"/>
              <a:gd name="connsiteY333" fmla="*/ 205089 h 4209915"/>
              <a:gd name="connsiteX334" fmla="*/ 3089721 w 8356279"/>
              <a:gd name="connsiteY334" fmla="*/ 248126 h 4209915"/>
              <a:gd name="connsiteX335" fmla="*/ 3033169 w 8356279"/>
              <a:gd name="connsiteY335" fmla="*/ 276575 h 4209915"/>
              <a:gd name="connsiteX336" fmla="*/ 2977226 w 8356279"/>
              <a:gd name="connsiteY336" fmla="*/ 271893 h 4209915"/>
              <a:gd name="connsiteX337" fmla="*/ 2862083 w 8356279"/>
              <a:gd name="connsiteY337" fmla="*/ 266307 h 4209915"/>
              <a:gd name="connsiteX338" fmla="*/ 2966749 w 8356279"/>
              <a:gd name="connsiteY338" fmla="*/ 317171 h 4209915"/>
              <a:gd name="connsiteX339" fmla="*/ 3165803 w 8356279"/>
              <a:gd name="connsiteY339" fmla="*/ 424600 h 4209915"/>
              <a:gd name="connsiteX340" fmla="*/ 3127008 w 8356279"/>
              <a:gd name="connsiteY340" fmla="*/ 580714 h 4209915"/>
              <a:gd name="connsiteX341" fmla="*/ 3056212 w 8356279"/>
              <a:gd name="connsiteY341" fmla="*/ 628038 h 4209915"/>
              <a:gd name="connsiteX342" fmla="*/ 2849604 w 8356279"/>
              <a:gd name="connsiteY342" fmla="*/ 635682 h 4209915"/>
              <a:gd name="connsiteX343" fmla="*/ 2781112 w 8356279"/>
              <a:gd name="connsiteY343" fmla="*/ 520794 h 4209915"/>
              <a:gd name="connsiteX344" fmla="*/ 2900635 w 8356279"/>
              <a:gd name="connsiteY344" fmla="*/ 512978 h 4209915"/>
              <a:gd name="connsiteX345" fmla="*/ 3027906 w 8356279"/>
              <a:gd name="connsiteY345" fmla="*/ 522903 h 4209915"/>
              <a:gd name="connsiteX346" fmla="*/ 3039736 w 8356279"/>
              <a:gd name="connsiteY346" fmla="*/ 475276 h 4209915"/>
              <a:gd name="connsiteX347" fmla="*/ 2927230 w 8356279"/>
              <a:gd name="connsiteY347" fmla="*/ 437331 h 4209915"/>
              <a:gd name="connsiteX348" fmla="*/ 2798458 w 8356279"/>
              <a:gd name="connsiteY348" fmla="*/ 422255 h 4209915"/>
              <a:gd name="connsiteX349" fmla="*/ 2730501 w 8356279"/>
              <a:gd name="connsiteY349" fmla="*/ 300164 h 4209915"/>
              <a:gd name="connsiteX350" fmla="*/ 2774374 w 8356279"/>
              <a:gd name="connsiteY350" fmla="*/ 202790 h 4209915"/>
              <a:gd name="connsiteX351" fmla="*/ 2860099 w 8356279"/>
              <a:gd name="connsiteY351" fmla="*/ 142276 h 4209915"/>
              <a:gd name="connsiteX352" fmla="*/ 2918370 w 8356279"/>
              <a:gd name="connsiteY352" fmla="*/ 128456 h 4209915"/>
              <a:gd name="connsiteX353" fmla="*/ 4635562 w 8356279"/>
              <a:gd name="connsiteY353" fmla="*/ 37626 h 4209915"/>
              <a:gd name="connsiteX354" fmla="*/ 4938457 w 8356279"/>
              <a:gd name="connsiteY354" fmla="*/ 96742 h 4209915"/>
              <a:gd name="connsiteX355" fmla="*/ 4960444 w 8356279"/>
              <a:gd name="connsiteY355" fmla="*/ 149973 h 4209915"/>
              <a:gd name="connsiteX356" fmla="*/ 4942449 w 8356279"/>
              <a:gd name="connsiteY356" fmla="*/ 199646 h 4209915"/>
              <a:gd name="connsiteX357" fmla="*/ 4816126 w 8356279"/>
              <a:gd name="connsiteY357" fmla="*/ 186564 h 4209915"/>
              <a:gd name="connsiteX358" fmla="*/ 4686300 w 8356279"/>
              <a:gd name="connsiteY358" fmla="*/ 220865 h 4209915"/>
              <a:gd name="connsiteX359" fmla="*/ 4785894 w 8356279"/>
              <a:gd name="connsiteY359" fmla="*/ 259115 h 4209915"/>
              <a:gd name="connsiteX360" fmla="*/ 4900343 w 8356279"/>
              <a:gd name="connsiteY360" fmla="*/ 284469 h 4209915"/>
              <a:gd name="connsiteX361" fmla="*/ 4884079 w 8356279"/>
              <a:gd name="connsiteY361" fmla="*/ 382269 h 4209915"/>
              <a:gd name="connsiteX362" fmla="*/ 4769294 w 8356279"/>
              <a:gd name="connsiteY362" fmla="*/ 368651 h 4209915"/>
              <a:gd name="connsiteX363" fmla="*/ 4664416 w 8356279"/>
              <a:gd name="connsiteY363" fmla="*/ 354065 h 4209915"/>
              <a:gd name="connsiteX364" fmla="*/ 4652633 w 8356279"/>
              <a:gd name="connsiteY364" fmla="*/ 402917 h 4209915"/>
              <a:gd name="connsiteX365" fmla="*/ 4645454 w 8356279"/>
              <a:gd name="connsiteY365" fmla="*/ 447162 h 4209915"/>
              <a:gd name="connsiteX366" fmla="*/ 4883150 w 8356279"/>
              <a:gd name="connsiteY366" fmla="*/ 482468 h 4209915"/>
              <a:gd name="connsiteX367" fmla="*/ 4885870 w 8356279"/>
              <a:gd name="connsiteY367" fmla="*/ 533084 h 4209915"/>
              <a:gd name="connsiteX368" fmla="*/ 4877372 w 8356279"/>
              <a:gd name="connsiteY368" fmla="*/ 594922 h 4209915"/>
              <a:gd name="connsiteX369" fmla="*/ 4798452 w 8356279"/>
              <a:gd name="connsiteY369" fmla="*/ 586155 h 4209915"/>
              <a:gd name="connsiteX370" fmla="*/ 4616450 w 8356279"/>
              <a:gd name="connsiteY370" fmla="*/ 544717 h 4209915"/>
              <a:gd name="connsiteX371" fmla="*/ 4500612 w 8356279"/>
              <a:gd name="connsiteY371" fmla="*/ 517467 h 4209915"/>
              <a:gd name="connsiteX372" fmla="*/ 4546843 w 8356279"/>
              <a:gd name="connsiteY372" fmla="*/ 225293 h 4209915"/>
              <a:gd name="connsiteX373" fmla="*/ 4614801 w 8356279"/>
              <a:gd name="connsiteY373" fmla="*/ 38006 h 4209915"/>
              <a:gd name="connsiteX374" fmla="*/ 4635562 w 8356279"/>
              <a:gd name="connsiteY374" fmla="*/ 37626 h 4209915"/>
              <a:gd name="connsiteX375" fmla="*/ 3416005 w 8356279"/>
              <a:gd name="connsiteY375" fmla="*/ 24996 h 4209915"/>
              <a:gd name="connsiteX376" fmla="*/ 3452171 w 8356279"/>
              <a:gd name="connsiteY376" fmla="*/ 29716 h 4209915"/>
              <a:gd name="connsiteX377" fmla="*/ 3600112 w 8356279"/>
              <a:gd name="connsiteY377" fmla="*/ 117854 h 4209915"/>
              <a:gd name="connsiteX378" fmla="*/ 3566278 w 8356279"/>
              <a:gd name="connsiteY378" fmla="*/ 189545 h 4209915"/>
              <a:gd name="connsiteX379" fmla="*/ 3486901 w 8356279"/>
              <a:gd name="connsiteY379" fmla="*/ 177248 h 4209915"/>
              <a:gd name="connsiteX380" fmla="*/ 3346023 w 8356279"/>
              <a:gd name="connsiteY380" fmla="*/ 174493 h 4209915"/>
              <a:gd name="connsiteX381" fmla="*/ 3325022 w 8356279"/>
              <a:gd name="connsiteY381" fmla="*/ 284384 h 4209915"/>
              <a:gd name="connsiteX382" fmla="*/ 3421560 w 8356279"/>
              <a:gd name="connsiteY382" fmla="*/ 429360 h 4209915"/>
              <a:gd name="connsiteX383" fmla="*/ 3524606 w 8356279"/>
              <a:gd name="connsiteY383" fmla="*/ 365355 h 4209915"/>
              <a:gd name="connsiteX384" fmla="*/ 3584197 w 8356279"/>
              <a:gd name="connsiteY384" fmla="*/ 324737 h 4209915"/>
              <a:gd name="connsiteX385" fmla="*/ 3644253 w 8356279"/>
              <a:gd name="connsiteY385" fmla="*/ 385252 h 4209915"/>
              <a:gd name="connsiteX386" fmla="*/ 3416509 w 8356279"/>
              <a:gd name="connsiteY386" fmla="*/ 549871 h 4209915"/>
              <a:gd name="connsiteX387" fmla="*/ 3232065 w 8356279"/>
              <a:gd name="connsiteY387" fmla="*/ 420370 h 4209915"/>
              <a:gd name="connsiteX388" fmla="*/ 3211464 w 8356279"/>
              <a:gd name="connsiteY388" fmla="*/ 161383 h 4209915"/>
              <a:gd name="connsiteX389" fmla="*/ 3342073 w 8356279"/>
              <a:gd name="connsiteY389" fmla="*/ 43104 h 4209915"/>
              <a:gd name="connsiteX390" fmla="*/ 3416005 w 8356279"/>
              <a:gd name="connsiteY390" fmla="*/ 24996 h 4209915"/>
              <a:gd name="connsiteX391" fmla="*/ 3752821 w 8356279"/>
              <a:gd name="connsiteY391" fmla="*/ 6215 h 4209915"/>
              <a:gd name="connsiteX392" fmla="*/ 3809533 w 8356279"/>
              <a:gd name="connsiteY392" fmla="*/ 53840 h 4209915"/>
              <a:gd name="connsiteX393" fmla="*/ 3813486 w 8356279"/>
              <a:gd name="connsiteY393" fmla="*/ 298318 h 4209915"/>
              <a:gd name="connsiteX394" fmla="*/ 3816350 w 8356279"/>
              <a:gd name="connsiteY394" fmla="*/ 495165 h 4209915"/>
              <a:gd name="connsiteX395" fmla="*/ 3775150 w 8356279"/>
              <a:gd name="connsiteY395" fmla="*/ 505455 h 4209915"/>
              <a:gd name="connsiteX396" fmla="*/ 3715383 w 8356279"/>
              <a:gd name="connsiteY396" fmla="*/ 480052 h 4209915"/>
              <a:gd name="connsiteX397" fmla="*/ 3685328 w 8356279"/>
              <a:gd name="connsiteY397" fmla="*/ 9392 h 4209915"/>
              <a:gd name="connsiteX398" fmla="*/ 3752821 w 8356279"/>
              <a:gd name="connsiteY398" fmla="*/ 6215 h 4209915"/>
              <a:gd name="connsiteX399" fmla="*/ 4275117 w 8356279"/>
              <a:gd name="connsiteY399" fmla="*/ 94 h 4209915"/>
              <a:gd name="connsiteX400" fmla="*/ 4419600 w 8356279"/>
              <a:gd name="connsiteY400" fmla="*/ 4524 h 4209915"/>
              <a:gd name="connsiteX401" fmla="*/ 4502150 w 8356279"/>
              <a:gd name="connsiteY401" fmla="*/ 12565 h 4209915"/>
              <a:gd name="connsiteX402" fmla="*/ 4512617 w 8356279"/>
              <a:gd name="connsiteY402" fmla="*/ 62033 h 4209915"/>
              <a:gd name="connsiteX403" fmla="*/ 4431836 w 8356279"/>
              <a:gd name="connsiteY403" fmla="*/ 124443 h 4209915"/>
              <a:gd name="connsiteX404" fmla="*/ 4372835 w 8356279"/>
              <a:gd name="connsiteY404" fmla="*/ 117458 h 4209915"/>
              <a:gd name="connsiteX405" fmla="*/ 4364308 w 8356279"/>
              <a:gd name="connsiteY405" fmla="*/ 276941 h 4209915"/>
              <a:gd name="connsiteX406" fmla="*/ 4292567 w 8356279"/>
              <a:gd name="connsiteY406" fmla="*/ 514215 h 4209915"/>
              <a:gd name="connsiteX407" fmla="*/ 4222732 w 8356279"/>
              <a:gd name="connsiteY407" fmla="*/ 291968 h 4209915"/>
              <a:gd name="connsiteX408" fmla="*/ 4230870 w 8356279"/>
              <a:gd name="connsiteY408" fmla="*/ 105444 h 4209915"/>
              <a:gd name="connsiteX409" fmla="*/ 4165600 w 8356279"/>
              <a:gd name="connsiteY409" fmla="*/ 92742 h 4209915"/>
              <a:gd name="connsiteX410" fmla="*/ 4110858 w 8356279"/>
              <a:gd name="connsiteY410" fmla="*/ 47490 h 4209915"/>
              <a:gd name="connsiteX411" fmla="*/ 4113267 w 8356279"/>
              <a:gd name="connsiteY411" fmla="*/ 6215 h 4209915"/>
              <a:gd name="connsiteX412" fmla="*/ 4225158 w 8356279"/>
              <a:gd name="connsiteY412" fmla="*/ 1352 h 4209915"/>
              <a:gd name="connsiteX413" fmla="*/ 4275117 w 8356279"/>
              <a:gd name="connsiteY413" fmla="*/ 94 h 42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8356279" h="4209915">
                <a:moveTo>
                  <a:pt x="8271273" y="3747098"/>
                </a:moveTo>
                <a:cubicBezTo>
                  <a:pt x="8283717" y="3750187"/>
                  <a:pt x="8293273" y="3757001"/>
                  <a:pt x="8292509" y="3762240"/>
                </a:cubicBezTo>
                <a:cubicBezTo>
                  <a:pt x="8291746" y="3767479"/>
                  <a:pt x="8297452" y="3795588"/>
                  <a:pt x="8305192" y="3824704"/>
                </a:cubicBezTo>
                <a:lnTo>
                  <a:pt x="8319263" y="3877644"/>
                </a:lnTo>
                <a:lnTo>
                  <a:pt x="8241665" y="3937353"/>
                </a:lnTo>
                <a:cubicBezTo>
                  <a:pt x="8198987" y="3970194"/>
                  <a:pt x="8165954" y="3998344"/>
                  <a:pt x="8168259" y="3999909"/>
                </a:cubicBezTo>
                <a:cubicBezTo>
                  <a:pt x="8170564" y="4001474"/>
                  <a:pt x="8208366" y="4018677"/>
                  <a:pt x="8252263" y="4038138"/>
                </a:cubicBezTo>
                <a:cubicBezTo>
                  <a:pt x="8296160" y="4057598"/>
                  <a:pt x="8337593" y="4083831"/>
                  <a:pt x="8344338" y="4096433"/>
                </a:cubicBezTo>
                <a:cubicBezTo>
                  <a:pt x="8359877" y="4125468"/>
                  <a:pt x="8360398" y="4209915"/>
                  <a:pt x="8345039" y="4209915"/>
                </a:cubicBezTo>
                <a:cubicBezTo>
                  <a:pt x="8338679" y="4209915"/>
                  <a:pt x="8269670" y="4181126"/>
                  <a:pt x="8191685" y="4145940"/>
                </a:cubicBezTo>
                <a:lnTo>
                  <a:pt x="8049893" y="4081965"/>
                </a:lnTo>
                <a:lnTo>
                  <a:pt x="7947917" y="4095927"/>
                </a:lnTo>
                <a:cubicBezTo>
                  <a:pt x="7891831" y="4103607"/>
                  <a:pt x="7843403" y="4107351"/>
                  <a:pt x="7840299" y="4104247"/>
                </a:cubicBezTo>
                <a:cubicBezTo>
                  <a:pt x="7837195" y="4101143"/>
                  <a:pt x="7830649" y="4070797"/>
                  <a:pt x="7825753" y="4036811"/>
                </a:cubicBezTo>
                <a:lnTo>
                  <a:pt x="7816850" y="3975018"/>
                </a:lnTo>
                <a:lnTo>
                  <a:pt x="8035042" y="3952690"/>
                </a:lnTo>
                <a:lnTo>
                  <a:pt x="8141846" y="3847085"/>
                </a:lnTo>
                <a:cubicBezTo>
                  <a:pt x="8214849" y="3774902"/>
                  <a:pt x="8255810" y="3743258"/>
                  <a:pt x="8271273" y="3747098"/>
                </a:cubicBezTo>
                <a:close/>
                <a:moveTo>
                  <a:pt x="8172269" y="3328595"/>
                </a:moveTo>
                <a:cubicBezTo>
                  <a:pt x="8183885" y="3331239"/>
                  <a:pt x="8192626" y="3337864"/>
                  <a:pt x="8199294" y="3348653"/>
                </a:cubicBezTo>
                <a:cubicBezTo>
                  <a:pt x="8215427" y="3374757"/>
                  <a:pt x="8290786" y="3705866"/>
                  <a:pt x="8284388" y="3722537"/>
                </a:cubicBezTo>
                <a:cubicBezTo>
                  <a:pt x="8281027" y="3731297"/>
                  <a:pt x="8260896" y="3742280"/>
                  <a:pt x="8239652" y="3746946"/>
                </a:cubicBezTo>
                <a:cubicBezTo>
                  <a:pt x="8192723" y="3757254"/>
                  <a:pt x="8166983" y="3729574"/>
                  <a:pt x="8164296" y="3665913"/>
                </a:cubicBezTo>
                <a:cubicBezTo>
                  <a:pt x="8162558" y="3624736"/>
                  <a:pt x="8161061" y="3623615"/>
                  <a:pt x="8110329" y="3625491"/>
                </a:cubicBezTo>
                <a:cubicBezTo>
                  <a:pt x="8081630" y="3626551"/>
                  <a:pt x="7999567" y="3644791"/>
                  <a:pt x="7927968" y="3666023"/>
                </a:cubicBezTo>
                <a:cubicBezTo>
                  <a:pt x="7856368" y="3687256"/>
                  <a:pt x="7789532" y="3701460"/>
                  <a:pt x="7779444" y="3697589"/>
                </a:cubicBezTo>
                <a:cubicBezTo>
                  <a:pt x="7760869" y="3690461"/>
                  <a:pt x="7739825" y="3611876"/>
                  <a:pt x="7748583" y="3582344"/>
                </a:cubicBezTo>
                <a:cubicBezTo>
                  <a:pt x="7751463" y="3572629"/>
                  <a:pt x="7827738" y="3551870"/>
                  <a:pt x="7941392" y="3529867"/>
                </a:cubicBezTo>
                <a:lnTo>
                  <a:pt x="8129435" y="3493464"/>
                </a:lnTo>
                <a:lnTo>
                  <a:pt x="8113845" y="3454815"/>
                </a:lnTo>
                <a:cubicBezTo>
                  <a:pt x="8105270" y="3433557"/>
                  <a:pt x="8097803" y="3399343"/>
                  <a:pt x="8097252" y="3378782"/>
                </a:cubicBezTo>
                <a:cubicBezTo>
                  <a:pt x="8096462" y="3349346"/>
                  <a:pt x="8102997" y="3339492"/>
                  <a:pt x="8127999" y="3332423"/>
                </a:cubicBezTo>
                <a:cubicBezTo>
                  <a:pt x="8146164" y="3327287"/>
                  <a:pt x="8160654" y="3325951"/>
                  <a:pt x="8172269" y="3328595"/>
                </a:cubicBezTo>
                <a:close/>
                <a:moveTo>
                  <a:pt x="8129442" y="3154532"/>
                </a:moveTo>
                <a:cubicBezTo>
                  <a:pt x="8133727" y="3158730"/>
                  <a:pt x="8146583" y="3184442"/>
                  <a:pt x="8158011" y="3211670"/>
                </a:cubicBezTo>
                <a:cubicBezTo>
                  <a:pt x="8182893" y="3270951"/>
                  <a:pt x="8171066" y="3292161"/>
                  <a:pt x="8111604" y="3294902"/>
                </a:cubicBezTo>
                <a:cubicBezTo>
                  <a:pt x="8089189" y="3295935"/>
                  <a:pt x="7991770" y="3325491"/>
                  <a:pt x="7895118" y="3360582"/>
                </a:cubicBezTo>
                <a:cubicBezTo>
                  <a:pt x="7798466" y="3395672"/>
                  <a:pt x="7711627" y="3421406"/>
                  <a:pt x="7702144" y="3417766"/>
                </a:cubicBezTo>
                <a:cubicBezTo>
                  <a:pt x="7681057" y="3409675"/>
                  <a:pt x="7663146" y="3323488"/>
                  <a:pt x="7679213" y="3307422"/>
                </a:cubicBezTo>
                <a:cubicBezTo>
                  <a:pt x="7685591" y="3301044"/>
                  <a:pt x="7787748" y="3262317"/>
                  <a:pt x="7906230" y="3221363"/>
                </a:cubicBezTo>
                <a:cubicBezTo>
                  <a:pt x="8024711" y="3180408"/>
                  <a:pt x="8125156" y="3150334"/>
                  <a:pt x="8129442" y="3154532"/>
                </a:cubicBezTo>
                <a:close/>
                <a:moveTo>
                  <a:pt x="7900669" y="2749415"/>
                </a:moveTo>
                <a:cubicBezTo>
                  <a:pt x="8055065" y="2749415"/>
                  <a:pt x="8142220" y="3032834"/>
                  <a:pt x="8009643" y="3103787"/>
                </a:cubicBezTo>
                <a:cubicBezTo>
                  <a:pt x="7970019" y="3124994"/>
                  <a:pt x="7955926" y="3116399"/>
                  <a:pt x="7937178" y="3059592"/>
                </a:cubicBezTo>
                <a:cubicBezTo>
                  <a:pt x="7924491" y="3021151"/>
                  <a:pt x="7925511" y="3010979"/>
                  <a:pt x="7944106" y="2990431"/>
                </a:cubicBezTo>
                <a:cubicBezTo>
                  <a:pt x="7968738" y="2963213"/>
                  <a:pt x="7962553" y="2915983"/>
                  <a:pt x="7930106" y="2883536"/>
                </a:cubicBezTo>
                <a:cubicBezTo>
                  <a:pt x="7893928" y="2847358"/>
                  <a:pt x="7884208" y="2873879"/>
                  <a:pt x="7893363" y="2983789"/>
                </a:cubicBezTo>
                <a:cubicBezTo>
                  <a:pt x="7904032" y="3111868"/>
                  <a:pt x="7885198" y="3159779"/>
                  <a:pt x="7813058" y="3188079"/>
                </a:cubicBezTo>
                <a:cubicBezTo>
                  <a:pt x="7723569" y="3223185"/>
                  <a:pt x="7643737" y="3203850"/>
                  <a:pt x="7599517" y="3136361"/>
                </a:cubicBezTo>
                <a:cubicBezTo>
                  <a:pt x="7568439" y="3088932"/>
                  <a:pt x="7543417" y="2983100"/>
                  <a:pt x="7552519" y="2937588"/>
                </a:cubicBezTo>
                <a:cubicBezTo>
                  <a:pt x="7559217" y="2904101"/>
                  <a:pt x="7631773" y="2814609"/>
                  <a:pt x="7656036" y="2809909"/>
                </a:cubicBezTo>
                <a:cubicBezTo>
                  <a:pt x="7660663" y="2809013"/>
                  <a:pt x="7678650" y="2831936"/>
                  <a:pt x="7696006" y="2860850"/>
                </a:cubicBezTo>
                <a:lnTo>
                  <a:pt x="7727564" y="2913420"/>
                </a:lnTo>
                <a:lnTo>
                  <a:pt x="7699181" y="2939862"/>
                </a:lnTo>
                <a:cubicBezTo>
                  <a:pt x="7665991" y="2970784"/>
                  <a:pt x="7662318" y="3023755"/>
                  <a:pt x="7690569" y="3064089"/>
                </a:cubicBezTo>
                <a:cubicBezTo>
                  <a:pt x="7714358" y="3098051"/>
                  <a:pt x="7757838" y="3101980"/>
                  <a:pt x="7756995" y="3070090"/>
                </a:cubicBezTo>
                <a:cubicBezTo>
                  <a:pt x="7751862" y="2875897"/>
                  <a:pt x="7764136" y="2818548"/>
                  <a:pt x="7820281" y="2774385"/>
                </a:cubicBezTo>
                <a:cubicBezTo>
                  <a:pt x="7839293" y="2759429"/>
                  <a:pt x="7871534" y="2749415"/>
                  <a:pt x="7900669" y="2749415"/>
                </a:cubicBezTo>
                <a:close/>
                <a:moveTo>
                  <a:pt x="145176" y="2496711"/>
                </a:moveTo>
                <a:cubicBezTo>
                  <a:pt x="152637" y="2496395"/>
                  <a:pt x="163166" y="2500489"/>
                  <a:pt x="186392" y="2508586"/>
                </a:cubicBezTo>
                <a:cubicBezTo>
                  <a:pt x="218214" y="2519679"/>
                  <a:pt x="236815" y="2547221"/>
                  <a:pt x="304328" y="2683211"/>
                </a:cubicBezTo>
                <a:cubicBezTo>
                  <a:pt x="348413" y="2772011"/>
                  <a:pt x="389293" y="2849783"/>
                  <a:pt x="395173" y="2856038"/>
                </a:cubicBezTo>
                <a:cubicBezTo>
                  <a:pt x="401162" y="2862410"/>
                  <a:pt x="428064" y="2819130"/>
                  <a:pt x="456350" y="2757613"/>
                </a:cubicBezTo>
                <a:cubicBezTo>
                  <a:pt x="484118" y="2697224"/>
                  <a:pt x="512545" y="2647815"/>
                  <a:pt x="519521" y="2647815"/>
                </a:cubicBezTo>
                <a:cubicBezTo>
                  <a:pt x="545627" y="2647815"/>
                  <a:pt x="596900" y="2677873"/>
                  <a:pt x="596900" y="2693178"/>
                </a:cubicBezTo>
                <a:cubicBezTo>
                  <a:pt x="596900" y="2701915"/>
                  <a:pt x="574744" y="2751004"/>
                  <a:pt x="547663" y="2802265"/>
                </a:cubicBezTo>
                <a:cubicBezTo>
                  <a:pt x="520583" y="2853525"/>
                  <a:pt x="486126" y="2931184"/>
                  <a:pt x="471091" y="2974840"/>
                </a:cubicBezTo>
                <a:cubicBezTo>
                  <a:pt x="456057" y="3018496"/>
                  <a:pt x="439061" y="3054215"/>
                  <a:pt x="433323" y="3054215"/>
                </a:cubicBezTo>
                <a:cubicBezTo>
                  <a:pt x="427585" y="3054215"/>
                  <a:pt x="405061" y="3048000"/>
                  <a:pt x="383270" y="3040403"/>
                </a:cubicBezTo>
                <a:cubicBezTo>
                  <a:pt x="349292" y="3028559"/>
                  <a:pt x="331676" y="3003043"/>
                  <a:pt x="259563" y="2861226"/>
                </a:cubicBezTo>
                <a:cubicBezTo>
                  <a:pt x="209367" y="2762510"/>
                  <a:pt x="169103" y="2697694"/>
                  <a:pt x="159664" y="2700412"/>
                </a:cubicBezTo>
                <a:cubicBezTo>
                  <a:pt x="150967" y="2702916"/>
                  <a:pt x="130770" y="2736398"/>
                  <a:pt x="114782" y="2774815"/>
                </a:cubicBezTo>
                <a:cubicBezTo>
                  <a:pt x="98793" y="2813232"/>
                  <a:pt x="82481" y="2851392"/>
                  <a:pt x="78532" y="2859613"/>
                </a:cubicBezTo>
                <a:cubicBezTo>
                  <a:pt x="69077" y="2879296"/>
                  <a:pt x="0" y="2844960"/>
                  <a:pt x="0" y="2820577"/>
                </a:cubicBezTo>
                <a:cubicBezTo>
                  <a:pt x="0" y="2789700"/>
                  <a:pt x="103728" y="2527529"/>
                  <a:pt x="122370" y="2511290"/>
                </a:cubicBezTo>
                <a:cubicBezTo>
                  <a:pt x="133322" y="2501750"/>
                  <a:pt x="137714" y="2497026"/>
                  <a:pt x="145176" y="2496711"/>
                </a:cubicBezTo>
                <a:close/>
                <a:moveTo>
                  <a:pt x="7678926" y="2414221"/>
                </a:moveTo>
                <a:cubicBezTo>
                  <a:pt x="7671080" y="2416108"/>
                  <a:pt x="7662964" y="2420933"/>
                  <a:pt x="7654401" y="2428599"/>
                </a:cubicBezTo>
                <a:cubicBezTo>
                  <a:pt x="7628755" y="2451557"/>
                  <a:pt x="7630496" y="2459611"/>
                  <a:pt x="7677047" y="2533351"/>
                </a:cubicBezTo>
                <a:cubicBezTo>
                  <a:pt x="7697867" y="2566333"/>
                  <a:pt x="7715392" y="2582073"/>
                  <a:pt x="7724080" y="2575593"/>
                </a:cubicBezTo>
                <a:cubicBezTo>
                  <a:pt x="7731696" y="2569913"/>
                  <a:pt x="7746298" y="2559366"/>
                  <a:pt x="7756529" y="2552156"/>
                </a:cubicBezTo>
                <a:cubicBezTo>
                  <a:pt x="7772564" y="2540855"/>
                  <a:pt x="7771246" y="2530782"/>
                  <a:pt x="7746967" y="2479131"/>
                </a:cubicBezTo>
                <a:cubicBezTo>
                  <a:pt x="7723557" y="2429330"/>
                  <a:pt x="7702461" y="2408558"/>
                  <a:pt x="7678926" y="2414221"/>
                </a:cubicBezTo>
                <a:close/>
                <a:moveTo>
                  <a:pt x="7753948" y="2262452"/>
                </a:moveTo>
                <a:cubicBezTo>
                  <a:pt x="7761919" y="2265511"/>
                  <a:pt x="7798758" y="2330788"/>
                  <a:pt x="7835812" y="2407513"/>
                </a:cubicBezTo>
                <a:cubicBezTo>
                  <a:pt x="7900257" y="2540958"/>
                  <a:pt x="7902534" y="2549173"/>
                  <a:pt x="7888272" y="2596776"/>
                </a:cubicBezTo>
                <a:cubicBezTo>
                  <a:pt x="7862260" y="2683595"/>
                  <a:pt x="7771929" y="2727378"/>
                  <a:pt x="7689703" y="2693022"/>
                </a:cubicBezTo>
                <a:cubicBezTo>
                  <a:pt x="7663192" y="2681945"/>
                  <a:pt x="7637922" y="2671528"/>
                  <a:pt x="7633549" y="2669873"/>
                </a:cubicBezTo>
                <a:cubicBezTo>
                  <a:pt x="7629175" y="2668219"/>
                  <a:pt x="7618779" y="2691019"/>
                  <a:pt x="7610446" y="2720541"/>
                </a:cubicBezTo>
                <a:cubicBezTo>
                  <a:pt x="7593774" y="2779611"/>
                  <a:pt x="7537289" y="2876415"/>
                  <a:pt x="7519495" y="2876415"/>
                </a:cubicBezTo>
                <a:cubicBezTo>
                  <a:pt x="7505458" y="2876415"/>
                  <a:pt x="7454900" y="2792245"/>
                  <a:pt x="7454900" y="2768876"/>
                </a:cubicBezTo>
                <a:cubicBezTo>
                  <a:pt x="7454900" y="2759423"/>
                  <a:pt x="7478220" y="2710536"/>
                  <a:pt x="7506722" y="2660238"/>
                </a:cubicBezTo>
                <a:cubicBezTo>
                  <a:pt x="7543710" y="2594964"/>
                  <a:pt x="7556364" y="2560104"/>
                  <a:pt x="7550930" y="2538451"/>
                </a:cubicBezTo>
                <a:cubicBezTo>
                  <a:pt x="7541157" y="2499512"/>
                  <a:pt x="7532005" y="2500220"/>
                  <a:pt x="7450506" y="2546215"/>
                </a:cubicBezTo>
                <a:cubicBezTo>
                  <a:pt x="7413375" y="2567170"/>
                  <a:pt x="7376461" y="2584315"/>
                  <a:pt x="7368474" y="2584315"/>
                </a:cubicBezTo>
                <a:cubicBezTo>
                  <a:pt x="7352223" y="2584315"/>
                  <a:pt x="7315200" y="2519426"/>
                  <a:pt x="7315200" y="2490942"/>
                </a:cubicBezTo>
                <a:cubicBezTo>
                  <a:pt x="7315200" y="2479868"/>
                  <a:pt x="7399901" y="2429460"/>
                  <a:pt x="7527327" y="2364699"/>
                </a:cubicBezTo>
                <a:cubicBezTo>
                  <a:pt x="7643997" y="2305404"/>
                  <a:pt x="7745976" y="2259393"/>
                  <a:pt x="7753948" y="2262452"/>
                </a:cubicBezTo>
                <a:close/>
                <a:moveTo>
                  <a:pt x="387434" y="2063615"/>
                </a:moveTo>
                <a:cubicBezTo>
                  <a:pt x="396281" y="2063615"/>
                  <a:pt x="526991" y="2131349"/>
                  <a:pt x="571501" y="2158999"/>
                </a:cubicBezTo>
                <a:cubicBezTo>
                  <a:pt x="595948" y="2174186"/>
                  <a:pt x="650241" y="2205322"/>
                  <a:pt x="692151" y="2228191"/>
                </a:cubicBezTo>
                <a:cubicBezTo>
                  <a:pt x="734061" y="2251060"/>
                  <a:pt x="778866" y="2279825"/>
                  <a:pt x="791719" y="2292114"/>
                </a:cubicBezTo>
                <a:cubicBezTo>
                  <a:pt x="813478" y="2312919"/>
                  <a:pt x="813703" y="2317133"/>
                  <a:pt x="794984" y="2353331"/>
                </a:cubicBezTo>
                <a:cubicBezTo>
                  <a:pt x="783928" y="2374711"/>
                  <a:pt x="768966" y="2395861"/>
                  <a:pt x="761735" y="2400329"/>
                </a:cubicBezTo>
                <a:cubicBezTo>
                  <a:pt x="754505" y="2404798"/>
                  <a:pt x="710917" y="2387747"/>
                  <a:pt x="664874" y="2362439"/>
                </a:cubicBezTo>
                <a:cubicBezTo>
                  <a:pt x="618831" y="2337130"/>
                  <a:pt x="576735" y="2315263"/>
                  <a:pt x="571328" y="2313844"/>
                </a:cubicBezTo>
                <a:cubicBezTo>
                  <a:pt x="565920" y="2312426"/>
                  <a:pt x="547513" y="2342834"/>
                  <a:pt x="530422" y="2381418"/>
                </a:cubicBezTo>
                <a:lnTo>
                  <a:pt x="499347" y="2451571"/>
                </a:lnTo>
                <a:lnTo>
                  <a:pt x="586224" y="2501106"/>
                </a:lnTo>
                <a:cubicBezTo>
                  <a:pt x="634006" y="2528350"/>
                  <a:pt x="673101" y="2555033"/>
                  <a:pt x="673101" y="2560402"/>
                </a:cubicBezTo>
                <a:cubicBezTo>
                  <a:pt x="673101" y="2565771"/>
                  <a:pt x="660917" y="2590814"/>
                  <a:pt x="646024" y="2616055"/>
                </a:cubicBezTo>
                <a:cubicBezTo>
                  <a:pt x="624741" y="2652127"/>
                  <a:pt x="614551" y="2659413"/>
                  <a:pt x="598399" y="2650107"/>
                </a:cubicBezTo>
                <a:cubicBezTo>
                  <a:pt x="520158" y="2605029"/>
                  <a:pt x="227756" y="2435608"/>
                  <a:pt x="208231" y="2424040"/>
                </a:cubicBezTo>
                <a:cubicBezTo>
                  <a:pt x="185149" y="2410363"/>
                  <a:pt x="185071" y="2408037"/>
                  <a:pt x="206207" y="2363715"/>
                </a:cubicBezTo>
                <a:cubicBezTo>
                  <a:pt x="218297" y="2338360"/>
                  <a:pt x="232569" y="2314861"/>
                  <a:pt x="237921" y="2311495"/>
                </a:cubicBezTo>
                <a:cubicBezTo>
                  <a:pt x="243272" y="2308129"/>
                  <a:pt x="281574" y="2325355"/>
                  <a:pt x="323035" y="2349776"/>
                </a:cubicBezTo>
                <a:cubicBezTo>
                  <a:pt x="371988" y="2378609"/>
                  <a:pt x="399227" y="2388547"/>
                  <a:pt x="400722" y="2378121"/>
                </a:cubicBezTo>
                <a:cubicBezTo>
                  <a:pt x="401988" y="2369290"/>
                  <a:pt x="421168" y="2338295"/>
                  <a:pt x="443344" y="2309242"/>
                </a:cubicBezTo>
                <a:lnTo>
                  <a:pt x="483664" y="2256419"/>
                </a:lnTo>
                <a:lnTo>
                  <a:pt x="406933" y="2214235"/>
                </a:lnTo>
                <a:cubicBezTo>
                  <a:pt x="364730" y="2191035"/>
                  <a:pt x="330201" y="2164252"/>
                  <a:pt x="330201" y="2154719"/>
                </a:cubicBezTo>
                <a:cubicBezTo>
                  <a:pt x="330201" y="2145186"/>
                  <a:pt x="342020" y="2120787"/>
                  <a:pt x="356466" y="2100501"/>
                </a:cubicBezTo>
                <a:cubicBezTo>
                  <a:pt x="370911" y="2080213"/>
                  <a:pt x="384847" y="2063615"/>
                  <a:pt x="387434" y="2063615"/>
                </a:cubicBezTo>
                <a:close/>
                <a:moveTo>
                  <a:pt x="7469711" y="1838862"/>
                </a:moveTo>
                <a:cubicBezTo>
                  <a:pt x="7481349" y="1840239"/>
                  <a:pt x="7534220" y="1907088"/>
                  <a:pt x="7587203" y="1987415"/>
                </a:cubicBezTo>
                <a:lnTo>
                  <a:pt x="7683534" y="2133465"/>
                </a:lnTo>
                <a:lnTo>
                  <a:pt x="7657409" y="2168390"/>
                </a:lnTo>
                <a:cubicBezTo>
                  <a:pt x="7643040" y="2187599"/>
                  <a:pt x="7623770" y="2203315"/>
                  <a:pt x="7614586" y="2203315"/>
                </a:cubicBezTo>
                <a:cubicBezTo>
                  <a:pt x="7605402" y="2203315"/>
                  <a:pt x="7568240" y="2157682"/>
                  <a:pt x="7532001" y="2101909"/>
                </a:cubicBezTo>
                <a:lnTo>
                  <a:pt x="7466116" y="2000502"/>
                </a:lnTo>
                <a:lnTo>
                  <a:pt x="7434755" y="2021050"/>
                </a:lnTo>
                <a:cubicBezTo>
                  <a:pt x="7399411" y="2044208"/>
                  <a:pt x="7399534" y="2044614"/>
                  <a:pt x="7476401" y="2158865"/>
                </a:cubicBezTo>
                <a:lnTo>
                  <a:pt x="7519123" y="2222365"/>
                </a:lnTo>
                <a:lnTo>
                  <a:pt x="7492654" y="2257290"/>
                </a:lnTo>
                <a:cubicBezTo>
                  <a:pt x="7478095" y="2276499"/>
                  <a:pt x="7458367" y="2292215"/>
                  <a:pt x="7448814" y="2292215"/>
                </a:cubicBezTo>
                <a:cubicBezTo>
                  <a:pt x="7439261" y="2292215"/>
                  <a:pt x="7404501" y="2249682"/>
                  <a:pt x="7371569" y="2197698"/>
                </a:cubicBezTo>
                <a:lnTo>
                  <a:pt x="7311696" y="2103181"/>
                </a:lnTo>
                <a:lnTo>
                  <a:pt x="7227274" y="2160546"/>
                </a:lnTo>
                <a:lnTo>
                  <a:pt x="7296637" y="2264149"/>
                </a:lnTo>
                <a:cubicBezTo>
                  <a:pt x="7334786" y="2321131"/>
                  <a:pt x="7366000" y="2372717"/>
                  <a:pt x="7366000" y="2378784"/>
                </a:cubicBezTo>
                <a:cubicBezTo>
                  <a:pt x="7366000" y="2397934"/>
                  <a:pt x="7279165" y="2438260"/>
                  <a:pt x="7266465" y="2425008"/>
                </a:cubicBezTo>
                <a:cubicBezTo>
                  <a:pt x="7244049" y="2401619"/>
                  <a:pt x="7072392" y="2125050"/>
                  <a:pt x="7069983" y="2108441"/>
                </a:cubicBezTo>
                <a:cubicBezTo>
                  <a:pt x="7068645" y="2099216"/>
                  <a:pt x="7153275" y="2034223"/>
                  <a:pt x="7258050" y="1964013"/>
                </a:cubicBezTo>
                <a:cubicBezTo>
                  <a:pt x="7362825" y="1893803"/>
                  <a:pt x="7458072" y="1837485"/>
                  <a:pt x="7469711" y="1838862"/>
                </a:cubicBezTo>
                <a:close/>
                <a:moveTo>
                  <a:pt x="666667" y="1663847"/>
                </a:moveTo>
                <a:cubicBezTo>
                  <a:pt x="673698" y="1660510"/>
                  <a:pt x="696070" y="1671217"/>
                  <a:pt x="716383" y="1687642"/>
                </a:cubicBezTo>
                <a:lnTo>
                  <a:pt x="753315" y="1717503"/>
                </a:lnTo>
                <a:lnTo>
                  <a:pt x="605587" y="1927128"/>
                </a:lnTo>
                <a:lnTo>
                  <a:pt x="665534" y="1972346"/>
                </a:lnTo>
                <a:lnTo>
                  <a:pt x="727065" y="1885011"/>
                </a:lnTo>
                <a:cubicBezTo>
                  <a:pt x="760908" y="1836976"/>
                  <a:pt x="794082" y="1794285"/>
                  <a:pt x="800785" y="1790142"/>
                </a:cubicBezTo>
                <a:cubicBezTo>
                  <a:pt x="813887" y="1782045"/>
                  <a:pt x="889001" y="1830192"/>
                  <a:pt x="889001" y="1846686"/>
                </a:cubicBezTo>
                <a:cubicBezTo>
                  <a:pt x="889001" y="1852154"/>
                  <a:pt x="860426" y="1894375"/>
                  <a:pt x="825501" y="1940509"/>
                </a:cubicBezTo>
                <a:cubicBezTo>
                  <a:pt x="790576" y="1986645"/>
                  <a:pt x="762001" y="2028013"/>
                  <a:pt x="762001" y="2032443"/>
                </a:cubicBezTo>
                <a:cubicBezTo>
                  <a:pt x="762001" y="2044058"/>
                  <a:pt x="804171" y="2075537"/>
                  <a:pt x="819151" y="2075103"/>
                </a:cubicBezTo>
                <a:cubicBezTo>
                  <a:pt x="826136" y="2074900"/>
                  <a:pt x="867612" y="2032104"/>
                  <a:pt x="911320" y="1979997"/>
                </a:cubicBezTo>
                <a:lnTo>
                  <a:pt x="990789" y="1885260"/>
                </a:lnTo>
                <a:lnTo>
                  <a:pt x="1030086" y="1905582"/>
                </a:lnTo>
                <a:cubicBezTo>
                  <a:pt x="1076862" y="1929770"/>
                  <a:pt x="1080418" y="1921050"/>
                  <a:pt x="951616" y="2098021"/>
                </a:cubicBezTo>
                <a:cubicBezTo>
                  <a:pt x="899715" y="2169331"/>
                  <a:pt x="853605" y="2233199"/>
                  <a:pt x="849149" y="2239951"/>
                </a:cubicBezTo>
                <a:cubicBezTo>
                  <a:pt x="838533" y="2256036"/>
                  <a:pt x="443841" y="1972631"/>
                  <a:pt x="451404" y="1954354"/>
                </a:cubicBezTo>
                <a:cubicBezTo>
                  <a:pt x="454592" y="1946647"/>
                  <a:pt x="501455" y="1879496"/>
                  <a:pt x="555542" y="1805129"/>
                </a:cubicBezTo>
                <a:cubicBezTo>
                  <a:pt x="609630" y="1730761"/>
                  <a:pt x="659636" y="1667185"/>
                  <a:pt x="666667" y="1663847"/>
                </a:cubicBezTo>
                <a:close/>
                <a:moveTo>
                  <a:pt x="7154666" y="1428616"/>
                </a:moveTo>
                <a:cubicBezTo>
                  <a:pt x="7173629" y="1428616"/>
                  <a:pt x="7226300" y="1496335"/>
                  <a:pt x="7226300" y="1520714"/>
                </a:cubicBezTo>
                <a:cubicBezTo>
                  <a:pt x="7226300" y="1530024"/>
                  <a:pt x="7191386" y="1593449"/>
                  <a:pt x="7148713" y="1661658"/>
                </a:cubicBezTo>
                <a:cubicBezTo>
                  <a:pt x="7106040" y="1729868"/>
                  <a:pt x="7073753" y="1788302"/>
                  <a:pt x="7076964" y="1791513"/>
                </a:cubicBezTo>
                <a:cubicBezTo>
                  <a:pt x="7080176" y="1794725"/>
                  <a:pt x="7140720" y="1774394"/>
                  <a:pt x="7211507" y="1746334"/>
                </a:cubicBezTo>
                <a:cubicBezTo>
                  <a:pt x="7282295" y="1718274"/>
                  <a:pt x="7351340" y="1695316"/>
                  <a:pt x="7364941" y="1695316"/>
                </a:cubicBezTo>
                <a:cubicBezTo>
                  <a:pt x="7388347" y="1695316"/>
                  <a:pt x="7442200" y="1755170"/>
                  <a:pt x="7442200" y="1781184"/>
                </a:cubicBezTo>
                <a:cubicBezTo>
                  <a:pt x="7442200" y="1787837"/>
                  <a:pt x="7343616" y="1824847"/>
                  <a:pt x="7223125" y="1863428"/>
                </a:cubicBezTo>
                <a:cubicBezTo>
                  <a:pt x="7102634" y="1902008"/>
                  <a:pt x="6993513" y="1940529"/>
                  <a:pt x="6980633" y="1949029"/>
                </a:cubicBezTo>
                <a:cubicBezTo>
                  <a:pt x="6960785" y="1962129"/>
                  <a:pt x="6951591" y="1959095"/>
                  <a:pt x="6920308" y="1929124"/>
                </a:cubicBezTo>
                <a:cubicBezTo>
                  <a:pt x="6900008" y="1909676"/>
                  <a:pt x="6883400" y="1884974"/>
                  <a:pt x="6883400" y="1874230"/>
                </a:cubicBezTo>
                <a:cubicBezTo>
                  <a:pt x="6883400" y="1863487"/>
                  <a:pt x="6940822" y="1758829"/>
                  <a:pt x="7011005" y="1641656"/>
                </a:cubicBezTo>
                <a:cubicBezTo>
                  <a:pt x="7081188" y="1524484"/>
                  <a:pt x="7145836" y="1428616"/>
                  <a:pt x="7154666" y="1428616"/>
                </a:cubicBezTo>
                <a:close/>
                <a:moveTo>
                  <a:pt x="931667" y="1365116"/>
                </a:moveTo>
                <a:cubicBezTo>
                  <a:pt x="949073" y="1365116"/>
                  <a:pt x="1070679" y="1468414"/>
                  <a:pt x="1163167" y="1561762"/>
                </a:cubicBezTo>
                <a:cubicBezTo>
                  <a:pt x="1252012" y="1651435"/>
                  <a:pt x="1268957" y="1698663"/>
                  <a:pt x="1236687" y="1766668"/>
                </a:cubicBezTo>
                <a:cubicBezTo>
                  <a:pt x="1212708" y="1817200"/>
                  <a:pt x="1154290" y="1869799"/>
                  <a:pt x="1109723" y="1880984"/>
                </a:cubicBezTo>
                <a:cubicBezTo>
                  <a:pt x="1072326" y="1890371"/>
                  <a:pt x="992244" y="1862349"/>
                  <a:pt x="974054" y="1833512"/>
                </a:cubicBezTo>
                <a:cubicBezTo>
                  <a:pt x="964322" y="1818083"/>
                  <a:pt x="968293" y="1802845"/>
                  <a:pt x="989985" y="1772381"/>
                </a:cubicBezTo>
                <a:cubicBezTo>
                  <a:pt x="1005877" y="1750063"/>
                  <a:pt x="1025375" y="1732939"/>
                  <a:pt x="1033315" y="1734326"/>
                </a:cubicBezTo>
                <a:cubicBezTo>
                  <a:pt x="1076974" y="1741958"/>
                  <a:pt x="1096685" y="1737431"/>
                  <a:pt x="1109587" y="1716808"/>
                </a:cubicBezTo>
                <a:cubicBezTo>
                  <a:pt x="1121998" y="1696971"/>
                  <a:pt x="1111020" y="1682294"/>
                  <a:pt x="1028843" y="1608858"/>
                </a:cubicBezTo>
                <a:cubicBezTo>
                  <a:pt x="976534" y="1562112"/>
                  <a:pt x="910811" y="1502828"/>
                  <a:pt x="882793" y="1477116"/>
                </a:cubicBezTo>
                <a:lnTo>
                  <a:pt x="831851" y="1430366"/>
                </a:lnTo>
                <a:lnTo>
                  <a:pt x="875502" y="1397741"/>
                </a:lnTo>
                <a:cubicBezTo>
                  <a:pt x="899510" y="1379797"/>
                  <a:pt x="924784" y="1365116"/>
                  <a:pt x="931667" y="1365116"/>
                </a:cubicBezTo>
                <a:close/>
                <a:moveTo>
                  <a:pt x="7029735" y="1301616"/>
                </a:moveTo>
                <a:cubicBezTo>
                  <a:pt x="7038814" y="1301616"/>
                  <a:pt x="7061675" y="1319958"/>
                  <a:pt x="7080539" y="1342377"/>
                </a:cubicBezTo>
                <a:lnTo>
                  <a:pt x="7114838" y="1383138"/>
                </a:lnTo>
                <a:lnTo>
                  <a:pt x="6932443" y="1545002"/>
                </a:lnTo>
                <a:cubicBezTo>
                  <a:pt x="6832126" y="1634027"/>
                  <a:pt x="6746271" y="1709982"/>
                  <a:pt x="6741653" y="1713791"/>
                </a:cubicBezTo>
                <a:cubicBezTo>
                  <a:pt x="6737035" y="1717600"/>
                  <a:pt x="6717669" y="1702190"/>
                  <a:pt x="6698616" y="1679548"/>
                </a:cubicBezTo>
                <a:lnTo>
                  <a:pt x="6663976" y="1638380"/>
                </a:lnTo>
                <a:lnTo>
                  <a:pt x="6838603" y="1469998"/>
                </a:lnTo>
                <a:cubicBezTo>
                  <a:pt x="6934648" y="1377388"/>
                  <a:pt x="7020657" y="1301616"/>
                  <a:pt x="7029735" y="1301616"/>
                </a:cubicBezTo>
                <a:close/>
                <a:moveTo>
                  <a:pt x="1078471" y="1212716"/>
                </a:moveTo>
                <a:cubicBezTo>
                  <a:pt x="1089709" y="1212716"/>
                  <a:pt x="1175755" y="1289725"/>
                  <a:pt x="1269683" y="1383848"/>
                </a:cubicBezTo>
                <a:lnTo>
                  <a:pt x="1440463" y="1554980"/>
                </a:lnTo>
                <a:lnTo>
                  <a:pt x="1403656" y="1593398"/>
                </a:lnTo>
                <a:cubicBezTo>
                  <a:pt x="1383412" y="1614528"/>
                  <a:pt x="1360695" y="1631816"/>
                  <a:pt x="1353174" y="1631816"/>
                </a:cubicBezTo>
                <a:cubicBezTo>
                  <a:pt x="1345652" y="1631816"/>
                  <a:pt x="1263129" y="1555290"/>
                  <a:pt x="1169790" y="1461758"/>
                </a:cubicBezTo>
                <a:cubicBezTo>
                  <a:pt x="995288" y="1286896"/>
                  <a:pt x="980218" y="1261283"/>
                  <a:pt x="1032601" y="1228591"/>
                </a:cubicBezTo>
                <a:cubicBezTo>
                  <a:pt x="1046591" y="1219860"/>
                  <a:pt x="1067233" y="1212716"/>
                  <a:pt x="1078471" y="1212716"/>
                </a:cubicBezTo>
                <a:close/>
                <a:moveTo>
                  <a:pt x="1430077" y="1138502"/>
                </a:moveTo>
                <a:cubicBezTo>
                  <a:pt x="1423806" y="1139408"/>
                  <a:pt x="1425605" y="1147981"/>
                  <a:pt x="1429443" y="1165091"/>
                </a:cubicBezTo>
                <a:cubicBezTo>
                  <a:pt x="1432971" y="1180807"/>
                  <a:pt x="1441298" y="1203866"/>
                  <a:pt x="1447950" y="1216334"/>
                </a:cubicBezTo>
                <a:cubicBezTo>
                  <a:pt x="1459283" y="1237575"/>
                  <a:pt x="1462057" y="1237683"/>
                  <a:pt x="1492024" y="1218048"/>
                </a:cubicBezTo>
                <a:cubicBezTo>
                  <a:pt x="1534052" y="1190510"/>
                  <a:pt x="1532523" y="1183384"/>
                  <a:pt x="1479121" y="1157918"/>
                </a:cubicBezTo>
                <a:cubicBezTo>
                  <a:pt x="1450687" y="1144359"/>
                  <a:pt x="1436347" y="1137597"/>
                  <a:pt x="1430077" y="1138502"/>
                </a:cubicBezTo>
                <a:close/>
                <a:moveTo>
                  <a:pt x="6659760" y="958716"/>
                </a:moveTo>
                <a:cubicBezTo>
                  <a:pt x="6675407" y="958716"/>
                  <a:pt x="6747813" y="1021571"/>
                  <a:pt x="6737157" y="1025905"/>
                </a:cubicBezTo>
                <a:cubicBezTo>
                  <a:pt x="6729099" y="1029183"/>
                  <a:pt x="6691018" y="1316667"/>
                  <a:pt x="6697751" y="1323400"/>
                </a:cubicBezTo>
                <a:cubicBezTo>
                  <a:pt x="6700413" y="1326062"/>
                  <a:pt x="6738390" y="1287960"/>
                  <a:pt x="6782144" y="1238728"/>
                </a:cubicBezTo>
                <a:cubicBezTo>
                  <a:pt x="6825899" y="1189496"/>
                  <a:pt x="6867641" y="1149216"/>
                  <a:pt x="6874905" y="1149216"/>
                </a:cubicBezTo>
                <a:cubicBezTo>
                  <a:pt x="6894955" y="1149216"/>
                  <a:pt x="6946900" y="1202028"/>
                  <a:pt x="6946900" y="1222412"/>
                </a:cubicBezTo>
                <a:cubicBezTo>
                  <a:pt x="6946900" y="1245934"/>
                  <a:pt x="6643126" y="1581016"/>
                  <a:pt x="6621801" y="1581016"/>
                </a:cubicBezTo>
                <a:cubicBezTo>
                  <a:pt x="6612789" y="1581016"/>
                  <a:pt x="6589748" y="1567539"/>
                  <a:pt x="6570597" y="1551066"/>
                </a:cubicBezTo>
                <a:lnTo>
                  <a:pt x="6535779" y="1521116"/>
                </a:lnTo>
                <a:lnTo>
                  <a:pt x="6551885" y="1382791"/>
                </a:lnTo>
                <a:cubicBezTo>
                  <a:pt x="6560744" y="1306712"/>
                  <a:pt x="6568950" y="1233628"/>
                  <a:pt x="6570121" y="1220382"/>
                </a:cubicBezTo>
                <a:cubicBezTo>
                  <a:pt x="6571314" y="1206888"/>
                  <a:pt x="6539328" y="1238997"/>
                  <a:pt x="6497376" y="1293407"/>
                </a:cubicBezTo>
                <a:cubicBezTo>
                  <a:pt x="6456195" y="1346817"/>
                  <a:pt x="6416559" y="1390516"/>
                  <a:pt x="6409294" y="1390516"/>
                </a:cubicBezTo>
                <a:cubicBezTo>
                  <a:pt x="6390179" y="1390516"/>
                  <a:pt x="6337300" y="1338127"/>
                  <a:pt x="6337300" y="1319188"/>
                </a:cubicBezTo>
                <a:cubicBezTo>
                  <a:pt x="6337300" y="1310333"/>
                  <a:pt x="6406625" y="1225604"/>
                  <a:pt x="6491355" y="1130902"/>
                </a:cubicBezTo>
                <a:cubicBezTo>
                  <a:pt x="6576085" y="1036200"/>
                  <a:pt x="6651868" y="958716"/>
                  <a:pt x="6659760" y="958716"/>
                </a:cubicBezTo>
                <a:close/>
                <a:moveTo>
                  <a:pt x="6236676" y="641217"/>
                </a:moveTo>
                <a:cubicBezTo>
                  <a:pt x="6242904" y="641217"/>
                  <a:pt x="6266421" y="657675"/>
                  <a:pt x="6288938" y="677793"/>
                </a:cubicBezTo>
                <a:lnTo>
                  <a:pt x="6329876" y="714372"/>
                </a:lnTo>
                <a:lnTo>
                  <a:pt x="6258992" y="801620"/>
                </a:lnTo>
                <a:cubicBezTo>
                  <a:pt x="6139685" y="948468"/>
                  <a:pt x="6107629" y="1040334"/>
                  <a:pt x="6162326" y="1078646"/>
                </a:cubicBezTo>
                <a:cubicBezTo>
                  <a:pt x="6209489" y="1111680"/>
                  <a:pt x="6242746" y="1103303"/>
                  <a:pt x="6275659" y="1050096"/>
                </a:cubicBezTo>
                <a:cubicBezTo>
                  <a:pt x="6319374" y="979428"/>
                  <a:pt x="6455784" y="806317"/>
                  <a:pt x="6467755" y="806317"/>
                </a:cubicBezTo>
                <a:cubicBezTo>
                  <a:pt x="6487848" y="806317"/>
                  <a:pt x="6553200" y="862182"/>
                  <a:pt x="6553200" y="879359"/>
                </a:cubicBezTo>
                <a:cubicBezTo>
                  <a:pt x="6553200" y="899931"/>
                  <a:pt x="6390882" y="1130270"/>
                  <a:pt x="6341798" y="1179355"/>
                </a:cubicBezTo>
                <a:cubicBezTo>
                  <a:pt x="6279511" y="1241641"/>
                  <a:pt x="6197534" y="1240104"/>
                  <a:pt x="6102725" y="1174874"/>
                </a:cubicBezTo>
                <a:cubicBezTo>
                  <a:pt x="6035783" y="1128817"/>
                  <a:pt x="6007100" y="1080569"/>
                  <a:pt x="6007100" y="1014025"/>
                </a:cubicBezTo>
                <a:cubicBezTo>
                  <a:pt x="6007100" y="975396"/>
                  <a:pt x="6027577" y="935956"/>
                  <a:pt x="6116226" y="803846"/>
                </a:cubicBezTo>
                <a:cubicBezTo>
                  <a:pt x="6176245" y="714400"/>
                  <a:pt x="6230448" y="641217"/>
                  <a:pt x="6236676" y="641217"/>
                </a:cubicBezTo>
                <a:close/>
                <a:moveTo>
                  <a:pt x="1860553" y="581923"/>
                </a:moveTo>
                <a:cubicBezTo>
                  <a:pt x="1875544" y="585874"/>
                  <a:pt x="2133232" y="971910"/>
                  <a:pt x="2133266" y="990466"/>
                </a:cubicBezTo>
                <a:cubicBezTo>
                  <a:pt x="2133277" y="997451"/>
                  <a:pt x="2116132" y="1018988"/>
                  <a:pt x="2095164" y="1038326"/>
                </a:cubicBezTo>
                <a:lnTo>
                  <a:pt x="2057041" y="1073486"/>
                </a:lnTo>
                <a:lnTo>
                  <a:pt x="1990546" y="1039641"/>
                </a:lnTo>
                <a:cubicBezTo>
                  <a:pt x="1909040" y="998155"/>
                  <a:pt x="1778002" y="944857"/>
                  <a:pt x="1778002" y="953191"/>
                </a:cubicBezTo>
                <a:cubicBezTo>
                  <a:pt x="1778002" y="956553"/>
                  <a:pt x="1806578" y="1002453"/>
                  <a:pt x="1841502" y="1055192"/>
                </a:cubicBezTo>
                <a:cubicBezTo>
                  <a:pt x="1876427" y="1107931"/>
                  <a:pt x="1905002" y="1155874"/>
                  <a:pt x="1905002" y="1161733"/>
                </a:cubicBezTo>
                <a:cubicBezTo>
                  <a:pt x="1905002" y="1167593"/>
                  <a:pt x="1866971" y="1199525"/>
                  <a:pt x="1820488" y="1232694"/>
                </a:cubicBezTo>
                <a:lnTo>
                  <a:pt x="1735975" y="1293002"/>
                </a:lnTo>
                <a:lnTo>
                  <a:pt x="1690313" y="1270820"/>
                </a:lnTo>
                <a:cubicBezTo>
                  <a:pt x="1615243" y="1234349"/>
                  <a:pt x="1609048" y="1235504"/>
                  <a:pt x="1556996" y="1295666"/>
                </a:cubicBezTo>
                <a:cubicBezTo>
                  <a:pt x="1508148" y="1352126"/>
                  <a:pt x="1507664" y="1353693"/>
                  <a:pt x="1523139" y="1405343"/>
                </a:cubicBezTo>
                <a:cubicBezTo>
                  <a:pt x="1538285" y="1455892"/>
                  <a:pt x="1537496" y="1459084"/>
                  <a:pt x="1500806" y="1495774"/>
                </a:cubicBezTo>
                <a:cubicBezTo>
                  <a:pt x="1439458" y="1557122"/>
                  <a:pt x="1426713" y="1539467"/>
                  <a:pt x="1333502" y="1264019"/>
                </a:cubicBezTo>
                <a:lnTo>
                  <a:pt x="1250953" y="1020075"/>
                </a:lnTo>
                <a:lnTo>
                  <a:pt x="1301273" y="989396"/>
                </a:lnTo>
                <a:cubicBezTo>
                  <a:pt x="1328948" y="972522"/>
                  <a:pt x="1354929" y="958716"/>
                  <a:pt x="1359005" y="958716"/>
                </a:cubicBezTo>
                <a:cubicBezTo>
                  <a:pt x="1363082" y="958716"/>
                  <a:pt x="1453728" y="1004970"/>
                  <a:pt x="1560440" y="1061502"/>
                </a:cubicBezTo>
                <a:cubicBezTo>
                  <a:pt x="1667154" y="1118035"/>
                  <a:pt x="1756725" y="1162027"/>
                  <a:pt x="1759490" y="1159262"/>
                </a:cubicBezTo>
                <a:cubicBezTo>
                  <a:pt x="1762254" y="1156498"/>
                  <a:pt x="1715774" y="1081259"/>
                  <a:pt x="1656204" y="992064"/>
                </a:cubicBezTo>
                <a:cubicBezTo>
                  <a:pt x="1596632" y="902869"/>
                  <a:pt x="1546802" y="818605"/>
                  <a:pt x="1545471" y="804806"/>
                </a:cubicBezTo>
                <a:cubicBezTo>
                  <a:pt x="1543744" y="786893"/>
                  <a:pt x="1555868" y="774595"/>
                  <a:pt x="1587872" y="761797"/>
                </a:cubicBezTo>
                <a:cubicBezTo>
                  <a:pt x="1631381" y="744399"/>
                  <a:pt x="1636702" y="745745"/>
                  <a:pt x="1769956" y="807854"/>
                </a:cubicBezTo>
                <a:cubicBezTo>
                  <a:pt x="1845452" y="843042"/>
                  <a:pt x="1910066" y="868986"/>
                  <a:pt x="1913546" y="865505"/>
                </a:cubicBezTo>
                <a:cubicBezTo>
                  <a:pt x="1917024" y="862027"/>
                  <a:pt x="1890807" y="816113"/>
                  <a:pt x="1855286" y="763471"/>
                </a:cubicBezTo>
                <a:cubicBezTo>
                  <a:pt x="1819765" y="710831"/>
                  <a:pt x="1790702" y="662268"/>
                  <a:pt x="1790702" y="655548"/>
                </a:cubicBezTo>
                <a:cubicBezTo>
                  <a:pt x="1790702" y="648832"/>
                  <a:pt x="1803562" y="628764"/>
                  <a:pt x="1819277" y="610953"/>
                </a:cubicBezTo>
                <a:cubicBezTo>
                  <a:pt x="1834994" y="593143"/>
                  <a:pt x="1853567" y="580079"/>
                  <a:pt x="1860553" y="581923"/>
                </a:cubicBezTo>
                <a:close/>
                <a:moveTo>
                  <a:pt x="2247902" y="374757"/>
                </a:moveTo>
                <a:cubicBezTo>
                  <a:pt x="2315146" y="362779"/>
                  <a:pt x="2428323" y="406134"/>
                  <a:pt x="2445299" y="450370"/>
                </a:cubicBezTo>
                <a:cubicBezTo>
                  <a:pt x="2450258" y="463295"/>
                  <a:pt x="2438861" y="476929"/>
                  <a:pt x="2410619" y="491858"/>
                </a:cubicBezTo>
                <a:cubicBezTo>
                  <a:pt x="2346326" y="525837"/>
                  <a:pt x="2338911" y="527905"/>
                  <a:pt x="2330451" y="514215"/>
                </a:cubicBezTo>
                <a:cubicBezTo>
                  <a:pt x="2315627" y="490228"/>
                  <a:pt x="2250141" y="501270"/>
                  <a:pt x="2210776" y="534396"/>
                </a:cubicBezTo>
                <a:cubicBezTo>
                  <a:pt x="2163484" y="574190"/>
                  <a:pt x="2158944" y="629923"/>
                  <a:pt x="2196932" y="704384"/>
                </a:cubicBezTo>
                <a:cubicBezTo>
                  <a:pt x="2240667" y="790109"/>
                  <a:pt x="2299855" y="813373"/>
                  <a:pt x="2375156" y="774435"/>
                </a:cubicBezTo>
                <a:cubicBezTo>
                  <a:pt x="2419104" y="751707"/>
                  <a:pt x="2446600" y="707833"/>
                  <a:pt x="2428337" y="689573"/>
                </a:cubicBezTo>
                <a:cubicBezTo>
                  <a:pt x="2420248" y="681483"/>
                  <a:pt x="2402354" y="684169"/>
                  <a:pt x="2376991" y="697284"/>
                </a:cubicBezTo>
                <a:cubicBezTo>
                  <a:pt x="2355581" y="708356"/>
                  <a:pt x="2335068" y="717417"/>
                  <a:pt x="2331408" y="717417"/>
                </a:cubicBezTo>
                <a:cubicBezTo>
                  <a:pt x="2323212" y="717417"/>
                  <a:pt x="2286002" y="646748"/>
                  <a:pt x="2286002" y="631182"/>
                </a:cubicBezTo>
                <a:cubicBezTo>
                  <a:pt x="2286002" y="615031"/>
                  <a:pt x="2475426" y="524753"/>
                  <a:pt x="2490179" y="533871"/>
                </a:cubicBezTo>
                <a:cubicBezTo>
                  <a:pt x="2508782" y="545368"/>
                  <a:pt x="2578101" y="687990"/>
                  <a:pt x="2578101" y="714769"/>
                </a:cubicBezTo>
                <a:cubicBezTo>
                  <a:pt x="2578101" y="751594"/>
                  <a:pt x="2498473" y="835332"/>
                  <a:pt x="2425893" y="874835"/>
                </a:cubicBezTo>
                <a:cubicBezTo>
                  <a:pt x="2369171" y="905709"/>
                  <a:pt x="2349182" y="910027"/>
                  <a:pt x="2284641" y="905358"/>
                </a:cubicBezTo>
                <a:cubicBezTo>
                  <a:pt x="2229438" y="901365"/>
                  <a:pt x="2198537" y="891458"/>
                  <a:pt x="2168355" y="868078"/>
                </a:cubicBezTo>
                <a:cubicBezTo>
                  <a:pt x="2075153" y="795880"/>
                  <a:pt x="2026323" y="663738"/>
                  <a:pt x="2056108" y="564325"/>
                </a:cubicBezTo>
                <a:cubicBezTo>
                  <a:pt x="2081784" y="478625"/>
                  <a:pt x="2173454" y="388020"/>
                  <a:pt x="2247902" y="374757"/>
                </a:cubicBezTo>
                <a:close/>
                <a:moveTo>
                  <a:pt x="5588696" y="311015"/>
                </a:moveTo>
                <a:cubicBezTo>
                  <a:pt x="5605726" y="311015"/>
                  <a:pt x="5667437" y="336701"/>
                  <a:pt x="5680822" y="349361"/>
                </a:cubicBezTo>
                <a:cubicBezTo>
                  <a:pt x="5686472" y="354704"/>
                  <a:pt x="5674348" y="396010"/>
                  <a:pt x="5653880" y="441151"/>
                </a:cubicBezTo>
                <a:lnTo>
                  <a:pt x="5616666" y="523225"/>
                </a:lnTo>
                <a:lnTo>
                  <a:pt x="5685164" y="556820"/>
                </a:lnTo>
                <a:cubicBezTo>
                  <a:pt x="5722838" y="575299"/>
                  <a:pt x="5755773" y="590417"/>
                  <a:pt x="5758352" y="590417"/>
                </a:cubicBezTo>
                <a:cubicBezTo>
                  <a:pt x="5760932" y="590417"/>
                  <a:pt x="5769792" y="563270"/>
                  <a:pt x="5778043" y="530090"/>
                </a:cubicBezTo>
                <a:cubicBezTo>
                  <a:pt x="5797948" y="450044"/>
                  <a:pt x="5829147" y="422156"/>
                  <a:pt x="5879249" y="439623"/>
                </a:cubicBezTo>
                <a:cubicBezTo>
                  <a:pt x="5954495" y="465853"/>
                  <a:pt x="5953583" y="472885"/>
                  <a:pt x="5847842" y="682048"/>
                </a:cubicBezTo>
                <a:cubicBezTo>
                  <a:pt x="5793868" y="788812"/>
                  <a:pt x="5745239" y="886907"/>
                  <a:pt x="5739778" y="900037"/>
                </a:cubicBezTo>
                <a:cubicBezTo>
                  <a:pt x="5731265" y="920506"/>
                  <a:pt x="5724717" y="921942"/>
                  <a:pt x="5693850" y="910113"/>
                </a:cubicBezTo>
                <a:cubicBezTo>
                  <a:pt x="5620500" y="882006"/>
                  <a:pt x="5620177" y="880823"/>
                  <a:pt x="5662833" y="796325"/>
                </a:cubicBezTo>
                <a:cubicBezTo>
                  <a:pt x="5684540" y="753322"/>
                  <a:pt x="5702300" y="712360"/>
                  <a:pt x="5702300" y="705293"/>
                </a:cubicBezTo>
                <a:cubicBezTo>
                  <a:pt x="5702300" y="694586"/>
                  <a:pt x="5588764" y="628515"/>
                  <a:pt x="5570369" y="628515"/>
                </a:cubicBezTo>
                <a:cubicBezTo>
                  <a:pt x="5567192" y="628515"/>
                  <a:pt x="5546154" y="668522"/>
                  <a:pt x="5523616" y="717417"/>
                </a:cubicBezTo>
                <a:cubicBezTo>
                  <a:pt x="5501079" y="766311"/>
                  <a:pt x="5477965" y="806317"/>
                  <a:pt x="5472251" y="806317"/>
                </a:cubicBezTo>
                <a:cubicBezTo>
                  <a:pt x="5466537" y="806317"/>
                  <a:pt x="5441349" y="796533"/>
                  <a:pt x="5416279" y="784580"/>
                </a:cubicBezTo>
                <a:cubicBezTo>
                  <a:pt x="5380718" y="767622"/>
                  <a:pt x="5372132" y="757116"/>
                  <a:pt x="5377229" y="736807"/>
                </a:cubicBezTo>
                <a:cubicBezTo>
                  <a:pt x="5380823" y="722491"/>
                  <a:pt x="5426889" y="620828"/>
                  <a:pt x="5479597" y="510894"/>
                </a:cubicBezTo>
                <a:cubicBezTo>
                  <a:pt x="5532305" y="400963"/>
                  <a:pt x="5581400" y="311015"/>
                  <a:pt x="5588696" y="311015"/>
                </a:cubicBezTo>
                <a:close/>
                <a:moveTo>
                  <a:pt x="3966200" y="241013"/>
                </a:moveTo>
                <a:cubicBezTo>
                  <a:pt x="4018190" y="240003"/>
                  <a:pt x="4075806" y="250187"/>
                  <a:pt x="4088712" y="265735"/>
                </a:cubicBezTo>
                <a:cubicBezTo>
                  <a:pt x="4098578" y="277626"/>
                  <a:pt x="4100222" y="296384"/>
                  <a:pt x="4093442" y="319711"/>
                </a:cubicBezTo>
                <a:cubicBezTo>
                  <a:pt x="4083164" y="355071"/>
                  <a:pt x="4081930" y="355465"/>
                  <a:pt x="3981450" y="355465"/>
                </a:cubicBezTo>
                <a:lnTo>
                  <a:pt x="3879850" y="355465"/>
                </a:lnTo>
                <a:lnTo>
                  <a:pt x="3879850" y="304792"/>
                </a:lnTo>
                <a:cubicBezTo>
                  <a:pt x="3879850" y="258763"/>
                  <a:pt x="3883344" y="253369"/>
                  <a:pt x="3917950" y="245969"/>
                </a:cubicBezTo>
                <a:cubicBezTo>
                  <a:pt x="3932165" y="242927"/>
                  <a:pt x="3948870" y="241347"/>
                  <a:pt x="3966200" y="241013"/>
                </a:cubicBezTo>
                <a:close/>
                <a:moveTo>
                  <a:pt x="5168652" y="175857"/>
                </a:moveTo>
                <a:cubicBezTo>
                  <a:pt x="5178930" y="175847"/>
                  <a:pt x="5191086" y="176635"/>
                  <a:pt x="5206165" y="177957"/>
                </a:cubicBezTo>
                <a:cubicBezTo>
                  <a:pt x="5333012" y="189092"/>
                  <a:pt x="5416162" y="249816"/>
                  <a:pt x="5423150" y="336415"/>
                </a:cubicBezTo>
                <a:cubicBezTo>
                  <a:pt x="5424559" y="353878"/>
                  <a:pt x="5427937" y="378166"/>
                  <a:pt x="5430656" y="390392"/>
                </a:cubicBezTo>
                <a:cubicBezTo>
                  <a:pt x="5434529" y="407801"/>
                  <a:pt x="5427163" y="412615"/>
                  <a:pt x="5396665" y="412615"/>
                </a:cubicBezTo>
                <a:cubicBezTo>
                  <a:pt x="5345546" y="412615"/>
                  <a:pt x="5308600" y="391943"/>
                  <a:pt x="5308600" y="363337"/>
                </a:cubicBezTo>
                <a:cubicBezTo>
                  <a:pt x="5308600" y="303618"/>
                  <a:pt x="5206313" y="272013"/>
                  <a:pt x="5157120" y="316532"/>
                </a:cubicBezTo>
                <a:cubicBezTo>
                  <a:pt x="5128324" y="342594"/>
                  <a:pt x="5092700" y="439117"/>
                  <a:pt x="5092700" y="491079"/>
                </a:cubicBezTo>
                <a:cubicBezTo>
                  <a:pt x="5092700" y="567680"/>
                  <a:pt x="5200066" y="609096"/>
                  <a:pt x="5251450" y="552315"/>
                </a:cubicBezTo>
                <a:cubicBezTo>
                  <a:pt x="5282245" y="518287"/>
                  <a:pt x="5308098" y="520323"/>
                  <a:pt x="5351054" y="560152"/>
                </a:cubicBezTo>
                <a:lnTo>
                  <a:pt x="5386899" y="593390"/>
                </a:lnTo>
                <a:lnTo>
                  <a:pt x="5345490" y="636113"/>
                </a:lnTo>
                <a:cubicBezTo>
                  <a:pt x="5269745" y="714265"/>
                  <a:pt x="5191296" y="719035"/>
                  <a:pt x="5065345" y="653150"/>
                </a:cubicBezTo>
                <a:cubicBezTo>
                  <a:pt x="4979235" y="608104"/>
                  <a:pt x="4930570" y="448055"/>
                  <a:pt x="4977602" y="364578"/>
                </a:cubicBezTo>
                <a:cubicBezTo>
                  <a:pt x="5019639" y="289970"/>
                  <a:pt x="5059473" y="237226"/>
                  <a:pt x="5098686" y="204247"/>
                </a:cubicBezTo>
                <a:cubicBezTo>
                  <a:pt x="5123898" y="183043"/>
                  <a:pt x="5137820" y="175878"/>
                  <a:pt x="5168652" y="175857"/>
                </a:cubicBezTo>
                <a:close/>
                <a:moveTo>
                  <a:pt x="2918370" y="128456"/>
                </a:moveTo>
                <a:cubicBezTo>
                  <a:pt x="2979334" y="125410"/>
                  <a:pt x="3045037" y="153747"/>
                  <a:pt x="3085425" y="205089"/>
                </a:cubicBezTo>
                <a:cubicBezTo>
                  <a:pt x="3110713" y="237240"/>
                  <a:pt x="3110980" y="239914"/>
                  <a:pt x="3089721" y="248126"/>
                </a:cubicBezTo>
                <a:cubicBezTo>
                  <a:pt x="3077252" y="252939"/>
                  <a:pt x="3051804" y="265743"/>
                  <a:pt x="3033169" y="276575"/>
                </a:cubicBezTo>
                <a:cubicBezTo>
                  <a:pt x="3001789" y="294814"/>
                  <a:pt x="2997654" y="294466"/>
                  <a:pt x="2977226" y="271893"/>
                </a:cubicBezTo>
                <a:cubicBezTo>
                  <a:pt x="2950805" y="242699"/>
                  <a:pt x="2911424" y="240787"/>
                  <a:pt x="2862083" y="266307"/>
                </a:cubicBezTo>
                <a:cubicBezTo>
                  <a:pt x="2809184" y="293670"/>
                  <a:pt x="2841102" y="309179"/>
                  <a:pt x="2966749" y="317171"/>
                </a:cubicBezTo>
                <a:cubicBezTo>
                  <a:pt x="3092152" y="325146"/>
                  <a:pt x="3134734" y="348128"/>
                  <a:pt x="3165803" y="424600"/>
                </a:cubicBezTo>
                <a:cubicBezTo>
                  <a:pt x="3193587" y="492989"/>
                  <a:pt x="3179063" y="551441"/>
                  <a:pt x="3127008" y="580714"/>
                </a:cubicBezTo>
                <a:cubicBezTo>
                  <a:pt x="3108002" y="591399"/>
                  <a:pt x="3076144" y="612697"/>
                  <a:pt x="3056212" y="628038"/>
                </a:cubicBezTo>
                <a:cubicBezTo>
                  <a:pt x="3008501" y="664756"/>
                  <a:pt x="2905290" y="668576"/>
                  <a:pt x="2849604" y="635682"/>
                </a:cubicBezTo>
                <a:cubicBezTo>
                  <a:pt x="2796873" y="604533"/>
                  <a:pt x="2761231" y="544747"/>
                  <a:pt x="2781112" y="520794"/>
                </a:cubicBezTo>
                <a:cubicBezTo>
                  <a:pt x="2808630" y="487636"/>
                  <a:pt x="2869429" y="483663"/>
                  <a:pt x="2900635" y="512978"/>
                </a:cubicBezTo>
                <a:cubicBezTo>
                  <a:pt x="2932749" y="543149"/>
                  <a:pt x="2993714" y="547902"/>
                  <a:pt x="3027906" y="522903"/>
                </a:cubicBezTo>
                <a:cubicBezTo>
                  <a:pt x="3045467" y="510061"/>
                  <a:pt x="3048208" y="499024"/>
                  <a:pt x="3039736" y="475276"/>
                </a:cubicBezTo>
                <a:cubicBezTo>
                  <a:pt x="3029624" y="446933"/>
                  <a:pt x="3020279" y="443780"/>
                  <a:pt x="2927230" y="437331"/>
                </a:cubicBezTo>
                <a:cubicBezTo>
                  <a:pt x="2871417" y="433459"/>
                  <a:pt x="2813469" y="426678"/>
                  <a:pt x="2798458" y="422255"/>
                </a:cubicBezTo>
                <a:cubicBezTo>
                  <a:pt x="2757024" y="410054"/>
                  <a:pt x="2730501" y="362405"/>
                  <a:pt x="2730501" y="300164"/>
                </a:cubicBezTo>
                <a:cubicBezTo>
                  <a:pt x="2730501" y="252757"/>
                  <a:pt x="2737233" y="237816"/>
                  <a:pt x="2774374" y="202790"/>
                </a:cubicBezTo>
                <a:cubicBezTo>
                  <a:pt x="2798502" y="180031"/>
                  <a:pt x="2837079" y="152803"/>
                  <a:pt x="2860099" y="142276"/>
                </a:cubicBezTo>
                <a:cubicBezTo>
                  <a:pt x="2878254" y="133978"/>
                  <a:pt x="2898049" y="129474"/>
                  <a:pt x="2918370" y="128456"/>
                </a:cubicBezTo>
                <a:close/>
                <a:moveTo>
                  <a:pt x="4635562" y="37626"/>
                </a:moveTo>
                <a:cubicBezTo>
                  <a:pt x="4703900" y="41739"/>
                  <a:pt x="4898176" y="78377"/>
                  <a:pt x="4938457" y="96742"/>
                </a:cubicBezTo>
                <a:cubicBezTo>
                  <a:pt x="4963594" y="108198"/>
                  <a:pt x="4967100" y="116688"/>
                  <a:pt x="4960444" y="149973"/>
                </a:cubicBezTo>
                <a:cubicBezTo>
                  <a:pt x="4956088" y="171751"/>
                  <a:pt x="4947990" y="194105"/>
                  <a:pt x="4942449" y="199646"/>
                </a:cubicBezTo>
                <a:cubicBezTo>
                  <a:pt x="4936908" y="205187"/>
                  <a:pt x="4880063" y="199303"/>
                  <a:pt x="4816126" y="186564"/>
                </a:cubicBezTo>
                <a:cubicBezTo>
                  <a:pt x="4693015" y="162041"/>
                  <a:pt x="4686300" y="163815"/>
                  <a:pt x="4686300" y="220865"/>
                </a:cubicBezTo>
                <a:cubicBezTo>
                  <a:pt x="4686300" y="238578"/>
                  <a:pt x="4705974" y="246137"/>
                  <a:pt x="4785894" y="259115"/>
                </a:cubicBezTo>
                <a:cubicBezTo>
                  <a:pt x="4840670" y="268008"/>
                  <a:pt x="4892172" y="279417"/>
                  <a:pt x="4900343" y="284469"/>
                </a:cubicBezTo>
                <a:cubicBezTo>
                  <a:pt x="4918435" y="295649"/>
                  <a:pt x="4905391" y="374088"/>
                  <a:pt x="4884079" y="382269"/>
                </a:cubicBezTo>
                <a:cubicBezTo>
                  <a:pt x="4876098" y="385328"/>
                  <a:pt x="4824445" y="379203"/>
                  <a:pt x="4769294" y="368651"/>
                </a:cubicBezTo>
                <a:cubicBezTo>
                  <a:pt x="4714143" y="358099"/>
                  <a:pt x="4666948" y="351534"/>
                  <a:pt x="4664416" y="354065"/>
                </a:cubicBezTo>
                <a:cubicBezTo>
                  <a:pt x="4661885" y="356600"/>
                  <a:pt x="4656583" y="378582"/>
                  <a:pt x="4652633" y="402917"/>
                </a:cubicBezTo>
                <a:lnTo>
                  <a:pt x="4645454" y="447162"/>
                </a:lnTo>
                <a:lnTo>
                  <a:pt x="4883150" y="482468"/>
                </a:lnTo>
                <a:lnTo>
                  <a:pt x="4885870" y="533084"/>
                </a:lnTo>
                <a:cubicBezTo>
                  <a:pt x="4887367" y="560927"/>
                  <a:pt x="4883543" y="588753"/>
                  <a:pt x="4877372" y="594922"/>
                </a:cubicBezTo>
                <a:cubicBezTo>
                  <a:pt x="4870881" y="601414"/>
                  <a:pt x="4837627" y="597720"/>
                  <a:pt x="4798452" y="586155"/>
                </a:cubicBezTo>
                <a:cubicBezTo>
                  <a:pt x="4761216" y="575158"/>
                  <a:pt x="4679315" y="556512"/>
                  <a:pt x="4616450" y="544717"/>
                </a:cubicBezTo>
                <a:cubicBezTo>
                  <a:pt x="4553585" y="532922"/>
                  <a:pt x="4501458" y="520662"/>
                  <a:pt x="4500612" y="517467"/>
                </a:cubicBezTo>
                <a:cubicBezTo>
                  <a:pt x="4494121" y="492973"/>
                  <a:pt x="4512288" y="378160"/>
                  <a:pt x="4546843" y="225293"/>
                </a:cubicBezTo>
                <a:cubicBezTo>
                  <a:pt x="4582323" y="68334"/>
                  <a:pt x="4591342" y="43477"/>
                  <a:pt x="4614801" y="38006"/>
                </a:cubicBezTo>
                <a:cubicBezTo>
                  <a:pt x="4618607" y="37117"/>
                  <a:pt x="4625799" y="37039"/>
                  <a:pt x="4635562" y="37626"/>
                </a:cubicBezTo>
                <a:close/>
                <a:moveTo>
                  <a:pt x="3416005" y="24996"/>
                </a:moveTo>
                <a:cubicBezTo>
                  <a:pt x="3426202" y="25780"/>
                  <a:pt x="3437957" y="27392"/>
                  <a:pt x="3452171" y="29716"/>
                </a:cubicBezTo>
                <a:cubicBezTo>
                  <a:pt x="3530632" y="42543"/>
                  <a:pt x="3565259" y="63174"/>
                  <a:pt x="3600112" y="117854"/>
                </a:cubicBezTo>
                <a:cubicBezTo>
                  <a:pt x="3628638" y="162613"/>
                  <a:pt x="3628123" y="163705"/>
                  <a:pt x="3566278" y="189545"/>
                </a:cubicBezTo>
                <a:cubicBezTo>
                  <a:pt x="3522594" y="207798"/>
                  <a:pt x="3519312" y="207289"/>
                  <a:pt x="3486901" y="177248"/>
                </a:cubicBezTo>
                <a:cubicBezTo>
                  <a:pt x="3444505" y="137957"/>
                  <a:pt x="3390773" y="136908"/>
                  <a:pt x="3346023" y="174493"/>
                </a:cubicBezTo>
                <a:cubicBezTo>
                  <a:pt x="3312672" y="202504"/>
                  <a:pt x="3312257" y="204670"/>
                  <a:pt x="3325022" y="284384"/>
                </a:cubicBezTo>
                <a:cubicBezTo>
                  <a:pt x="3341243" y="385674"/>
                  <a:pt x="3361534" y="416140"/>
                  <a:pt x="3421560" y="429360"/>
                </a:cubicBezTo>
                <a:cubicBezTo>
                  <a:pt x="3477096" y="441583"/>
                  <a:pt x="3498243" y="428452"/>
                  <a:pt x="3524606" y="365355"/>
                </a:cubicBezTo>
                <a:cubicBezTo>
                  <a:pt x="3540206" y="328020"/>
                  <a:pt x="3547974" y="322727"/>
                  <a:pt x="3584197" y="324737"/>
                </a:cubicBezTo>
                <a:cubicBezTo>
                  <a:pt x="3646413" y="328194"/>
                  <a:pt x="3662309" y="344213"/>
                  <a:pt x="3644253" y="385252"/>
                </a:cubicBezTo>
                <a:cubicBezTo>
                  <a:pt x="3581067" y="528861"/>
                  <a:pt x="3539676" y="558783"/>
                  <a:pt x="3416509" y="549871"/>
                </a:cubicBezTo>
                <a:cubicBezTo>
                  <a:pt x="3327738" y="543450"/>
                  <a:pt x="3274920" y="506368"/>
                  <a:pt x="3232065" y="420370"/>
                </a:cubicBezTo>
                <a:cubicBezTo>
                  <a:pt x="3198155" y="352323"/>
                  <a:pt x="3190190" y="252183"/>
                  <a:pt x="3211464" y="161383"/>
                </a:cubicBezTo>
                <a:cubicBezTo>
                  <a:pt x="3222467" y="114424"/>
                  <a:pt x="3230000" y="107601"/>
                  <a:pt x="3342073" y="43104"/>
                </a:cubicBezTo>
                <a:cubicBezTo>
                  <a:pt x="3368858" y="27691"/>
                  <a:pt x="3385416" y="22638"/>
                  <a:pt x="3416005" y="24996"/>
                </a:cubicBezTo>
                <a:close/>
                <a:moveTo>
                  <a:pt x="3752821" y="6215"/>
                </a:moveTo>
                <a:cubicBezTo>
                  <a:pt x="3808436" y="6215"/>
                  <a:pt x="3808444" y="6224"/>
                  <a:pt x="3809533" y="53840"/>
                </a:cubicBezTo>
                <a:cubicBezTo>
                  <a:pt x="3810132" y="80034"/>
                  <a:pt x="3811911" y="190051"/>
                  <a:pt x="3813486" y="298318"/>
                </a:cubicBezTo>
                <a:lnTo>
                  <a:pt x="3816350" y="495165"/>
                </a:lnTo>
                <a:lnTo>
                  <a:pt x="3775150" y="505455"/>
                </a:lnTo>
                <a:cubicBezTo>
                  <a:pt x="3738099" y="514703"/>
                  <a:pt x="3732080" y="512148"/>
                  <a:pt x="3715383" y="480052"/>
                </a:cubicBezTo>
                <a:cubicBezTo>
                  <a:pt x="3693207" y="437433"/>
                  <a:pt x="3666201" y="14506"/>
                  <a:pt x="3685328" y="9392"/>
                </a:cubicBezTo>
                <a:cubicBezTo>
                  <a:pt x="3691857" y="7644"/>
                  <a:pt x="3722229" y="6215"/>
                  <a:pt x="3752821" y="6215"/>
                </a:cubicBezTo>
                <a:close/>
                <a:moveTo>
                  <a:pt x="4275117" y="94"/>
                </a:moveTo>
                <a:cubicBezTo>
                  <a:pt x="4327817" y="-425"/>
                  <a:pt x="4385548" y="1207"/>
                  <a:pt x="4419600" y="4524"/>
                </a:cubicBezTo>
                <a:lnTo>
                  <a:pt x="4502150" y="12565"/>
                </a:lnTo>
                <a:lnTo>
                  <a:pt x="4512617" y="62033"/>
                </a:lnTo>
                <a:cubicBezTo>
                  <a:pt x="4525616" y="123468"/>
                  <a:pt x="4512058" y="133944"/>
                  <a:pt x="4431836" y="124443"/>
                </a:cubicBezTo>
                <a:lnTo>
                  <a:pt x="4372835" y="117458"/>
                </a:lnTo>
                <a:lnTo>
                  <a:pt x="4364308" y="276941"/>
                </a:lnTo>
                <a:cubicBezTo>
                  <a:pt x="4351887" y="509299"/>
                  <a:pt x="4350400" y="514215"/>
                  <a:pt x="4292567" y="514215"/>
                </a:cubicBezTo>
                <a:cubicBezTo>
                  <a:pt x="4209256" y="514215"/>
                  <a:pt x="4203952" y="497336"/>
                  <a:pt x="4222732" y="291968"/>
                </a:cubicBezTo>
                <a:cubicBezTo>
                  <a:pt x="4231674" y="194178"/>
                  <a:pt x="4235337" y="110243"/>
                  <a:pt x="4230870" y="105444"/>
                </a:cubicBezTo>
                <a:cubicBezTo>
                  <a:pt x="4226404" y="100644"/>
                  <a:pt x="4197033" y="94929"/>
                  <a:pt x="4165600" y="92742"/>
                </a:cubicBezTo>
                <a:cubicBezTo>
                  <a:pt x="4109829" y="88861"/>
                  <a:pt x="4108508" y="87769"/>
                  <a:pt x="4110858" y="47490"/>
                </a:cubicBezTo>
                <a:lnTo>
                  <a:pt x="4113267" y="6215"/>
                </a:lnTo>
                <a:lnTo>
                  <a:pt x="4225158" y="1352"/>
                </a:lnTo>
                <a:cubicBezTo>
                  <a:pt x="4240543" y="680"/>
                  <a:pt x="4257551" y="270"/>
                  <a:pt x="4275117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文本框 95">
            <a:extLst>
              <a:ext uri="{FF2B5EF4-FFF2-40B4-BE49-F238E27FC236}">
                <a16:creationId xmlns:a16="http://schemas.microsoft.com/office/drawing/2014/main" id="{B4E28670-DB98-43DC-BC74-3B3073E40AE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6059389" y="6561222"/>
            <a:ext cx="71174" cy="24555"/>
          </a:xfrm>
          <a:custGeom>
            <a:avLst/>
            <a:gdLst/>
            <a:ahLst/>
            <a:cxnLst/>
            <a:rect l="l" t="t" r="r" b="b"/>
            <a:pathLst>
              <a:path w="1292423" h="445889">
                <a:moveTo>
                  <a:pt x="462557" y="238423"/>
                </a:moveTo>
                <a:cubicBezTo>
                  <a:pt x="442118" y="238423"/>
                  <a:pt x="426888" y="245467"/>
                  <a:pt x="416867" y="259556"/>
                </a:cubicBezTo>
                <a:cubicBezTo>
                  <a:pt x="406846" y="273646"/>
                  <a:pt x="401835" y="288925"/>
                  <a:pt x="401835" y="305396"/>
                </a:cubicBezTo>
                <a:cubicBezTo>
                  <a:pt x="401835" y="328414"/>
                  <a:pt x="407739" y="346373"/>
                  <a:pt x="419546" y="359271"/>
                </a:cubicBezTo>
                <a:cubicBezTo>
                  <a:pt x="431353" y="372170"/>
                  <a:pt x="446087" y="378619"/>
                  <a:pt x="463748" y="378619"/>
                </a:cubicBezTo>
                <a:cubicBezTo>
                  <a:pt x="481012" y="378619"/>
                  <a:pt x="495299" y="372418"/>
                  <a:pt x="506610" y="360015"/>
                </a:cubicBezTo>
                <a:cubicBezTo>
                  <a:pt x="517921" y="347613"/>
                  <a:pt x="523577" y="329704"/>
                  <a:pt x="523577" y="306289"/>
                </a:cubicBezTo>
                <a:cubicBezTo>
                  <a:pt x="523577" y="285849"/>
                  <a:pt x="517822" y="269429"/>
                  <a:pt x="506313" y="257026"/>
                </a:cubicBezTo>
                <a:cubicBezTo>
                  <a:pt x="494803" y="244624"/>
                  <a:pt x="480218" y="238423"/>
                  <a:pt x="462557" y="238423"/>
                </a:cubicBezTo>
                <a:close/>
                <a:moveTo>
                  <a:pt x="792956" y="69354"/>
                </a:moveTo>
                <a:cubicBezTo>
                  <a:pt x="777477" y="69354"/>
                  <a:pt x="764629" y="75456"/>
                  <a:pt x="754409" y="87660"/>
                </a:cubicBezTo>
                <a:cubicBezTo>
                  <a:pt x="744190" y="99864"/>
                  <a:pt x="739080" y="119856"/>
                  <a:pt x="739080" y="147638"/>
                </a:cubicBezTo>
                <a:cubicBezTo>
                  <a:pt x="739080" y="175816"/>
                  <a:pt x="744636" y="196503"/>
                  <a:pt x="755749" y="209699"/>
                </a:cubicBezTo>
                <a:cubicBezTo>
                  <a:pt x="766861" y="222895"/>
                  <a:pt x="780752" y="229493"/>
                  <a:pt x="797420" y="229493"/>
                </a:cubicBezTo>
                <a:cubicBezTo>
                  <a:pt x="813494" y="229493"/>
                  <a:pt x="827037" y="223143"/>
                  <a:pt x="838051" y="210443"/>
                </a:cubicBezTo>
                <a:cubicBezTo>
                  <a:pt x="849064" y="197743"/>
                  <a:pt x="854570" y="179090"/>
                  <a:pt x="854570" y="154484"/>
                </a:cubicBezTo>
                <a:cubicBezTo>
                  <a:pt x="854570" y="127496"/>
                  <a:pt x="848369" y="106561"/>
                  <a:pt x="835967" y="91678"/>
                </a:cubicBezTo>
                <a:cubicBezTo>
                  <a:pt x="823565" y="76796"/>
                  <a:pt x="809227" y="69354"/>
                  <a:pt x="792956" y="69354"/>
                </a:cubicBezTo>
                <a:close/>
                <a:moveTo>
                  <a:pt x="462259" y="66378"/>
                </a:moveTo>
                <a:cubicBezTo>
                  <a:pt x="446186" y="66378"/>
                  <a:pt x="433387" y="71140"/>
                  <a:pt x="423862" y="80665"/>
                </a:cubicBezTo>
                <a:cubicBezTo>
                  <a:pt x="414337" y="90190"/>
                  <a:pt x="409574" y="102791"/>
                  <a:pt x="409574" y="118467"/>
                </a:cubicBezTo>
                <a:cubicBezTo>
                  <a:pt x="409574" y="135136"/>
                  <a:pt x="414287" y="148134"/>
                  <a:pt x="423713" y="157460"/>
                </a:cubicBezTo>
                <a:cubicBezTo>
                  <a:pt x="433139" y="166787"/>
                  <a:pt x="445690" y="171450"/>
                  <a:pt x="461367" y="171450"/>
                </a:cubicBezTo>
                <a:cubicBezTo>
                  <a:pt x="477241" y="171450"/>
                  <a:pt x="489941" y="166737"/>
                  <a:pt x="499467" y="157312"/>
                </a:cubicBezTo>
                <a:cubicBezTo>
                  <a:pt x="508991" y="147886"/>
                  <a:pt x="513754" y="134839"/>
                  <a:pt x="513754" y="118170"/>
                </a:cubicBezTo>
                <a:cubicBezTo>
                  <a:pt x="513754" y="102493"/>
                  <a:pt x="509041" y="89942"/>
                  <a:pt x="499615" y="80516"/>
                </a:cubicBezTo>
                <a:cubicBezTo>
                  <a:pt x="490189" y="71090"/>
                  <a:pt x="477738" y="66378"/>
                  <a:pt x="462259" y="66378"/>
                </a:cubicBezTo>
                <a:close/>
                <a:moveTo>
                  <a:pt x="1006375" y="7739"/>
                </a:moveTo>
                <a:lnTo>
                  <a:pt x="1292423" y="7739"/>
                </a:lnTo>
                <a:lnTo>
                  <a:pt x="1292423" y="68461"/>
                </a:lnTo>
                <a:cubicBezTo>
                  <a:pt x="1268809" y="91678"/>
                  <a:pt x="1244798" y="125016"/>
                  <a:pt x="1220390" y="168474"/>
                </a:cubicBezTo>
                <a:cubicBezTo>
                  <a:pt x="1195982" y="211931"/>
                  <a:pt x="1177379" y="258118"/>
                  <a:pt x="1164579" y="307033"/>
                </a:cubicBezTo>
                <a:cubicBezTo>
                  <a:pt x="1151780" y="355947"/>
                  <a:pt x="1145480" y="399653"/>
                  <a:pt x="1145678" y="438150"/>
                </a:cubicBezTo>
                <a:lnTo>
                  <a:pt x="1065013" y="438150"/>
                </a:lnTo>
                <a:cubicBezTo>
                  <a:pt x="1066403" y="377825"/>
                  <a:pt x="1078854" y="316310"/>
                  <a:pt x="1102369" y="253603"/>
                </a:cubicBezTo>
                <a:cubicBezTo>
                  <a:pt x="1125884" y="190897"/>
                  <a:pt x="1157287" y="134839"/>
                  <a:pt x="1196577" y="85428"/>
                </a:cubicBezTo>
                <a:lnTo>
                  <a:pt x="1006375" y="85428"/>
                </a:lnTo>
                <a:close/>
                <a:moveTo>
                  <a:pt x="796825" y="0"/>
                </a:moveTo>
                <a:cubicBezTo>
                  <a:pt x="841077" y="0"/>
                  <a:pt x="877391" y="17115"/>
                  <a:pt x="905767" y="51346"/>
                </a:cubicBezTo>
                <a:cubicBezTo>
                  <a:pt x="934144" y="85576"/>
                  <a:pt x="948332" y="141883"/>
                  <a:pt x="948332" y="220266"/>
                </a:cubicBezTo>
                <a:cubicBezTo>
                  <a:pt x="948332" y="300038"/>
                  <a:pt x="933549" y="357585"/>
                  <a:pt x="903981" y="392906"/>
                </a:cubicBezTo>
                <a:cubicBezTo>
                  <a:pt x="874414" y="428228"/>
                  <a:pt x="835917" y="445889"/>
                  <a:pt x="788491" y="445889"/>
                </a:cubicBezTo>
                <a:cubicBezTo>
                  <a:pt x="754359" y="445889"/>
                  <a:pt x="726777" y="436811"/>
                  <a:pt x="705742" y="418654"/>
                </a:cubicBezTo>
                <a:cubicBezTo>
                  <a:pt x="684708" y="400497"/>
                  <a:pt x="671214" y="373360"/>
                  <a:pt x="665261" y="337245"/>
                </a:cubicBezTo>
                <a:lnTo>
                  <a:pt x="746223" y="328315"/>
                </a:lnTo>
                <a:cubicBezTo>
                  <a:pt x="748208" y="344785"/>
                  <a:pt x="753367" y="356989"/>
                  <a:pt x="761702" y="364927"/>
                </a:cubicBezTo>
                <a:cubicBezTo>
                  <a:pt x="770036" y="372864"/>
                  <a:pt x="781049" y="376833"/>
                  <a:pt x="794741" y="376833"/>
                </a:cubicBezTo>
                <a:cubicBezTo>
                  <a:pt x="812006" y="376833"/>
                  <a:pt x="826690" y="368896"/>
                  <a:pt x="838795" y="353021"/>
                </a:cubicBezTo>
                <a:cubicBezTo>
                  <a:pt x="850899" y="337146"/>
                  <a:pt x="858638" y="304205"/>
                  <a:pt x="862012" y="254199"/>
                </a:cubicBezTo>
                <a:cubicBezTo>
                  <a:pt x="840977" y="278606"/>
                  <a:pt x="814684" y="290810"/>
                  <a:pt x="783133" y="290810"/>
                </a:cubicBezTo>
                <a:cubicBezTo>
                  <a:pt x="748803" y="290810"/>
                  <a:pt x="719186" y="277565"/>
                  <a:pt x="694283" y="251073"/>
                </a:cubicBezTo>
                <a:cubicBezTo>
                  <a:pt x="669379" y="224582"/>
                  <a:pt x="656927" y="190103"/>
                  <a:pt x="656927" y="147638"/>
                </a:cubicBezTo>
                <a:cubicBezTo>
                  <a:pt x="656927" y="103386"/>
                  <a:pt x="670073" y="67717"/>
                  <a:pt x="696366" y="40630"/>
                </a:cubicBezTo>
                <a:cubicBezTo>
                  <a:pt x="722659" y="13544"/>
                  <a:pt x="756145" y="0"/>
                  <a:pt x="796825" y="0"/>
                </a:cubicBezTo>
                <a:close/>
                <a:moveTo>
                  <a:pt x="461367" y="0"/>
                </a:moveTo>
                <a:cubicBezTo>
                  <a:pt x="502840" y="0"/>
                  <a:pt x="535036" y="10617"/>
                  <a:pt x="557956" y="31849"/>
                </a:cubicBezTo>
                <a:cubicBezTo>
                  <a:pt x="580875" y="53082"/>
                  <a:pt x="592335" y="79971"/>
                  <a:pt x="592335" y="112514"/>
                </a:cubicBezTo>
                <a:cubicBezTo>
                  <a:pt x="592335" y="132755"/>
                  <a:pt x="587077" y="150763"/>
                  <a:pt x="576559" y="166539"/>
                </a:cubicBezTo>
                <a:cubicBezTo>
                  <a:pt x="566042" y="182315"/>
                  <a:pt x="551259" y="194370"/>
                  <a:pt x="532209" y="202704"/>
                </a:cubicBezTo>
                <a:cubicBezTo>
                  <a:pt x="556418" y="212428"/>
                  <a:pt x="574823" y="226616"/>
                  <a:pt x="587424" y="245269"/>
                </a:cubicBezTo>
                <a:cubicBezTo>
                  <a:pt x="600025" y="263922"/>
                  <a:pt x="606325" y="285453"/>
                  <a:pt x="606325" y="309860"/>
                </a:cubicBezTo>
                <a:cubicBezTo>
                  <a:pt x="606325" y="350143"/>
                  <a:pt x="593476" y="382885"/>
                  <a:pt x="567779" y="408087"/>
                </a:cubicBezTo>
                <a:cubicBezTo>
                  <a:pt x="542081" y="433288"/>
                  <a:pt x="507900" y="445889"/>
                  <a:pt x="465236" y="445889"/>
                </a:cubicBezTo>
                <a:cubicBezTo>
                  <a:pt x="425549" y="445889"/>
                  <a:pt x="392509" y="435471"/>
                  <a:pt x="366117" y="414635"/>
                </a:cubicBezTo>
                <a:cubicBezTo>
                  <a:pt x="334962" y="390029"/>
                  <a:pt x="319384" y="356295"/>
                  <a:pt x="319384" y="313432"/>
                </a:cubicBezTo>
                <a:cubicBezTo>
                  <a:pt x="319384" y="289818"/>
                  <a:pt x="325238" y="268139"/>
                  <a:pt x="336946" y="248394"/>
                </a:cubicBezTo>
                <a:cubicBezTo>
                  <a:pt x="348654" y="228650"/>
                  <a:pt x="367109" y="213420"/>
                  <a:pt x="392310" y="202704"/>
                </a:cubicBezTo>
                <a:cubicBezTo>
                  <a:pt x="370681" y="193576"/>
                  <a:pt x="354954" y="181025"/>
                  <a:pt x="345132" y="165051"/>
                </a:cubicBezTo>
                <a:cubicBezTo>
                  <a:pt x="335309" y="149076"/>
                  <a:pt x="330398" y="131564"/>
                  <a:pt x="330398" y="112514"/>
                </a:cubicBezTo>
                <a:cubicBezTo>
                  <a:pt x="330398" y="79971"/>
                  <a:pt x="341758" y="53082"/>
                  <a:pt x="364479" y="31849"/>
                </a:cubicBezTo>
                <a:cubicBezTo>
                  <a:pt x="387201" y="10617"/>
                  <a:pt x="419496" y="0"/>
                  <a:pt x="461367" y="0"/>
                </a:cubicBezTo>
                <a:close/>
                <a:moveTo>
                  <a:pt x="123824" y="0"/>
                </a:moveTo>
                <a:lnTo>
                  <a:pt x="191690" y="0"/>
                </a:lnTo>
                <a:lnTo>
                  <a:pt x="191690" y="438150"/>
                </a:lnTo>
                <a:lnTo>
                  <a:pt x="108049" y="438150"/>
                </a:lnTo>
                <a:lnTo>
                  <a:pt x="108049" y="122932"/>
                </a:lnTo>
                <a:cubicBezTo>
                  <a:pt x="77489" y="151507"/>
                  <a:pt x="41473" y="172641"/>
                  <a:pt x="0" y="186333"/>
                </a:cubicBezTo>
                <a:lnTo>
                  <a:pt x="0" y="110431"/>
                </a:lnTo>
                <a:cubicBezTo>
                  <a:pt x="21827" y="103287"/>
                  <a:pt x="45541" y="89744"/>
                  <a:pt x="71139" y="69801"/>
                </a:cubicBezTo>
                <a:cubicBezTo>
                  <a:pt x="96738" y="49858"/>
                  <a:pt x="114299" y="26591"/>
                  <a:pt x="1238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D3DA7586-D729-4A61-BD6B-6FC980AA7A7F}"/>
              </a:ext>
            </a:extLst>
          </p:cNvPr>
          <p:cNvSpPr/>
          <p:nvPr userDrawn="1"/>
        </p:nvSpPr>
        <p:spPr>
          <a:xfrm>
            <a:off x="5949466" y="6320098"/>
            <a:ext cx="285437" cy="217258"/>
          </a:xfrm>
          <a:custGeom>
            <a:avLst/>
            <a:gdLst>
              <a:gd name="connsiteX0" fmla="*/ 339417 w 6783013"/>
              <a:gd name="connsiteY0" fmla="*/ 1676636 h 5162844"/>
              <a:gd name="connsiteX1" fmla="*/ 354562 w 6783013"/>
              <a:gd name="connsiteY1" fmla="*/ 1678045 h 5162844"/>
              <a:gd name="connsiteX2" fmla="*/ 388125 w 6783013"/>
              <a:gd name="connsiteY2" fmla="*/ 1745542 h 5162844"/>
              <a:gd name="connsiteX3" fmla="*/ 462466 w 6783013"/>
              <a:gd name="connsiteY3" fmla="*/ 1915722 h 5162844"/>
              <a:gd name="connsiteX4" fmla="*/ 416627 w 6783013"/>
              <a:gd name="connsiteY4" fmla="*/ 2064456 h 5162844"/>
              <a:gd name="connsiteX5" fmla="*/ 231802 w 6783013"/>
              <a:gd name="connsiteY5" fmla="*/ 2716462 h 5162844"/>
              <a:gd name="connsiteX6" fmla="*/ 461645 w 6783013"/>
              <a:gd name="connsiteY6" fmla="*/ 3494257 h 5162844"/>
              <a:gd name="connsiteX7" fmla="*/ 1068007 w 6783013"/>
              <a:gd name="connsiteY7" fmla="*/ 4010565 h 5162844"/>
              <a:gd name="connsiteX8" fmla="*/ 1392022 w 6783013"/>
              <a:gd name="connsiteY8" fmla="*/ 4199263 h 5162844"/>
              <a:gd name="connsiteX9" fmla="*/ 809897 w 6783013"/>
              <a:gd name="connsiteY9" fmla="*/ 3957216 h 5162844"/>
              <a:gd name="connsiteX10" fmla="*/ 96412 w 6783013"/>
              <a:gd name="connsiteY10" fmla="*/ 3161991 h 5162844"/>
              <a:gd name="connsiteX11" fmla="*/ 8 w 6783013"/>
              <a:gd name="connsiteY11" fmla="*/ 2633384 h 5162844"/>
              <a:gd name="connsiteX12" fmla="*/ 58213 w 6783013"/>
              <a:gd name="connsiteY12" fmla="*/ 2214284 h 5162844"/>
              <a:gd name="connsiteX13" fmla="*/ 270692 w 6783013"/>
              <a:gd name="connsiteY13" fmla="*/ 1760447 h 5162844"/>
              <a:gd name="connsiteX14" fmla="*/ 339417 w 6783013"/>
              <a:gd name="connsiteY14" fmla="*/ 1676636 h 5162844"/>
              <a:gd name="connsiteX15" fmla="*/ 3754737 w 6783013"/>
              <a:gd name="connsiteY15" fmla="*/ 7 h 5162844"/>
              <a:gd name="connsiteX16" fmla="*/ 4204155 w 6783013"/>
              <a:gd name="connsiteY16" fmla="*/ 10991 h 5162844"/>
              <a:gd name="connsiteX17" fmla="*/ 4653648 w 6783013"/>
              <a:gd name="connsiteY17" fmla="*/ 61847 h 5162844"/>
              <a:gd name="connsiteX18" fmla="*/ 4786998 w 6783013"/>
              <a:gd name="connsiteY18" fmla="*/ 84901 h 5162844"/>
              <a:gd name="connsiteX19" fmla="*/ 5668977 w 6783013"/>
              <a:gd name="connsiteY19" fmla="*/ 375704 h 5162844"/>
              <a:gd name="connsiteX20" fmla="*/ 6351440 w 6783013"/>
              <a:gd name="connsiteY20" fmla="*/ 899834 h 5162844"/>
              <a:gd name="connsiteX21" fmla="*/ 6769120 w 6783013"/>
              <a:gd name="connsiteY21" fmla="*/ 1893976 h 5162844"/>
              <a:gd name="connsiteX22" fmla="*/ 6676677 w 6783013"/>
              <a:gd name="connsiteY22" fmla="*/ 2639358 h 5162844"/>
              <a:gd name="connsiteX23" fmla="*/ 6412782 w 6783013"/>
              <a:gd name="connsiteY23" fmla="*/ 3160434 h 5162844"/>
              <a:gd name="connsiteX24" fmla="*/ 6165769 w 6783013"/>
              <a:gd name="connsiteY24" fmla="*/ 3490634 h 5162844"/>
              <a:gd name="connsiteX25" fmla="*/ 5798917 w 6783013"/>
              <a:gd name="connsiteY25" fmla="*/ 3875497 h 5162844"/>
              <a:gd name="connsiteX26" fmla="*/ 5333098 w 6783013"/>
              <a:gd name="connsiteY26" fmla="*/ 4220168 h 5162844"/>
              <a:gd name="connsiteX27" fmla="*/ 4926698 w 6783013"/>
              <a:gd name="connsiteY27" fmla="*/ 4462690 h 5162844"/>
              <a:gd name="connsiteX28" fmla="*/ 4463148 w 6783013"/>
              <a:gd name="connsiteY28" fmla="*/ 4681198 h 5162844"/>
              <a:gd name="connsiteX29" fmla="*/ 3961498 w 6783013"/>
              <a:gd name="connsiteY29" fmla="*/ 4861836 h 5162844"/>
              <a:gd name="connsiteX30" fmla="*/ 3809098 w 6783013"/>
              <a:gd name="connsiteY30" fmla="*/ 4906602 h 5162844"/>
              <a:gd name="connsiteX31" fmla="*/ 3669398 w 6783013"/>
              <a:gd name="connsiteY31" fmla="*/ 4944004 h 5162844"/>
              <a:gd name="connsiteX32" fmla="*/ 3542398 w 6783013"/>
              <a:gd name="connsiteY32" fmla="*/ 4976221 h 5162844"/>
              <a:gd name="connsiteX33" fmla="*/ 2970898 w 6783013"/>
              <a:gd name="connsiteY33" fmla="*/ 5083086 h 5162844"/>
              <a:gd name="connsiteX34" fmla="*/ 2684498 w 6783013"/>
              <a:gd name="connsiteY34" fmla="*/ 5128407 h 5162844"/>
              <a:gd name="connsiteX35" fmla="*/ 1814222 w 6783013"/>
              <a:gd name="connsiteY35" fmla="*/ 5162680 h 5162844"/>
              <a:gd name="connsiteX36" fmla="*/ 1248007 w 6783013"/>
              <a:gd name="connsiteY36" fmla="*/ 5007082 h 5162844"/>
              <a:gd name="connsiteX37" fmla="*/ 1192120 w 6783013"/>
              <a:gd name="connsiteY37" fmla="*/ 4925464 h 5162844"/>
              <a:gd name="connsiteX38" fmla="*/ 1185327 w 6783013"/>
              <a:gd name="connsiteY38" fmla="*/ 4799228 h 5162844"/>
              <a:gd name="connsiteX39" fmla="*/ 1218989 w 6783013"/>
              <a:gd name="connsiteY39" fmla="*/ 4715610 h 5162844"/>
              <a:gd name="connsiteX40" fmla="*/ 1237348 w 6783013"/>
              <a:gd name="connsiteY40" fmla="*/ 4688191 h 5162844"/>
              <a:gd name="connsiteX41" fmla="*/ 1341019 w 6783013"/>
              <a:gd name="connsiteY41" fmla="*/ 4519701 h 5162844"/>
              <a:gd name="connsiteX42" fmla="*/ 1563324 w 6783013"/>
              <a:gd name="connsiteY42" fmla="*/ 4280151 h 5162844"/>
              <a:gd name="connsiteX43" fmla="*/ 1580248 w 6783013"/>
              <a:gd name="connsiteY43" fmla="*/ 4270019 h 5162844"/>
              <a:gd name="connsiteX44" fmla="*/ 2023164 w 6783013"/>
              <a:gd name="connsiteY44" fmla="*/ 3739117 h 5162844"/>
              <a:gd name="connsiteX45" fmla="*/ 2194659 w 6783013"/>
              <a:gd name="connsiteY45" fmla="*/ 3547784 h 5162844"/>
              <a:gd name="connsiteX46" fmla="*/ 2367304 w 6783013"/>
              <a:gd name="connsiteY46" fmla="*/ 3357284 h 5162844"/>
              <a:gd name="connsiteX47" fmla="*/ 2513309 w 6783013"/>
              <a:gd name="connsiteY47" fmla="*/ 3196609 h 5162844"/>
              <a:gd name="connsiteX48" fmla="*/ 2583548 w 6783013"/>
              <a:gd name="connsiteY48" fmla="*/ 3120004 h 5162844"/>
              <a:gd name="connsiteX49" fmla="*/ 2920269 w 6783013"/>
              <a:gd name="connsiteY49" fmla="*/ 2748951 h 5162844"/>
              <a:gd name="connsiteX50" fmla="*/ 3002855 w 6783013"/>
              <a:gd name="connsiteY50" fmla="*/ 2658784 h 5162844"/>
              <a:gd name="connsiteX51" fmla="*/ 3391098 w 6783013"/>
              <a:gd name="connsiteY51" fmla="*/ 2240669 h 5162844"/>
              <a:gd name="connsiteX52" fmla="*/ 3491598 w 6783013"/>
              <a:gd name="connsiteY52" fmla="*/ 2131569 h 5162844"/>
              <a:gd name="connsiteX53" fmla="*/ 3809098 w 6783013"/>
              <a:gd name="connsiteY53" fmla="*/ 1787729 h 5162844"/>
              <a:gd name="connsiteX54" fmla="*/ 3993248 w 6783013"/>
              <a:gd name="connsiteY54" fmla="*/ 1586749 h 5162844"/>
              <a:gd name="connsiteX55" fmla="*/ 4151998 w 6783013"/>
              <a:gd name="connsiteY55" fmla="*/ 1414703 h 5162844"/>
              <a:gd name="connsiteX56" fmla="*/ 4700523 w 6783013"/>
              <a:gd name="connsiteY56" fmla="*/ 1420794 h 5162844"/>
              <a:gd name="connsiteX57" fmla="*/ 5256428 w 6783013"/>
              <a:gd name="connsiteY57" fmla="*/ 1438824 h 5162844"/>
              <a:gd name="connsiteX58" fmla="*/ 5216258 w 6783013"/>
              <a:gd name="connsiteY58" fmla="*/ 1492799 h 5162844"/>
              <a:gd name="connsiteX59" fmla="*/ 5041376 w 6783013"/>
              <a:gd name="connsiteY59" fmla="*/ 1680884 h 5162844"/>
              <a:gd name="connsiteX60" fmla="*/ 4906933 w 6783013"/>
              <a:gd name="connsiteY60" fmla="*/ 1833284 h 5162844"/>
              <a:gd name="connsiteX61" fmla="*/ 4831788 w 6783013"/>
              <a:gd name="connsiteY61" fmla="*/ 1934351 h 5162844"/>
              <a:gd name="connsiteX62" fmla="*/ 4718226 w 6783013"/>
              <a:gd name="connsiteY62" fmla="*/ 2067238 h 5162844"/>
              <a:gd name="connsiteX63" fmla="*/ 4481826 w 6783013"/>
              <a:gd name="connsiteY63" fmla="*/ 2322184 h 5162844"/>
              <a:gd name="connsiteX64" fmla="*/ 4298048 w 6783013"/>
              <a:gd name="connsiteY64" fmla="*/ 2531410 h 5162844"/>
              <a:gd name="connsiteX65" fmla="*/ 4196448 w 6783013"/>
              <a:gd name="connsiteY65" fmla="*/ 2645250 h 5162844"/>
              <a:gd name="connsiteX66" fmla="*/ 4113848 w 6783013"/>
              <a:gd name="connsiteY66" fmla="*/ 2739757 h 5162844"/>
              <a:gd name="connsiteX67" fmla="*/ 3845180 w 6783013"/>
              <a:gd name="connsiteY67" fmla="*/ 3058973 h 5162844"/>
              <a:gd name="connsiteX68" fmla="*/ 3794211 w 6783013"/>
              <a:gd name="connsiteY68" fmla="*/ 3117696 h 5162844"/>
              <a:gd name="connsiteX69" fmla="*/ 3581270 w 6783013"/>
              <a:gd name="connsiteY69" fmla="*/ 3352507 h 5162844"/>
              <a:gd name="connsiteX70" fmla="*/ 3409300 w 6783013"/>
              <a:gd name="connsiteY70" fmla="*/ 3547784 h 5162844"/>
              <a:gd name="connsiteX71" fmla="*/ 3276727 w 6783013"/>
              <a:gd name="connsiteY71" fmla="*/ 3700184 h 5162844"/>
              <a:gd name="connsiteX72" fmla="*/ 3099428 w 6783013"/>
              <a:gd name="connsiteY72" fmla="*/ 3903384 h 5162844"/>
              <a:gd name="connsiteX73" fmla="*/ 2837548 w 6783013"/>
              <a:gd name="connsiteY73" fmla="*/ 4239917 h 5162844"/>
              <a:gd name="connsiteX74" fmla="*/ 3199498 w 6783013"/>
              <a:gd name="connsiteY74" fmla="*/ 4200975 h 5162844"/>
              <a:gd name="connsiteX75" fmla="*/ 3434007 w 6783013"/>
              <a:gd name="connsiteY75" fmla="*/ 4170007 h 5162844"/>
              <a:gd name="connsiteX76" fmla="*/ 3586407 w 6783013"/>
              <a:gd name="connsiteY76" fmla="*/ 4137293 h 5162844"/>
              <a:gd name="connsiteX77" fmla="*/ 3694798 w 6783013"/>
              <a:gd name="connsiteY77" fmla="*/ 4100763 h 5162844"/>
              <a:gd name="connsiteX78" fmla="*/ 3994164 w 6783013"/>
              <a:gd name="connsiteY78" fmla="*/ 4030384 h 5162844"/>
              <a:gd name="connsiteX79" fmla="*/ 4042129 w 6783013"/>
              <a:gd name="connsiteY79" fmla="*/ 4006806 h 5162844"/>
              <a:gd name="connsiteX80" fmla="*/ 4234548 w 6783013"/>
              <a:gd name="connsiteY80" fmla="*/ 3921925 h 5162844"/>
              <a:gd name="connsiteX81" fmla="*/ 5002898 w 6783013"/>
              <a:gd name="connsiteY81" fmla="*/ 3518862 h 5162844"/>
              <a:gd name="connsiteX82" fmla="*/ 5131080 w 6783013"/>
              <a:gd name="connsiteY82" fmla="*/ 3435901 h 5162844"/>
              <a:gd name="connsiteX83" fmla="*/ 5351356 w 6783013"/>
              <a:gd name="connsiteY83" fmla="*/ 3276163 h 5162844"/>
              <a:gd name="connsiteX84" fmla="*/ 5811244 w 6783013"/>
              <a:gd name="connsiteY84" fmla="*/ 2779434 h 5162844"/>
              <a:gd name="connsiteX85" fmla="*/ 5914835 w 6783013"/>
              <a:gd name="connsiteY85" fmla="*/ 2623878 h 5162844"/>
              <a:gd name="connsiteX86" fmla="*/ 6046181 w 6783013"/>
              <a:gd name="connsiteY86" fmla="*/ 2233334 h 5162844"/>
              <a:gd name="connsiteX87" fmla="*/ 6068078 w 6783013"/>
              <a:gd name="connsiteY87" fmla="*/ 1915834 h 5162844"/>
              <a:gd name="connsiteX88" fmla="*/ 6032517 w 6783013"/>
              <a:gd name="connsiteY88" fmla="*/ 1598334 h 5162844"/>
              <a:gd name="connsiteX89" fmla="*/ 5462130 w 6783013"/>
              <a:gd name="connsiteY89" fmla="*/ 922362 h 5162844"/>
              <a:gd name="connsiteX90" fmla="*/ 4499926 w 6783013"/>
              <a:gd name="connsiteY90" fmla="*/ 543373 h 5162844"/>
              <a:gd name="connsiteX91" fmla="*/ 4377151 w 6783013"/>
              <a:gd name="connsiteY91" fmla="*/ 520628 h 5162844"/>
              <a:gd name="connsiteX92" fmla="*/ 4120175 w 6783013"/>
              <a:gd name="connsiteY92" fmla="*/ 486612 h 5162844"/>
              <a:gd name="connsiteX93" fmla="*/ 3656698 w 6783013"/>
              <a:gd name="connsiteY93" fmla="*/ 473803 h 5162844"/>
              <a:gd name="connsiteX94" fmla="*/ 3265996 w 6783013"/>
              <a:gd name="connsiteY94" fmla="*/ 520358 h 5162844"/>
              <a:gd name="connsiteX95" fmla="*/ 2942146 w 6783013"/>
              <a:gd name="connsiteY95" fmla="*/ 577737 h 5162844"/>
              <a:gd name="connsiteX96" fmla="*/ 2342248 w 6783013"/>
              <a:gd name="connsiteY96" fmla="*/ 734184 h 5162844"/>
              <a:gd name="connsiteX97" fmla="*/ 1633131 w 6783013"/>
              <a:gd name="connsiteY97" fmla="*/ 1025157 h 5162844"/>
              <a:gd name="connsiteX98" fmla="*/ 1488240 w 6783013"/>
              <a:gd name="connsiteY98" fmla="*/ 1096684 h 5162844"/>
              <a:gd name="connsiteX99" fmla="*/ 1378208 w 6783013"/>
              <a:gd name="connsiteY99" fmla="*/ 1047488 h 5162844"/>
              <a:gd name="connsiteX100" fmla="*/ 1127262 w 6783013"/>
              <a:gd name="connsiteY100" fmla="*/ 963271 h 5162844"/>
              <a:gd name="connsiteX101" fmla="*/ 1059548 w 6783013"/>
              <a:gd name="connsiteY101" fmla="*/ 936600 h 5162844"/>
              <a:gd name="connsiteX102" fmla="*/ 1332338 w 6783013"/>
              <a:gd name="connsiteY102" fmla="*/ 741084 h 5162844"/>
              <a:gd name="connsiteX103" fmla="*/ 1398165 w 6783013"/>
              <a:gd name="connsiteY103" fmla="*/ 690015 h 5162844"/>
              <a:gd name="connsiteX104" fmla="*/ 2075548 w 6783013"/>
              <a:gd name="connsiteY104" fmla="*/ 346838 h 5162844"/>
              <a:gd name="connsiteX105" fmla="*/ 2386698 w 6783013"/>
              <a:gd name="connsiteY105" fmla="*/ 233165 h 5162844"/>
              <a:gd name="connsiteX106" fmla="*/ 2475598 w 6783013"/>
              <a:gd name="connsiteY106" fmla="*/ 208052 h 5162844"/>
              <a:gd name="connsiteX107" fmla="*/ 2551798 w 6783013"/>
              <a:gd name="connsiteY107" fmla="*/ 182631 h 5162844"/>
              <a:gd name="connsiteX108" fmla="*/ 3186798 w 6783013"/>
              <a:gd name="connsiteY108" fmla="*/ 40593 h 5162844"/>
              <a:gd name="connsiteX109" fmla="*/ 3453498 w 6783013"/>
              <a:gd name="connsiteY109" fmla="*/ 12184 h 5162844"/>
              <a:gd name="connsiteX110" fmla="*/ 3754737 w 6783013"/>
              <a:gd name="connsiteY110" fmla="*/ 7 h 51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783013" h="5162844">
                <a:moveTo>
                  <a:pt x="339417" y="1676636"/>
                </a:moveTo>
                <a:cubicBezTo>
                  <a:pt x="344415" y="1675346"/>
                  <a:pt x="349231" y="1676044"/>
                  <a:pt x="354562" y="1678045"/>
                </a:cubicBezTo>
                <a:cubicBezTo>
                  <a:pt x="372662" y="1684840"/>
                  <a:pt x="382180" y="1703981"/>
                  <a:pt x="388125" y="1745542"/>
                </a:cubicBezTo>
                <a:cubicBezTo>
                  <a:pt x="396525" y="1804264"/>
                  <a:pt x="438834" y="1901116"/>
                  <a:pt x="462466" y="1915722"/>
                </a:cubicBezTo>
                <a:cubicBezTo>
                  <a:pt x="487510" y="1931200"/>
                  <a:pt x="474679" y="1972833"/>
                  <a:pt x="416627" y="2064456"/>
                </a:cubicBezTo>
                <a:cubicBezTo>
                  <a:pt x="301045" y="2246877"/>
                  <a:pt x="233879" y="2483820"/>
                  <a:pt x="231802" y="2716462"/>
                </a:cubicBezTo>
                <a:cubicBezTo>
                  <a:pt x="228782" y="3054680"/>
                  <a:pt x="282515" y="3236513"/>
                  <a:pt x="461645" y="3494257"/>
                </a:cubicBezTo>
                <a:cubicBezTo>
                  <a:pt x="587508" y="3675358"/>
                  <a:pt x="860542" y="3907843"/>
                  <a:pt x="1068007" y="4010565"/>
                </a:cubicBezTo>
                <a:cubicBezTo>
                  <a:pt x="1301929" y="4126387"/>
                  <a:pt x="1408402" y="4188395"/>
                  <a:pt x="1392022" y="4199263"/>
                </a:cubicBezTo>
                <a:cubicBezTo>
                  <a:pt x="1360664" y="4220068"/>
                  <a:pt x="1039357" y="4086469"/>
                  <a:pt x="809897" y="3957216"/>
                </a:cubicBezTo>
                <a:cubicBezTo>
                  <a:pt x="495762" y="3780267"/>
                  <a:pt x="183392" y="3432110"/>
                  <a:pt x="96412" y="3161991"/>
                </a:cubicBezTo>
                <a:cubicBezTo>
                  <a:pt x="10193" y="2894234"/>
                  <a:pt x="330" y="2840157"/>
                  <a:pt x="8" y="2633384"/>
                </a:cubicBezTo>
                <a:cubicBezTo>
                  <a:pt x="-300" y="2435510"/>
                  <a:pt x="7340" y="2380496"/>
                  <a:pt x="58213" y="2214284"/>
                </a:cubicBezTo>
                <a:cubicBezTo>
                  <a:pt x="101072" y="2074256"/>
                  <a:pt x="185334" y="1894279"/>
                  <a:pt x="270692" y="1760447"/>
                </a:cubicBezTo>
                <a:cubicBezTo>
                  <a:pt x="307792" y="1702279"/>
                  <a:pt x="324424" y="1680508"/>
                  <a:pt x="339417" y="1676636"/>
                </a:cubicBezTo>
                <a:close/>
                <a:moveTo>
                  <a:pt x="3754737" y="7"/>
                </a:moveTo>
                <a:cubicBezTo>
                  <a:pt x="3872742" y="-181"/>
                  <a:pt x="4015443" y="3492"/>
                  <a:pt x="4204155" y="10991"/>
                </a:cubicBezTo>
                <a:cubicBezTo>
                  <a:pt x="4367399" y="17479"/>
                  <a:pt x="4473081" y="29436"/>
                  <a:pt x="4653648" y="61847"/>
                </a:cubicBezTo>
                <a:cubicBezTo>
                  <a:pt x="4706036" y="71251"/>
                  <a:pt x="4766043" y="81625"/>
                  <a:pt x="4786998" y="84901"/>
                </a:cubicBezTo>
                <a:cubicBezTo>
                  <a:pt x="4916080" y="105080"/>
                  <a:pt x="5521768" y="304784"/>
                  <a:pt x="5668977" y="375704"/>
                </a:cubicBezTo>
                <a:cubicBezTo>
                  <a:pt x="5915000" y="494226"/>
                  <a:pt x="6185065" y="701636"/>
                  <a:pt x="6351440" y="899834"/>
                </a:cubicBezTo>
                <a:cubicBezTo>
                  <a:pt x="6599970" y="1195901"/>
                  <a:pt x="6698052" y="1429354"/>
                  <a:pt x="6769120" y="1893976"/>
                </a:cubicBezTo>
                <a:cubicBezTo>
                  <a:pt x="6805530" y="2132011"/>
                  <a:pt x="6768885" y="2427488"/>
                  <a:pt x="6676677" y="2639358"/>
                </a:cubicBezTo>
                <a:cubicBezTo>
                  <a:pt x="6588009" y="2843096"/>
                  <a:pt x="6480300" y="3055773"/>
                  <a:pt x="6412782" y="3160434"/>
                </a:cubicBezTo>
                <a:cubicBezTo>
                  <a:pt x="6368350" y="3229310"/>
                  <a:pt x="6221293" y="3425890"/>
                  <a:pt x="6165769" y="3490634"/>
                </a:cubicBezTo>
                <a:cubicBezTo>
                  <a:pt x="5964533" y="3725285"/>
                  <a:pt x="5882095" y="3811770"/>
                  <a:pt x="5798917" y="3875497"/>
                </a:cubicBezTo>
                <a:cubicBezTo>
                  <a:pt x="5506991" y="4099153"/>
                  <a:pt x="5448921" y="4142121"/>
                  <a:pt x="5333098" y="4220168"/>
                </a:cubicBezTo>
                <a:cubicBezTo>
                  <a:pt x="5216860" y="4298494"/>
                  <a:pt x="5142500" y="4342869"/>
                  <a:pt x="4926698" y="4462690"/>
                </a:cubicBezTo>
                <a:cubicBezTo>
                  <a:pt x="4804751" y="4530400"/>
                  <a:pt x="4634103" y="4610840"/>
                  <a:pt x="4463148" y="4681198"/>
                </a:cubicBezTo>
                <a:cubicBezTo>
                  <a:pt x="4321656" y="4739431"/>
                  <a:pt x="4057548" y="4834533"/>
                  <a:pt x="3961498" y="4861836"/>
                </a:cubicBezTo>
                <a:cubicBezTo>
                  <a:pt x="3919588" y="4873750"/>
                  <a:pt x="3851008" y="4893894"/>
                  <a:pt x="3809098" y="4906602"/>
                </a:cubicBezTo>
                <a:cubicBezTo>
                  <a:pt x="3767188" y="4919309"/>
                  <a:pt x="3704323" y="4936140"/>
                  <a:pt x="3669398" y="4944004"/>
                </a:cubicBezTo>
                <a:cubicBezTo>
                  <a:pt x="3634473" y="4951868"/>
                  <a:pt x="3577323" y="4966366"/>
                  <a:pt x="3542398" y="4976221"/>
                </a:cubicBezTo>
                <a:cubicBezTo>
                  <a:pt x="3451349" y="5001914"/>
                  <a:pt x="3177807" y="5053063"/>
                  <a:pt x="2970898" y="5083086"/>
                </a:cubicBezTo>
                <a:cubicBezTo>
                  <a:pt x="2873108" y="5097275"/>
                  <a:pt x="2744228" y="5117670"/>
                  <a:pt x="2684498" y="5128407"/>
                </a:cubicBezTo>
                <a:cubicBezTo>
                  <a:pt x="2578199" y="5147517"/>
                  <a:pt x="2141366" y="5164719"/>
                  <a:pt x="1814222" y="5162680"/>
                </a:cubicBezTo>
                <a:cubicBezTo>
                  <a:pt x="1574340" y="5161184"/>
                  <a:pt x="1398403" y="5112836"/>
                  <a:pt x="1248007" y="5007082"/>
                </a:cubicBezTo>
                <a:cubicBezTo>
                  <a:pt x="1229422" y="4994014"/>
                  <a:pt x="1204272" y="4957286"/>
                  <a:pt x="1192120" y="4925464"/>
                </a:cubicBezTo>
                <a:cubicBezTo>
                  <a:pt x="1173045" y="4875517"/>
                  <a:pt x="1172116" y="4858261"/>
                  <a:pt x="1185327" y="4799228"/>
                </a:cubicBezTo>
                <a:cubicBezTo>
                  <a:pt x="1193744" y="4761618"/>
                  <a:pt x="1208892" y="4723991"/>
                  <a:pt x="1218989" y="4715610"/>
                </a:cubicBezTo>
                <a:cubicBezTo>
                  <a:pt x="1229086" y="4707230"/>
                  <a:pt x="1237348" y="4694892"/>
                  <a:pt x="1237348" y="4688191"/>
                </a:cubicBezTo>
                <a:cubicBezTo>
                  <a:pt x="1237348" y="4674728"/>
                  <a:pt x="1307797" y="4560231"/>
                  <a:pt x="1341019" y="4519701"/>
                </a:cubicBezTo>
                <a:cubicBezTo>
                  <a:pt x="1458410" y="4376487"/>
                  <a:pt x="1549424" y="4278412"/>
                  <a:pt x="1563324" y="4280151"/>
                </a:cubicBezTo>
                <a:cubicBezTo>
                  <a:pt x="1572632" y="4281315"/>
                  <a:pt x="1580248" y="4276756"/>
                  <a:pt x="1580248" y="4270019"/>
                </a:cubicBezTo>
                <a:cubicBezTo>
                  <a:pt x="1580248" y="4240480"/>
                  <a:pt x="1671187" y="4131476"/>
                  <a:pt x="2023164" y="3739117"/>
                </a:cubicBezTo>
                <a:cubicBezTo>
                  <a:pt x="2095636" y="3658332"/>
                  <a:pt x="2172808" y="3572231"/>
                  <a:pt x="2194659" y="3547784"/>
                </a:cubicBezTo>
                <a:cubicBezTo>
                  <a:pt x="2216509" y="3523337"/>
                  <a:pt x="2294199" y="3437612"/>
                  <a:pt x="2367304" y="3357284"/>
                </a:cubicBezTo>
                <a:cubicBezTo>
                  <a:pt x="2440408" y="3276956"/>
                  <a:pt x="2506110" y="3204653"/>
                  <a:pt x="2513309" y="3196609"/>
                </a:cubicBezTo>
                <a:cubicBezTo>
                  <a:pt x="2520508" y="3188565"/>
                  <a:pt x="2552115" y="3154093"/>
                  <a:pt x="2583548" y="3120004"/>
                </a:cubicBezTo>
                <a:cubicBezTo>
                  <a:pt x="2825184" y="2857947"/>
                  <a:pt x="2897985" y="2777722"/>
                  <a:pt x="2920269" y="2748951"/>
                </a:cubicBezTo>
                <a:cubicBezTo>
                  <a:pt x="2934332" y="2730792"/>
                  <a:pt x="2971497" y="2690217"/>
                  <a:pt x="3002855" y="2658784"/>
                </a:cubicBezTo>
                <a:cubicBezTo>
                  <a:pt x="3062950" y="2598549"/>
                  <a:pt x="3306758" y="2335981"/>
                  <a:pt x="3391098" y="2240669"/>
                </a:cubicBezTo>
                <a:cubicBezTo>
                  <a:pt x="3418433" y="2209778"/>
                  <a:pt x="3463658" y="2160683"/>
                  <a:pt x="3491598" y="2131569"/>
                </a:cubicBezTo>
                <a:cubicBezTo>
                  <a:pt x="3547254" y="2073572"/>
                  <a:pt x="3768555" y="1833913"/>
                  <a:pt x="3809098" y="1787729"/>
                </a:cubicBezTo>
                <a:cubicBezTo>
                  <a:pt x="3823068" y="1771815"/>
                  <a:pt x="3905936" y="1681375"/>
                  <a:pt x="3993248" y="1586749"/>
                </a:cubicBezTo>
                <a:lnTo>
                  <a:pt x="4151998" y="1414703"/>
                </a:lnTo>
                <a:lnTo>
                  <a:pt x="4700523" y="1420794"/>
                </a:lnTo>
                <a:cubicBezTo>
                  <a:pt x="5022089" y="1424364"/>
                  <a:pt x="5252102" y="1431824"/>
                  <a:pt x="5256428" y="1438824"/>
                </a:cubicBezTo>
                <a:cubicBezTo>
                  <a:pt x="5260487" y="1445391"/>
                  <a:pt x="5242410" y="1469679"/>
                  <a:pt x="5216258" y="1492799"/>
                </a:cubicBezTo>
                <a:cubicBezTo>
                  <a:pt x="5190105" y="1515918"/>
                  <a:pt x="5111409" y="1600556"/>
                  <a:pt x="5041376" y="1680884"/>
                </a:cubicBezTo>
                <a:cubicBezTo>
                  <a:pt x="4971344" y="1761212"/>
                  <a:pt x="4910844" y="1829792"/>
                  <a:pt x="4906933" y="1833284"/>
                </a:cubicBezTo>
                <a:cubicBezTo>
                  <a:pt x="4903021" y="1836776"/>
                  <a:pt x="4869205" y="1882257"/>
                  <a:pt x="4831788" y="1934351"/>
                </a:cubicBezTo>
                <a:cubicBezTo>
                  <a:pt x="4794370" y="1986446"/>
                  <a:pt x="4743267" y="2046245"/>
                  <a:pt x="4718226" y="2067238"/>
                </a:cubicBezTo>
                <a:cubicBezTo>
                  <a:pt x="4670037" y="2107638"/>
                  <a:pt x="4605862" y="2176848"/>
                  <a:pt x="4481826" y="2322184"/>
                </a:cubicBezTo>
                <a:cubicBezTo>
                  <a:pt x="4385718" y="2434795"/>
                  <a:pt x="4338049" y="2489065"/>
                  <a:pt x="4298048" y="2531410"/>
                </a:cubicBezTo>
                <a:cubicBezTo>
                  <a:pt x="4280586" y="2549895"/>
                  <a:pt x="4234865" y="2601123"/>
                  <a:pt x="4196448" y="2645250"/>
                </a:cubicBezTo>
                <a:cubicBezTo>
                  <a:pt x="4158031" y="2689376"/>
                  <a:pt x="4120860" y="2731904"/>
                  <a:pt x="4113848" y="2739757"/>
                </a:cubicBezTo>
                <a:cubicBezTo>
                  <a:pt x="4000734" y="2866421"/>
                  <a:pt x="3846994" y="3049086"/>
                  <a:pt x="3845180" y="3058973"/>
                </a:cubicBezTo>
                <a:cubicBezTo>
                  <a:pt x="3843885" y="3066034"/>
                  <a:pt x="3820949" y="3092459"/>
                  <a:pt x="3794211" y="3117696"/>
                </a:cubicBezTo>
                <a:cubicBezTo>
                  <a:pt x="3767474" y="3142932"/>
                  <a:pt x="3671650" y="3248597"/>
                  <a:pt x="3581270" y="3352507"/>
                </a:cubicBezTo>
                <a:cubicBezTo>
                  <a:pt x="3490889" y="3456417"/>
                  <a:pt x="3413503" y="3544292"/>
                  <a:pt x="3409300" y="3547784"/>
                </a:cubicBezTo>
                <a:cubicBezTo>
                  <a:pt x="3405097" y="3551276"/>
                  <a:pt x="3345440" y="3619856"/>
                  <a:pt x="3276727" y="3700184"/>
                </a:cubicBezTo>
                <a:cubicBezTo>
                  <a:pt x="3208015" y="3780512"/>
                  <a:pt x="3128230" y="3871952"/>
                  <a:pt x="3099428" y="3903384"/>
                </a:cubicBezTo>
                <a:cubicBezTo>
                  <a:pt x="3034018" y="3974767"/>
                  <a:pt x="2837548" y="4227243"/>
                  <a:pt x="2837548" y="4239917"/>
                </a:cubicBezTo>
                <a:cubicBezTo>
                  <a:pt x="2837548" y="4248885"/>
                  <a:pt x="2919051" y="4240116"/>
                  <a:pt x="3199498" y="4200975"/>
                </a:cubicBezTo>
                <a:cubicBezTo>
                  <a:pt x="3269348" y="4191226"/>
                  <a:pt x="3374877" y="4177291"/>
                  <a:pt x="3434007" y="4170007"/>
                </a:cubicBezTo>
                <a:cubicBezTo>
                  <a:pt x="3493137" y="4162724"/>
                  <a:pt x="3561717" y="4148002"/>
                  <a:pt x="3586407" y="4137293"/>
                </a:cubicBezTo>
                <a:cubicBezTo>
                  <a:pt x="3611097" y="4126583"/>
                  <a:pt x="3659873" y="4110145"/>
                  <a:pt x="3694798" y="4100763"/>
                </a:cubicBezTo>
                <a:cubicBezTo>
                  <a:pt x="3801134" y="4072200"/>
                  <a:pt x="3979002" y="4030384"/>
                  <a:pt x="3994164" y="4030384"/>
                </a:cubicBezTo>
                <a:cubicBezTo>
                  <a:pt x="4002027" y="4030384"/>
                  <a:pt x="4023610" y="4019774"/>
                  <a:pt x="4042129" y="4006806"/>
                </a:cubicBezTo>
                <a:cubicBezTo>
                  <a:pt x="4060647" y="3993837"/>
                  <a:pt x="4147236" y="3955641"/>
                  <a:pt x="4234548" y="3921925"/>
                </a:cubicBezTo>
                <a:cubicBezTo>
                  <a:pt x="4593607" y="3783273"/>
                  <a:pt x="4809211" y="3670171"/>
                  <a:pt x="5002898" y="3518862"/>
                </a:cubicBezTo>
                <a:cubicBezTo>
                  <a:pt x="5009883" y="3513405"/>
                  <a:pt x="5067565" y="3476073"/>
                  <a:pt x="5131080" y="3435901"/>
                </a:cubicBezTo>
                <a:cubicBezTo>
                  <a:pt x="5194596" y="3395729"/>
                  <a:pt x="5293720" y="3323847"/>
                  <a:pt x="5351356" y="3276163"/>
                </a:cubicBezTo>
                <a:cubicBezTo>
                  <a:pt x="5483879" y="3166524"/>
                  <a:pt x="5734547" y="2895775"/>
                  <a:pt x="5811244" y="2779434"/>
                </a:cubicBezTo>
                <a:cubicBezTo>
                  <a:pt x="5843478" y="2730539"/>
                  <a:pt x="5890093" y="2660539"/>
                  <a:pt x="5914835" y="2623878"/>
                </a:cubicBezTo>
                <a:cubicBezTo>
                  <a:pt x="5960330" y="2556465"/>
                  <a:pt x="6004362" y="2425544"/>
                  <a:pt x="6046181" y="2233334"/>
                </a:cubicBezTo>
                <a:cubicBezTo>
                  <a:pt x="6062404" y="2158771"/>
                  <a:pt x="6068231" y="2074281"/>
                  <a:pt x="6068078" y="1915834"/>
                </a:cubicBezTo>
                <a:cubicBezTo>
                  <a:pt x="6067882" y="1712760"/>
                  <a:pt x="6065770" y="1693898"/>
                  <a:pt x="6032517" y="1598334"/>
                </a:cubicBezTo>
                <a:cubicBezTo>
                  <a:pt x="5940450" y="1333733"/>
                  <a:pt x="5761130" y="1121219"/>
                  <a:pt x="5462130" y="922362"/>
                </a:cubicBezTo>
                <a:cubicBezTo>
                  <a:pt x="5152083" y="716158"/>
                  <a:pt x="4843840" y="594748"/>
                  <a:pt x="4499926" y="543373"/>
                </a:cubicBezTo>
                <a:cubicBezTo>
                  <a:pt x="4437569" y="534058"/>
                  <a:pt x="4382320" y="523822"/>
                  <a:pt x="4377151" y="520628"/>
                </a:cubicBezTo>
                <a:cubicBezTo>
                  <a:pt x="4371981" y="517433"/>
                  <a:pt x="4256343" y="502126"/>
                  <a:pt x="4120175" y="486612"/>
                </a:cubicBezTo>
                <a:cubicBezTo>
                  <a:pt x="3890892" y="460488"/>
                  <a:pt x="3856645" y="459542"/>
                  <a:pt x="3656698" y="473803"/>
                </a:cubicBezTo>
                <a:cubicBezTo>
                  <a:pt x="3537953" y="482273"/>
                  <a:pt x="3362137" y="503222"/>
                  <a:pt x="3265996" y="520358"/>
                </a:cubicBezTo>
                <a:cubicBezTo>
                  <a:pt x="3169855" y="537493"/>
                  <a:pt x="3024122" y="563314"/>
                  <a:pt x="2942146" y="577737"/>
                </a:cubicBezTo>
                <a:cubicBezTo>
                  <a:pt x="2680417" y="623787"/>
                  <a:pt x="2668790" y="626819"/>
                  <a:pt x="2342248" y="734184"/>
                </a:cubicBezTo>
                <a:cubicBezTo>
                  <a:pt x="2061159" y="826604"/>
                  <a:pt x="1803457" y="932347"/>
                  <a:pt x="1633131" y="1025157"/>
                </a:cubicBezTo>
                <a:cubicBezTo>
                  <a:pt x="1560934" y="1064497"/>
                  <a:pt x="1495733" y="1096684"/>
                  <a:pt x="1488240" y="1096684"/>
                </a:cubicBezTo>
                <a:cubicBezTo>
                  <a:pt x="1480747" y="1096684"/>
                  <a:pt x="1431233" y="1074546"/>
                  <a:pt x="1378208" y="1047488"/>
                </a:cubicBezTo>
                <a:cubicBezTo>
                  <a:pt x="1259606" y="986968"/>
                  <a:pt x="1163705" y="954784"/>
                  <a:pt x="1127262" y="963271"/>
                </a:cubicBezTo>
                <a:cubicBezTo>
                  <a:pt x="1091558" y="971586"/>
                  <a:pt x="1059548" y="958978"/>
                  <a:pt x="1059548" y="936600"/>
                </a:cubicBezTo>
                <a:cubicBezTo>
                  <a:pt x="1059548" y="922884"/>
                  <a:pt x="1313201" y="741084"/>
                  <a:pt x="1332338" y="741084"/>
                </a:cubicBezTo>
                <a:cubicBezTo>
                  <a:pt x="1334754" y="741084"/>
                  <a:pt x="1364376" y="718103"/>
                  <a:pt x="1398165" y="690015"/>
                </a:cubicBezTo>
                <a:cubicBezTo>
                  <a:pt x="1471005" y="629464"/>
                  <a:pt x="1876028" y="424271"/>
                  <a:pt x="2075548" y="346838"/>
                </a:cubicBezTo>
                <a:cubicBezTo>
                  <a:pt x="2202695" y="297493"/>
                  <a:pt x="2350783" y="243392"/>
                  <a:pt x="2386698" y="233165"/>
                </a:cubicBezTo>
                <a:cubicBezTo>
                  <a:pt x="2407653" y="227199"/>
                  <a:pt x="2447658" y="215897"/>
                  <a:pt x="2475598" y="208052"/>
                </a:cubicBezTo>
                <a:cubicBezTo>
                  <a:pt x="2503538" y="200206"/>
                  <a:pt x="2537828" y="188767"/>
                  <a:pt x="2551798" y="182631"/>
                </a:cubicBezTo>
                <a:cubicBezTo>
                  <a:pt x="2605227" y="159167"/>
                  <a:pt x="3026120" y="65020"/>
                  <a:pt x="3186798" y="40593"/>
                </a:cubicBezTo>
                <a:cubicBezTo>
                  <a:pt x="3228708" y="34221"/>
                  <a:pt x="3348723" y="21437"/>
                  <a:pt x="3453498" y="12184"/>
                </a:cubicBezTo>
                <a:cubicBezTo>
                  <a:pt x="3543424" y="4242"/>
                  <a:pt x="3636732" y="194"/>
                  <a:pt x="375473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9F54C26-BE3C-4F53-8828-F2B75B4FC88D}"/>
              </a:ext>
            </a:extLst>
          </p:cNvPr>
          <p:cNvSpPr/>
          <p:nvPr userDrawn="1"/>
        </p:nvSpPr>
        <p:spPr>
          <a:xfrm>
            <a:off x="5962954" y="6351728"/>
            <a:ext cx="150748" cy="55143"/>
          </a:xfrm>
          <a:custGeom>
            <a:avLst/>
            <a:gdLst/>
            <a:ahLst/>
            <a:cxnLst/>
            <a:rect l="0" t="0" r="0" b="0"/>
            <a:pathLst>
              <a:path w="3582312" h="1310397">
                <a:moveTo>
                  <a:pt x="29855" y="5319"/>
                </a:moveTo>
                <a:cubicBezTo>
                  <a:pt x="8900" y="10781"/>
                  <a:pt x="0" y="144214"/>
                  <a:pt x="14395" y="237094"/>
                </a:cubicBezTo>
                <a:cubicBezTo>
                  <a:pt x="41882" y="414442"/>
                  <a:pt x="185104" y="614437"/>
                  <a:pt x="374899" y="740503"/>
                </a:cubicBezTo>
                <a:cubicBezTo>
                  <a:pt x="468032" y="802363"/>
                  <a:pt x="638400" y="885490"/>
                  <a:pt x="796186" y="946060"/>
                </a:cubicBezTo>
                <a:cubicBezTo>
                  <a:pt x="1026656" y="1034531"/>
                  <a:pt x="1428615" y="1153440"/>
                  <a:pt x="1535481" y="1164761"/>
                </a:cubicBezTo>
                <a:cubicBezTo>
                  <a:pt x="1568924" y="1168304"/>
                  <a:pt x="1662547" y="1185264"/>
                  <a:pt x="1743534" y="1202449"/>
                </a:cubicBezTo>
                <a:cubicBezTo>
                  <a:pt x="1824521" y="1219635"/>
                  <a:pt x="1953108" y="1239304"/>
                  <a:pt x="2029284" y="1246158"/>
                </a:cubicBezTo>
                <a:cubicBezTo>
                  <a:pt x="2354350" y="1275407"/>
                  <a:pt x="2499611" y="1285979"/>
                  <a:pt x="2739286" y="1297833"/>
                </a:cubicBezTo>
                <a:lnTo>
                  <a:pt x="2993286" y="1310396"/>
                </a:lnTo>
                <a:lnTo>
                  <a:pt x="3281586" y="1021395"/>
                </a:lnTo>
                <a:cubicBezTo>
                  <a:pt x="3440151" y="862444"/>
                  <a:pt x="3573025" y="725250"/>
                  <a:pt x="3576861" y="716519"/>
                </a:cubicBezTo>
                <a:cubicBezTo>
                  <a:pt x="3582311" y="704117"/>
                  <a:pt x="3503969" y="699067"/>
                  <a:pt x="3218711" y="693437"/>
                </a:cubicBezTo>
                <a:cubicBezTo>
                  <a:pt x="3017892" y="689473"/>
                  <a:pt x="2836441" y="684319"/>
                  <a:pt x="2815486" y="681984"/>
                </a:cubicBezTo>
                <a:cubicBezTo>
                  <a:pt x="2794531" y="679648"/>
                  <a:pt x="2703091" y="674196"/>
                  <a:pt x="2612286" y="669868"/>
                </a:cubicBezTo>
                <a:cubicBezTo>
                  <a:pt x="1611176" y="622147"/>
                  <a:pt x="707600" y="398662"/>
                  <a:pt x="143663" y="59294"/>
                </a:cubicBezTo>
                <a:cubicBezTo>
                  <a:pt x="132056" y="52309"/>
                  <a:pt x="107508" y="36593"/>
                  <a:pt x="89112" y="24369"/>
                </a:cubicBezTo>
                <a:cubicBezTo>
                  <a:pt x="54481" y="1358"/>
                  <a:pt x="50259" y="0"/>
                  <a:pt x="29855" y="5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4A983DA-12AA-4B9C-A763-72E56B8FAE6E}"/>
              </a:ext>
            </a:extLst>
          </p:cNvPr>
          <p:cNvSpPr/>
          <p:nvPr userDrawn="1"/>
        </p:nvSpPr>
        <p:spPr>
          <a:xfrm>
            <a:off x="5965382" y="6379074"/>
            <a:ext cx="118864" cy="57756"/>
          </a:xfrm>
          <a:custGeom>
            <a:avLst/>
            <a:gdLst/>
            <a:ahLst/>
            <a:cxnLst/>
            <a:rect l="0" t="0" r="0" b="0"/>
            <a:pathLst>
              <a:path w="2824627" h="1372491">
                <a:moveTo>
                  <a:pt x="60949" y="34925"/>
                </a:moveTo>
                <a:cubicBezTo>
                  <a:pt x="0" y="191407"/>
                  <a:pt x="63022" y="424046"/>
                  <a:pt x="208462" y="579453"/>
                </a:cubicBezTo>
                <a:cubicBezTo>
                  <a:pt x="350888" y="731640"/>
                  <a:pt x="577290" y="871490"/>
                  <a:pt x="913515" y="1014971"/>
                </a:cubicBezTo>
                <a:cubicBezTo>
                  <a:pt x="1212069" y="1142376"/>
                  <a:pt x="1686135" y="1263541"/>
                  <a:pt x="2257658" y="1358517"/>
                </a:cubicBezTo>
                <a:lnTo>
                  <a:pt x="2341741" y="1372490"/>
                </a:lnTo>
                <a:lnTo>
                  <a:pt x="2403708" y="1286363"/>
                </a:lnTo>
                <a:cubicBezTo>
                  <a:pt x="2437790" y="1238993"/>
                  <a:pt x="2483581" y="1180214"/>
                  <a:pt x="2505466" y="1155743"/>
                </a:cubicBezTo>
                <a:cubicBezTo>
                  <a:pt x="2536030" y="1121566"/>
                  <a:pt x="2784555" y="840421"/>
                  <a:pt x="2820960" y="798837"/>
                </a:cubicBezTo>
                <a:cubicBezTo>
                  <a:pt x="2824626" y="794650"/>
                  <a:pt x="2686179" y="784788"/>
                  <a:pt x="2513300" y="776922"/>
                </a:cubicBezTo>
                <a:cubicBezTo>
                  <a:pt x="2056693" y="756145"/>
                  <a:pt x="1854310" y="740505"/>
                  <a:pt x="1747438" y="717737"/>
                </a:cubicBezTo>
                <a:cubicBezTo>
                  <a:pt x="1695428" y="706657"/>
                  <a:pt x="1592867" y="686191"/>
                  <a:pt x="1519525" y="672259"/>
                </a:cubicBezTo>
                <a:cubicBezTo>
                  <a:pt x="1288738" y="628415"/>
                  <a:pt x="1120401" y="585457"/>
                  <a:pt x="1003720" y="540629"/>
                </a:cubicBezTo>
                <a:cubicBezTo>
                  <a:pt x="588036" y="380926"/>
                  <a:pt x="354113" y="251333"/>
                  <a:pt x="172820" y="80311"/>
                </a:cubicBezTo>
                <a:cubicBezTo>
                  <a:pt x="125996" y="36140"/>
                  <a:pt x="84731" y="0"/>
                  <a:pt x="81119" y="0"/>
                </a:cubicBezTo>
                <a:cubicBezTo>
                  <a:pt x="77507" y="0"/>
                  <a:pt x="68430" y="15716"/>
                  <a:pt x="60949" y="34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965A891-0BA0-4043-9A01-10D7B30C6780}"/>
              </a:ext>
            </a:extLst>
          </p:cNvPr>
          <p:cNvSpPr/>
          <p:nvPr userDrawn="1"/>
        </p:nvSpPr>
        <p:spPr>
          <a:xfrm>
            <a:off x="5973522" y="6408468"/>
            <a:ext cx="85197" cy="52324"/>
          </a:xfrm>
          <a:custGeom>
            <a:avLst/>
            <a:gdLst/>
            <a:ahLst/>
            <a:cxnLst/>
            <a:rect l="0" t="0" r="0" b="0"/>
            <a:pathLst>
              <a:path w="2024581" h="1243420">
                <a:moveTo>
                  <a:pt x="11712" y="75492"/>
                </a:moveTo>
                <a:cubicBezTo>
                  <a:pt x="0" y="176400"/>
                  <a:pt x="3068" y="210626"/>
                  <a:pt x="30558" y="285750"/>
                </a:cubicBezTo>
                <a:cubicBezTo>
                  <a:pt x="95469" y="463138"/>
                  <a:pt x="262474" y="669025"/>
                  <a:pt x="437080" y="786919"/>
                </a:cubicBezTo>
                <a:cubicBezTo>
                  <a:pt x="680653" y="951380"/>
                  <a:pt x="1057538" y="1105276"/>
                  <a:pt x="1427680" y="1191419"/>
                </a:cubicBezTo>
                <a:cubicBezTo>
                  <a:pt x="1487052" y="1205237"/>
                  <a:pt x="1557118" y="1222724"/>
                  <a:pt x="1583382" y="1230279"/>
                </a:cubicBezTo>
                <a:cubicBezTo>
                  <a:pt x="1629058" y="1243419"/>
                  <a:pt x="1632486" y="1242234"/>
                  <a:pt x="1662258" y="1203033"/>
                </a:cubicBezTo>
                <a:cubicBezTo>
                  <a:pt x="1679377" y="1180492"/>
                  <a:pt x="1767902" y="1082588"/>
                  <a:pt x="1858982" y="985467"/>
                </a:cubicBezTo>
                <a:cubicBezTo>
                  <a:pt x="1950061" y="888347"/>
                  <a:pt x="2024580" y="803871"/>
                  <a:pt x="2024580" y="797744"/>
                </a:cubicBezTo>
                <a:cubicBezTo>
                  <a:pt x="2024580" y="776602"/>
                  <a:pt x="1979565" y="764975"/>
                  <a:pt x="1815030" y="743619"/>
                </a:cubicBezTo>
                <a:cubicBezTo>
                  <a:pt x="1299818" y="676743"/>
                  <a:pt x="940342" y="579252"/>
                  <a:pt x="593463" y="412326"/>
                </a:cubicBezTo>
                <a:cubicBezTo>
                  <a:pt x="439123" y="338054"/>
                  <a:pt x="290142" y="233237"/>
                  <a:pt x="156434" y="104850"/>
                </a:cubicBezTo>
                <a:cubicBezTo>
                  <a:pt x="96377" y="47182"/>
                  <a:pt x="41217" y="0"/>
                  <a:pt x="33856" y="0"/>
                </a:cubicBezTo>
                <a:cubicBezTo>
                  <a:pt x="26496" y="0"/>
                  <a:pt x="16531" y="33971"/>
                  <a:pt x="11712" y="75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FAC91C0-A6E1-4B29-8E2E-6BB8C22B523D}"/>
              </a:ext>
            </a:extLst>
          </p:cNvPr>
          <p:cNvCxnSpPr/>
          <p:nvPr userDrawn="1"/>
        </p:nvCxnSpPr>
        <p:spPr>
          <a:xfrm>
            <a:off x="6528987" y="6416675"/>
            <a:ext cx="45708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811BA25-FB1B-4E1A-9731-76C45BD05639}"/>
              </a:ext>
            </a:extLst>
          </p:cNvPr>
          <p:cNvCxnSpPr/>
          <p:nvPr userDrawn="1"/>
        </p:nvCxnSpPr>
        <p:spPr>
          <a:xfrm>
            <a:off x="1019175" y="6416675"/>
            <a:ext cx="45708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7B74AD8F-611E-437F-A8D2-B70A08049EB0}"/>
              </a:ext>
            </a:extLst>
          </p:cNvPr>
          <p:cNvSpPr/>
          <p:nvPr userDrawn="1"/>
        </p:nvSpPr>
        <p:spPr>
          <a:xfrm>
            <a:off x="1087541" y="6480855"/>
            <a:ext cx="1339464" cy="115281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pic>
        <p:nvPicPr>
          <p:cNvPr id="17" name="图片 16" descr="图片包含 游戏机&#10;&#10;描述已自动生成">
            <a:extLst>
              <a:ext uri="{FF2B5EF4-FFF2-40B4-BE49-F238E27FC236}">
                <a16:creationId xmlns:a16="http://schemas.microsoft.com/office/drawing/2014/main" id="{76FFA3EA-FA3B-4BE3-92C5-3A7476ED9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8579" y="6200775"/>
            <a:ext cx="1199719" cy="203317"/>
          </a:xfrm>
          <a:prstGeom prst="rect">
            <a:avLst/>
          </a:prstGeom>
        </p:spPr>
      </p:pic>
      <p:sp>
        <p:nvSpPr>
          <p:cNvPr id="18" name="PA-任意多边形 46">
            <a:extLst>
              <a:ext uri="{FF2B5EF4-FFF2-40B4-BE49-F238E27FC236}">
                <a16:creationId xmlns:a16="http://schemas.microsoft.com/office/drawing/2014/main" id="{E3A2C814-179F-4090-AAD2-1522F1BF809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9826561" y="6492512"/>
            <a:ext cx="1273239" cy="56619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3001C1E-BCBC-4A25-AD04-33C4F2E8D4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7253" y="4346330"/>
            <a:ext cx="6157494" cy="117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67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70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绿色背景页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93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版式4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6F109BB-786E-4A92-A3F2-BBD68BDB708F}"/>
              </a:ext>
            </a:extLst>
          </p:cNvPr>
          <p:cNvSpPr/>
          <p:nvPr userDrawn="1"/>
        </p:nvSpPr>
        <p:spPr>
          <a:xfrm>
            <a:off x="3257769" y="1304925"/>
            <a:ext cx="8934231" cy="4211638"/>
          </a:xfrm>
          <a:custGeom>
            <a:avLst/>
            <a:gdLst>
              <a:gd name="connsiteX0" fmla="*/ 0 w 8934231"/>
              <a:gd name="connsiteY0" fmla="*/ 0 h 4211638"/>
              <a:gd name="connsiteX1" fmla="*/ 8934231 w 8934231"/>
              <a:gd name="connsiteY1" fmla="*/ 0 h 4211638"/>
              <a:gd name="connsiteX2" fmla="*/ 8934231 w 8934231"/>
              <a:gd name="connsiteY2" fmla="*/ 4211638 h 4211638"/>
              <a:gd name="connsiteX3" fmla="*/ 75794 w 8934231"/>
              <a:gd name="connsiteY3" fmla="*/ 4211638 h 4211638"/>
              <a:gd name="connsiteX4" fmla="*/ 170975 w 8934231"/>
              <a:gd name="connsiteY4" fmla="*/ 4165787 h 4211638"/>
              <a:gd name="connsiteX5" fmla="*/ 1386151 w 8934231"/>
              <a:gd name="connsiteY5" fmla="*/ 2124075 h 4211638"/>
              <a:gd name="connsiteX6" fmla="*/ 170975 w 8934231"/>
              <a:gd name="connsiteY6" fmla="*/ 82363 h 421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4231" h="4211638">
                <a:moveTo>
                  <a:pt x="0" y="0"/>
                </a:moveTo>
                <a:lnTo>
                  <a:pt x="8934231" y="0"/>
                </a:lnTo>
                <a:lnTo>
                  <a:pt x="8934231" y="4211638"/>
                </a:lnTo>
                <a:lnTo>
                  <a:pt x="75794" y="4211638"/>
                </a:lnTo>
                <a:lnTo>
                  <a:pt x="170975" y="4165787"/>
                </a:lnTo>
                <a:cubicBezTo>
                  <a:pt x="894789" y="3772588"/>
                  <a:pt x="1386151" y="3005714"/>
                  <a:pt x="1386151" y="2124075"/>
                </a:cubicBezTo>
                <a:cubicBezTo>
                  <a:pt x="1386151" y="1242437"/>
                  <a:pt x="894789" y="475562"/>
                  <a:pt x="170975" y="823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8FED14FE-A434-444A-BF86-FBF40C5FC9A0}"/>
              </a:ext>
            </a:extLst>
          </p:cNvPr>
          <p:cNvSpPr/>
          <p:nvPr userDrawn="1"/>
        </p:nvSpPr>
        <p:spPr>
          <a:xfrm>
            <a:off x="0" y="1304925"/>
            <a:ext cx="4643920" cy="4211638"/>
          </a:xfrm>
          <a:custGeom>
            <a:avLst/>
            <a:gdLst>
              <a:gd name="connsiteX0" fmla="*/ 0 w 4643920"/>
              <a:gd name="connsiteY0" fmla="*/ 0 h 4211638"/>
              <a:gd name="connsiteX1" fmla="*/ 3257769 w 4643920"/>
              <a:gd name="connsiteY1" fmla="*/ 0 h 4211638"/>
              <a:gd name="connsiteX2" fmla="*/ 3428744 w 4643920"/>
              <a:gd name="connsiteY2" fmla="*/ 82363 h 4211638"/>
              <a:gd name="connsiteX3" fmla="*/ 4643920 w 4643920"/>
              <a:gd name="connsiteY3" fmla="*/ 2124075 h 4211638"/>
              <a:gd name="connsiteX4" fmla="*/ 3428744 w 4643920"/>
              <a:gd name="connsiteY4" fmla="*/ 4165787 h 4211638"/>
              <a:gd name="connsiteX5" fmla="*/ 3333563 w 4643920"/>
              <a:gd name="connsiteY5" fmla="*/ 4211638 h 4211638"/>
              <a:gd name="connsiteX6" fmla="*/ 0 w 4643920"/>
              <a:gd name="connsiteY6" fmla="*/ 4211638 h 421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3920" h="4211638">
                <a:moveTo>
                  <a:pt x="0" y="0"/>
                </a:moveTo>
                <a:lnTo>
                  <a:pt x="3257769" y="0"/>
                </a:lnTo>
                <a:lnTo>
                  <a:pt x="3428744" y="82363"/>
                </a:lnTo>
                <a:cubicBezTo>
                  <a:pt x="4152558" y="475562"/>
                  <a:pt x="4643920" y="1242437"/>
                  <a:pt x="4643920" y="2124075"/>
                </a:cubicBezTo>
                <a:cubicBezTo>
                  <a:pt x="4643920" y="3005714"/>
                  <a:pt x="4152558" y="3772588"/>
                  <a:pt x="3428744" y="4165787"/>
                </a:cubicBezTo>
                <a:lnTo>
                  <a:pt x="3333563" y="4211638"/>
                </a:lnTo>
                <a:lnTo>
                  <a:pt x="0" y="42116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24EC9A45-DB66-46D2-A9A5-E30395B9740C}"/>
              </a:ext>
            </a:extLst>
          </p:cNvPr>
          <p:cNvSpPr/>
          <p:nvPr userDrawn="1"/>
        </p:nvSpPr>
        <p:spPr>
          <a:xfrm>
            <a:off x="3068292" y="1304925"/>
            <a:ext cx="1584190" cy="4211638"/>
          </a:xfrm>
          <a:custGeom>
            <a:avLst/>
            <a:gdLst>
              <a:gd name="connsiteX0" fmla="*/ 0 w 1584190"/>
              <a:gd name="connsiteY0" fmla="*/ 0 h 4211638"/>
              <a:gd name="connsiteX1" fmla="*/ 198039 w 1584190"/>
              <a:gd name="connsiteY1" fmla="*/ 0 h 4211638"/>
              <a:gd name="connsiteX2" fmla="*/ 369014 w 1584190"/>
              <a:gd name="connsiteY2" fmla="*/ 82363 h 4211638"/>
              <a:gd name="connsiteX3" fmla="*/ 1584190 w 1584190"/>
              <a:gd name="connsiteY3" fmla="*/ 2124075 h 4211638"/>
              <a:gd name="connsiteX4" fmla="*/ 369014 w 1584190"/>
              <a:gd name="connsiteY4" fmla="*/ 4165787 h 4211638"/>
              <a:gd name="connsiteX5" fmla="*/ 273833 w 1584190"/>
              <a:gd name="connsiteY5" fmla="*/ 4211638 h 4211638"/>
              <a:gd name="connsiteX6" fmla="*/ 57011 w 1584190"/>
              <a:gd name="connsiteY6" fmla="*/ 4211638 h 4211638"/>
              <a:gd name="connsiteX7" fmla="*/ 91534 w 1584190"/>
              <a:gd name="connsiteY7" fmla="*/ 4199046 h 4211638"/>
              <a:gd name="connsiteX8" fmla="*/ 1476926 w 1584190"/>
              <a:gd name="connsiteY8" fmla="*/ 2116216 h 4211638"/>
              <a:gd name="connsiteX9" fmla="*/ 91534 w 1584190"/>
              <a:gd name="connsiteY9" fmla="*/ 33386 h 421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190" h="4211638">
                <a:moveTo>
                  <a:pt x="0" y="0"/>
                </a:moveTo>
                <a:lnTo>
                  <a:pt x="198039" y="0"/>
                </a:lnTo>
                <a:lnTo>
                  <a:pt x="369014" y="82363"/>
                </a:lnTo>
                <a:cubicBezTo>
                  <a:pt x="1092828" y="475562"/>
                  <a:pt x="1584190" y="1242437"/>
                  <a:pt x="1584190" y="2124075"/>
                </a:cubicBezTo>
                <a:cubicBezTo>
                  <a:pt x="1584190" y="3005714"/>
                  <a:pt x="1092828" y="3772588"/>
                  <a:pt x="369014" y="4165787"/>
                </a:cubicBezTo>
                <a:lnTo>
                  <a:pt x="273833" y="4211638"/>
                </a:lnTo>
                <a:lnTo>
                  <a:pt x="57011" y="4211638"/>
                </a:lnTo>
                <a:lnTo>
                  <a:pt x="91534" y="4199046"/>
                </a:lnTo>
                <a:cubicBezTo>
                  <a:pt x="905671" y="3855889"/>
                  <a:pt x="1476926" y="3052533"/>
                  <a:pt x="1476926" y="2116216"/>
                </a:cubicBezTo>
                <a:cubicBezTo>
                  <a:pt x="1476926" y="1179899"/>
                  <a:pt x="905671" y="376544"/>
                  <a:pt x="91534" y="3338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B6E9D55-A7E9-4850-867B-FACB7E5BAEA2}"/>
              </a:ext>
            </a:extLst>
          </p:cNvPr>
          <p:cNvGrpSpPr/>
          <p:nvPr userDrawn="1"/>
        </p:nvGrpSpPr>
        <p:grpSpPr>
          <a:xfrm>
            <a:off x="432178" y="1646765"/>
            <a:ext cx="3564469" cy="3564469"/>
            <a:chOff x="6096000" y="566924"/>
            <a:chExt cx="5849751" cy="5849751"/>
          </a:xfrm>
        </p:grpSpPr>
        <p:sp>
          <p:nvSpPr>
            <p:cNvPr id="7" name="圆: 空心 6">
              <a:extLst>
                <a:ext uri="{FF2B5EF4-FFF2-40B4-BE49-F238E27FC236}">
                  <a16:creationId xmlns:a16="http://schemas.microsoft.com/office/drawing/2014/main" id="{9B61D1FA-83AA-42E3-89BC-61ECF6463E4E}"/>
                </a:ext>
              </a:extLst>
            </p:cNvPr>
            <p:cNvSpPr/>
            <p:nvPr/>
          </p:nvSpPr>
          <p:spPr>
            <a:xfrm>
              <a:off x="6179825" y="650749"/>
              <a:ext cx="5682100" cy="5682100"/>
            </a:xfrm>
            <a:prstGeom prst="donut">
              <a:avLst>
                <a:gd name="adj" fmla="val 1273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54DEAF7D-76B3-4589-AD89-01ADF94024C1}"/>
                </a:ext>
              </a:extLst>
            </p:cNvPr>
            <p:cNvSpPr/>
            <p:nvPr/>
          </p:nvSpPr>
          <p:spPr>
            <a:xfrm>
              <a:off x="6096000" y="566924"/>
              <a:ext cx="5849751" cy="5849751"/>
            </a:xfrm>
            <a:prstGeom prst="donut">
              <a:avLst>
                <a:gd name="adj" fmla="val 16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04CBDFD-4CF9-4062-8715-C2FD2F81F48D}"/>
                </a:ext>
              </a:extLst>
            </p:cNvPr>
            <p:cNvSpPr/>
            <p:nvPr/>
          </p:nvSpPr>
          <p:spPr>
            <a:xfrm>
              <a:off x="6832600" y="4838594"/>
              <a:ext cx="4267200" cy="1355938"/>
            </a:xfrm>
            <a:custGeom>
              <a:avLst/>
              <a:gdLst>
                <a:gd name="connsiteX0" fmla="*/ 3876060 w 9552493"/>
                <a:gd name="connsiteY0" fmla="*/ 2343674 h 3035383"/>
                <a:gd name="connsiteX1" fmla="*/ 3876060 w 9552493"/>
                <a:gd name="connsiteY1" fmla="*/ 2398707 h 3035383"/>
                <a:gd name="connsiteX2" fmla="*/ 3905693 w 9552493"/>
                <a:gd name="connsiteY2" fmla="*/ 2398707 h 3035383"/>
                <a:gd name="connsiteX3" fmla="*/ 3931093 w 9552493"/>
                <a:gd name="connsiteY3" fmla="*/ 2356374 h 3035383"/>
                <a:gd name="connsiteX4" fmla="*/ 3876060 w 9552493"/>
                <a:gd name="connsiteY4" fmla="*/ 2343674 h 3035383"/>
                <a:gd name="connsiteX5" fmla="*/ 4181919 w 9552493"/>
                <a:gd name="connsiteY5" fmla="*/ 2288924 h 3035383"/>
                <a:gd name="connsiteX6" fmla="*/ 4165597 w 9552493"/>
                <a:gd name="connsiteY6" fmla="*/ 2320479 h 3035383"/>
                <a:gd name="connsiteX7" fmla="*/ 4206248 w 9552493"/>
                <a:gd name="connsiteY7" fmla="*/ 2331814 h 3035383"/>
                <a:gd name="connsiteX8" fmla="*/ 4208588 w 9552493"/>
                <a:gd name="connsiteY8" fmla="*/ 2300258 h 3035383"/>
                <a:gd name="connsiteX9" fmla="*/ 4181919 w 9552493"/>
                <a:gd name="connsiteY9" fmla="*/ 2288924 h 3035383"/>
                <a:gd name="connsiteX10" fmla="*/ 3969603 w 9552493"/>
                <a:gd name="connsiteY10" fmla="*/ 2180779 h 3035383"/>
                <a:gd name="connsiteX11" fmla="*/ 3943043 w 9552493"/>
                <a:gd name="connsiteY11" fmla="*/ 2207136 h 3035383"/>
                <a:gd name="connsiteX12" fmla="*/ 3968199 w 9552493"/>
                <a:gd name="connsiteY12" fmla="*/ 2239897 h 3035383"/>
                <a:gd name="connsiteX13" fmla="*/ 3969603 w 9552493"/>
                <a:gd name="connsiteY13" fmla="*/ 2180779 h 3035383"/>
                <a:gd name="connsiteX14" fmla="*/ 5996753 w 9552493"/>
                <a:gd name="connsiteY14" fmla="*/ 2117898 h 3035383"/>
                <a:gd name="connsiteX15" fmla="*/ 6029957 w 9552493"/>
                <a:gd name="connsiteY15" fmla="*/ 2132519 h 3035383"/>
                <a:gd name="connsiteX16" fmla="*/ 5974561 w 9552493"/>
                <a:gd name="connsiteY16" fmla="*/ 2302868 h 3035383"/>
                <a:gd name="connsiteX17" fmla="*/ 5901536 w 9552493"/>
                <a:gd name="connsiteY17" fmla="*/ 2424416 h 3035383"/>
                <a:gd name="connsiteX18" fmla="*/ 5899147 w 9552493"/>
                <a:gd name="connsiteY18" fmla="*/ 2465509 h 3035383"/>
                <a:gd name="connsiteX19" fmla="*/ 5968997 w 9552493"/>
                <a:gd name="connsiteY19" fmla="*/ 2462244 h 3035383"/>
                <a:gd name="connsiteX20" fmla="*/ 6103648 w 9552493"/>
                <a:gd name="connsiteY20" fmla="*/ 2446481 h 3035383"/>
                <a:gd name="connsiteX21" fmla="*/ 6247299 w 9552493"/>
                <a:gd name="connsiteY21" fmla="*/ 2477906 h 3035383"/>
                <a:gd name="connsiteX22" fmla="*/ 6281702 w 9552493"/>
                <a:gd name="connsiteY22" fmla="*/ 2498279 h 3035383"/>
                <a:gd name="connsiteX23" fmla="*/ 6280796 w 9552493"/>
                <a:gd name="connsiteY23" fmla="*/ 2598624 h 3035383"/>
                <a:gd name="connsiteX24" fmla="*/ 6216854 w 9552493"/>
                <a:gd name="connsiteY24" fmla="*/ 2674194 h 3035383"/>
                <a:gd name="connsiteX25" fmla="*/ 6073330 w 9552493"/>
                <a:gd name="connsiteY25" fmla="*/ 2707713 h 3035383"/>
                <a:gd name="connsiteX26" fmla="*/ 5568947 w 9552493"/>
                <a:gd name="connsiteY26" fmla="*/ 2812484 h 3035383"/>
                <a:gd name="connsiteX27" fmla="*/ 5390463 w 9552493"/>
                <a:gd name="connsiteY27" fmla="*/ 2929611 h 3035383"/>
                <a:gd name="connsiteX28" fmla="*/ 5196977 w 9552493"/>
                <a:gd name="connsiteY28" fmla="*/ 2936855 h 3035383"/>
                <a:gd name="connsiteX29" fmla="*/ 5130797 w 9552493"/>
                <a:gd name="connsiteY29" fmla="*/ 2835056 h 3035383"/>
                <a:gd name="connsiteX30" fmla="*/ 5193072 w 9552493"/>
                <a:gd name="connsiteY30" fmla="*/ 2726879 h 3035383"/>
                <a:gd name="connsiteX31" fmla="*/ 5262188 w 9552493"/>
                <a:gd name="connsiteY31" fmla="*/ 2707829 h 3035383"/>
                <a:gd name="connsiteX32" fmla="*/ 5330414 w 9552493"/>
                <a:gd name="connsiteY32" fmla="*/ 2682348 h 3035383"/>
                <a:gd name="connsiteX33" fmla="*/ 5602735 w 9552493"/>
                <a:gd name="connsiteY33" fmla="*/ 2547665 h 3035383"/>
                <a:gd name="connsiteX34" fmla="*/ 5565099 w 9552493"/>
                <a:gd name="connsiteY34" fmla="*/ 2424416 h 3035383"/>
                <a:gd name="connsiteX35" fmla="*/ 5551355 w 9552493"/>
                <a:gd name="connsiteY35" fmla="*/ 2278117 h 3035383"/>
                <a:gd name="connsiteX36" fmla="*/ 5821284 w 9552493"/>
                <a:gd name="connsiteY36" fmla="*/ 2160641 h 3035383"/>
                <a:gd name="connsiteX37" fmla="*/ 5966275 w 9552493"/>
                <a:gd name="connsiteY37" fmla="*/ 2124234 h 3035383"/>
                <a:gd name="connsiteX38" fmla="*/ 5996753 w 9552493"/>
                <a:gd name="connsiteY38" fmla="*/ 2117898 h 3035383"/>
                <a:gd name="connsiteX39" fmla="*/ 3681704 w 9552493"/>
                <a:gd name="connsiteY39" fmla="*/ 1899897 h 3035383"/>
                <a:gd name="connsiteX40" fmla="*/ 3751477 w 9552493"/>
                <a:gd name="connsiteY40" fmla="*/ 1962174 h 3035383"/>
                <a:gd name="connsiteX41" fmla="*/ 3695059 w 9552493"/>
                <a:gd name="connsiteY41" fmla="*/ 2104579 h 3035383"/>
                <a:gd name="connsiteX42" fmla="*/ 3616411 w 9552493"/>
                <a:gd name="connsiteY42" fmla="*/ 2250629 h 3035383"/>
                <a:gd name="connsiteX43" fmla="*/ 3539740 w 9552493"/>
                <a:gd name="connsiteY43" fmla="*/ 2431062 h 3035383"/>
                <a:gd name="connsiteX44" fmla="*/ 3492497 w 9552493"/>
                <a:gd name="connsiteY44" fmla="*/ 2524343 h 3035383"/>
                <a:gd name="connsiteX45" fmla="*/ 3548733 w 9552493"/>
                <a:gd name="connsiteY45" fmla="*/ 2505836 h 3035383"/>
                <a:gd name="connsiteX46" fmla="*/ 3624933 w 9552493"/>
                <a:gd name="connsiteY46" fmla="*/ 2472879 h 3035383"/>
                <a:gd name="connsiteX47" fmla="*/ 3644897 w 9552493"/>
                <a:gd name="connsiteY47" fmla="*/ 2446376 h 3035383"/>
                <a:gd name="connsiteX48" fmla="*/ 3682997 w 9552493"/>
                <a:gd name="connsiteY48" fmla="*/ 2405491 h 3035383"/>
                <a:gd name="connsiteX49" fmla="*/ 3721097 w 9552493"/>
                <a:gd name="connsiteY49" fmla="*/ 2306068 h 3035383"/>
                <a:gd name="connsiteX50" fmla="*/ 3763444 w 9552493"/>
                <a:gd name="connsiteY50" fmla="*/ 2141148 h 3035383"/>
                <a:gd name="connsiteX51" fmla="*/ 3906581 w 9552493"/>
                <a:gd name="connsiteY51" fmla="*/ 2018887 h 3035383"/>
                <a:gd name="connsiteX52" fmla="*/ 4112764 w 9552493"/>
                <a:gd name="connsiteY52" fmla="*/ 2017915 h 3035383"/>
                <a:gd name="connsiteX53" fmla="*/ 4287504 w 9552493"/>
                <a:gd name="connsiteY53" fmla="*/ 2023127 h 3035383"/>
                <a:gd name="connsiteX54" fmla="*/ 4237076 w 9552493"/>
                <a:gd name="connsiteY54" fmla="*/ 2134794 h 3035383"/>
                <a:gd name="connsiteX55" fmla="*/ 4207494 w 9552493"/>
                <a:gd name="connsiteY55" fmla="*/ 2182652 h 3035383"/>
                <a:gd name="connsiteX56" fmla="*/ 4311594 w 9552493"/>
                <a:gd name="connsiteY56" fmla="*/ 2120771 h 3035383"/>
                <a:gd name="connsiteX57" fmla="*/ 4337000 w 9552493"/>
                <a:gd name="connsiteY57" fmla="*/ 2057401 h 3035383"/>
                <a:gd name="connsiteX58" fmla="*/ 4423623 w 9552493"/>
                <a:gd name="connsiteY58" fmla="*/ 2029131 h 3035383"/>
                <a:gd name="connsiteX59" fmla="*/ 4521197 w 9552493"/>
                <a:gd name="connsiteY59" fmla="*/ 2134295 h 3035383"/>
                <a:gd name="connsiteX60" fmla="*/ 4494222 w 9552493"/>
                <a:gd name="connsiteY60" fmla="*/ 2203082 h 3035383"/>
                <a:gd name="connsiteX61" fmla="*/ 4433897 w 9552493"/>
                <a:gd name="connsiteY61" fmla="*/ 2262785 h 3035383"/>
                <a:gd name="connsiteX62" fmla="*/ 4312517 w 9552493"/>
                <a:gd name="connsiteY62" fmla="*/ 2403029 h 3035383"/>
                <a:gd name="connsiteX63" fmla="*/ 4156058 w 9552493"/>
                <a:gd name="connsiteY63" fmla="*/ 2549793 h 3035383"/>
                <a:gd name="connsiteX64" fmla="*/ 4051297 w 9552493"/>
                <a:gd name="connsiteY64" fmla="*/ 2587626 h 3035383"/>
                <a:gd name="connsiteX65" fmla="*/ 4079872 w 9552493"/>
                <a:gd name="connsiteY65" fmla="*/ 2593609 h 3035383"/>
                <a:gd name="connsiteX66" fmla="*/ 4137308 w 9552493"/>
                <a:gd name="connsiteY66" fmla="*/ 2633238 h 3035383"/>
                <a:gd name="connsiteX67" fmla="*/ 4077017 w 9552493"/>
                <a:gd name="connsiteY67" fmla="*/ 2719288 h 3035383"/>
                <a:gd name="connsiteX68" fmla="*/ 3975097 w 9552493"/>
                <a:gd name="connsiteY68" fmla="*/ 2784936 h 3035383"/>
                <a:gd name="connsiteX69" fmla="*/ 4035771 w 9552493"/>
                <a:gd name="connsiteY69" fmla="*/ 2803079 h 3035383"/>
                <a:gd name="connsiteX70" fmla="*/ 4186473 w 9552493"/>
                <a:gd name="connsiteY70" fmla="*/ 2878364 h 3035383"/>
                <a:gd name="connsiteX71" fmla="*/ 4197732 w 9552493"/>
                <a:gd name="connsiteY71" fmla="*/ 3005917 h 3035383"/>
                <a:gd name="connsiteX72" fmla="*/ 4166367 w 9552493"/>
                <a:gd name="connsiteY72" fmla="*/ 3035383 h 3035383"/>
                <a:gd name="connsiteX73" fmla="*/ 4080257 w 9552493"/>
                <a:gd name="connsiteY73" fmla="*/ 3007414 h 3035383"/>
                <a:gd name="connsiteX74" fmla="*/ 3676647 w 9552493"/>
                <a:gd name="connsiteY74" fmla="*/ 2947407 h 3035383"/>
                <a:gd name="connsiteX75" fmla="*/ 3509799 w 9552493"/>
                <a:gd name="connsiteY75" fmla="*/ 2945513 h 3035383"/>
                <a:gd name="connsiteX76" fmla="*/ 3467097 w 9552493"/>
                <a:gd name="connsiteY76" fmla="*/ 2826928 h 3035383"/>
                <a:gd name="connsiteX77" fmla="*/ 3498097 w 9552493"/>
                <a:gd name="connsiteY77" fmla="*/ 2803079 h 3035383"/>
                <a:gd name="connsiteX78" fmla="*/ 3536678 w 9552493"/>
                <a:gd name="connsiteY78" fmla="*/ 2790814 h 3035383"/>
                <a:gd name="connsiteX79" fmla="*/ 3645378 w 9552493"/>
                <a:gd name="connsiteY79" fmla="*/ 2786346 h 3035383"/>
                <a:gd name="connsiteX80" fmla="*/ 3746497 w 9552493"/>
                <a:gd name="connsiteY80" fmla="*/ 2778148 h 3035383"/>
                <a:gd name="connsiteX81" fmla="*/ 3703245 w 9552493"/>
                <a:gd name="connsiteY81" fmla="*/ 2770266 h 3035383"/>
                <a:gd name="connsiteX82" fmla="*/ 3632830 w 9552493"/>
                <a:gd name="connsiteY82" fmla="*/ 2743849 h 3035383"/>
                <a:gd name="connsiteX83" fmla="*/ 3603057 w 9552493"/>
                <a:gd name="connsiteY83" fmla="*/ 2676888 h 3035383"/>
                <a:gd name="connsiteX84" fmla="*/ 3704933 w 9552493"/>
                <a:gd name="connsiteY84" fmla="*/ 2637275 h 3035383"/>
                <a:gd name="connsiteX85" fmla="*/ 3807988 w 9552493"/>
                <a:gd name="connsiteY85" fmla="*/ 2618159 h 3035383"/>
                <a:gd name="connsiteX86" fmla="*/ 3827773 w 9552493"/>
                <a:gd name="connsiteY86" fmla="*/ 2584004 h 3035383"/>
                <a:gd name="connsiteX87" fmla="*/ 3784437 w 9552493"/>
                <a:gd name="connsiteY87" fmla="*/ 2561779 h 3035383"/>
                <a:gd name="connsiteX88" fmla="*/ 3687723 w 9552493"/>
                <a:gd name="connsiteY88" fmla="*/ 2527076 h 3035383"/>
                <a:gd name="connsiteX89" fmla="*/ 3642821 w 9552493"/>
                <a:gd name="connsiteY89" fmla="*/ 2515140 h 3035383"/>
                <a:gd name="connsiteX90" fmla="*/ 3487426 w 9552493"/>
                <a:gd name="connsiteY90" fmla="*/ 2691067 h 3035383"/>
                <a:gd name="connsiteX91" fmla="*/ 3416297 w 9552493"/>
                <a:gd name="connsiteY91" fmla="*/ 2780955 h 3035383"/>
                <a:gd name="connsiteX92" fmla="*/ 3308347 w 9552493"/>
                <a:gd name="connsiteY92" fmla="*/ 2839683 h 3035383"/>
                <a:gd name="connsiteX93" fmla="*/ 3235543 w 9552493"/>
                <a:gd name="connsiteY93" fmla="*/ 2879529 h 3035383"/>
                <a:gd name="connsiteX94" fmla="*/ 3152121 w 9552493"/>
                <a:gd name="connsiteY94" fmla="*/ 2736703 h 3035383"/>
                <a:gd name="connsiteX95" fmla="*/ 3256000 w 9552493"/>
                <a:gd name="connsiteY95" fmla="*/ 2590382 h 3035383"/>
                <a:gd name="connsiteX96" fmla="*/ 3293994 w 9552493"/>
                <a:gd name="connsiteY96" fmla="*/ 2561836 h 3035383"/>
                <a:gd name="connsiteX97" fmla="*/ 3266246 w 9552493"/>
                <a:gd name="connsiteY97" fmla="*/ 2494887 h 3035383"/>
                <a:gd name="connsiteX98" fmla="*/ 3277054 w 9552493"/>
                <a:gd name="connsiteY98" fmla="*/ 2332467 h 3035383"/>
                <a:gd name="connsiteX99" fmla="*/ 3411867 w 9552493"/>
                <a:gd name="connsiteY99" fmla="*/ 2230955 h 3035383"/>
                <a:gd name="connsiteX100" fmla="*/ 3476622 w 9552493"/>
                <a:gd name="connsiteY100" fmla="*/ 2112527 h 3035383"/>
                <a:gd name="connsiteX101" fmla="*/ 3441811 w 9552493"/>
                <a:gd name="connsiteY101" fmla="*/ 1983792 h 3035383"/>
                <a:gd name="connsiteX102" fmla="*/ 3598442 w 9552493"/>
                <a:gd name="connsiteY102" fmla="*/ 1926779 h 3035383"/>
                <a:gd name="connsiteX103" fmla="*/ 3663947 w 9552493"/>
                <a:gd name="connsiteY103" fmla="*/ 1914079 h 3035383"/>
                <a:gd name="connsiteX104" fmla="*/ 3681704 w 9552493"/>
                <a:gd name="connsiteY104" fmla="*/ 1899897 h 3035383"/>
                <a:gd name="connsiteX105" fmla="*/ 2193737 w 9552493"/>
                <a:gd name="connsiteY105" fmla="*/ 1742762 h 3035383"/>
                <a:gd name="connsiteX106" fmla="*/ 2571703 w 9552493"/>
                <a:gd name="connsiteY106" fmla="*/ 1825141 h 3035383"/>
                <a:gd name="connsiteX107" fmla="*/ 2590798 w 9552493"/>
                <a:gd name="connsiteY107" fmla="*/ 1875979 h 3035383"/>
                <a:gd name="connsiteX108" fmla="*/ 2495549 w 9552493"/>
                <a:gd name="connsiteY108" fmla="*/ 1933690 h 3035383"/>
                <a:gd name="connsiteX109" fmla="*/ 2358086 w 9552493"/>
                <a:gd name="connsiteY109" fmla="*/ 2039976 h 3035383"/>
                <a:gd name="connsiteX110" fmla="*/ 2355849 w 9552493"/>
                <a:gd name="connsiteY110" fmla="*/ 2153005 h 3035383"/>
                <a:gd name="connsiteX111" fmla="*/ 2380827 w 9552493"/>
                <a:gd name="connsiteY111" fmla="*/ 2190220 h 3035383"/>
                <a:gd name="connsiteX112" fmla="*/ 2358078 w 9552493"/>
                <a:gd name="connsiteY112" fmla="*/ 2232889 h 3035383"/>
                <a:gd name="connsiteX113" fmla="*/ 2160115 w 9552493"/>
                <a:gd name="connsiteY113" fmla="*/ 2258316 h 3035383"/>
                <a:gd name="connsiteX114" fmla="*/ 1923739 w 9552493"/>
                <a:gd name="connsiteY114" fmla="*/ 2180779 h 3035383"/>
                <a:gd name="connsiteX115" fmla="*/ 1838163 w 9552493"/>
                <a:gd name="connsiteY115" fmla="*/ 2129979 h 3035383"/>
                <a:gd name="connsiteX116" fmla="*/ 1647212 w 9552493"/>
                <a:gd name="connsiteY116" fmla="*/ 2122331 h 3035383"/>
                <a:gd name="connsiteX117" fmla="*/ 1501775 w 9552493"/>
                <a:gd name="connsiteY117" fmla="*/ 2172801 h 3035383"/>
                <a:gd name="connsiteX118" fmla="*/ 1451377 w 9552493"/>
                <a:gd name="connsiteY118" fmla="*/ 2131080 h 3035383"/>
                <a:gd name="connsiteX119" fmla="*/ 1470484 w 9552493"/>
                <a:gd name="connsiteY119" fmla="*/ 1977777 h 3035383"/>
                <a:gd name="connsiteX120" fmla="*/ 1658494 w 9552493"/>
                <a:gd name="connsiteY120" fmla="*/ 1920982 h 3035383"/>
                <a:gd name="connsiteX121" fmla="*/ 1829945 w 9552493"/>
                <a:gd name="connsiteY121" fmla="*/ 1882566 h 3035383"/>
                <a:gd name="connsiteX122" fmla="*/ 1966399 w 9552493"/>
                <a:gd name="connsiteY122" fmla="*/ 1852014 h 3035383"/>
                <a:gd name="connsiteX123" fmla="*/ 1980270 w 9552493"/>
                <a:gd name="connsiteY123" fmla="*/ 1893051 h 3035383"/>
                <a:gd name="connsiteX124" fmla="*/ 1963318 w 9552493"/>
                <a:gd name="connsiteY124" fmla="*/ 1952179 h 3035383"/>
                <a:gd name="connsiteX125" fmla="*/ 2078766 w 9552493"/>
                <a:gd name="connsiteY125" fmla="*/ 1957622 h 3035383"/>
                <a:gd name="connsiteX126" fmla="*/ 2114596 w 9552493"/>
                <a:gd name="connsiteY126" fmla="*/ 1872158 h 3035383"/>
                <a:gd name="connsiteX127" fmla="*/ 2139811 w 9552493"/>
                <a:gd name="connsiteY127" fmla="*/ 1783904 h 3035383"/>
                <a:gd name="connsiteX128" fmla="*/ 2193737 w 9552493"/>
                <a:gd name="connsiteY128" fmla="*/ 1742762 h 3035383"/>
                <a:gd name="connsiteX129" fmla="*/ 1818351 w 9552493"/>
                <a:gd name="connsiteY129" fmla="*/ 1527237 h 3035383"/>
                <a:gd name="connsiteX130" fmla="*/ 1892298 w 9552493"/>
                <a:gd name="connsiteY130" fmla="*/ 1629651 h 3035383"/>
                <a:gd name="connsiteX131" fmla="*/ 1918715 w 9552493"/>
                <a:gd name="connsiteY131" fmla="*/ 1709979 h 3035383"/>
                <a:gd name="connsiteX132" fmla="*/ 1888169 w 9552493"/>
                <a:gd name="connsiteY132" fmla="*/ 1822647 h 3035383"/>
                <a:gd name="connsiteX133" fmla="*/ 1748723 w 9552493"/>
                <a:gd name="connsiteY133" fmla="*/ 1819045 h 3035383"/>
                <a:gd name="connsiteX134" fmla="*/ 1688944 w 9552493"/>
                <a:gd name="connsiteY134" fmla="*/ 1693900 h 3035383"/>
                <a:gd name="connsiteX135" fmla="*/ 1770143 w 9552493"/>
                <a:gd name="connsiteY135" fmla="*/ 1545818 h 3035383"/>
                <a:gd name="connsiteX136" fmla="*/ 1818351 w 9552493"/>
                <a:gd name="connsiteY136" fmla="*/ 1527237 h 3035383"/>
                <a:gd name="connsiteX137" fmla="*/ 7227688 w 9552493"/>
                <a:gd name="connsiteY137" fmla="*/ 1342579 h 3035383"/>
                <a:gd name="connsiteX138" fmla="*/ 7317717 w 9552493"/>
                <a:gd name="connsiteY138" fmla="*/ 1442123 h 3035383"/>
                <a:gd name="connsiteX139" fmla="*/ 7348926 w 9552493"/>
                <a:gd name="connsiteY139" fmla="*/ 1526541 h 3035383"/>
                <a:gd name="connsiteX140" fmla="*/ 7378697 w 9552493"/>
                <a:gd name="connsiteY140" fmla="*/ 1630718 h 3035383"/>
                <a:gd name="connsiteX141" fmla="*/ 7418681 w 9552493"/>
                <a:gd name="connsiteY141" fmla="*/ 1748979 h 3035383"/>
                <a:gd name="connsiteX142" fmla="*/ 7470618 w 9552493"/>
                <a:gd name="connsiteY142" fmla="*/ 1689927 h 3035383"/>
                <a:gd name="connsiteX143" fmla="*/ 7628631 w 9552493"/>
                <a:gd name="connsiteY143" fmla="*/ 1588140 h 3035383"/>
                <a:gd name="connsiteX144" fmla="*/ 7702143 w 9552493"/>
                <a:gd name="connsiteY144" fmla="*/ 1657410 h 3035383"/>
                <a:gd name="connsiteX145" fmla="*/ 7564549 w 9552493"/>
                <a:gd name="connsiteY145" fmla="*/ 1873517 h 3035383"/>
                <a:gd name="connsiteX146" fmla="*/ 7505783 w 9552493"/>
                <a:gd name="connsiteY146" fmla="*/ 1977632 h 3035383"/>
                <a:gd name="connsiteX147" fmla="*/ 7640707 w 9552493"/>
                <a:gd name="connsiteY147" fmla="*/ 2009954 h 3035383"/>
                <a:gd name="connsiteX148" fmla="*/ 7806124 w 9552493"/>
                <a:gd name="connsiteY148" fmla="*/ 2011106 h 3035383"/>
                <a:gd name="connsiteX149" fmla="*/ 8179228 w 9552493"/>
                <a:gd name="connsiteY149" fmla="*/ 1901379 h 3035383"/>
                <a:gd name="connsiteX150" fmla="*/ 8193967 w 9552493"/>
                <a:gd name="connsiteY150" fmla="*/ 1957003 h 3035383"/>
                <a:gd name="connsiteX151" fmla="*/ 8148178 w 9552493"/>
                <a:gd name="connsiteY151" fmla="*/ 2033606 h 3035383"/>
                <a:gd name="connsiteX152" fmla="*/ 8040933 w 9552493"/>
                <a:gd name="connsiteY152" fmla="*/ 2140268 h 3035383"/>
                <a:gd name="connsiteX153" fmla="*/ 7876108 w 9552493"/>
                <a:gd name="connsiteY153" fmla="*/ 2237340 h 3035383"/>
                <a:gd name="connsiteX154" fmla="*/ 7768793 w 9552493"/>
                <a:gd name="connsiteY154" fmla="*/ 2283856 h 3035383"/>
                <a:gd name="connsiteX155" fmla="*/ 7695212 w 9552493"/>
                <a:gd name="connsiteY155" fmla="*/ 2269679 h 3035383"/>
                <a:gd name="connsiteX156" fmla="*/ 7621107 w 9552493"/>
                <a:gd name="connsiteY156" fmla="*/ 2251967 h 3035383"/>
                <a:gd name="connsiteX157" fmla="*/ 7561130 w 9552493"/>
                <a:gd name="connsiteY157" fmla="*/ 2228968 h 3035383"/>
                <a:gd name="connsiteX158" fmla="*/ 7522863 w 9552493"/>
                <a:gd name="connsiteY158" fmla="*/ 2266881 h 3035383"/>
                <a:gd name="connsiteX159" fmla="*/ 7503434 w 9552493"/>
                <a:gd name="connsiteY159" fmla="*/ 2394655 h 3035383"/>
                <a:gd name="connsiteX160" fmla="*/ 7292768 w 9552493"/>
                <a:gd name="connsiteY160" fmla="*/ 2645801 h 3035383"/>
                <a:gd name="connsiteX161" fmla="*/ 7225761 w 9552493"/>
                <a:gd name="connsiteY161" fmla="*/ 2627770 h 3035383"/>
                <a:gd name="connsiteX162" fmla="*/ 7171344 w 9552493"/>
                <a:gd name="connsiteY162" fmla="*/ 2592946 h 3035383"/>
                <a:gd name="connsiteX163" fmla="*/ 7184043 w 9552493"/>
                <a:gd name="connsiteY163" fmla="*/ 2485670 h 3035383"/>
                <a:gd name="connsiteX164" fmla="*/ 7287440 w 9552493"/>
                <a:gd name="connsiteY164" fmla="*/ 2399251 h 3035383"/>
                <a:gd name="connsiteX165" fmla="*/ 7346644 w 9552493"/>
                <a:gd name="connsiteY165" fmla="*/ 2190304 h 3035383"/>
                <a:gd name="connsiteX166" fmla="*/ 7331072 w 9552493"/>
                <a:gd name="connsiteY166" fmla="*/ 2098313 h 3035383"/>
                <a:gd name="connsiteX167" fmla="*/ 7270747 w 9552493"/>
                <a:gd name="connsiteY167" fmla="*/ 2117279 h 3035383"/>
                <a:gd name="connsiteX168" fmla="*/ 7138135 w 9552493"/>
                <a:gd name="connsiteY168" fmla="*/ 2131359 h 3035383"/>
                <a:gd name="connsiteX169" fmla="*/ 7162243 w 9552493"/>
                <a:gd name="connsiteY169" fmla="*/ 2060827 h 3035383"/>
                <a:gd name="connsiteX170" fmla="*/ 7229192 w 9552493"/>
                <a:gd name="connsiteY170" fmla="*/ 1990727 h 3035383"/>
                <a:gd name="connsiteX171" fmla="*/ 7282139 w 9552493"/>
                <a:gd name="connsiteY171" fmla="*/ 1924507 h 3035383"/>
                <a:gd name="connsiteX172" fmla="*/ 7264661 w 9552493"/>
                <a:gd name="connsiteY172" fmla="*/ 1793202 h 3035383"/>
                <a:gd name="connsiteX173" fmla="*/ 7156510 w 9552493"/>
                <a:gd name="connsiteY173" fmla="*/ 1445179 h 3035383"/>
                <a:gd name="connsiteX174" fmla="*/ 7183815 w 9552493"/>
                <a:gd name="connsiteY174" fmla="*/ 1365804 h 3035383"/>
                <a:gd name="connsiteX175" fmla="*/ 7227688 w 9552493"/>
                <a:gd name="connsiteY175" fmla="*/ 1342579 h 3035383"/>
                <a:gd name="connsiteX176" fmla="*/ 2094165 w 9552493"/>
                <a:gd name="connsiteY176" fmla="*/ 1319681 h 3035383"/>
                <a:gd name="connsiteX177" fmla="*/ 2177153 w 9552493"/>
                <a:gd name="connsiteY177" fmla="*/ 1408429 h 3035383"/>
                <a:gd name="connsiteX178" fmla="*/ 2160687 w 9552493"/>
                <a:gd name="connsiteY178" fmla="*/ 1586130 h 3035383"/>
                <a:gd name="connsiteX179" fmla="*/ 2058524 w 9552493"/>
                <a:gd name="connsiteY179" fmla="*/ 1625889 h 3035383"/>
                <a:gd name="connsiteX180" fmla="*/ 1967935 w 9552493"/>
                <a:gd name="connsiteY180" fmla="*/ 1602420 h 3035383"/>
                <a:gd name="connsiteX181" fmla="*/ 2015583 w 9552493"/>
                <a:gd name="connsiteY181" fmla="*/ 1354669 h 3035383"/>
                <a:gd name="connsiteX182" fmla="*/ 2094165 w 9552493"/>
                <a:gd name="connsiteY182" fmla="*/ 1319681 h 3035383"/>
                <a:gd name="connsiteX183" fmla="*/ 771530 w 9552493"/>
                <a:gd name="connsiteY183" fmla="*/ 954178 h 3035383"/>
                <a:gd name="connsiteX184" fmla="*/ 725641 w 9552493"/>
                <a:gd name="connsiteY184" fmla="*/ 985351 h 3035383"/>
                <a:gd name="connsiteX185" fmla="*/ 725447 w 9552493"/>
                <a:gd name="connsiteY185" fmla="*/ 1002176 h 3035383"/>
                <a:gd name="connsiteX186" fmla="*/ 771530 w 9552493"/>
                <a:gd name="connsiteY186" fmla="*/ 954178 h 3035383"/>
                <a:gd name="connsiteX187" fmla="*/ 9332972 w 9552493"/>
                <a:gd name="connsiteY187" fmla="*/ 790995 h 3035383"/>
                <a:gd name="connsiteX188" fmla="*/ 9309631 w 9552493"/>
                <a:gd name="connsiteY188" fmla="*/ 807401 h 3035383"/>
                <a:gd name="connsiteX189" fmla="*/ 9276381 w 9552493"/>
                <a:gd name="connsiteY189" fmla="*/ 995392 h 3035383"/>
                <a:gd name="connsiteX190" fmla="*/ 9311760 w 9552493"/>
                <a:gd name="connsiteY190" fmla="*/ 984801 h 3035383"/>
                <a:gd name="connsiteX191" fmla="*/ 9376968 w 9552493"/>
                <a:gd name="connsiteY191" fmla="*/ 927670 h 3035383"/>
                <a:gd name="connsiteX192" fmla="*/ 9402090 w 9552493"/>
                <a:gd name="connsiteY192" fmla="*/ 851016 h 3035383"/>
                <a:gd name="connsiteX193" fmla="*/ 9332972 w 9552493"/>
                <a:gd name="connsiteY193" fmla="*/ 790995 h 3035383"/>
                <a:gd name="connsiteX194" fmla="*/ 848170 w 9552493"/>
                <a:gd name="connsiteY194" fmla="*/ 717280 h 3035383"/>
                <a:gd name="connsiteX195" fmla="*/ 773028 w 9552493"/>
                <a:gd name="connsiteY195" fmla="*/ 735007 h 3035383"/>
                <a:gd name="connsiteX196" fmla="*/ 531728 w 9552493"/>
                <a:gd name="connsiteY196" fmla="*/ 942440 h 3035383"/>
                <a:gd name="connsiteX197" fmla="*/ 557128 w 9552493"/>
                <a:gd name="connsiteY197" fmla="*/ 972074 h 3035383"/>
                <a:gd name="connsiteX198" fmla="*/ 857696 w 9552493"/>
                <a:gd name="connsiteY198" fmla="*/ 751940 h 3035383"/>
                <a:gd name="connsiteX199" fmla="*/ 848170 w 9552493"/>
                <a:gd name="connsiteY199" fmla="*/ 717280 h 3035383"/>
                <a:gd name="connsiteX200" fmla="*/ 170710 w 9552493"/>
                <a:gd name="connsiteY200" fmla="*/ 630703 h 3035383"/>
                <a:gd name="connsiteX201" fmla="*/ 245834 w 9552493"/>
                <a:gd name="connsiteY201" fmla="*/ 763833 h 3035383"/>
                <a:gd name="connsiteX202" fmla="*/ 87436 w 9552493"/>
                <a:gd name="connsiteY202" fmla="*/ 955182 h 3035383"/>
                <a:gd name="connsiteX203" fmla="*/ 0 w 9552493"/>
                <a:gd name="connsiteY203" fmla="*/ 870056 h 3035383"/>
                <a:gd name="connsiteX204" fmla="*/ 77720 w 9552493"/>
                <a:gd name="connsiteY204" fmla="*/ 682112 h 3035383"/>
                <a:gd name="connsiteX205" fmla="*/ 170710 w 9552493"/>
                <a:gd name="connsiteY205" fmla="*/ 630703 h 3035383"/>
                <a:gd name="connsiteX206" fmla="*/ 8920500 w 9552493"/>
                <a:gd name="connsiteY206" fmla="*/ 597847 h 3035383"/>
                <a:gd name="connsiteX207" fmla="*/ 8869700 w 9552493"/>
                <a:gd name="connsiteY207" fmla="*/ 666427 h 3035383"/>
                <a:gd name="connsiteX208" fmla="*/ 8940820 w 9552493"/>
                <a:gd name="connsiteY208" fmla="*/ 679127 h 3035383"/>
                <a:gd name="connsiteX209" fmla="*/ 8958600 w 9552493"/>
                <a:gd name="connsiteY209" fmla="*/ 633407 h 3035383"/>
                <a:gd name="connsiteX210" fmla="*/ 8920500 w 9552493"/>
                <a:gd name="connsiteY210" fmla="*/ 597847 h 3035383"/>
                <a:gd name="connsiteX211" fmla="*/ 8676991 w 9552493"/>
                <a:gd name="connsiteY211" fmla="*/ 587805 h 3035383"/>
                <a:gd name="connsiteX212" fmla="*/ 8686797 w 9552493"/>
                <a:gd name="connsiteY212" fmla="*/ 612329 h 3035383"/>
                <a:gd name="connsiteX213" fmla="*/ 8722530 w 9552493"/>
                <a:gd name="connsiteY213" fmla="*/ 631379 h 3035383"/>
                <a:gd name="connsiteX214" fmla="*/ 8711449 w 9552493"/>
                <a:gd name="connsiteY214" fmla="*/ 606383 h 3035383"/>
                <a:gd name="connsiteX215" fmla="*/ 8676991 w 9552493"/>
                <a:gd name="connsiteY215" fmla="*/ 587805 h 3035383"/>
                <a:gd name="connsiteX216" fmla="*/ 8919308 w 9552493"/>
                <a:gd name="connsiteY216" fmla="*/ 449469 h 3035383"/>
                <a:gd name="connsiteX217" fmla="*/ 8894365 w 9552493"/>
                <a:gd name="connsiteY217" fmla="*/ 453977 h 3035383"/>
                <a:gd name="connsiteX218" fmla="*/ 8872348 w 9552493"/>
                <a:gd name="connsiteY218" fmla="*/ 529253 h 3035383"/>
                <a:gd name="connsiteX219" fmla="*/ 8932897 w 9552493"/>
                <a:gd name="connsiteY219" fmla="*/ 460250 h 3035383"/>
                <a:gd name="connsiteX220" fmla="*/ 8919308 w 9552493"/>
                <a:gd name="connsiteY220" fmla="*/ 449469 h 3035383"/>
                <a:gd name="connsiteX221" fmla="*/ 8723227 w 9552493"/>
                <a:gd name="connsiteY221" fmla="*/ 404807 h 3035383"/>
                <a:gd name="connsiteX222" fmla="*/ 8702060 w 9552493"/>
                <a:gd name="connsiteY222" fmla="*/ 455607 h 3035383"/>
                <a:gd name="connsiteX223" fmla="*/ 8786727 w 9552493"/>
                <a:gd name="connsiteY223" fmla="*/ 565674 h 3035383"/>
                <a:gd name="connsiteX224" fmla="*/ 8824827 w 9552493"/>
                <a:gd name="connsiteY224" fmla="*/ 569907 h 3035383"/>
                <a:gd name="connsiteX225" fmla="*/ 8782493 w 9552493"/>
                <a:gd name="connsiteY225" fmla="*/ 489474 h 3035383"/>
                <a:gd name="connsiteX226" fmla="*/ 8723227 w 9552493"/>
                <a:gd name="connsiteY226" fmla="*/ 404807 h 3035383"/>
                <a:gd name="connsiteX227" fmla="*/ 389010 w 9552493"/>
                <a:gd name="connsiteY227" fmla="*/ 298100 h 3035383"/>
                <a:gd name="connsiteX228" fmla="*/ 453881 w 9552493"/>
                <a:gd name="connsiteY228" fmla="*/ 445133 h 3035383"/>
                <a:gd name="connsiteX229" fmla="*/ 390895 w 9552493"/>
                <a:gd name="connsiteY229" fmla="*/ 601079 h 3035383"/>
                <a:gd name="connsiteX230" fmla="*/ 309836 w 9552493"/>
                <a:gd name="connsiteY230" fmla="*/ 599811 h 3035383"/>
                <a:gd name="connsiteX231" fmla="*/ 247821 w 9552493"/>
                <a:gd name="connsiteY231" fmla="*/ 459580 h 3035383"/>
                <a:gd name="connsiteX232" fmla="*/ 349248 w 9552493"/>
                <a:gd name="connsiteY232" fmla="*/ 299270 h 3035383"/>
                <a:gd name="connsiteX233" fmla="*/ 389010 w 9552493"/>
                <a:gd name="connsiteY233" fmla="*/ 298100 h 3035383"/>
                <a:gd name="connsiteX234" fmla="*/ 9165875 w 9552493"/>
                <a:gd name="connsiteY234" fmla="*/ 246587 h 3035383"/>
                <a:gd name="connsiteX235" fmla="*/ 9121160 w 9552493"/>
                <a:gd name="connsiteY235" fmla="*/ 265107 h 3035383"/>
                <a:gd name="connsiteX236" fmla="*/ 9108956 w 9552493"/>
                <a:gd name="connsiteY236" fmla="*/ 289416 h 3035383"/>
                <a:gd name="connsiteX237" fmla="*/ 9108202 w 9552493"/>
                <a:gd name="connsiteY237" fmla="*/ 292618 h 3035383"/>
                <a:gd name="connsiteX238" fmla="*/ 9107104 w 9552493"/>
                <a:gd name="connsiteY238" fmla="*/ 293711 h 3035383"/>
                <a:gd name="connsiteX239" fmla="*/ 9096839 w 9552493"/>
                <a:gd name="connsiteY239" fmla="*/ 332669 h 3035383"/>
                <a:gd name="connsiteX240" fmla="*/ 9095851 w 9552493"/>
                <a:gd name="connsiteY240" fmla="*/ 348397 h 3035383"/>
                <a:gd name="connsiteX241" fmla="*/ 9093279 w 9552493"/>
                <a:gd name="connsiteY241" fmla="*/ 361052 h 3035383"/>
                <a:gd name="connsiteX242" fmla="*/ 9083060 w 9552493"/>
                <a:gd name="connsiteY242" fmla="*/ 392107 h 3035383"/>
                <a:gd name="connsiteX243" fmla="*/ 9019560 w 9552493"/>
                <a:gd name="connsiteY243" fmla="*/ 468307 h 3035383"/>
                <a:gd name="connsiteX244" fmla="*/ 8998393 w 9552493"/>
                <a:gd name="connsiteY244" fmla="*/ 459840 h 3035383"/>
                <a:gd name="connsiteX245" fmla="*/ 8981460 w 9552493"/>
                <a:gd name="connsiteY245" fmla="*/ 481007 h 3035383"/>
                <a:gd name="connsiteX246" fmla="*/ 9036493 w 9552493"/>
                <a:gd name="connsiteY246" fmla="*/ 548740 h 3035383"/>
                <a:gd name="connsiteX247" fmla="*/ 9125393 w 9552493"/>
                <a:gd name="connsiteY247" fmla="*/ 438674 h 3035383"/>
                <a:gd name="connsiteX248" fmla="*/ 9205827 w 9552493"/>
                <a:gd name="connsiteY248" fmla="*/ 396340 h 3035383"/>
                <a:gd name="connsiteX249" fmla="*/ 9205827 w 9552493"/>
                <a:gd name="connsiteY249" fmla="*/ 260874 h 3035383"/>
                <a:gd name="connsiteX250" fmla="*/ 9165875 w 9552493"/>
                <a:gd name="connsiteY250" fmla="*/ 246587 h 3035383"/>
                <a:gd name="connsiteX251" fmla="*/ 1130699 w 9552493"/>
                <a:gd name="connsiteY251" fmla="*/ 212279 h 3035383"/>
                <a:gd name="connsiteX252" fmla="*/ 1200102 w 9552493"/>
                <a:gd name="connsiteY252" fmla="*/ 293367 h 3035383"/>
                <a:gd name="connsiteX253" fmla="*/ 1062598 w 9552493"/>
                <a:gd name="connsiteY253" fmla="*/ 472629 h 3035383"/>
                <a:gd name="connsiteX254" fmla="*/ 984426 w 9552493"/>
                <a:gd name="connsiteY254" fmla="*/ 581958 h 3035383"/>
                <a:gd name="connsiteX255" fmla="*/ 1084072 w 9552493"/>
                <a:gd name="connsiteY255" fmla="*/ 582856 h 3035383"/>
                <a:gd name="connsiteX256" fmla="*/ 1217583 w 9552493"/>
                <a:gd name="connsiteY256" fmla="*/ 579910 h 3035383"/>
                <a:gd name="connsiteX257" fmla="*/ 1251434 w 9552493"/>
                <a:gd name="connsiteY257" fmla="*/ 681643 h 3035383"/>
                <a:gd name="connsiteX258" fmla="*/ 968126 w 9552493"/>
                <a:gd name="connsiteY258" fmla="*/ 741670 h 3035383"/>
                <a:gd name="connsiteX259" fmla="*/ 900443 w 9552493"/>
                <a:gd name="connsiteY259" fmla="*/ 734684 h 3035383"/>
                <a:gd name="connsiteX260" fmla="*/ 934138 w 9552493"/>
                <a:gd name="connsiteY260" fmla="*/ 761189 h 3035383"/>
                <a:gd name="connsiteX261" fmla="*/ 1033191 w 9552493"/>
                <a:gd name="connsiteY261" fmla="*/ 785307 h 3035383"/>
                <a:gd name="connsiteX262" fmla="*/ 1174359 w 9552493"/>
                <a:gd name="connsiteY262" fmla="*/ 856602 h 3035383"/>
                <a:gd name="connsiteX263" fmla="*/ 1114762 w 9552493"/>
                <a:gd name="connsiteY263" fmla="*/ 946807 h 3035383"/>
                <a:gd name="connsiteX264" fmla="*/ 856942 w 9552493"/>
                <a:gd name="connsiteY264" fmla="*/ 1120893 h 3035383"/>
                <a:gd name="connsiteX265" fmla="*/ 603248 w 9552493"/>
                <a:gd name="connsiteY265" fmla="*/ 1255826 h 3035383"/>
                <a:gd name="connsiteX266" fmla="*/ 565149 w 9552493"/>
                <a:gd name="connsiteY266" fmla="*/ 1244940 h 3035383"/>
                <a:gd name="connsiteX267" fmla="*/ 574639 w 9552493"/>
                <a:gd name="connsiteY267" fmla="*/ 1171764 h 3035383"/>
                <a:gd name="connsiteX268" fmla="*/ 555587 w 9552493"/>
                <a:gd name="connsiteY268" fmla="*/ 1101257 h 3035383"/>
                <a:gd name="connsiteX269" fmla="*/ 496851 w 9552493"/>
                <a:gd name="connsiteY269" fmla="*/ 1121230 h 3035383"/>
                <a:gd name="connsiteX270" fmla="*/ 419098 w 9552493"/>
                <a:gd name="connsiteY270" fmla="*/ 1084250 h 3035383"/>
                <a:gd name="connsiteX271" fmla="*/ 387350 w 9552493"/>
                <a:gd name="connsiteY271" fmla="*/ 1012379 h 3035383"/>
                <a:gd name="connsiteX272" fmla="*/ 355598 w 9552493"/>
                <a:gd name="connsiteY272" fmla="*/ 945156 h 3035383"/>
                <a:gd name="connsiteX273" fmla="*/ 335126 w 9552493"/>
                <a:gd name="connsiteY273" fmla="*/ 877824 h 3035383"/>
                <a:gd name="connsiteX274" fmla="*/ 352616 w 9552493"/>
                <a:gd name="connsiteY274" fmla="*/ 729186 h 3035383"/>
                <a:gd name="connsiteX275" fmla="*/ 575609 w 9552493"/>
                <a:gd name="connsiteY275" fmla="*/ 656162 h 3035383"/>
                <a:gd name="connsiteX276" fmla="*/ 567272 w 9552493"/>
                <a:gd name="connsiteY276" fmla="*/ 622785 h 3035383"/>
                <a:gd name="connsiteX277" fmla="*/ 600691 w 9552493"/>
                <a:gd name="connsiteY277" fmla="*/ 480930 h 3035383"/>
                <a:gd name="connsiteX278" fmla="*/ 713987 w 9552493"/>
                <a:gd name="connsiteY278" fmla="*/ 482223 h 3035383"/>
                <a:gd name="connsiteX279" fmla="*/ 824667 w 9552493"/>
                <a:gd name="connsiteY279" fmla="*/ 489501 h 3035383"/>
                <a:gd name="connsiteX280" fmla="*/ 981129 w 9552493"/>
                <a:gd name="connsiteY280" fmla="*/ 345333 h 3035383"/>
                <a:gd name="connsiteX281" fmla="*/ 1130699 w 9552493"/>
                <a:gd name="connsiteY281" fmla="*/ 212279 h 3035383"/>
                <a:gd name="connsiteX282" fmla="*/ 8852607 w 9552493"/>
                <a:gd name="connsiteY282" fmla="*/ 148162 h 3035383"/>
                <a:gd name="connsiteX283" fmla="*/ 8833293 w 9552493"/>
                <a:gd name="connsiteY283" fmla="*/ 159274 h 3035383"/>
                <a:gd name="connsiteX284" fmla="*/ 8799427 w 9552493"/>
                <a:gd name="connsiteY284" fmla="*/ 260874 h 3035383"/>
                <a:gd name="connsiteX285" fmla="*/ 8815401 w 9552493"/>
                <a:gd name="connsiteY285" fmla="*/ 290838 h 3035383"/>
                <a:gd name="connsiteX286" fmla="*/ 8837011 w 9552493"/>
                <a:gd name="connsiteY286" fmla="*/ 312829 h 3035383"/>
                <a:gd name="connsiteX287" fmla="*/ 8837210 w 9552493"/>
                <a:gd name="connsiteY287" fmla="*/ 313595 h 3035383"/>
                <a:gd name="connsiteX288" fmla="*/ 8867287 w 9552493"/>
                <a:gd name="connsiteY288" fmla="*/ 339279 h 3035383"/>
                <a:gd name="connsiteX289" fmla="*/ 8868107 w 9552493"/>
                <a:gd name="connsiteY289" fmla="*/ 337945 h 3035383"/>
                <a:gd name="connsiteX290" fmla="*/ 8880687 w 9552493"/>
                <a:gd name="connsiteY290" fmla="*/ 346798 h 3035383"/>
                <a:gd name="connsiteX291" fmla="*/ 8901027 w 9552493"/>
                <a:gd name="connsiteY291" fmla="*/ 349774 h 3035383"/>
                <a:gd name="connsiteX292" fmla="*/ 8871393 w 9552493"/>
                <a:gd name="connsiteY292" fmla="*/ 171974 h 3035383"/>
                <a:gd name="connsiteX293" fmla="*/ 8852607 w 9552493"/>
                <a:gd name="connsiteY293" fmla="*/ 148162 h 3035383"/>
                <a:gd name="connsiteX294" fmla="*/ 668046 w 9552493"/>
                <a:gd name="connsiteY294" fmla="*/ 112959 h 3035383"/>
                <a:gd name="connsiteX295" fmla="*/ 710333 w 9552493"/>
                <a:gd name="connsiteY295" fmla="*/ 147564 h 3035383"/>
                <a:gd name="connsiteX296" fmla="*/ 736599 w 9552493"/>
                <a:gd name="connsiteY296" fmla="*/ 256145 h 3035383"/>
                <a:gd name="connsiteX297" fmla="*/ 671223 w 9552493"/>
                <a:gd name="connsiteY297" fmla="*/ 411344 h 3035383"/>
                <a:gd name="connsiteX298" fmla="*/ 614599 w 9552493"/>
                <a:gd name="connsiteY298" fmla="*/ 440808 h 3035383"/>
                <a:gd name="connsiteX299" fmla="*/ 546098 w 9552493"/>
                <a:gd name="connsiteY299" fmla="*/ 331187 h 3035383"/>
                <a:gd name="connsiteX300" fmla="*/ 607263 w 9552493"/>
                <a:gd name="connsiteY300" fmla="*/ 145604 h 3035383"/>
                <a:gd name="connsiteX301" fmla="*/ 668046 w 9552493"/>
                <a:gd name="connsiteY301" fmla="*/ 112959 h 3035383"/>
                <a:gd name="connsiteX302" fmla="*/ 8819243 w 9552493"/>
                <a:gd name="connsiteY302" fmla="*/ 417 h 3035383"/>
                <a:gd name="connsiteX303" fmla="*/ 8865928 w 9552493"/>
                <a:gd name="connsiteY303" fmla="*/ 26868 h 3035383"/>
                <a:gd name="connsiteX304" fmla="*/ 8934697 w 9552493"/>
                <a:gd name="connsiteY304" fmla="*/ 99846 h 3035383"/>
                <a:gd name="connsiteX305" fmla="*/ 8982394 w 9552493"/>
                <a:gd name="connsiteY305" fmla="*/ 170378 h 3035383"/>
                <a:gd name="connsiteX306" fmla="*/ 9036954 w 9552493"/>
                <a:gd name="connsiteY306" fmla="*/ 178767 h 3035383"/>
                <a:gd name="connsiteX307" fmla="*/ 9074187 w 9552493"/>
                <a:gd name="connsiteY307" fmla="*/ 135954 h 3035383"/>
                <a:gd name="connsiteX308" fmla="*/ 9226318 w 9552493"/>
                <a:gd name="connsiteY308" fmla="*/ 72579 h 3035383"/>
                <a:gd name="connsiteX309" fmla="*/ 9346794 w 9552493"/>
                <a:gd name="connsiteY309" fmla="*/ 204143 h 3035383"/>
                <a:gd name="connsiteX310" fmla="*/ 9297161 w 9552493"/>
                <a:gd name="connsiteY310" fmla="*/ 452153 h 3035383"/>
                <a:gd name="connsiteX311" fmla="*/ 9309018 w 9552493"/>
                <a:gd name="connsiteY311" fmla="*/ 485400 h 3035383"/>
                <a:gd name="connsiteX312" fmla="*/ 9452538 w 9552493"/>
                <a:gd name="connsiteY312" fmla="*/ 469151 h 3035383"/>
                <a:gd name="connsiteX313" fmla="*/ 9482305 w 9552493"/>
                <a:gd name="connsiteY313" fmla="*/ 531803 h 3035383"/>
                <a:gd name="connsiteX314" fmla="*/ 9456615 w 9552493"/>
                <a:gd name="connsiteY314" fmla="*/ 607077 h 3035383"/>
                <a:gd name="connsiteX315" fmla="*/ 9480950 w 9552493"/>
                <a:gd name="connsiteY315" fmla="*/ 696402 h 3035383"/>
                <a:gd name="connsiteX316" fmla="*/ 9546692 w 9552493"/>
                <a:gd name="connsiteY316" fmla="*/ 744092 h 3035383"/>
                <a:gd name="connsiteX317" fmla="*/ 9552005 w 9552493"/>
                <a:gd name="connsiteY317" fmla="*/ 866329 h 3035383"/>
                <a:gd name="connsiteX318" fmla="*/ 9442447 w 9552493"/>
                <a:gd name="connsiteY318" fmla="*/ 1077604 h 3035383"/>
                <a:gd name="connsiteX319" fmla="*/ 9347197 w 9552493"/>
                <a:gd name="connsiteY319" fmla="*/ 1128196 h 3035383"/>
                <a:gd name="connsiteX320" fmla="*/ 9111875 w 9552493"/>
                <a:gd name="connsiteY320" fmla="*/ 1057621 h 3035383"/>
                <a:gd name="connsiteX321" fmla="*/ 9110877 w 9552493"/>
                <a:gd name="connsiteY321" fmla="*/ 972382 h 3035383"/>
                <a:gd name="connsiteX322" fmla="*/ 9109658 w 9552493"/>
                <a:gd name="connsiteY322" fmla="*/ 802506 h 3035383"/>
                <a:gd name="connsiteX323" fmla="*/ 9058513 w 9552493"/>
                <a:gd name="connsiteY323" fmla="*/ 800127 h 3035383"/>
                <a:gd name="connsiteX324" fmla="*/ 9014113 w 9552493"/>
                <a:gd name="connsiteY324" fmla="*/ 798675 h 3035383"/>
                <a:gd name="connsiteX325" fmla="*/ 8925270 w 9552493"/>
                <a:gd name="connsiteY325" fmla="*/ 793304 h 3035383"/>
                <a:gd name="connsiteX326" fmla="*/ 8891964 w 9552493"/>
                <a:gd name="connsiteY326" fmla="*/ 962325 h 3035383"/>
                <a:gd name="connsiteX327" fmla="*/ 8908474 w 9552493"/>
                <a:gd name="connsiteY327" fmla="*/ 1026886 h 3035383"/>
                <a:gd name="connsiteX328" fmla="*/ 9086940 w 9552493"/>
                <a:gd name="connsiteY328" fmla="*/ 1202879 h 3035383"/>
                <a:gd name="connsiteX329" fmla="*/ 9121858 w 9552493"/>
                <a:gd name="connsiteY329" fmla="*/ 1267980 h 3035383"/>
                <a:gd name="connsiteX330" fmla="*/ 9063193 w 9552493"/>
                <a:gd name="connsiteY330" fmla="*/ 1297856 h 3035383"/>
                <a:gd name="connsiteX331" fmla="*/ 8993858 w 9552493"/>
                <a:gd name="connsiteY331" fmla="*/ 1310758 h 3035383"/>
                <a:gd name="connsiteX332" fmla="*/ 8859619 w 9552493"/>
                <a:gd name="connsiteY332" fmla="*/ 1222875 h 3035383"/>
                <a:gd name="connsiteX333" fmla="*/ 8734422 w 9552493"/>
                <a:gd name="connsiteY333" fmla="*/ 1093987 h 3035383"/>
                <a:gd name="connsiteX334" fmla="*/ 8758122 w 9552493"/>
                <a:gd name="connsiteY334" fmla="*/ 1047496 h 3035383"/>
                <a:gd name="connsiteX335" fmla="*/ 8785499 w 9552493"/>
                <a:gd name="connsiteY335" fmla="*/ 931338 h 3035383"/>
                <a:gd name="connsiteX336" fmla="*/ 8656738 w 9552493"/>
                <a:gd name="connsiteY336" fmla="*/ 726629 h 3035383"/>
                <a:gd name="connsiteX337" fmla="*/ 8607000 w 9552493"/>
                <a:gd name="connsiteY337" fmla="*/ 638618 h 3035383"/>
                <a:gd name="connsiteX338" fmla="*/ 8631931 w 9552493"/>
                <a:gd name="connsiteY338" fmla="*/ 581468 h 3035383"/>
                <a:gd name="connsiteX339" fmla="*/ 8644468 w 9552493"/>
                <a:gd name="connsiteY339" fmla="*/ 555179 h 3035383"/>
                <a:gd name="connsiteX340" fmla="*/ 8591383 w 9552493"/>
                <a:gd name="connsiteY340" fmla="*/ 514813 h 3035383"/>
                <a:gd name="connsiteX341" fmla="*/ 8584289 w 9552493"/>
                <a:gd name="connsiteY341" fmla="*/ 400899 h 3035383"/>
                <a:gd name="connsiteX342" fmla="*/ 8579185 w 9552493"/>
                <a:gd name="connsiteY342" fmla="*/ 286565 h 3035383"/>
                <a:gd name="connsiteX343" fmla="*/ 8534590 w 9552493"/>
                <a:gd name="connsiteY343" fmla="*/ 129496 h 3035383"/>
                <a:gd name="connsiteX344" fmla="*/ 8571405 w 9552493"/>
                <a:gd name="connsiteY344" fmla="*/ 105769 h 3035383"/>
                <a:gd name="connsiteX345" fmla="*/ 8632446 w 9552493"/>
                <a:gd name="connsiteY345" fmla="*/ 91838 h 3035383"/>
                <a:gd name="connsiteX346" fmla="*/ 8704941 w 9552493"/>
                <a:gd name="connsiteY346" fmla="*/ 154231 h 3035383"/>
                <a:gd name="connsiteX347" fmla="*/ 8731397 w 9552493"/>
                <a:gd name="connsiteY347" fmla="*/ 250379 h 3035383"/>
                <a:gd name="connsiteX348" fmla="*/ 8736947 w 9552493"/>
                <a:gd name="connsiteY348" fmla="*/ 190054 h 3035383"/>
                <a:gd name="connsiteX349" fmla="*/ 8723518 w 9552493"/>
                <a:gd name="connsiteY349" fmla="*/ 106159 h 3035383"/>
                <a:gd name="connsiteX350" fmla="*/ 8784909 w 9552493"/>
                <a:gd name="connsiteY350" fmla="*/ 11733 h 3035383"/>
                <a:gd name="connsiteX351" fmla="*/ 8819243 w 9552493"/>
                <a:gd name="connsiteY351" fmla="*/ 417 h 30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</a:cxnLst>
              <a:rect l="l" t="t" r="r" b="b"/>
              <a:pathLst>
                <a:path w="9552493" h="3035383">
                  <a:moveTo>
                    <a:pt x="3876060" y="2343674"/>
                  </a:moveTo>
                  <a:cubicBezTo>
                    <a:pt x="3866888" y="2350729"/>
                    <a:pt x="3870416" y="2392357"/>
                    <a:pt x="3876060" y="2398707"/>
                  </a:cubicBezTo>
                  <a:cubicBezTo>
                    <a:pt x="3881704" y="2405057"/>
                    <a:pt x="3896521" y="2405762"/>
                    <a:pt x="3905693" y="2398707"/>
                  </a:cubicBezTo>
                  <a:cubicBezTo>
                    <a:pt x="3914865" y="2391652"/>
                    <a:pt x="3936032" y="2365546"/>
                    <a:pt x="3931093" y="2356374"/>
                  </a:cubicBezTo>
                  <a:cubicBezTo>
                    <a:pt x="3926154" y="2347202"/>
                    <a:pt x="3885232" y="2336619"/>
                    <a:pt x="3876060" y="2343674"/>
                  </a:cubicBezTo>
                  <a:close/>
                  <a:moveTo>
                    <a:pt x="4181919" y="2288924"/>
                  </a:moveTo>
                  <a:cubicBezTo>
                    <a:pt x="4180418" y="2292309"/>
                    <a:pt x="4173074" y="2306509"/>
                    <a:pt x="4165597" y="2320479"/>
                  </a:cubicBezTo>
                  <a:cubicBezTo>
                    <a:pt x="4149802" y="2349993"/>
                    <a:pt x="4164581" y="2354113"/>
                    <a:pt x="4206248" y="2331814"/>
                  </a:cubicBezTo>
                  <a:cubicBezTo>
                    <a:pt x="4231819" y="2318129"/>
                    <a:pt x="4231882" y="2317276"/>
                    <a:pt x="4208588" y="2300258"/>
                  </a:cubicBezTo>
                  <a:cubicBezTo>
                    <a:pt x="4195420" y="2290639"/>
                    <a:pt x="4183419" y="2285538"/>
                    <a:pt x="4181919" y="2288924"/>
                  </a:cubicBezTo>
                  <a:close/>
                  <a:moveTo>
                    <a:pt x="3969603" y="2180779"/>
                  </a:moveTo>
                  <a:cubicBezTo>
                    <a:pt x="3959596" y="2180779"/>
                    <a:pt x="3947644" y="2192640"/>
                    <a:pt x="3943043" y="2207136"/>
                  </a:cubicBezTo>
                  <a:cubicBezTo>
                    <a:pt x="3932996" y="2238791"/>
                    <a:pt x="3941665" y="2250079"/>
                    <a:pt x="3968199" y="2239897"/>
                  </a:cubicBezTo>
                  <a:cubicBezTo>
                    <a:pt x="3992901" y="2230417"/>
                    <a:pt x="3994080" y="2180779"/>
                    <a:pt x="3969603" y="2180779"/>
                  </a:cubicBezTo>
                  <a:close/>
                  <a:moveTo>
                    <a:pt x="5996753" y="2117898"/>
                  </a:moveTo>
                  <a:cubicBezTo>
                    <a:pt x="6009180" y="2119515"/>
                    <a:pt x="6022062" y="2124625"/>
                    <a:pt x="6029957" y="2132519"/>
                  </a:cubicBezTo>
                  <a:cubicBezTo>
                    <a:pt x="6064335" y="2166898"/>
                    <a:pt x="6046922" y="2220448"/>
                    <a:pt x="5974561" y="2302868"/>
                  </a:cubicBezTo>
                  <a:cubicBezTo>
                    <a:pt x="5923311" y="2361241"/>
                    <a:pt x="5903269" y="2394602"/>
                    <a:pt x="5901536" y="2424416"/>
                  </a:cubicBezTo>
                  <a:lnTo>
                    <a:pt x="5899147" y="2465509"/>
                  </a:lnTo>
                  <a:lnTo>
                    <a:pt x="5968997" y="2462244"/>
                  </a:lnTo>
                  <a:cubicBezTo>
                    <a:pt x="6007415" y="2460449"/>
                    <a:pt x="6068007" y="2453356"/>
                    <a:pt x="6103648" y="2446481"/>
                  </a:cubicBezTo>
                  <a:cubicBezTo>
                    <a:pt x="6173130" y="2433080"/>
                    <a:pt x="6218297" y="2442960"/>
                    <a:pt x="6247299" y="2477906"/>
                  </a:cubicBezTo>
                  <a:cubicBezTo>
                    <a:pt x="6256599" y="2489111"/>
                    <a:pt x="6272080" y="2498279"/>
                    <a:pt x="6281702" y="2498279"/>
                  </a:cubicBezTo>
                  <a:cubicBezTo>
                    <a:pt x="6304786" y="2498279"/>
                    <a:pt x="6304290" y="2553192"/>
                    <a:pt x="6280796" y="2598624"/>
                  </a:cubicBezTo>
                  <a:cubicBezTo>
                    <a:pt x="6270675" y="2618196"/>
                    <a:pt x="6241901" y="2652202"/>
                    <a:pt x="6216854" y="2674194"/>
                  </a:cubicBezTo>
                  <a:cubicBezTo>
                    <a:pt x="6172339" y="2713279"/>
                    <a:pt x="6169107" y="2714033"/>
                    <a:pt x="6073330" y="2707713"/>
                  </a:cubicBezTo>
                  <a:cubicBezTo>
                    <a:pt x="5919986" y="2697592"/>
                    <a:pt x="5712503" y="2740691"/>
                    <a:pt x="5568947" y="2812484"/>
                  </a:cubicBezTo>
                  <a:cubicBezTo>
                    <a:pt x="5506082" y="2843923"/>
                    <a:pt x="5425764" y="2896630"/>
                    <a:pt x="5390463" y="2929611"/>
                  </a:cubicBezTo>
                  <a:cubicBezTo>
                    <a:pt x="5295158" y="3018649"/>
                    <a:pt x="5276601" y="3019344"/>
                    <a:pt x="5196977" y="2936855"/>
                  </a:cubicBezTo>
                  <a:cubicBezTo>
                    <a:pt x="5151527" y="2889769"/>
                    <a:pt x="5130797" y="2857883"/>
                    <a:pt x="5130797" y="2835056"/>
                  </a:cubicBezTo>
                  <a:cubicBezTo>
                    <a:pt x="5130797" y="2787140"/>
                    <a:pt x="5165488" y="2726879"/>
                    <a:pt x="5193072" y="2726879"/>
                  </a:cubicBezTo>
                  <a:cubicBezTo>
                    <a:pt x="5206009" y="2726879"/>
                    <a:pt x="5237112" y="2718306"/>
                    <a:pt x="5262188" y="2707829"/>
                  </a:cubicBezTo>
                  <a:cubicBezTo>
                    <a:pt x="5287264" y="2697352"/>
                    <a:pt x="5317966" y="2685885"/>
                    <a:pt x="5330414" y="2682348"/>
                  </a:cubicBezTo>
                  <a:cubicBezTo>
                    <a:pt x="5353274" y="2675853"/>
                    <a:pt x="5563733" y="2571765"/>
                    <a:pt x="5602735" y="2547665"/>
                  </a:cubicBezTo>
                  <a:cubicBezTo>
                    <a:pt x="5631899" y="2529644"/>
                    <a:pt x="5613602" y="2469724"/>
                    <a:pt x="5565099" y="2424416"/>
                  </a:cubicBezTo>
                  <a:cubicBezTo>
                    <a:pt x="5504370" y="2367687"/>
                    <a:pt x="5501377" y="2335820"/>
                    <a:pt x="5551355" y="2278117"/>
                  </a:cubicBezTo>
                  <a:cubicBezTo>
                    <a:pt x="5604936" y="2216255"/>
                    <a:pt x="5647552" y="2197708"/>
                    <a:pt x="5821284" y="2160641"/>
                  </a:cubicBezTo>
                  <a:cubicBezTo>
                    <a:pt x="5897204" y="2144442"/>
                    <a:pt x="5962450" y="2128059"/>
                    <a:pt x="5966275" y="2124234"/>
                  </a:cubicBezTo>
                  <a:cubicBezTo>
                    <a:pt x="5972352" y="2118157"/>
                    <a:pt x="5984325" y="2116281"/>
                    <a:pt x="5996753" y="2117898"/>
                  </a:cubicBezTo>
                  <a:close/>
                  <a:moveTo>
                    <a:pt x="3681704" y="1899897"/>
                  </a:moveTo>
                  <a:cubicBezTo>
                    <a:pt x="3702077" y="1895132"/>
                    <a:pt x="3729061" y="1917938"/>
                    <a:pt x="3751477" y="1962174"/>
                  </a:cubicBezTo>
                  <a:cubicBezTo>
                    <a:pt x="3785793" y="2029896"/>
                    <a:pt x="3790272" y="2018592"/>
                    <a:pt x="3695059" y="2104579"/>
                  </a:cubicBezTo>
                  <a:cubicBezTo>
                    <a:pt x="3654791" y="2140945"/>
                    <a:pt x="3640487" y="2167507"/>
                    <a:pt x="3616411" y="2250629"/>
                  </a:cubicBezTo>
                  <a:cubicBezTo>
                    <a:pt x="3600225" y="2306509"/>
                    <a:pt x="3565723" y="2387704"/>
                    <a:pt x="3539740" y="2431062"/>
                  </a:cubicBezTo>
                  <a:cubicBezTo>
                    <a:pt x="3513756" y="2474420"/>
                    <a:pt x="3492497" y="2516396"/>
                    <a:pt x="3492497" y="2524343"/>
                  </a:cubicBezTo>
                  <a:cubicBezTo>
                    <a:pt x="3492497" y="2532356"/>
                    <a:pt x="3517549" y="2524111"/>
                    <a:pt x="3548733" y="2505836"/>
                  </a:cubicBezTo>
                  <a:cubicBezTo>
                    <a:pt x="3579663" y="2487709"/>
                    <a:pt x="3613954" y="2472879"/>
                    <a:pt x="3624933" y="2472879"/>
                  </a:cubicBezTo>
                  <a:cubicBezTo>
                    <a:pt x="3636707" y="2472879"/>
                    <a:pt x="3644897" y="2462007"/>
                    <a:pt x="3644897" y="2446376"/>
                  </a:cubicBezTo>
                  <a:cubicBezTo>
                    <a:pt x="3644897" y="2428590"/>
                    <a:pt x="3657429" y="2415142"/>
                    <a:pt x="3682997" y="2405491"/>
                  </a:cubicBezTo>
                  <a:cubicBezTo>
                    <a:pt x="3720105" y="2391485"/>
                    <a:pt x="3721097" y="2388897"/>
                    <a:pt x="3721097" y="2306068"/>
                  </a:cubicBezTo>
                  <a:cubicBezTo>
                    <a:pt x="3721097" y="2234120"/>
                    <a:pt x="3727617" y="2208728"/>
                    <a:pt x="3763444" y="2141148"/>
                  </a:cubicBezTo>
                  <a:cubicBezTo>
                    <a:pt x="3813633" y="2046476"/>
                    <a:pt x="3854857" y="2011264"/>
                    <a:pt x="3906581" y="2018887"/>
                  </a:cubicBezTo>
                  <a:cubicBezTo>
                    <a:pt x="3926802" y="2021868"/>
                    <a:pt x="4019585" y="2021430"/>
                    <a:pt x="4112764" y="2017915"/>
                  </a:cubicBezTo>
                  <a:cubicBezTo>
                    <a:pt x="4209565" y="2014264"/>
                    <a:pt x="4284462" y="2016498"/>
                    <a:pt x="4287504" y="2023127"/>
                  </a:cubicBezTo>
                  <a:cubicBezTo>
                    <a:pt x="4302640" y="2056116"/>
                    <a:pt x="4282501" y="2100709"/>
                    <a:pt x="4237076" y="2134794"/>
                  </a:cubicBezTo>
                  <a:cubicBezTo>
                    <a:pt x="4197062" y="2164817"/>
                    <a:pt x="4191553" y="2173730"/>
                    <a:pt x="4207494" y="2182652"/>
                  </a:cubicBezTo>
                  <a:cubicBezTo>
                    <a:pt x="4241676" y="2201781"/>
                    <a:pt x="4291129" y="2172384"/>
                    <a:pt x="4311594" y="2120771"/>
                  </a:cubicBezTo>
                  <a:cubicBezTo>
                    <a:pt x="4322048" y="2094403"/>
                    <a:pt x="4333481" y="2065886"/>
                    <a:pt x="4337000" y="2057401"/>
                  </a:cubicBezTo>
                  <a:cubicBezTo>
                    <a:pt x="4349521" y="2027204"/>
                    <a:pt x="4393840" y="2012740"/>
                    <a:pt x="4423623" y="2029131"/>
                  </a:cubicBezTo>
                  <a:cubicBezTo>
                    <a:pt x="4457558" y="2047806"/>
                    <a:pt x="4521197" y="2116395"/>
                    <a:pt x="4521197" y="2134295"/>
                  </a:cubicBezTo>
                  <a:cubicBezTo>
                    <a:pt x="4521197" y="2141480"/>
                    <a:pt x="4509058" y="2172435"/>
                    <a:pt x="4494222" y="2203082"/>
                  </a:cubicBezTo>
                  <a:cubicBezTo>
                    <a:pt x="4473911" y="2245040"/>
                    <a:pt x="4459009" y="2259788"/>
                    <a:pt x="4433897" y="2262785"/>
                  </a:cubicBezTo>
                  <a:cubicBezTo>
                    <a:pt x="4392596" y="2267713"/>
                    <a:pt x="4373023" y="2290327"/>
                    <a:pt x="4312517" y="2403029"/>
                  </a:cubicBezTo>
                  <a:cubicBezTo>
                    <a:pt x="4244003" y="2530646"/>
                    <a:pt x="4221533" y="2551724"/>
                    <a:pt x="4156058" y="2549793"/>
                  </a:cubicBezTo>
                  <a:cubicBezTo>
                    <a:pt x="4100567" y="2548156"/>
                    <a:pt x="4051297" y="2565949"/>
                    <a:pt x="4051297" y="2587626"/>
                  </a:cubicBezTo>
                  <a:cubicBezTo>
                    <a:pt x="4051297" y="2594365"/>
                    <a:pt x="4064156" y="2597058"/>
                    <a:pt x="4079872" y="2593609"/>
                  </a:cubicBezTo>
                  <a:cubicBezTo>
                    <a:pt x="4102238" y="2588702"/>
                    <a:pt x="4114719" y="2597313"/>
                    <a:pt x="4137308" y="2633238"/>
                  </a:cubicBezTo>
                  <a:cubicBezTo>
                    <a:pt x="4173573" y="2690909"/>
                    <a:pt x="4161545" y="2708075"/>
                    <a:pt x="4077017" y="2719288"/>
                  </a:cubicBezTo>
                  <a:cubicBezTo>
                    <a:pt x="4013157" y="2727759"/>
                    <a:pt x="3975097" y="2752274"/>
                    <a:pt x="3975097" y="2784936"/>
                  </a:cubicBezTo>
                  <a:cubicBezTo>
                    <a:pt x="3975097" y="2798128"/>
                    <a:pt x="3991654" y="2803079"/>
                    <a:pt x="4035771" y="2803079"/>
                  </a:cubicBezTo>
                  <a:cubicBezTo>
                    <a:pt x="4099299" y="2803079"/>
                    <a:pt x="4135277" y="2821052"/>
                    <a:pt x="4186473" y="2878364"/>
                  </a:cubicBezTo>
                  <a:cubicBezTo>
                    <a:pt x="4231195" y="2928428"/>
                    <a:pt x="4234949" y="2970954"/>
                    <a:pt x="4197732" y="3005917"/>
                  </a:cubicBezTo>
                  <a:lnTo>
                    <a:pt x="4166367" y="3035383"/>
                  </a:lnTo>
                  <a:lnTo>
                    <a:pt x="4080257" y="3007414"/>
                  </a:lnTo>
                  <a:cubicBezTo>
                    <a:pt x="3901272" y="2949279"/>
                    <a:pt x="3837609" y="2939814"/>
                    <a:pt x="3676647" y="2947407"/>
                  </a:cubicBezTo>
                  <a:cubicBezTo>
                    <a:pt x="3592827" y="2951361"/>
                    <a:pt x="3517745" y="2950509"/>
                    <a:pt x="3509799" y="2945513"/>
                  </a:cubicBezTo>
                  <a:cubicBezTo>
                    <a:pt x="3493278" y="2935125"/>
                    <a:pt x="3467097" y="2862421"/>
                    <a:pt x="3467097" y="2826928"/>
                  </a:cubicBezTo>
                  <a:cubicBezTo>
                    <a:pt x="3467097" y="2810110"/>
                    <a:pt x="3476236" y="2803079"/>
                    <a:pt x="3498097" y="2803079"/>
                  </a:cubicBezTo>
                  <a:cubicBezTo>
                    <a:pt x="3515148" y="2803079"/>
                    <a:pt x="3532509" y="2797560"/>
                    <a:pt x="3536678" y="2790814"/>
                  </a:cubicBezTo>
                  <a:cubicBezTo>
                    <a:pt x="3541196" y="2783504"/>
                    <a:pt x="3585117" y="2781699"/>
                    <a:pt x="3645378" y="2786346"/>
                  </a:cubicBezTo>
                  <a:cubicBezTo>
                    <a:pt x="3722341" y="2792281"/>
                    <a:pt x="3746497" y="2790323"/>
                    <a:pt x="3746497" y="2778148"/>
                  </a:cubicBezTo>
                  <a:cubicBezTo>
                    <a:pt x="3746497" y="2766830"/>
                    <a:pt x="3733849" y="2764525"/>
                    <a:pt x="3703245" y="2770266"/>
                  </a:cubicBezTo>
                  <a:cubicBezTo>
                    <a:pt x="3666264" y="2777204"/>
                    <a:pt x="3656054" y="2773374"/>
                    <a:pt x="3632830" y="2743849"/>
                  </a:cubicBezTo>
                  <a:cubicBezTo>
                    <a:pt x="3617891" y="2724857"/>
                    <a:pt x="3604493" y="2694724"/>
                    <a:pt x="3603057" y="2676888"/>
                  </a:cubicBezTo>
                  <a:cubicBezTo>
                    <a:pt x="3600495" y="2645051"/>
                    <a:pt x="3602355" y="2644328"/>
                    <a:pt x="3704933" y="2637275"/>
                  </a:cubicBezTo>
                  <a:cubicBezTo>
                    <a:pt x="3762401" y="2633323"/>
                    <a:pt x="3808775" y="2624721"/>
                    <a:pt x="3807988" y="2618159"/>
                  </a:cubicBezTo>
                  <a:cubicBezTo>
                    <a:pt x="3807201" y="2611598"/>
                    <a:pt x="3816104" y="2596228"/>
                    <a:pt x="3827773" y="2584004"/>
                  </a:cubicBezTo>
                  <a:cubicBezTo>
                    <a:pt x="3847854" y="2562969"/>
                    <a:pt x="3845533" y="2561779"/>
                    <a:pt x="3784437" y="2561779"/>
                  </a:cubicBezTo>
                  <a:cubicBezTo>
                    <a:pt x="3730429" y="2561779"/>
                    <a:pt x="3714630" y="2556110"/>
                    <a:pt x="3687723" y="2527076"/>
                  </a:cubicBezTo>
                  <a:cubicBezTo>
                    <a:pt x="3658021" y="2495027"/>
                    <a:pt x="3654587" y="2494115"/>
                    <a:pt x="3642821" y="2515140"/>
                  </a:cubicBezTo>
                  <a:cubicBezTo>
                    <a:pt x="3626164" y="2544904"/>
                    <a:pt x="3575296" y="2602493"/>
                    <a:pt x="3487426" y="2691067"/>
                  </a:cubicBezTo>
                  <a:cubicBezTo>
                    <a:pt x="3448305" y="2730502"/>
                    <a:pt x="3416297" y="2770951"/>
                    <a:pt x="3416297" y="2780955"/>
                  </a:cubicBezTo>
                  <a:cubicBezTo>
                    <a:pt x="3416297" y="2801524"/>
                    <a:pt x="3382613" y="2819849"/>
                    <a:pt x="3308347" y="2839683"/>
                  </a:cubicBezTo>
                  <a:cubicBezTo>
                    <a:pt x="3280407" y="2847144"/>
                    <a:pt x="3247645" y="2865075"/>
                    <a:pt x="3235543" y="2879529"/>
                  </a:cubicBezTo>
                  <a:cubicBezTo>
                    <a:pt x="3190279" y="2933590"/>
                    <a:pt x="3144135" y="2854586"/>
                    <a:pt x="3152121" y="2736703"/>
                  </a:cubicBezTo>
                  <a:cubicBezTo>
                    <a:pt x="3154576" y="2700466"/>
                    <a:pt x="3206126" y="2627854"/>
                    <a:pt x="3256000" y="2590382"/>
                  </a:cubicBezTo>
                  <a:lnTo>
                    <a:pt x="3293994" y="2561836"/>
                  </a:lnTo>
                  <a:lnTo>
                    <a:pt x="3266246" y="2494887"/>
                  </a:lnTo>
                  <a:cubicBezTo>
                    <a:pt x="3230715" y="2409162"/>
                    <a:pt x="3231047" y="2404161"/>
                    <a:pt x="3277054" y="2332467"/>
                  </a:cubicBezTo>
                  <a:cubicBezTo>
                    <a:pt x="3323914" y="2259441"/>
                    <a:pt x="3359122" y="2232930"/>
                    <a:pt x="3411867" y="2230955"/>
                  </a:cubicBezTo>
                  <a:cubicBezTo>
                    <a:pt x="3490675" y="2228002"/>
                    <a:pt x="3533758" y="2149210"/>
                    <a:pt x="3476622" y="2112527"/>
                  </a:cubicBezTo>
                  <a:cubicBezTo>
                    <a:pt x="3443083" y="2090994"/>
                    <a:pt x="3420905" y="2008981"/>
                    <a:pt x="3441811" y="1983792"/>
                  </a:cubicBezTo>
                  <a:cubicBezTo>
                    <a:pt x="3467045" y="1953386"/>
                    <a:pt x="3540144" y="1926779"/>
                    <a:pt x="3598442" y="1926779"/>
                  </a:cubicBezTo>
                  <a:cubicBezTo>
                    <a:pt x="3630153" y="1926779"/>
                    <a:pt x="3659630" y="1921064"/>
                    <a:pt x="3663947" y="1914079"/>
                  </a:cubicBezTo>
                  <a:cubicBezTo>
                    <a:pt x="3668856" y="1906137"/>
                    <a:pt x="3674913" y="1901485"/>
                    <a:pt x="3681704" y="1899897"/>
                  </a:cubicBezTo>
                  <a:close/>
                  <a:moveTo>
                    <a:pt x="2193737" y="1742762"/>
                  </a:moveTo>
                  <a:cubicBezTo>
                    <a:pt x="2223689" y="1734453"/>
                    <a:pt x="2547460" y="1805020"/>
                    <a:pt x="2571703" y="1825141"/>
                  </a:cubicBezTo>
                  <a:cubicBezTo>
                    <a:pt x="2582206" y="1833858"/>
                    <a:pt x="2590798" y="1856735"/>
                    <a:pt x="2590798" y="1875979"/>
                  </a:cubicBezTo>
                  <a:cubicBezTo>
                    <a:pt x="2590798" y="1913157"/>
                    <a:pt x="2583005" y="1917879"/>
                    <a:pt x="2495549" y="1933690"/>
                  </a:cubicBezTo>
                  <a:cubicBezTo>
                    <a:pt x="2436664" y="1944335"/>
                    <a:pt x="2405362" y="1968537"/>
                    <a:pt x="2358086" y="2039976"/>
                  </a:cubicBezTo>
                  <a:cubicBezTo>
                    <a:pt x="2316071" y="2103464"/>
                    <a:pt x="2315782" y="2118166"/>
                    <a:pt x="2355849" y="2153005"/>
                  </a:cubicBezTo>
                  <a:cubicBezTo>
                    <a:pt x="2373314" y="2168188"/>
                    <a:pt x="2384553" y="2184935"/>
                    <a:pt x="2380827" y="2190220"/>
                  </a:cubicBezTo>
                  <a:cubicBezTo>
                    <a:pt x="2377102" y="2195505"/>
                    <a:pt x="2366865" y="2214706"/>
                    <a:pt x="2358078" y="2232889"/>
                  </a:cubicBezTo>
                  <a:cubicBezTo>
                    <a:pt x="2323864" y="2303676"/>
                    <a:pt x="2247541" y="2313479"/>
                    <a:pt x="2160115" y="2258316"/>
                  </a:cubicBezTo>
                  <a:cubicBezTo>
                    <a:pt x="2102267" y="2221817"/>
                    <a:pt x="1977161" y="2180779"/>
                    <a:pt x="1923739" y="2180779"/>
                  </a:cubicBezTo>
                  <a:cubicBezTo>
                    <a:pt x="1908413" y="2180779"/>
                    <a:pt x="1869905" y="2157919"/>
                    <a:pt x="1838163" y="2129979"/>
                  </a:cubicBezTo>
                  <a:cubicBezTo>
                    <a:pt x="1764713" y="2065326"/>
                    <a:pt x="1724027" y="2063696"/>
                    <a:pt x="1647212" y="2122331"/>
                  </a:cubicBezTo>
                  <a:cubicBezTo>
                    <a:pt x="1554721" y="2192932"/>
                    <a:pt x="1541689" y="2197454"/>
                    <a:pt x="1501775" y="2172801"/>
                  </a:cubicBezTo>
                  <a:cubicBezTo>
                    <a:pt x="1482564" y="2160937"/>
                    <a:pt x="1459887" y="2142162"/>
                    <a:pt x="1451377" y="2131080"/>
                  </a:cubicBezTo>
                  <a:cubicBezTo>
                    <a:pt x="1430581" y="2103993"/>
                    <a:pt x="1441915" y="2013059"/>
                    <a:pt x="1470484" y="1977777"/>
                  </a:cubicBezTo>
                  <a:cubicBezTo>
                    <a:pt x="1502582" y="1938137"/>
                    <a:pt x="1582062" y="1914128"/>
                    <a:pt x="1658494" y="1920982"/>
                  </a:cubicBezTo>
                  <a:cubicBezTo>
                    <a:pt x="1711657" y="1925749"/>
                    <a:pt x="1742114" y="1918924"/>
                    <a:pt x="1829945" y="1882566"/>
                  </a:cubicBezTo>
                  <a:cubicBezTo>
                    <a:pt x="1917829" y="1846185"/>
                    <a:pt x="1942002" y="1840773"/>
                    <a:pt x="1966399" y="1852014"/>
                  </a:cubicBezTo>
                  <a:cubicBezTo>
                    <a:pt x="1992518" y="1864046"/>
                    <a:pt x="1994171" y="1868936"/>
                    <a:pt x="1980270" y="1893051"/>
                  </a:cubicBezTo>
                  <a:cubicBezTo>
                    <a:pt x="1971591" y="1908109"/>
                    <a:pt x="1963961" y="1934717"/>
                    <a:pt x="1963318" y="1952179"/>
                  </a:cubicBezTo>
                  <a:cubicBezTo>
                    <a:pt x="1961636" y="1997868"/>
                    <a:pt x="2022255" y="2000725"/>
                    <a:pt x="2078766" y="1957622"/>
                  </a:cubicBezTo>
                  <a:cubicBezTo>
                    <a:pt x="2117278" y="1928248"/>
                    <a:pt x="2120357" y="1920903"/>
                    <a:pt x="2114596" y="1872158"/>
                  </a:cubicBezTo>
                  <a:cubicBezTo>
                    <a:pt x="2109378" y="1828006"/>
                    <a:pt x="2113717" y="1812819"/>
                    <a:pt x="2139811" y="1783904"/>
                  </a:cubicBezTo>
                  <a:cubicBezTo>
                    <a:pt x="2157145" y="1764695"/>
                    <a:pt x="2181410" y="1746181"/>
                    <a:pt x="2193737" y="1742762"/>
                  </a:cubicBezTo>
                  <a:close/>
                  <a:moveTo>
                    <a:pt x="1818351" y="1527237"/>
                  </a:moveTo>
                  <a:cubicBezTo>
                    <a:pt x="1849329" y="1535732"/>
                    <a:pt x="1892298" y="1595242"/>
                    <a:pt x="1892298" y="1629651"/>
                  </a:cubicBezTo>
                  <a:cubicBezTo>
                    <a:pt x="1892298" y="1645956"/>
                    <a:pt x="1904186" y="1682104"/>
                    <a:pt x="1918715" y="1709979"/>
                  </a:cubicBezTo>
                  <a:cubicBezTo>
                    <a:pt x="1951235" y="1772370"/>
                    <a:pt x="1942977" y="1802828"/>
                    <a:pt x="1888169" y="1822647"/>
                  </a:cubicBezTo>
                  <a:cubicBezTo>
                    <a:pt x="1832918" y="1842625"/>
                    <a:pt x="1803331" y="1841861"/>
                    <a:pt x="1748723" y="1819045"/>
                  </a:cubicBezTo>
                  <a:cubicBezTo>
                    <a:pt x="1698345" y="1797996"/>
                    <a:pt x="1685634" y="1771385"/>
                    <a:pt x="1688944" y="1693900"/>
                  </a:cubicBezTo>
                  <a:cubicBezTo>
                    <a:pt x="1691190" y="1641311"/>
                    <a:pt x="1717202" y="1593873"/>
                    <a:pt x="1770143" y="1545818"/>
                  </a:cubicBezTo>
                  <a:cubicBezTo>
                    <a:pt x="1784941" y="1532386"/>
                    <a:pt x="1806635" y="1524025"/>
                    <a:pt x="1818351" y="1527237"/>
                  </a:cubicBezTo>
                  <a:close/>
                  <a:moveTo>
                    <a:pt x="7227688" y="1342579"/>
                  </a:moveTo>
                  <a:cubicBezTo>
                    <a:pt x="7261292" y="1342579"/>
                    <a:pt x="7316059" y="1403134"/>
                    <a:pt x="7317717" y="1442123"/>
                  </a:cubicBezTo>
                  <a:cubicBezTo>
                    <a:pt x="7318508" y="1460716"/>
                    <a:pt x="7332552" y="1498704"/>
                    <a:pt x="7348926" y="1526541"/>
                  </a:cubicBezTo>
                  <a:cubicBezTo>
                    <a:pt x="7367449" y="1558030"/>
                    <a:pt x="7378697" y="1597391"/>
                    <a:pt x="7378697" y="1630718"/>
                  </a:cubicBezTo>
                  <a:cubicBezTo>
                    <a:pt x="7378697" y="1685799"/>
                    <a:pt x="7400058" y="1748979"/>
                    <a:pt x="7418681" y="1748979"/>
                  </a:cubicBezTo>
                  <a:cubicBezTo>
                    <a:pt x="7424461" y="1748979"/>
                    <a:pt x="7447832" y="1722405"/>
                    <a:pt x="7470618" y="1689927"/>
                  </a:cubicBezTo>
                  <a:cubicBezTo>
                    <a:pt x="7528441" y="1607507"/>
                    <a:pt x="7572618" y="1579050"/>
                    <a:pt x="7628631" y="1588140"/>
                  </a:cubicBezTo>
                  <a:cubicBezTo>
                    <a:pt x="7676039" y="1595833"/>
                    <a:pt x="7691148" y="1610071"/>
                    <a:pt x="7702143" y="1657410"/>
                  </a:cubicBezTo>
                  <a:cubicBezTo>
                    <a:pt x="7709709" y="1689987"/>
                    <a:pt x="7685671" y="1727743"/>
                    <a:pt x="7564549" y="1873517"/>
                  </a:cubicBezTo>
                  <a:cubicBezTo>
                    <a:pt x="7503060" y="1947522"/>
                    <a:pt x="7491164" y="1968597"/>
                    <a:pt x="7505783" y="1977632"/>
                  </a:cubicBezTo>
                  <a:cubicBezTo>
                    <a:pt x="7515865" y="1983863"/>
                    <a:pt x="7576580" y="1998407"/>
                    <a:pt x="7640707" y="2009954"/>
                  </a:cubicBezTo>
                  <a:cubicBezTo>
                    <a:pt x="7746910" y="2029076"/>
                    <a:pt x="7761653" y="2029179"/>
                    <a:pt x="7806124" y="2011106"/>
                  </a:cubicBezTo>
                  <a:cubicBezTo>
                    <a:pt x="7925543" y="1962575"/>
                    <a:pt x="8133629" y="1901379"/>
                    <a:pt x="8179228" y="1901379"/>
                  </a:cubicBezTo>
                  <a:cubicBezTo>
                    <a:pt x="8204269" y="1901379"/>
                    <a:pt x="8215485" y="1943704"/>
                    <a:pt x="8193967" y="1957003"/>
                  </a:cubicBezTo>
                  <a:cubicBezTo>
                    <a:pt x="8188340" y="1960480"/>
                    <a:pt x="8167735" y="1994952"/>
                    <a:pt x="8148178" y="2033606"/>
                  </a:cubicBezTo>
                  <a:cubicBezTo>
                    <a:pt x="8117964" y="2093322"/>
                    <a:pt x="8101842" y="2109356"/>
                    <a:pt x="8040933" y="2140268"/>
                  </a:cubicBezTo>
                  <a:cubicBezTo>
                    <a:pt x="8001505" y="2160277"/>
                    <a:pt x="7927335" y="2203960"/>
                    <a:pt x="7876108" y="2237340"/>
                  </a:cubicBezTo>
                  <a:cubicBezTo>
                    <a:pt x="7807549" y="2282016"/>
                    <a:pt x="7779229" y="2294291"/>
                    <a:pt x="7768793" y="2283856"/>
                  </a:cubicBezTo>
                  <a:cubicBezTo>
                    <a:pt x="7760996" y="2276058"/>
                    <a:pt x="7727885" y="2269679"/>
                    <a:pt x="7695212" y="2269679"/>
                  </a:cubicBezTo>
                  <a:cubicBezTo>
                    <a:pt x="7659895" y="2269679"/>
                    <a:pt x="7629847" y="2262497"/>
                    <a:pt x="7621107" y="2251967"/>
                  </a:cubicBezTo>
                  <a:cubicBezTo>
                    <a:pt x="7613022" y="2242225"/>
                    <a:pt x="7586032" y="2231875"/>
                    <a:pt x="7561130" y="2228968"/>
                  </a:cubicBezTo>
                  <a:cubicBezTo>
                    <a:pt x="7515980" y="2223697"/>
                    <a:pt x="7515872" y="2223803"/>
                    <a:pt x="7522863" y="2266881"/>
                  </a:cubicBezTo>
                  <a:cubicBezTo>
                    <a:pt x="7527175" y="2293450"/>
                    <a:pt x="7519695" y="2342640"/>
                    <a:pt x="7503434" y="2394655"/>
                  </a:cubicBezTo>
                  <a:cubicBezTo>
                    <a:pt x="7468826" y="2505356"/>
                    <a:pt x="7361896" y="2632832"/>
                    <a:pt x="7292768" y="2645801"/>
                  </a:cubicBezTo>
                  <a:cubicBezTo>
                    <a:pt x="7255635" y="2652767"/>
                    <a:pt x="7243318" y="2649453"/>
                    <a:pt x="7225761" y="2627770"/>
                  </a:cubicBezTo>
                  <a:cubicBezTo>
                    <a:pt x="7213929" y="2613159"/>
                    <a:pt x="7189441" y="2597488"/>
                    <a:pt x="7171344" y="2592946"/>
                  </a:cubicBezTo>
                  <a:cubicBezTo>
                    <a:pt x="7102523" y="2575673"/>
                    <a:pt x="7104983" y="2554895"/>
                    <a:pt x="7184043" y="2485670"/>
                  </a:cubicBezTo>
                  <a:cubicBezTo>
                    <a:pt x="7224745" y="2450031"/>
                    <a:pt x="7271273" y="2411143"/>
                    <a:pt x="7287440" y="2399251"/>
                  </a:cubicBezTo>
                  <a:cubicBezTo>
                    <a:pt x="7320445" y="2374972"/>
                    <a:pt x="7336789" y="2317288"/>
                    <a:pt x="7346644" y="2190304"/>
                  </a:cubicBezTo>
                  <a:cubicBezTo>
                    <a:pt x="7352402" y="2116103"/>
                    <a:pt x="7350310" y="2103737"/>
                    <a:pt x="7331072" y="2098313"/>
                  </a:cubicBezTo>
                  <a:cubicBezTo>
                    <a:pt x="7318848" y="2094866"/>
                    <a:pt x="7291702" y="2103401"/>
                    <a:pt x="7270747" y="2117279"/>
                  </a:cubicBezTo>
                  <a:cubicBezTo>
                    <a:pt x="7214126" y="2154777"/>
                    <a:pt x="7154080" y="2161152"/>
                    <a:pt x="7138135" y="2131359"/>
                  </a:cubicBezTo>
                  <a:cubicBezTo>
                    <a:pt x="7127928" y="2112286"/>
                    <a:pt x="7132893" y="2097758"/>
                    <a:pt x="7162243" y="2060827"/>
                  </a:cubicBezTo>
                  <a:cubicBezTo>
                    <a:pt x="7182572" y="2035246"/>
                    <a:pt x="7212699" y="2003701"/>
                    <a:pt x="7229192" y="1990727"/>
                  </a:cubicBezTo>
                  <a:cubicBezTo>
                    <a:pt x="7245686" y="1977754"/>
                    <a:pt x="7269511" y="1947955"/>
                    <a:pt x="7282139" y="1924507"/>
                  </a:cubicBezTo>
                  <a:cubicBezTo>
                    <a:pt x="7305059" y="1881948"/>
                    <a:pt x="7305029" y="1881723"/>
                    <a:pt x="7264661" y="1793202"/>
                  </a:cubicBezTo>
                  <a:cubicBezTo>
                    <a:pt x="7184888" y="1618274"/>
                    <a:pt x="7149778" y="1505294"/>
                    <a:pt x="7156510" y="1445179"/>
                  </a:cubicBezTo>
                  <a:cubicBezTo>
                    <a:pt x="7159968" y="1414297"/>
                    <a:pt x="7172255" y="1378578"/>
                    <a:pt x="7183815" y="1365804"/>
                  </a:cubicBezTo>
                  <a:cubicBezTo>
                    <a:pt x="7195376" y="1353030"/>
                    <a:pt x="7215118" y="1342579"/>
                    <a:pt x="7227688" y="1342579"/>
                  </a:cubicBezTo>
                  <a:close/>
                  <a:moveTo>
                    <a:pt x="2094165" y="1319681"/>
                  </a:moveTo>
                  <a:cubicBezTo>
                    <a:pt x="2134805" y="1319618"/>
                    <a:pt x="2167438" y="1350854"/>
                    <a:pt x="2177153" y="1408429"/>
                  </a:cubicBezTo>
                  <a:cubicBezTo>
                    <a:pt x="2199069" y="1538315"/>
                    <a:pt x="2198568" y="1543734"/>
                    <a:pt x="2160687" y="1586130"/>
                  </a:cubicBezTo>
                  <a:cubicBezTo>
                    <a:pt x="2128251" y="1622433"/>
                    <a:pt x="2117099" y="1626773"/>
                    <a:pt x="2058524" y="1625889"/>
                  </a:cubicBezTo>
                  <a:cubicBezTo>
                    <a:pt x="2014546" y="1625226"/>
                    <a:pt x="1984547" y="1617454"/>
                    <a:pt x="1967935" y="1602420"/>
                  </a:cubicBezTo>
                  <a:cubicBezTo>
                    <a:pt x="1918532" y="1557710"/>
                    <a:pt x="1945797" y="1415943"/>
                    <a:pt x="2015583" y="1354669"/>
                  </a:cubicBezTo>
                  <a:cubicBezTo>
                    <a:pt x="2042513" y="1331024"/>
                    <a:pt x="2069780" y="1319719"/>
                    <a:pt x="2094165" y="1319681"/>
                  </a:cubicBezTo>
                  <a:close/>
                  <a:moveTo>
                    <a:pt x="771530" y="954178"/>
                  </a:moveTo>
                  <a:cubicBezTo>
                    <a:pt x="768206" y="950853"/>
                    <a:pt x="747556" y="964880"/>
                    <a:pt x="725641" y="985351"/>
                  </a:cubicBezTo>
                  <a:cubicBezTo>
                    <a:pt x="666274" y="1040809"/>
                    <a:pt x="666168" y="1049883"/>
                    <a:pt x="725447" y="1002176"/>
                  </a:cubicBezTo>
                  <a:cubicBezTo>
                    <a:pt x="754118" y="979103"/>
                    <a:pt x="774856" y="957503"/>
                    <a:pt x="771530" y="954178"/>
                  </a:cubicBezTo>
                  <a:close/>
                  <a:moveTo>
                    <a:pt x="9332972" y="790995"/>
                  </a:moveTo>
                  <a:cubicBezTo>
                    <a:pt x="9324127" y="792915"/>
                    <a:pt x="9315983" y="798212"/>
                    <a:pt x="9309631" y="807401"/>
                  </a:cubicBezTo>
                  <a:cubicBezTo>
                    <a:pt x="9292275" y="832508"/>
                    <a:pt x="9267541" y="972354"/>
                    <a:pt x="9276381" y="995392"/>
                  </a:cubicBezTo>
                  <a:cubicBezTo>
                    <a:pt x="9280982" y="1007383"/>
                    <a:pt x="9290485" y="1004538"/>
                    <a:pt x="9311760" y="984801"/>
                  </a:cubicBezTo>
                  <a:cubicBezTo>
                    <a:pt x="9327758" y="969959"/>
                    <a:pt x="9357101" y="944250"/>
                    <a:pt x="9376968" y="927670"/>
                  </a:cubicBezTo>
                  <a:cubicBezTo>
                    <a:pt x="9409655" y="900389"/>
                    <a:pt x="9412043" y="893103"/>
                    <a:pt x="9402090" y="851016"/>
                  </a:cubicBezTo>
                  <a:cubicBezTo>
                    <a:pt x="9392359" y="809870"/>
                    <a:pt x="9359508" y="785234"/>
                    <a:pt x="9332972" y="790995"/>
                  </a:cubicBezTo>
                  <a:close/>
                  <a:moveTo>
                    <a:pt x="848170" y="717280"/>
                  </a:moveTo>
                  <a:cubicBezTo>
                    <a:pt x="828943" y="714193"/>
                    <a:pt x="798781" y="719838"/>
                    <a:pt x="773028" y="735007"/>
                  </a:cubicBezTo>
                  <a:cubicBezTo>
                    <a:pt x="721523" y="765346"/>
                    <a:pt x="567712" y="902929"/>
                    <a:pt x="531728" y="942440"/>
                  </a:cubicBezTo>
                  <a:cubicBezTo>
                    <a:pt x="495745" y="981951"/>
                    <a:pt x="502800" y="1003824"/>
                    <a:pt x="557128" y="972074"/>
                  </a:cubicBezTo>
                  <a:cubicBezTo>
                    <a:pt x="611456" y="940324"/>
                    <a:pt x="821711" y="791451"/>
                    <a:pt x="857696" y="751940"/>
                  </a:cubicBezTo>
                  <a:cubicBezTo>
                    <a:pt x="875686" y="732185"/>
                    <a:pt x="867396" y="720367"/>
                    <a:pt x="848170" y="717280"/>
                  </a:cubicBezTo>
                  <a:close/>
                  <a:moveTo>
                    <a:pt x="170710" y="630703"/>
                  </a:moveTo>
                  <a:cubicBezTo>
                    <a:pt x="216003" y="631250"/>
                    <a:pt x="247067" y="678554"/>
                    <a:pt x="245834" y="763833"/>
                  </a:cubicBezTo>
                  <a:cubicBezTo>
                    <a:pt x="244222" y="875327"/>
                    <a:pt x="209680" y="917056"/>
                    <a:pt x="87436" y="955182"/>
                  </a:cubicBezTo>
                  <a:cubicBezTo>
                    <a:pt x="53118" y="965885"/>
                    <a:pt x="0" y="914169"/>
                    <a:pt x="0" y="870056"/>
                  </a:cubicBezTo>
                  <a:cubicBezTo>
                    <a:pt x="0" y="802078"/>
                    <a:pt x="27990" y="734389"/>
                    <a:pt x="77720" y="682112"/>
                  </a:cubicBezTo>
                  <a:cubicBezTo>
                    <a:pt x="111237" y="646878"/>
                    <a:pt x="143535" y="630374"/>
                    <a:pt x="170710" y="630703"/>
                  </a:cubicBezTo>
                  <a:close/>
                  <a:moveTo>
                    <a:pt x="8920500" y="597847"/>
                  </a:moveTo>
                  <a:cubicBezTo>
                    <a:pt x="8905683" y="603350"/>
                    <a:pt x="8866313" y="652880"/>
                    <a:pt x="8869700" y="666427"/>
                  </a:cubicBezTo>
                  <a:cubicBezTo>
                    <a:pt x="8873087" y="679974"/>
                    <a:pt x="8926003" y="684630"/>
                    <a:pt x="8940820" y="679127"/>
                  </a:cubicBezTo>
                  <a:cubicBezTo>
                    <a:pt x="8955637" y="673624"/>
                    <a:pt x="8960293" y="645260"/>
                    <a:pt x="8958600" y="633407"/>
                  </a:cubicBezTo>
                  <a:cubicBezTo>
                    <a:pt x="8956907" y="621554"/>
                    <a:pt x="8935317" y="592344"/>
                    <a:pt x="8920500" y="597847"/>
                  </a:cubicBezTo>
                  <a:close/>
                  <a:moveTo>
                    <a:pt x="8676991" y="587805"/>
                  </a:moveTo>
                  <a:cubicBezTo>
                    <a:pt x="8672007" y="589007"/>
                    <a:pt x="8674401" y="597393"/>
                    <a:pt x="8686797" y="612329"/>
                  </a:cubicBezTo>
                  <a:cubicBezTo>
                    <a:pt x="8695493" y="622806"/>
                    <a:pt x="8711572" y="631379"/>
                    <a:pt x="8722530" y="631379"/>
                  </a:cubicBezTo>
                  <a:cubicBezTo>
                    <a:pt x="8736873" y="631379"/>
                    <a:pt x="8733770" y="624379"/>
                    <a:pt x="8711449" y="606383"/>
                  </a:cubicBezTo>
                  <a:cubicBezTo>
                    <a:pt x="8694335" y="592585"/>
                    <a:pt x="8681974" y="586603"/>
                    <a:pt x="8676991" y="587805"/>
                  </a:cubicBezTo>
                  <a:close/>
                  <a:moveTo>
                    <a:pt x="8919308" y="449469"/>
                  </a:moveTo>
                  <a:cubicBezTo>
                    <a:pt x="8910650" y="448489"/>
                    <a:pt x="8900099" y="450057"/>
                    <a:pt x="8894365" y="453977"/>
                  </a:cubicBezTo>
                  <a:cubicBezTo>
                    <a:pt x="8882898" y="461819"/>
                    <a:pt x="8865925" y="528207"/>
                    <a:pt x="8872348" y="529253"/>
                  </a:cubicBezTo>
                  <a:cubicBezTo>
                    <a:pt x="8878770" y="530298"/>
                    <a:pt x="8929227" y="472796"/>
                    <a:pt x="8932897" y="460250"/>
                  </a:cubicBezTo>
                  <a:cubicBezTo>
                    <a:pt x="8934732" y="453978"/>
                    <a:pt x="8927966" y="450449"/>
                    <a:pt x="8919308" y="449469"/>
                  </a:cubicBezTo>
                  <a:close/>
                  <a:moveTo>
                    <a:pt x="8723227" y="404807"/>
                  </a:moveTo>
                  <a:cubicBezTo>
                    <a:pt x="8709822" y="399163"/>
                    <a:pt x="8690771" y="432324"/>
                    <a:pt x="8702060" y="455607"/>
                  </a:cubicBezTo>
                  <a:cubicBezTo>
                    <a:pt x="8713349" y="478890"/>
                    <a:pt x="8766266" y="546624"/>
                    <a:pt x="8786727" y="565674"/>
                  </a:cubicBezTo>
                  <a:cubicBezTo>
                    <a:pt x="8807188" y="584724"/>
                    <a:pt x="8825533" y="582607"/>
                    <a:pt x="8824827" y="569907"/>
                  </a:cubicBezTo>
                  <a:cubicBezTo>
                    <a:pt x="8824121" y="557207"/>
                    <a:pt x="8799426" y="516991"/>
                    <a:pt x="8782493" y="489474"/>
                  </a:cubicBezTo>
                  <a:cubicBezTo>
                    <a:pt x="8765560" y="461957"/>
                    <a:pt x="8736632" y="410451"/>
                    <a:pt x="8723227" y="404807"/>
                  </a:cubicBezTo>
                  <a:close/>
                  <a:moveTo>
                    <a:pt x="389010" y="298100"/>
                  </a:moveTo>
                  <a:cubicBezTo>
                    <a:pt x="424537" y="309893"/>
                    <a:pt x="447060" y="360158"/>
                    <a:pt x="453881" y="445133"/>
                  </a:cubicBezTo>
                  <a:cubicBezTo>
                    <a:pt x="461394" y="538729"/>
                    <a:pt x="448175" y="571458"/>
                    <a:pt x="390895" y="601079"/>
                  </a:cubicBezTo>
                  <a:cubicBezTo>
                    <a:pt x="353502" y="620415"/>
                    <a:pt x="347935" y="620328"/>
                    <a:pt x="309836" y="599811"/>
                  </a:cubicBezTo>
                  <a:cubicBezTo>
                    <a:pt x="259838" y="572885"/>
                    <a:pt x="239651" y="527237"/>
                    <a:pt x="247821" y="459580"/>
                  </a:cubicBezTo>
                  <a:cubicBezTo>
                    <a:pt x="259659" y="361564"/>
                    <a:pt x="286074" y="319812"/>
                    <a:pt x="349248" y="299270"/>
                  </a:cubicBezTo>
                  <a:cubicBezTo>
                    <a:pt x="363880" y="294512"/>
                    <a:pt x="377167" y="294169"/>
                    <a:pt x="389010" y="298100"/>
                  </a:cubicBezTo>
                  <a:close/>
                  <a:moveTo>
                    <a:pt x="9165875" y="246587"/>
                  </a:moveTo>
                  <a:cubicBezTo>
                    <a:pt x="9149030" y="247645"/>
                    <a:pt x="9131391" y="254171"/>
                    <a:pt x="9121160" y="265107"/>
                  </a:cubicBezTo>
                  <a:cubicBezTo>
                    <a:pt x="9116045" y="270575"/>
                    <a:pt x="9112164" y="279130"/>
                    <a:pt x="9108956" y="289416"/>
                  </a:cubicBezTo>
                  <a:lnTo>
                    <a:pt x="9108202" y="292618"/>
                  </a:lnTo>
                  <a:lnTo>
                    <a:pt x="9107104" y="293711"/>
                  </a:lnTo>
                  <a:cubicBezTo>
                    <a:pt x="9102221" y="301717"/>
                    <a:pt x="9098831" y="314585"/>
                    <a:pt x="9096839" y="332669"/>
                  </a:cubicBezTo>
                  <a:lnTo>
                    <a:pt x="9095851" y="348397"/>
                  </a:lnTo>
                  <a:lnTo>
                    <a:pt x="9093279" y="361052"/>
                  </a:lnTo>
                  <a:cubicBezTo>
                    <a:pt x="9090512" y="372837"/>
                    <a:pt x="9087293" y="383640"/>
                    <a:pt x="9083060" y="392107"/>
                  </a:cubicBezTo>
                  <a:cubicBezTo>
                    <a:pt x="9066127" y="425974"/>
                    <a:pt x="9033671" y="457018"/>
                    <a:pt x="9019560" y="468307"/>
                  </a:cubicBezTo>
                  <a:cubicBezTo>
                    <a:pt x="9005449" y="479596"/>
                    <a:pt x="9004743" y="457723"/>
                    <a:pt x="8998393" y="459840"/>
                  </a:cubicBezTo>
                  <a:cubicBezTo>
                    <a:pt x="8992043" y="461957"/>
                    <a:pt x="8976521" y="462662"/>
                    <a:pt x="8981460" y="481007"/>
                  </a:cubicBezTo>
                  <a:cubicBezTo>
                    <a:pt x="8986399" y="499351"/>
                    <a:pt x="9012504" y="555795"/>
                    <a:pt x="9036493" y="548740"/>
                  </a:cubicBezTo>
                  <a:cubicBezTo>
                    <a:pt x="9060482" y="541685"/>
                    <a:pt x="9097171" y="464074"/>
                    <a:pt x="9125393" y="438674"/>
                  </a:cubicBezTo>
                  <a:cubicBezTo>
                    <a:pt x="9153615" y="413274"/>
                    <a:pt x="9192421" y="425973"/>
                    <a:pt x="9205827" y="396340"/>
                  </a:cubicBezTo>
                  <a:cubicBezTo>
                    <a:pt x="9219233" y="366707"/>
                    <a:pt x="9219938" y="282746"/>
                    <a:pt x="9205827" y="260874"/>
                  </a:cubicBezTo>
                  <a:cubicBezTo>
                    <a:pt x="9198772" y="249938"/>
                    <a:pt x="9182720" y="245528"/>
                    <a:pt x="9165875" y="246587"/>
                  </a:cubicBezTo>
                  <a:close/>
                  <a:moveTo>
                    <a:pt x="1130699" y="212279"/>
                  </a:moveTo>
                  <a:cubicBezTo>
                    <a:pt x="1157757" y="212279"/>
                    <a:pt x="1209448" y="272675"/>
                    <a:pt x="1200102" y="293367"/>
                  </a:cubicBezTo>
                  <a:cubicBezTo>
                    <a:pt x="1179616" y="338715"/>
                    <a:pt x="1137264" y="393930"/>
                    <a:pt x="1062598" y="472629"/>
                  </a:cubicBezTo>
                  <a:cubicBezTo>
                    <a:pt x="1009081" y="529039"/>
                    <a:pt x="980512" y="568995"/>
                    <a:pt x="984426" y="581958"/>
                  </a:cubicBezTo>
                  <a:cubicBezTo>
                    <a:pt x="990068" y="600631"/>
                    <a:pt x="998637" y="600708"/>
                    <a:pt x="1084072" y="582856"/>
                  </a:cubicBezTo>
                  <a:cubicBezTo>
                    <a:pt x="1162396" y="566490"/>
                    <a:pt x="1184033" y="566012"/>
                    <a:pt x="1217583" y="579910"/>
                  </a:cubicBezTo>
                  <a:cubicBezTo>
                    <a:pt x="1266776" y="600286"/>
                    <a:pt x="1282445" y="647376"/>
                    <a:pt x="1251434" y="681643"/>
                  </a:cubicBezTo>
                  <a:cubicBezTo>
                    <a:pt x="1221356" y="714879"/>
                    <a:pt x="1053380" y="750469"/>
                    <a:pt x="968126" y="741670"/>
                  </a:cubicBezTo>
                  <a:lnTo>
                    <a:pt x="900443" y="734684"/>
                  </a:lnTo>
                  <a:lnTo>
                    <a:pt x="934138" y="761189"/>
                  </a:lnTo>
                  <a:cubicBezTo>
                    <a:pt x="959679" y="781280"/>
                    <a:pt x="983648" y="787116"/>
                    <a:pt x="1033191" y="785307"/>
                  </a:cubicBezTo>
                  <a:cubicBezTo>
                    <a:pt x="1109453" y="782524"/>
                    <a:pt x="1162490" y="809309"/>
                    <a:pt x="1174359" y="856602"/>
                  </a:cubicBezTo>
                  <a:cubicBezTo>
                    <a:pt x="1184743" y="897968"/>
                    <a:pt x="1152349" y="946996"/>
                    <a:pt x="1114762" y="946807"/>
                  </a:cubicBezTo>
                  <a:cubicBezTo>
                    <a:pt x="1052188" y="946491"/>
                    <a:pt x="1002299" y="980178"/>
                    <a:pt x="856942" y="1120893"/>
                  </a:cubicBezTo>
                  <a:cubicBezTo>
                    <a:pt x="698885" y="1273900"/>
                    <a:pt x="687568" y="1279920"/>
                    <a:pt x="603248" y="1255826"/>
                  </a:cubicBezTo>
                  <a:lnTo>
                    <a:pt x="565149" y="1244940"/>
                  </a:lnTo>
                  <a:lnTo>
                    <a:pt x="574639" y="1171764"/>
                  </a:lnTo>
                  <a:cubicBezTo>
                    <a:pt x="583803" y="1101092"/>
                    <a:pt x="583151" y="1098680"/>
                    <a:pt x="555587" y="1101257"/>
                  </a:cubicBezTo>
                  <a:cubicBezTo>
                    <a:pt x="539892" y="1102724"/>
                    <a:pt x="513459" y="1111712"/>
                    <a:pt x="496851" y="1121230"/>
                  </a:cubicBezTo>
                  <a:cubicBezTo>
                    <a:pt x="458358" y="1143291"/>
                    <a:pt x="419098" y="1124618"/>
                    <a:pt x="419098" y="1084250"/>
                  </a:cubicBezTo>
                  <a:cubicBezTo>
                    <a:pt x="419098" y="1068390"/>
                    <a:pt x="404811" y="1036048"/>
                    <a:pt x="387350" y="1012379"/>
                  </a:cubicBezTo>
                  <a:cubicBezTo>
                    <a:pt x="369886" y="988710"/>
                    <a:pt x="355598" y="958460"/>
                    <a:pt x="355598" y="945156"/>
                  </a:cubicBezTo>
                  <a:cubicBezTo>
                    <a:pt x="355598" y="931852"/>
                    <a:pt x="346386" y="901553"/>
                    <a:pt x="335126" y="877824"/>
                  </a:cubicBezTo>
                  <a:cubicBezTo>
                    <a:pt x="311245" y="827497"/>
                    <a:pt x="319134" y="760461"/>
                    <a:pt x="352616" y="729186"/>
                  </a:cubicBezTo>
                  <a:cubicBezTo>
                    <a:pt x="373956" y="709254"/>
                    <a:pt x="554464" y="650142"/>
                    <a:pt x="575609" y="656162"/>
                  </a:cubicBezTo>
                  <a:cubicBezTo>
                    <a:pt x="581365" y="657799"/>
                    <a:pt x="577612" y="642780"/>
                    <a:pt x="567272" y="622785"/>
                  </a:cubicBezTo>
                  <a:cubicBezTo>
                    <a:pt x="541257" y="572477"/>
                    <a:pt x="557497" y="503542"/>
                    <a:pt x="600691" y="480930"/>
                  </a:cubicBezTo>
                  <a:cubicBezTo>
                    <a:pt x="628233" y="466511"/>
                    <a:pt x="645996" y="466714"/>
                    <a:pt x="713987" y="482223"/>
                  </a:cubicBezTo>
                  <a:cubicBezTo>
                    <a:pt x="765917" y="494068"/>
                    <a:pt x="805318" y="496659"/>
                    <a:pt x="824667" y="489501"/>
                  </a:cubicBezTo>
                  <a:cubicBezTo>
                    <a:pt x="841194" y="483388"/>
                    <a:pt x="911600" y="418512"/>
                    <a:pt x="981129" y="345333"/>
                  </a:cubicBezTo>
                  <a:cubicBezTo>
                    <a:pt x="1051497" y="271268"/>
                    <a:pt x="1117810" y="212279"/>
                    <a:pt x="1130699" y="212279"/>
                  </a:cubicBezTo>
                  <a:close/>
                  <a:moveTo>
                    <a:pt x="8852607" y="148162"/>
                  </a:moveTo>
                  <a:cubicBezTo>
                    <a:pt x="8845993" y="147103"/>
                    <a:pt x="8839290" y="151866"/>
                    <a:pt x="8833293" y="159274"/>
                  </a:cubicBezTo>
                  <a:cubicBezTo>
                    <a:pt x="8821299" y="174091"/>
                    <a:pt x="8795194" y="227713"/>
                    <a:pt x="8799427" y="260874"/>
                  </a:cubicBezTo>
                  <a:cubicBezTo>
                    <a:pt x="8800485" y="269164"/>
                    <a:pt x="8806615" y="279792"/>
                    <a:pt x="8815401" y="290838"/>
                  </a:cubicBezTo>
                  <a:lnTo>
                    <a:pt x="8837011" y="312829"/>
                  </a:lnTo>
                  <a:lnTo>
                    <a:pt x="8837210" y="313595"/>
                  </a:lnTo>
                  <a:cubicBezTo>
                    <a:pt x="8844180" y="330306"/>
                    <a:pt x="8854378" y="339279"/>
                    <a:pt x="8867287" y="339279"/>
                  </a:cubicBezTo>
                  <a:lnTo>
                    <a:pt x="8868107" y="337945"/>
                  </a:lnTo>
                  <a:lnTo>
                    <a:pt x="8880687" y="346798"/>
                  </a:lnTo>
                  <a:cubicBezTo>
                    <a:pt x="8890444" y="351847"/>
                    <a:pt x="8898029" y="353478"/>
                    <a:pt x="8901027" y="349774"/>
                  </a:cubicBezTo>
                  <a:cubicBezTo>
                    <a:pt x="8913021" y="334957"/>
                    <a:pt x="8882682" y="203724"/>
                    <a:pt x="8871393" y="171974"/>
                  </a:cubicBezTo>
                  <a:cubicBezTo>
                    <a:pt x="8865748" y="156099"/>
                    <a:pt x="8859222" y="149220"/>
                    <a:pt x="8852607" y="148162"/>
                  </a:cubicBezTo>
                  <a:close/>
                  <a:moveTo>
                    <a:pt x="668046" y="112959"/>
                  </a:moveTo>
                  <a:cubicBezTo>
                    <a:pt x="682598" y="113236"/>
                    <a:pt x="694067" y="124721"/>
                    <a:pt x="710333" y="147564"/>
                  </a:cubicBezTo>
                  <a:cubicBezTo>
                    <a:pt x="729429" y="174382"/>
                    <a:pt x="736599" y="204020"/>
                    <a:pt x="736599" y="256145"/>
                  </a:cubicBezTo>
                  <a:cubicBezTo>
                    <a:pt x="736599" y="337691"/>
                    <a:pt x="714674" y="389738"/>
                    <a:pt x="671223" y="411344"/>
                  </a:cubicBezTo>
                  <a:cubicBezTo>
                    <a:pt x="654792" y="419515"/>
                    <a:pt x="629311" y="432774"/>
                    <a:pt x="614599" y="440808"/>
                  </a:cubicBezTo>
                  <a:cubicBezTo>
                    <a:pt x="569220" y="465590"/>
                    <a:pt x="546098" y="428589"/>
                    <a:pt x="546098" y="331187"/>
                  </a:cubicBezTo>
                  <a:cubicBezTo>
                    <a:pt x="546098" y="214457"/>
                    <a:pt x="555730" y="185232"/>
                    <a:pt x="607263" y="145604"/>
                  </a:cubicBezTo>
                  <a:cubicBezTo>
                    <a:pt x="635860" y="123614"/>
                    <a:pt x="653494" y="112683"/>
                    <a:pt x="668046" y="112959"/>
                  </a:cubicBezTo>
                  <a:close/>
                  <a:moveTo>
                    <a:pt x="8819243" y="417"/>
                  </a:moveTo>
                  <a:cubicBezTo>
                    <a:pt x="8829169" y="2271"/>
                    <a:pt x="8841153" y="10420"/>
                    <a:pt x="8865928" y="26868"/>
                  </a:cubicBezTo>
                  <a:cubicBezTo>
                    <a:pt x="8891107" y="43585"/>
                    <a:pt x="8922053" y="76425"/>
                    <a:pt x="8934697" y="99846"/>
                  </a:cubicBezTo>
                  <a:cubicBezTo>
                    <a:pt x="8947341" y="123267"/>
                    <a:pt x="8968805" y="155006"/>
                    <a:pt x="8982394" y="170378"/>
                  </a:cubicBezTo>
                  <a:cubicBezTo>
                    <a:pt x="9005343" y="196339"/>
                    <a:pt x="9009225" y="196936"/>
                    <a:pt x="9036954" y="178767"/>
                  </a:cubicBezTo>
                  <a:cubicBezTo>
                    <a:pt x="9053373" y="168009"/>
                    <a:pt x="9070128" y="148743"/>
                    <a:pt x="9074187" y="135954"/>
                  </a:cubicBezTo>
                  <a:cubicBezTo>
                    <a:pt x="9081745" y="112139"/>
                    <a:pt x="9176708" y="72579"/>
                    <a:pt x="9226318" y="72579"/>
                  </a:cubicBezTo>
                  <a:cubicBezTo>
                    <a:pt x="9264098" y="72579"/>
                    <a:pt x="9334448" y="149404"/>
                    <a:pt x="9346794" y="204143"/>
                  </a:cubicBezTo>
                  <a:cubicBezTo>
                    <a:pt x="9357097" y="249825"/>
                    <a:pt x="9328220" y="394117"/>
                    <a:pt x="9297161" y="452153"/>
                  </a:cubicBezTo>
                  <a:cubicBezTo>
                    <a:pt x="9274936" y="493681"/>
                    <a:pt x="9281020" y="510739"/>
                    <a:pt x="9309018" y="485400"/>
                  </a:cubicBezTo>
                  <a:cubicBezTo>
                    <a:pt x="9340630" y="456792"/>
                    <a:pt x="9422898" y="447477"/>
                    <a:pt x="9452538" y="469151"/>
                  </a:cubicBezTo>
                  <a:cubicBezTo>
                    <a:pt x="9464770" y="478095"/>
                    <a:pt x="9478165" y="506288"/>
                    <a:pt x="9482305" y="531803"/>
                  </a:cubicBezTo>
                  <a:cubicBezTo>
                    <a:pt x="9488683" y="571106"/>
                    <a:pt x="9484758" y="582607"/>
                    <a:pt x="9456615" y="607077"/>
                  </a:cubicBezTo>
                  <a:cubicBezTo>
                    <a:pt x="9410033" y="647580"/>
                    <a:pt x="9414871" y="665341"/>
                    <a:pt x="9480950" y="696402"/>
                  </a:cubicBezTo>
                  <a:cubicBezTo>
                    <a:pt x="9512604" y="711281"/>
                    <a:pt x="9542188" y="732742"/>
                    <a:pt x="9546692" y="744092"/>
                  </a:cubicBezTo>
                  <a:cubicBezTo>
                    <a:pt x="9551195" y="755442"/>
                    <a:pt x="9553587" y="810449"/>
                    <a:pt x="9552005" y="866329"/>
                  </a:cubicBezTo>
                  <a:cubicBezTo>
                    <a:pt x="9548624" y="985860"/>
                    <a:pt x="9523060" y="1035158"/>
                    <a:pt x="9442447" y="1077604"/>
                  </a:cubicBezTo>
                  <a:cubicBezTo>
                    <a:pt x="9414507" y="1092315"/>
                    <a:pt x="9371644" y="1115082"/>
                    <a:pt x="9347197" y="1128196"/>
                  </a:cubicBezTo>
                  <a:cubicBezTo>
                    <a:pt x="9234790" y="1188493"/>
                    <a:pt x="9152421" y="1163789"/>
                    <a:pt x="9111875" y="1057621"/>
                  </a:cubicBezTo>
                  <a:cubicBezTo>
                    <a:pt x="9092153" y="1005981"/>
                    <a:pt x="9092074" y="999227"/>
                    <a:pt x="9110877" y="972382"/>
                  </a:cubicBezTo>
                  <a:cubicBezTo>
                    <a:pt x="9139134" y="932039"/>
                    <a:pt x="9138355" y="823490"/>
                    <a:pt x="9109658" y="802506"/>
                  </a:cubicBezTo>
                  <a:cubicBezTo>
                    <a:pt x="9093747" y="790871"/>
                    <a:pt x="9080209" y="790242"/>
                    <a:pt x="9058513" y="800127"/>
                  </a:cubicBezTo>
                  <a:cubicBezTo>
                    <a:pt x="9037078" y="809893"/>
                    <a:pt x="9024934" y="809496"/>
                    <a:pt x="9014113" y="798675"/>
                  </a:cubicBezTo>
                  <a:cubicBezTo>
                    <a:pt x="8997221" y="781784"/>
                    <a:pt x="8953037" y="779113"/>
                    <a:pt x="8925270" y="793304"/>
                  </a:cubicBezTo>
                  <a:cubicBezTo>
                    <a:pt x="8901915" y="805240"/>
                    <a:pt x="8879136" y="920839"/>
                    <a:pt x="8891964" y="962325"/>
                  </a:cubicBezTo>
                  <a:cubicBezTo>
                    <a:pt x="8897238" y="979377"/>
                    <a:pt x="8904667" y="1008430"/>
                    <a:pt x="8908474" y="1026886"/>
                  </a:cubicBezTo>
                  <a:cubicBezTo>
                    <a:pt x="8915975" y="1063244"/>
                    <a:pt x="9057571" y="1202879"/>
                    <a:pt x="9086940" y="1202879"/>
                  </a:cubicBezTo>
                  <a:cubicBezTo>
                    <a:pt x="9110331" y="1202879"/>
                    <a:pt x="9129525" y="1238663"/>
                    <a:pt x="9121858" y="1267980"/>
                  </a:cubicBezTo>
                  <a:cubicBezTo>
                    <a:pt x="9117556" y="1284430"/>
                    <a:pt x="9100143" y="1293298"/>
                    <a:pt x="9063193" y="1297856"/>
                  </a:cubicBezTo>
                  <a:cubicBezTo>
                    <a:pt x="9034293" y="1301420"/>
                    <a:pt x="9003092" y="1307227"/>
                    <a:pt x="8993858" y="1310758"/>
                  </a:cubicBezTo>
                  <a:cubicBezTo>
                    <a:pt x="8967043" y="1321014"/>
                    <a:pt x="8867972" y="1256153"/>
                    <a:pt x="8859619" y="1222875"/>
                  </a:cubicBezTo>
                  <a:cubicBezTo>
                    <a:pt x="8853597" y="1198881"/>
                    <a:pt x="8784320" y="1127561"/>
                    <a:pt x="8734422" y="1093987"/>
                  </a:cubicBezTo>
                  <a:cubicBezTo>
                    <a:pt x="8715726" y="1081407"/>
                    <a:pt x="8725416" y="1062398"/>
                    <a:pt x="8758122" y="1047496"/>
                  </a:cubicBezTo>
                  <a:cubicBezTo>
                    <a:pt x="8790701" y="1032652"/>
                    <a:pt x="8791233" y="1030394"/>
                    <a:pt x="8785499" y="931338"/>
                  </a:cubicBezTo>
                  <a:cubicBezTo>
                    <a:pt x="8779118" y="821129"/>
                    <a:pt x="8785200" y="830798"/>
                    <a:pt x="8656738" y="726629"/>
                  </a:cubicBezTo>
                  <a:cubicBezTo>
                    <a:pt x="8618552" y="695664"/>
                    <a:pt x="8609237" y="679182"/>
                    <a:pt x="8607000" y="638618"/>
                  </a:cubicBezTo>
                  <a:cubicBezTo>
                    <a:pt x="8604694" y="596815"/>
                    <a:pt x="8608745" y="587530"/>
                    <a:pt x="8631931" y="581468"/>
                  </a:cubicBezTo>
                  <a:cubicBezTo>
                    <a:pt x="8654558" y="575551"/>
                    <a:pt x="8656848" y="570749"/>
                    <a:pt x="8644468" y="555179"/>
                  </a:cubicBezTo>
                  <a:cubicBezTo>
                    <a:pt x="8636137" y="544702"/>
                    <a:pt x="8612249" y="526537"/>
                    <a:pt x="8591383" y="514813"/>
                  </a:cubicBezTo>
                  <a:cubicBezTo>
                    <a:pt x="8546089" y="489362"/>
                    <a:pt x="8542976" y="439388"/>
                    <a:pt x="8584289" y="400899"/>
                  </a:cubicBezTo>
                  <a:cubicBezTo>
                    <a:pt x="8619125" y="368444"/>
                    <a:pt x="8617503" y="332103"/>
                    <a:pt x="8579185" y="286565"/>
                  </a:cubicBezTo>
                  <a:cubicBezTo>
                    <a:pt x="8534946" y="233989"/>
                    <a:pt x="8512749" y="155812"/>
                    <a:pt x="8534590" y="129496"/>
                  </a:cubicBezTo>
                  <a:cubicBezTo>
                    <a:pt x="8543760" y="118447"/>
                    <a:pt x="8560326" y="107770"/>
                    <a:pt x="8571405" y="105769"/>
                  </a:cubicBezTo>
                  <a:cubicBezTo>
                    <a:pt x="8582483" y="103768"/>
                    <a:pt x="8609951" y="97499"/>
                    <a:pt x="8632446" y="91838"/>
                  </a:cubicBezTo>
                  <a:cubicBezTo>
                    <a:pt x="8689052" y="77592"/>
                    <a:pt x="8717058" y="101695"/>
                    <a:pt x="8704941" y="154231"/>
                  </a:cubicBezTo>
                  <a:cubicBezTo>
                    <a:pt x="8693559" y="203578"/>
                    <a:pt x="8706438" y="250379"/>
                    <a:pt x="8731397" y="250379"/>
                  </a:cubicBezTo>
                  <a:cubicBezTo>
                    <a:pt x="8747751" y="250379"/>
                    <a:pt x="8748574" y="241438"/>
                    <a:pt x="8736947" y="190054"/>
                  </a:cubicBezTo>
                  <a:cubicBezTo>
                    <a:pt x="8729440" y="156875"/>
                    <a:pt x="8723396" y="119123"/>
                    <a:pt x="8723518" y="106159"/>
                  </a:cubicBezTo>
                  <a:cubicBezTo>
                    <a:pt x="8723798" y="76182"/>
                    <a:pt x="8755665" y="27167"/>
                    <a:pt x="8784909" y="11733"/>
                  </a:cubicBezTo>
                  <a:cubicBezTo>
                    <a:pt x="8801451" y="3003"/>
                    <a:pt x="8809318" y="-1437"/>
                    <a:pt x="8819243" y="417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ADA38038-DB34-4682-9E00-53718490525F}"/>
                </a:ext>
              </a:extLst>
            </p:cNvPr>
            <p:cNvSpPr/>
            <p:nvPr/>
          </p:nvSpPr>
          <p:spPr>
            <a:xfrm rot="21241552">
              <a:off x="6478201" y="872976"/>
              <a:ext cx="4975223" cy="2447685"/>
            </a:xfrm>
            <a:custGeom>
              <a:avLst/>
              <a:gdLst>
                <a:gd name="connsiteX0" fmla="*/ 8271273 w 8356279"/>
                <a:gd name="connsiteY0" fmla="*/ 3747098 h 4209915"/>
                <a:gd name="connsiteX1" fmla="*/ 8292509 w 8356279"/>
                <a:gd name="connsiteY1" fmla="*/ 3762240 h 4209915"/>
                <a:gd name="connsiteX2" fmla="*/ 8305192 w 8356279"/>
                <a:gd name="connsiteY2" fmla="*/ 3824704 h 4209915"/>
                <a:gd name="connsiteX3" fmla="*/ 8319263 w 8356279"/>
                <a:gd name="connsiteY3" fmla="*/ 3877644 h 4209915"/>
                <a:gd name="connsiteX4" fmla="*/ 8241665 w 8356279"/>
                <a:gd name="connsiteY4" fmla="*/ 3937353 h 4209915"/>
                <a:gd name="connsiteX5" fmla="*/ 8168259 w 8356279"/>
                <a:gd name="connsiteY5" fmla="*/ 3999909 h 4209915"/>
                <a:gd name="connsiteX6" fmla="*/ 8252263 w 8356279"/>
                <a:gd name="connsiteY6" fmla="*/ 4038138 h 4209915"/>
                <a:gd name="connsiteX7" fmla="*/ 8344338 w 8356279"/>
                <a:gd name="connsiteY7" fmla="*/ 4096433 h 4209915"/>
                <a:gd name="connsiteX8" fmla="*/ 8345039 w 8356279"/>
                <a:gd name="connsiteY8" fmla="*/ 4209915 h 4209915"/>
                <a:gd name="connsiteX9" fmla="*/ 8191685 w 8356279"/>
                <a:gd name="connsiteY9" fmla="*/ 4145940 h 4209915"/>
                <a:gd name="connsiteX10" fmla="*/ 8049893 w 8356279"/>
                <a:gd name="connsiteY10" fmla="*/ 4081965 h 4209915"/>
                <a:gd name="connsiteX11" fmla="*/ 7947917 w 8356279"/>
                <a:gd name="connsiteY11" fmla="*/ 4095927 h 4209915"/>
                <a:gd name="connsiteX12" fmla="*/ 7840299 w 8356279"/>
                <a:gd name="connsiteY12" fmla="*/ 4104247 h 4209915"/>
                <a:gd name="connsiteX13" fmla="*/ 7825753 w 8356279"/>
                <a:gd name="connsiteY13" fmla="*/ 4036811 h 4209915"/>
                <a:gd name="connsiteX14" fmla="*/ 7816850 w 8356279"/>
                <a:gd name="connsiteY14" fmla="*/ 3975018 h 4209915"/>
                <a:gd name="connsiteX15" fmla="*/ 8035042 w 8356279"/>
                <a:gd name="connsiteY15" fmla="*/ 3952690 h 4209915"/>
                <a:gd name="connsiteX16" fmla="*/ 8141846 w 8356279"/>
                <a:gd name="connsiteY16" fmla="*/ 3847085 h 4209915"/>
                <a:gd name="connsiteX17" fmla="*/ 8271273 w 8356279"/>
                <a:gd name="connsiteY17" fmla="*/ 3747098 h 4209915"/>
                <a:gd name="connsiteX18" fmla="*/ 8172269 w 8356279"/>
                <a:gd name="connsiteY18" fmla="*/ 3328595 h 4209915"/>
                <a:gd name="connsiteX19" fmla="*/ 8199294 w 8356279"/>
                <a:gd name="connsiteY19" fmla="*/ 3348653 h 4209915"/>
                <a:gd name="connsiteX20" fmla="*/ 8284388 w 8356279"/>
                <a:gd name="connsiteY20" fmla="*/ 3722537 h 4209915"/>
                <a:gd name="connsiteX21" fmla="*/ 8239652 w 8356279"/>
                <a:gd name="connsiteY21" fmla="*/ 3746946 h 4209915"/>
                <a:gd name="connsiteX22" fmla="*/ 8164296 w 8356279"/>
                <a:gd name="connsiteY22" fmla="*/ 3665913 h 4209915"/>
                <a:gd name="connsiteX23" fmla="*/ 8110329 w 8356279"/>
                <a:gd name="connsiteY23" fmla="*/ 3625491 h 4209915"/>
                <a:gd name="connsiteX24" fmla="*/ 7927968 w 8356279"/>
                <a:gd name="connsiteY24" fmla="*/ 3666023 h 4209915"/>
                <a:gd name="connsiteX25" fmla="*/ 7779444 w 8356279"/>
                <a:gd name="connsiteY25" fmla="*/ 3697589 h 4209915"/>
                <a:gd name="connsiteX26" fmla="*/ 7748583 w 8356279"/>
                <a:gd name="connsiteY26" fmla="*/ 3582344 h 4209915"/>
                <a:gd name="connsiteX27" fmla="*/ 7941392 w 8356279"/>
                <a:gd name="connsiteY27" fmla="*/ 3529867 h 4209915"/>
                <a:gd name="connsiteX28" fmla="*/ 8129435 w 8356279"/>
                <a:gd name="connsiteY28" fmla="*/ 3493464 h 4209915"/>
                <a:gd name="connsiteX29" fmla="*/ 8113845 w 8356279"/>
                <a:gd name="connsiteY29" fmla="*/ 3454815 h 4209915"/>
                <a:gd name="connsiteX30" fmla="*/ 8097252 w 8356279"/>
                <a:gd name="connsiteY30" fmla="*/ 3378782 h 4209915"/>
                <a:gd name="connsiteX31" fmla="*/ 8127999 w 8356279"/>
                <a:gd name="connsiteY31" fmla="*/ 3332423 h 4209915"/>
                <a:gd name="connsiteX32" fmla="*/ 8172269 w 8356279"/>
                <a:gd name="connsiteY32" fmla="*/ 3328595 h 4209915"/>
                <a:gd name="connsiteX33" fmla="*/ 8129442 w 8356279"/>
                <a:gd name="connsiteY33" fmla="*/ 3154532 h 4209915"/>
                <a:gd name="connsiteX34" fmla="*/ 8158011 w 8356279"/>
                <a:gd name="connsiteY34" fmla="*/ 3211670 h 4209915"/>
                <a:gd name="connsiteX35" fmla="*/ 8111604 w 8356279"/>
                <a:gd name="connsiteY35" fmla="*/ 3294902 h 4209915"/>
                <a:gd name="connsiteX36" fmla="*/ 7895118 w 8356279"/>
                <a:gd name="connsiteY36" fmla="*/ 3360582 h 4209915"/>
                <a:gd name="connsiteX37" fmla="*/ 7702144 w 8356279"/>
                <a:gd name="connsiteY37" fmla="*/ 3417766 h 4209915"/>
                <a:gd name="connsiteX38" fmla="*/ 7679213 w 8356279"/>
                <a:gd name="connsiteY38" fmla="*/ 3307422 h 4209915"/>
                <a:gd name="connsiteX39" fmla="*/ 7906230 w 8356279"/>
                <a:gd name="connsiteY39" fmla="*/ 3221363 h 4209915"/>
                <a:gd name="connsiteX40" fmla="*/ 8129442 w 8356279"/>
                <a:gd name="connsiteY40" fmla="*/ 3154532 h 4209915"/>
                <a:gd name="connsiteX41" fmla="*/ 7900669 w 8356279"/>
                <a:gd name="connsiteY41" fmla="*/ 2749415 h 4209915"/>
                <a:gd name="connsiteX42" fmla="*/ 8009643 w 8356279"/>
                <a:gd name="connsiteY42" fmla="*/ 3103787 h 4209915"/>
                <a:gd name="connsiteX43" fmla="*/ 7937178 w 8356279"/>
                <a:gd name="connsiteY43" fmla="*/ 3059592 h 4209915"/>
                <a:gd name="connsiteX44" fmla="*/ 7944106 w 8356279"/>
                <a:gd name="connsiteY44" fmla="*/ 2990431 h 4209915"/>
                <a:gd name="connsiteX45" fmla="*/ 7930106 w 8356279"/>
                <a:gd name="connsiteY45" fmla="*/ 2883536 h 4209915"/>
                <a:gd name="connsiteX46" fmla="*/ 7893363 w 8356279"/>
                <a:gd name="connsiteY46" fmla="*/ 2983789 h 4209915"/>
                <a:gd name="connsiteX47" fmla="*/ 7813058 w 8356279"/>
                <a:gd name="connsiteY47" fmla="*/ 3188079 h 4209915"/>
                <a:gd name="connsiteX48" fmla="*/ 7599517 w 8356279"/>
                <a:gd name="connsiteY48" fmla="*/ 3136361 h 4209915"/>
                <a:gd name="connsiteX49" fmla="*/ 7552519 w 8356279"/>
                <a:gd name="connsiteY49" fmla="*/ 2937588 h 4209915"/>
                <a:gd name="connsiteX50" fmla="*/ 7656036 w 8356279"/>
                <a:gd name="connsiteY50" fmla="*/ 2809909 h 4209915"/>
                <a:gd name="connsiteX51" fmla="*/ 7696006 w 8356279"/>
                <a:gd name="connsiteY51" fmla="*/ 2860850 h 4209915"/>
                <a:gd name="connsiteX52" fmla="*/ 7727564 w 8356279"/>
                <a:gd name="connsiteY52" fmla="*/ 2913420 h 4209915"/>
                <a:gd name="connsiteX53" fmla="*/ 7699181 w 8356279"/>
                <a:gd name="connsiteY53" fmla="*/ 2939862 h 4209915"/>
                <a:gd name="connsiteX54" fmla="*/ 7690569 w 8356279"/>
                <a:gd name="connsiteY54" fmla="*/ 3064089 h 4209915"/>
                <a:gd name="connsiteX55" fmla="*/ 7756995 w 8356279"/>
                <a:gd name="connsiteY55" fmla="*/ 3070090 h 4209915"/>
                <a:gd name="connsiteX56" fmla="*/ 7820281 w 8356279"/>
                <a:gd name="connsiteY56" fmla="*/ 2774385 h 4209915"/>
                <a:gd name="connsiteX57" fmla="*/ 7900669 w 8356279"/>
                <a:gd name="connsiteY57" fmla="*/ 2749415 h 4209915"/>
                <a:gd name="connsiteX58" fmla="*/ 145176 w 8356279"/>
                <a:gd name="connsiteY58" fmla="*/ 2496711 h 4209915"/>
                <a:gd name="connsiteX59" fmla="*/ 186392 w 8356279"/>
                <a:gd name="connsiteY59" fmla="*/ 2508586 h 4209915"/>
                <a:gd name="connsiteX60" fmla="*/ 304328 w 8356279"/>
                <a:gd name="connsiteY60" fmla="*/ 2683211 h 4209915"/>
                <a:gd name="connsiteX61" fmla="*/ 395173 w 8356279"/>
                <a:gd name="connsiteY61" fmla="*/ 2856038 h 4209915"/>
                <a:gd name="connsiteX62" fmla="*/ 456350 w 8356279"/>
                <a:gd name="connsiteY62" fmla="*/ 2757613 h 4209915"/>
                <a:gd name="connsiteX63" fmla="*/ 519521 w 8356279"/>
                <a:gd name="connsiteY63" fmla="*/ 2647815 h 4209915"/>
                <a:gd name="connsiteX64" fmla="*/ 596900 w 8356279"/>
                <a:gd name="connsiteY64" fmla="*/ 2693178 h 4209915"/>
                <a:gd name="connsiteX65" fmla="*/ 547663 w 8356279"/>
                <a:gd name="connsiteY65" fmla="*/ 2802265 h 4209915"/>
                <a:gd name="connsiteX66" fmla="*/ 471091 w 8356279"/>
                <a:gd name="connsiteY66" fmla="*/ 2974840 h 4209915"/>
                <a:gd name="connsiteX67" fmla="*/ 433323 w 8356279"/>
                <a:gd name="connsiteY67" fmla="*/ 3054215 h 4209915"/>
                <a:gd name="connsiteX68" fmla="*/ 383270 w 8356279"/>
                <a:gd name="connsiteY68" fmla="*/ 3040403 h 4209915"/>
                <a:gd name="connsiteX69" fmla="*/ 259563 w 8356279"/>
                <a:gd name="connsiteY69" fmla="*/ 2861226 h 4209915"/>
                <a:gd name="connsiteX70" fmla="*/ 159664 w 8356279"/>
                <a:gd name="connsiteY70" fmla="*/ 2700412 h 4209915"/>
                <a:gd name="connsiteX71" fmla="*/ 114782 w 8356279"/>
                <a:gd name="connsiteY71" fmla="*/ 2774815 h 4209915"/>
                <a:gd name="connsiteX72" fmla="*/ 78532 w 8356279"/>
                <a:gd name="connsiteY72" fmla="*/ 2859613 h 4209915"/>
                <a:gd name="connsiteX73" fmla="*/ 0 w 8356279"/>
                <a:gd name="connsiteY73" fmla="*/ 2820577 h 4209915"/>
                <a:gd name="connsiteX74" fmla="*/ 122370 w 8356279"/>
                <a:gd name="connsiteY74" fmla="*/ 2511290 h 4209915"/>
                <a:gd name="connsiteX75" fmla="*/ 145176 w 8356279"/>
                <a:gd name="connsiteY75" fmla="*/ 2496711 h 4209915"/>
                <a:gd name="connsiteX76" fmla="*/ 7678926 w 8356279"/>
                <a:gd name="connsiteY76" fmla="*/ 2414221 h 4209915"/>
                <a:gd name="connsiteX77" fmla="*/ 7654401 w 8356279"/>
                <a:gd name="connsiteY77" fmla="*/ 2428599 h 4209915"/>
                <a:gd name="connsiteX78" fmla="*/ 7677047 w 8356279"/>
                <a:gd name="connsiteY78" fmla="*/ 2533351 h 4209915"/>
                <a:gd name="connsiteX79" fmla="*/ 7724080 w 8356279"/>
                <a:gd name="connsiteY79" fmla="*/ 2575593 h 4209915"/>
                <a:gd name="connsiteX80" fmla="*/ 7756529 w 8356279"/>
                <a:gd name="connsiteY80" fmla="*/ 2552156 h 4209915"/>
                <a:gd name="connsiteX81" fmla="*/ 7746967 w 8356279"/>
                <a:gd name="connsiteY81" fmla="*/ 2479131 h 4209915"/>
                <a:gd name="connsiteX82" fmla="*/ 7678926 w 8356279"/>
                <a:gd name="connsiteY82" fmla="*/ 2414221 h 4209915"/>
                <a:gd name="connsiteX83" fmla="*/ 7753948 w 8356279"/>
                <a:gd name="connsiteY83" fmla="*/ 2262452 h 4209915"/>
                <a:gd name="connsiteX84" fmla="*/ 7835812 w 8356279"/>
                <a:gd name="connsiteY84" fmla="*/ 2407513 h 4209915"/>
                <a:gd name="connsiteX85" fmla="*/ 7888272 w 8356279"/>
                <a:gd name="connsiteY85" fmla="*/ 2596776 h 4209915"/>
                <a:gd name="connsiteX86" fmla="*/ 7689703 w 8356279"/>
                <a:gd name="connsiteY86" fmla="*/ 2693022 h 4209915"/>
                <a:gd name="connsiteX87" fmla="*/ 7633549 w 8356279"/>
                <a:gd name="connsiteY87" fmla="*/ 2669873 h 4209915"/>
                <a:gd name="connsiteX88" fmla="*/ 7610446 w 8356279"/>
                <a:gd name="connsiteY88" fmla="*/ 2720541 h 4209915"/>
                <a:gd name="connsiteX89" fmla="*/ 7519495 w 8356279"/>
                <a:gd name="connsiteY89" fmla="*/ 2876415 h 4209915"/>
                <a:gd name="connsiteX90" fmla="*/ 7454900 w 8356279"/>
                <a:gd name="connsiteY90" fmla="*/ 2768876 h 4209915"/>
                <a:gd name="connsiteX91" fmla="*/ 7506722 w 8356279"/>
                <a:gd name="connsiteY91" fmla="*/ 2660238 h 4209915"/>
                <a:gd name="connsiteX92" fmla="*/ 7550930 w 8356279"/>
                <a:gd name="connsiteY92" fmla="*/ 2538451 h 4209915"/>
                <a:gd name="connsiteX93" fmla="*/ 7450506 w 8356279"/>
                <a:gd name="connsiteY93" fmla="*/ 2546215 h 4209915"/>
                <a:gd name="connsiteX94" fmla="*/ 7368474 w 8356279"/>
                <a:gd name="connsiteY94" fmla="*/ 2584315 h 4209915"/>
                <a:gd name="connsiteX95" fmla="*/ 7315200 w 8356279"/>
                <a:gd name="connsiteY95" fmla="*/ 2490942 h 4209915"/>
                <a:gd name="connsiteX96" fmla="*/ 7527327 w 8356279"/>
                <a:gd name="connsiteY96" fmla="*/ 2364699 h 4209915"/>
                <a:gd name="connsiteX97" fmla="*/ 7753948 w 8356279"/>
                <a:gd name="connsiteY97" fmla="*/ 2262452 h 4209915"/>
                <a:gd name="connsiteX98" fmla="*/ 387434 w 8356279"/>
                <a:gd name="connsiteY98" fmla="*/ 2063615 h 4209915"/>
                <a:gd name="connsiteX99" fmla="*/ 571501 w 8356279"/>
                <a:gd name="connsiteY99" fmla="*/ 2158999 h 4209915"/>
                <a:gd name="connsiteX100" fmla="*/ 692151 w 8356279"/>
                <a:gd name="connsiteY100" fmla="*/ 2228191 h 4209915"/>
                <a:gd name="connsiteX101" fmla="*/ 791719 w 8356279"/>
                <a:gd name="connsiteY101" fmla="*/ 2292114 h 4209915"/>
                <a:gd name="connsiteX102" fmla="*/ 794984 w 8356279"/>
                <a:gd name="connsiteY102" fmla="*/ 2353331 h 4209915"/>
                <a:gd name="connsiteX103" fmla="*/ 761735 w 8356279"/>
                <a:gd name="connsiteY103" fmla="*/ 2400329 h 4209915"/>
                <a:gd name="connsiteX104" fmla="*/ 664874 w 8356279"/>
                <a:gd name="connsiteY104" fmla="*/ 2362439 h 4209915"/>
                <a:gd name="connsiteX105" fmla="*/ 571328 w 8356279"/>
                <a:gd name="connsiteY105" fmla="*/ 2313844 h 4209915"/>
                <a:gd name="connsiteX106" fmla="*/ 530422 w 8356279"/>
                <a:gd name="connsiteY106" fmla="*/ 2381418 h 4209915"/>
                <a:gd name="connsiteX107" fmla="*/ 499347 w 8356279"/>
                <a:gd name="connsiteY107" fmla="*/ 2451571 h 4209915"/>
                <a:gd name="connsiteX108" fmla="*/ 586224 w 8356279"/>
                <a:gd name="connsiteY108" fmla="*/ 2501106 h 4209915"/>
                <a:gd name="connsiteX109" fmla="*/ 673101 w 8356279"/>
                <a:gd name="connsiteY109" fmla="*/ 2560402 h 4209915"/>
                <a:gd name="connsiteX110" fmla="*/ 646024 w 8356279"/>
                <a:gd name="connsiteY110" fmla="*/ 2616055 h 4209915"/>
                <a:gd name="connsiteX111" fmla="*/ 598399 w 8356279"/>
                <a:gd name="connsiteY111" fmla="*/ 2650107 h 4209915"/>
                <a:gd name="connsiteX112" fmla="*/ 208231 w 8356279"/>
                <a:gd name="connsiteY112" fmla="*/ 2424040 h 4209915"/>
                <a:gd name="connsiteX113" fmla="*/ 206207 w 8356279"/>
                <a:gd name="connsiteY113" fmla="*/ 2363715 h 4209915"/>
                <a:gd name="connsiteX114" fmla="*/ 237921 w 8356279"/>
                <a:gd name="connsiteY114" fmla="*/ 2311495 h 4209915"/>
                <a:gd name="connsiteX115" fmla="*/ 323035 w 8356279"/>
                <a:gd name="connsiteY115" fmla="*/ 2349776 h 4209915"/>
                <a:gd name="connsiteX116" fmla="*/ 400722 w 8356279"/>
                <a:gd name="connsiteY116" fmla="*/ 2378121 h 4209915"/>
                <a:gd name="connsiteX117" fmla="*/ 443344 w 8356279"/>
                <a:gd name="connsiteY117" fmla="*/ 2309242 h 4209915"/>
                <a:gd name="connsiteX118" fmla="*/ 483664 w 8356279"/>
                <a:gd name="connsiteY118" fmla="*/ 2256419 h 4209915"/>
                <a:gd name="connsiteX119" fmla="*/ 406933 w 8356279"/>
                <a:gd name="connsiteY119" fmla="*/ 2214235 h 4209915"/>
                <a:gd name="connsiteX120" fmla="*/ 330201 w 8356279"/>
                <a:gd name="connsiteY120" fmla="*/ 2154719 h 4209915"/>
                <a:gd name="connsiteX121" fmla="*/ 356466 w 8356279"/>
                <a:gd name="connsiteY121" fmla="*/ 2100501 h 4209915"/>
                <a:gd name="connsiteX122" fmla="*/ 387434 w 8356279"/>
                <a:gd name="connsiteY122" fmla="*/ 2063615 h 4209915"/>
                <a:gd name="connsiteX123" fmla="*/ 7469711 w 8356279"/>
                <a:gd name="connsiteY123" fmla="*/ 1838862 h 4209915"/>
                <a:gd name="connsiteX124" fmla="*/ 7587203 w 8356279"/>
                <a:gd name="connsiteY124" fmla="*/ 1987415 h 4209915"/>
                <a:gd name="connsiteX125" fmla="*/ 7683534 w 8356279"/>
                <a:gd name="connsiteY125" fmla="*/ 2133465 h 4209915"/>
                <a:gd name="connsiteX126" fmla="*/ 7657409 w 8356279"/>
                <a:gd name="connsiteY126" fmla="*/ 2168390 h 4209915"/>
                <a:gd name="connsiteX127" fmla="*/ 7614586 w 8356279"/>
                <a:gd name="connsiteY127" fmla="*/ 2203315 h 4209915"/>
                <a:gd name="connsiteX128" fmla="*/ 7532001 w 8356279"/>
                <a:gd name="connsiteY128" fmla="*/ 2101909 h 4209915"/>
                <a:gd name="connsiteX129" fmla="*/ 7466116 w 8356279"/>
                <a:gd name="connsiteY129" fmla="*/ 2000502 h 4209915"/>
                <a:gd name="connsiteX130" fmla="*/ 7434755 w 8356279"/>
                <a:gd name="connsiteY130" fmla="*/ 2021050 h 4209915"/>
                <a:gd name="connsiteX131" fmla="*/ 7476401 w 8356279"/>
                <a:gd name="connsiteY131" fmla="*/ 2158865 h 4209915"/>
                <a:gd name="connsiteX132" fmla="*/ 7519123 w 8356279"/>
                <a:gd name="connsiteY132" fmla="*/ 2222365 h 4209915"/>
                <a:gd name="connsiteX133" fmla="*/ 7492654 w 8356279"/>
                <a:gd name="connsiteY133" fmla="*/ 2257290 h 4209915"/>
                <a:gd name="connsiteX134" fmla="*/ 7448814 w 8356279"/>
                <a:gd name="connsiteY134" fmla="*/ 2292215 h 4209915"/>
                <a:gd name="connsiteX135" fmla="*/ 7371569 w 8356279"/>
                <a:gd name="connsiteY135" fmla="*/ 2197698 h 4209915"/>
                <a:gd name="connsiteX136" fmla="*/ 7311696 w 8356279"/>
                <a:gd name="connsiteY136" fmla="*/ 2103181 h 4209915"/>
                <a:gd name="connsiteX137" fmla="*/ 7227274 w 8356279"/>
                <a:gd name="connsiteY137" fmla="*/ 2160546 h 4209915"/>
                <a:gd name="connsiteX138" fmla="*/ 7296637 w 8356279"/>
                <a:gd name="connsiteY138" fmla="*/ 2264149 h 4209915"/>
                <a:gd name="connsiteX139" fmla="*/ 7366000 w 8356279"/>
                <a:gd name="connsiteY139" fmla="*/ 2378784 h 4209915"/>
                <a:gd name="connsiteX140" fmla="*/ 7266465 w 8356279"/>
                <a:gd name="connsiteY140" fmla="*/ 2425008 h 4209915"/>
                <a:gd name="connsiteX141" fmla="*/ 7069983 w 8356279"/>
                <a:gd name="connsiteY141" fmla="*/ 2108441 h 4209915"/>
                <a:gd name="connsiteX142" fmla="*/ 7258050 w 8356279"/>
                <a:gd name="connsiteY142" fmla="*/ 1964013 h 4209915"/>
                <a:gd name="connsiteX143" fmla="*/ 7469711 w 8356279"/>
                <a:gd name="connsiteY143" fmla="*/ 1838862 h 4209915"/>
                <a:gd name="connsiteX144" fmla="*/ 666667 w 8356279"/>
                <a:gd name="connsiteY144" fmla="*/ 1663847 h 4209915"/>
                <a:gd name="connsiteX145" fmla="*/ 716383 w 8356279"/>
                <a:gd name="connsiteY145" fmla="*/ 1687642 h 4209915"/>
                <a:gd name="connsiteX146" fmla="*/ 753315 w 8356279"/>
                <a:gd name="connsiteY146" fmla="*/ 1717503 h 4209915"/>
                <a:gd name="connsiteX147" fmla="*/ 605587 w 8356279"/>
                <a:gd name="connsiteY147" fmla="*/ 1927128 h 4209915"/>
                <a:gd name="connsiteX148" fmla="*/ 665534 w 8356279"/>
                <a:gd name="connsiteY148" fmla="*/ 1972346 h 4209915"/>
                <a:gd name="connsiteX149" fmla="*/ 727065 w 8356279"/>
                <a:gd name="connsiteY149" fmla="*/ 1885011 h 4209915"/>
                <a:gd name="connsiteX150" fmla="*/ 800785 w 8356279"/>
                <a:gd name="connsiteY150" fmla="*/ 1790142 h 4209915"/>
                <a:gd name="connsiteX151" fmla="*/ 889001 w 8356279"/>
                <a:gd name="connsiteY151" fmla="*/ 1846686 h 4209915"/>
                <a:gd name="connsiteX152" fmla="*/ 825501 w 8356279"/>
                <a:gd name="connsiteY152" fmla="*/ 1940509 h 4209915"/>
                <a:gd name="connsiteX153" fmla="*/ 762001 w 8356279"/>
                <a:gd name="connsiteY153" fmla="*/ 2032443 h 4209915"/>
                <a:gd name="connsiteX154" fmla="*/ 819151 w 8356279"/>
                <a:gd name="connsiteY154" fmla="*/ 2075103 h 4209915"/>
                <a:gd name="connsiteX155" fmla="*/ 911320 w 8356279"/>
                <a:gd name="connsiteY155" fmla="*/ 1979997 h 4209915"/>
                <a:gd name="connsiteX156" fmla="*/ 990789 w 8356279"/>
                <a:gd name="connsiteY156" fmla="*/ 1885260 h 4209915"/>
                <a:gd name="connsiteX157" fmla="*/ 1030086 w 8356279"/>
                <a:gd name="connsiteY157" fmla="*/ 1905582 h 4209915"/>
                <a:gd name="connsiteX158" fmla="*/ 951616 w 8356279"/>
                <a:gd name="connsiteY158" fmla="*/ 2098021 h 4209915"/>
                <a:gd name="connsiteX159" fmla="*/ 849149 w 8356279"/>
                <a:gd name="connsiteY159" fmla="*/ 2239951 h 4209915"/>
                <a:gd name="connsiteX160" fmla="*/ 451404 w 8356279"/>
                <a:gd name="connsiteY160" fmla="*/ 1954354 h 4209915"/>
                <a:gd name="connsiteX161" fmla="*/ 555542 w 8356279"/>
                <a:gd name="connsiteY161" fmla="*/ 1805129 h 4209915"/>
                <a:gd name="connsiteX162" fmla="*/ 666667 w 8356279"/>
                <a:gd name="connsiteY162" fmla="*/ 1663847 h 4209915"/>
                <a:gd name="connsiteX163" fmla="*/ 7154666 w 8356279"/>
                <a:gd name="connsiteY163" fmla="*/ 1428616 h 4209915"/>
                <a:gd name="connsiteX164" fmla="*/ 7226300 w 8356279"/>
                <a:gd name="connsiteY164" fmla="*/ 1520714 h 4209915"/>
                <a:gd name="connsiteX165" fmla="*/ 7148713 w 8356279"/>
                <a:gd name="connsiteY165" fmla="*/ 1661658 h 4209915"/>
                <a:gd name="connsiteX166" fmla="*/ 7076964 w 8356279"/>
                <a:gd name="connsiteY166" fmla="*/ 1791513 h 4209915"/>
                <a:gd name="connsiteX167" fmla="*/ 7211507 w 8356279"/>
                <a:gd name="connsiteY167" fmla="*/ 1746334 h 4209915"/>
                <a:gd name="connsiteX168" fmla="*/ 7364941 w 8356279"/>
                <a:gd name="connsiteY168" fmla="*/ 1695316 h 4209915"/>
                <a:gd name="connsiteX169" fmla="*/ 7442200 w 8356279"/>
                <a:gd name="connsiteY169" fmla="*/ 1781184 h 4209915"/>
                <a:gd name="connsiteX170" fmla="*/ 7223125 w 8356279"/>
                <a:gd name="connsiteY170" fmla="*/ 1863428 h 4209915"/>
                <a:gd name="connsiteX171" fmla="*/ 6980633 w 8356279"/>
                <a:gd name="connsiteY171" fmla="*/ 1949029 h 4209915"/>
                <a:gd name="connsiteX172" fmla="*/ 6920308 w 8356279"/>
                <a:gd name="connsiteY172" fmla="*/ 1929124 h 4209915"/>
                <a:gd name="connsiteX173" fmla="*/ 6883400 w 8356279"/>
                <a:gd name="connsiteY173" fmla="*/ 1874230 h 4209915"/>
                <a:gd name="connsiteX174" fmla="*/ 7011005 w 8356279"/>
                <a:gd name="connsiteY174" fmla="*/ 1641656 h 4209915"/>
                <a:gd name="connsiteX175" fmla="*/ 7154666 w 8356279"/>
                <a:gd name="connsiteY175" fmla="*/ 1428616 h 4209915"/>
                <a:gd name="connsiteX176" fmla="*/ 931667 w 8356279"/>
                <a:gd name="connsiteY176" fmla="*/ 1365116 h 4209915"/>
                <a:gd name="connsiteX177" fmla="*/ 1163167 w 8356279"/>
                <a:gd name="connsiteY177" fmla="*/ 1561762 h 4209915"/>
                <a:gd name="connsiteX178" fmla="*/ 1236687 w 8356279"/>
                <a:gd name="connsiteY178" fmla="*/ 1766668 h 4209915"/>
                <a:gd name="connsiteX179" fmla="*/ 1109723 w 8356279"/>
                <a:gd name="connsiteY179" fmla="*/ 1880984 h 4209915"/>
                <a:gd name="connsiteX180" fmla="*/ 974054 w 8356279"/>
                <a:gd name="connsiteY180" fmla="*/ 1833512 h 4209915"/>
                <a:gd name="connsiteX181" fmla="*/ 989985 w 8356279"/>
                <a:gd name="connsiteY181" fmla="*/ 1772381 h 4209915"/>
                <a:gd name="connsiteX182" fmla="*/ 1033315 w 8356279"/>
                <a:gd name="connsiteY182" fmla="*/ 1734326 h 4209915"/>
                <a:gd name="connsiteX183" fmla="*/ 1109587 w 8356279"/>
                <a:gd name="connsiteY183" fmla="*/ 1716808 h 4209915"/>
                <a:gd name="connsiteX184" fmla="*/ 1028843 w 8356279"/>
                <a:gd name="connsiteY184" fmla="*/ 1608858 h 4209915"/>
                <a:gd name="connsiteX185" fmla="*/ 882793 w 8356279"/>
                <a:gd name="connsiteY185" fmla="*/ 1477116 h 4209915"/>
                <a:gd name="connsiteX186" fmla="*/ 831851 w 8356279"/>
                <a:gd name="connsiteY186" fmla="*/ 1430366 h 4209915"/>
                <a:gd name="connsiteX187" fmla="*/ 875502 w 8356279"/>
                <a:gd name="connsiteY187" fmla="*/ 1397741 h 4209915"/>
                <a:gd name="connsiteX188" fmla="*/ 931667 w 8356279"/>
                <a:gd name="connsiteY188" fmla="*/ 1365116 h 4209915"/>
                <a:gd name="connsiteX189" fmla="*/ 7029735 w 8356279"/>
                <a:gd name="connsiteY189" fmla="*/ 1301616 h 4209915"/>
                <a:gd name="connsiteX190" fmla="*/ 7080539 w 8356279"/>
                <a:gd name="connsiteY190" fmla="*/ 1342377 h 4209915"/>
                <a:gd name="connsiteX191" fmla="*/ 7114838 w 8356279"/>
                <a:gd name="connsiteY191" fmla="*/ 1383138 h 4209915"/>
                <a:gd name="connsiteX192" fmla="*/ 6932443 w 8356279"/>
                <a:gd name="connsiteY192" fmla="*/ 1545002 h 4209915"/>
                <a:gd name="connsiteX193" fmla="*/ 6741653 w 8356279"/>
                <a:gd name="connsiteY193" fmla="*/ 1713791 h 4209915"/>
                <a:gd name="connsiteX194" fmla="*/ 6698616 w 8356279"/>
                <a:gd name="connsiteY194" fmla="*/ 1679548 h 4209915"/>
                <a:gd name="connsiteX195" fmla="*/ 6663976 w 8356279"/>
                <a:gd name="connsiteY195" fmla="*/ 1638380 h 4209915"/>
                <a:gd name="connsiteX196" fmla="*/ 6838603 w 8356279"/>
                <a:gd name="connsiteY196" fmla="*/ 1469998 h 4209915"/>
                <a:gd name="connsiteX197" fmla="*/ 7029735 w 8356279"/>
                <a:gd name="connsiteY197" fmla="*/ 1301616 h 4209915"/>
                <a:gd name="connsiteX198" fmla="*/ 1078471 w 8356279"/>
                <a:gd name="connsiteY198" fmla="*/ 1212716 h 4209915"/>
                <a:gd name="connsiteX199" fmla="*/ 1269683 w 8356279"/>
                <a:gd name="connsiteY199" fmla="*/ 1383848 h 4209915"/>
                <a:gd name="connsiteX200" fmla="*/ 1440463 w 8356279"/>
                <a:gd name="connsiteY200" fmla="*/ 1554980 h 4209915"/>
                <a:gd name="connsiteX201" fmla="*/ 1403656 w 8356279"/>
                <a:gd name="connsiteY201" fmla="*/ 1593398 h 4209915"/>
                <a:gd name="connsiteX202" fmla="*/ 1353174 w 8356279"/>
                <a:gd name="connsiteY202" fmla="*/ 1631816 h 4209915"/>
                <a:gd name="connsiteX203" fmla="*/ 1169790 w 8356279"/>
                <a:gd name="connsiteY203" fmla="*/ 1461758 h 4209915"/>
                <a:gd name="connsiteX204" fmla="*/ 1032601 w 8356279"/>
                <a:gd name="connsiteY204" fmla="*/ 1228591 h 4209915"/>
                <a:gd name="connsiteX205" fmla="*/ 1078471 w 8356279"/>
                <a:gd name="connsiteY205" fmla="*/ 1212716 h 4209915"/>
                <a:gd name="connsiteX206" fmla="*/ 1430077 w 8356279"/>
                <a:gd name="connsiteY206" fmla="*/ 1138502 h 4209915"/>
                <a:gd name="connsiteX207" fmla="*/ 1429443 w 8356279"/>
                <a:gd name="connsiteY207" fmla="*/ 1165091 h 4209915"/>
                <a:gd name="connsiteX208" fmla="*/ 1447950 w 8356279"/>
                <a:gd name="connsiteY208" fmla="*/ 1216334 h 4209915"/>
                <a:gd name="connsiteX209" fmla="*/ 1492024 w 8356279"/>
                <a:gd name="connsiteY209" fmla="*/ 1218048 h 4209915"/>
                <a:gd name="connsiteX210" fmla="*/ 1479121 w 8356279"/>
                <a:gd name="connsiteY210" fmla="*/ 1157918 h 4209915"/>
                <a:gd name="connsiteX211" fmla="*/ 1430077 w 8356279"/>
                <a:gd name="connsiteY211" fmla="*/ 1138502 h 4209915"/>
                <a:gd name="connsiteX212" fmla="*/ 6659760 w 8356279"/>
                <a:gd name="connsiteY212" fmla="*/ 958716 h 4209915"/>
                <a:gd name="connsiteX213" fmla="*/ 6737157 w 8356279"/>
                <a:gd name="connsiteY213" fmla="*/ 1025905 h 4209915"/>
                <a:gd name="connsiteX214" fmla="*/ 6697751 w 8356279"/>
                <a:gd name="connsiteY214" fmla="*/ 1323400 h 4209915"/>
                <a:gd name="connsiteX215" fmla="*/ 6782144 w 8356279"/>
                <a:gd name="connsiteY215" fmla="*/ 1238728 h 4209915"/>
                <a:gd name="connsiteX216" fmla="*/ 6874905 w 8356279"/>
                <a:gd name="connsiteY216" fmla="*/ 1149216 h 4209915"/>
                <a:gd name="connsiteX217" fmla="*/ 6946900 w 8356279"/>
                <a:gd name="connsiteY217" fmla="*/ 1222412 h 4209915"/>
                <a:gd name="connsiteX218" fmla="*/ 6621801 w 8356279"/>
                <a:gd name="connsiteY218" fmla="*/ 1581016 h 4209915"/>
                <a:gd name="connsiteX219" fmla="*/ 6570597 w 8356279"/>
                <a:gd name="connsiteY219" fmla="*/ 1551066 h 4209915"/>
                <a:gd name="connsiteX220" fmla="*/ 6535779 w 8356279"/>
                <a:gd name="connsiteY220" fmla="*/ 1521116 h 4209915"/>
                <a:gd name="connsiteX221" fmla="*/ 6551885 w 8356279"/>
                <a:gd name="connsiteY221" fmla="*/ 1382791 h 4209915"/>
                <a:gd name="connsiteX222" fmla="*/ 6570121 w 8356279"/>
                <a:gd name="connsiteY222" fmla="*/ 1220382 h 4209915"/>
                <a:gd name="connsiteX223" fmla="*/ 6497376 w 8356279"/>
                <a:gd name="connsiteY223" fmla="*/ 1293407 h 4209915"/>
                <a:gd name="connsiteX224" fmla="*/ 6409294 w 8356279"/>
                <a:gd name="connsiteY224" fmla="*/ 1390516 h 4209915"/>
                <a:gd name="connsiteX225" fmla="*/ 6337300 w 8356279"/>
                <a:gd name="connsiteY225" fmla="*/ 1319188 h 4209915"/>
                <a:gd name="connsiteX226" fmla="*/ 6491355 w 8356279"/>
                <a:gd name="connsiteY226" fmla="*/ 1130902 h 4209915"/>
                <a:gd name="connsiteX227" fmla="*/ 6659760 w 8356279"/>
                <a:gd name="connsiteY227" fmla="*/ 958716 h 4209915"/>
                <a:gd name="connsiteX228" fmla="*/ 6236676 w 8356279"/>
                <a:gd name="connsiteY228" fmla="*/ 641217 h 4209915"/>
                <a:gd name="connsiteX229" fmla="*/ 6288938 w 8356279"/>
                <a:gd name="connsiteY229" fmla="*/ 677793 h 4209915"/>
                <a:gd name="connsiteX230" fmla="*/ 6329876 w 8356279"/>
                <a:gd name="connsiteY230" fmla="*/ 714372 h 4209915"/>
                <a:gd name="connsiteX231" fmla="*/ 6258992 w 8356279"/>
                <a:gd name="connsiteY231" fmla="*/ 801620 h 4209915"/>
                <a:gd name="connsiteX232" fmla="*/ 6162326 w 8356279"/>
                <a:gd name="connsiteY232" fmla="*/ 1078646 h 4209915"/>
                <a:gd name="connsiteX233" fmla="*/ 6275659 w 8356279"/>
                <a:gd name="connsiteY233" fmla="*/ 1050096 h 4209915"/>
                <a:gd name="connsiteX234" fmla="*/ 6467755 w 8356279"/>
                <a:gd name="connsiteY234" fmla="*/ 806317 h 4209915"/>
                <a:gd name="connsiteX235" fmla="*/ 6553200 w 8356279"/>
                <a:gd name="connsiteY235" fmla="*/ 879359 h 4209915"/>
                <a:gd name="connsiteX236" fmla="*/ 6341798 w 8356279"/>
                <a:gd name="connsiteY236" fmla="*/ 1179355 h 4209915"/>
                <a:gd name="connsiteX237" fmla="*/ 6102725 w 8356279"/>
                <a:gd name="connsiteY237" fmla="*/ 1174874 h 4209915"/>
                <a:gd name="connsiteX238" fmla="*/ 6007100 w 8356279"/>
                <a:gd name="connsiteY238" fmla="*/ 1014025 h 4209915"/>
                <a:gd name="connsiteX239" fmla="*/ 6116226 w 8356279"/>
                <a:gd name="connsiteY239" fmla="*/ 803846 h 4209915"/>
                <a:gd name="connsiteX240" fmla="*/ 6236676 w 8356279"/>
                <a:gd name="connsiteY240" fmla="*/ 641217 h 4209915"/>
                <a:gd name="connsiteX241" fmla="*/ 1860553 w 8356279"/>
                <a:gd name="connsiteY241" fmla="*/ 581923 h 4209915"/>
                <a:gd name="connsiteX242" fmla="*/ 2133266 w 8356279"/>
                <a:gd name="connsiteY242" fmla="*/ 990466 h 4209915"/>
                <a:gd name="connsiteX243" fmla="*/ 2095164 w 8356279"/>
                <a:gd name="connsiteY243" fmla="*/ 1038326 h 4209915"/>
                <a:gd name="connsiteX244" fmla="*/ 2057041 w 8356279"/>
                <a:gd name="connsiteY244" fmla="*/ 1073486 h 4209915"/>
                <a:gd name="connsiteX245" fmla="*/ 1990546 w 8356279"/>
                <a:gd name="connsiteY245" fmla="*/ 1039641 h 4209915"/>
                <a:gd name="connsiteX246" fmla="*/ 1778002 w 8356279"/>
                <a:gd name="connsiteY246" fmla="*/ 953191 h 4209915"/>
                <a:gd name="connsiteX247" fmla="*/ 1841502 w 8356279"/>
                <a:gd name="connsiteY247" fmla="*/ 1055192 h 4209915"/>
                <a:gd name="connsiteX248" fmla="*/ 1905002 w 8356279"/>
                <a:gd name="connsiteY248" fmla="*/ 1161733 h 4209915"/>
                <a:gd name="connsiteX249" fmla="*/ 1820488 w 8356279"/>
                <a:gd name="connsiteY249" fmla="*/ 1232694 h 4209915"/>
                <a:gd name="connsiteX250" fmla="*/ 1735975 w 8356279"/>
                <a:gd name="connsiteY250" fmla="*/ 1293002 h 4209915"/>
                <a:gd name="connsiteX251" fmla="*/ 1690313 w 8356279"/>
                <a:gd name="connsiteY251" fmla="*/ 1270820 h 4209915"/>
                <a:gd name="connsiteX252" fmla="*/ 1556996 w 8356279"/>
                <a:gd name="connsiteY252" fmla="*/ 1295666 h 4209915"/>
                <a:gd name="connsiteX253" fmla="*/ 1523139 w 8356279"/>
                <a:gd name="connsiteY253" fmla="*/ 1405343 h 4209915"/>
                <a:gd name="connsiteX254" fmla="*/ 1500806 w 8356279"/>
                <a:gd name="connsiteY254" fmla="*/ 1495774 h 4209915"/>
                <a:gd name="connsiteX255" fmla="*/ 1333502 w 8356279"/>
                <a:gd name="connsiteY255" fmla="*/ 1264019 h 4209915"/>
                <a:gd name="connsiteX256" fmla="*/ 1250953 w 8356279"/>
                <a:gd name="connsiteY256" fmla="*/ 1020075 h 4209915"/>
                <a:gd name="connsiteX257" fmla="*/ 1301273 w 8356279"/>
                <a:gd name="connsiteY257" fmla="*/ 989396 h 4209915"/>
                <a:gd name="connsiteX258" fmla="*/ 1359005 w 8356279"/>
                <a:gd name="connsiteY258" fmla="*/ 958716 h 4209915"/>
                <a:gd name="connsiteX259" fmla="*/ 1560440 w 8356279"/>
                <a:gd name="connsiteY259" fmla="*/ 1061502 h 4209915"/>
                <a:gd name="connsiteX260" fmla="*/ 1759490 w 8356279"/>
                <a:gd name="connsiteY260" fmla="*/ 1159262 h 4209915"/>
                <a:gd name="connsiteX261" fmla="*/ 1656204 w 8356279"/>
                <a:gd name="connsiteY261" fmla="*/ 992064 h 4209915"/>
                <a:gd name="connsiteX262" fmla="*/ 1545471 w 8356279"/>
                <a:gd name="connsiteY262" fmla="*/ 804806 h 4209915"/>
                <a:gd name="connsiteX263" fmla="*/ 1587872 w 8356279"/>
                <a:gd name="connsiteY263" fmla="*/ 761797 h 4209915"/>
                <a:gd name="connsiteX264" fmla="*/ 1769956 w 8356279"/>
                <a:gd name="connsiteY264" fmla="*/ 807854 h 4209915"/>
                <a:gd name="connsiteX265" fmla="*/ 1913546 w 8356279"/>
                <a:gd name="connsiteY265" fmla="*/ 865505 h 4209915"/>
                <a:gd name="connsiteX266" fmla="*/ 1855286 w 8356279"/>
                <a:gd name="connsiteY266" fmla="*/ 763471 h 4209915"/>
                <a:gd name="connsiteX267" fmla="*/ 1790702 w 8356279"/>
                <a:gd name="connsiteY267" fmla="*/ 655548 h 4209915"/>
                <a:gd name="connsiteX268" fmla="*/ 1819277 w 8356279"/>
                <a:gd name="connsiteY268" fmla="*/ 610953 h 4209915"/>
                <a:gd name="connsiteX269" fmla="*/ 1860553 w 8356279"/>
                <a:gd name="connsiteY269" fmla="*/ 581923 h 4209915"/>
                <a:gd name="connsiteX270" fmla="*/ 2247902 w 8356279"/>
                <a:gd name="connsiteY270" fmla="*/ 374757 h 4209915"/>
                <a:gd name="connsiteX271" fmla="*/ 2445299 w 8356279"/>
                <a:gd name="connsiteY271" fmla="*/ 450370 h 4209915"/>
                <a:gd name="connsiteX272" fmla="*/ 2410619 w 8356279"/>
                <a:gd name="connsiteY272" fmla="*/ 491858 h 4209915"/>
                <a:gd name="connsiteX273" fmla="*/ 2330451 w 8356279"/>
                <a:gd name="connsiteY273" fmla="*/ 514215 h 4209915"/>
                <a:gd name="connsiteX274" fmla="*/ 2210776 w 8356279"/>
                <a:gd name="connsiteY274" fmla="*/ 534396 h 4209915"/>
                <a:gd name="connsiteX275" fmla="*/ 2196932 w 8356279"/>
                <a:gd name="connsiteY275" fmla="*/ 704384 h 4209915"/>
                <a:gd name="connsiteX276" fmla="*/ 2375156 w 8356279"/>
                <a:gd name="connsiteY276" fmla="*/ 774435 h 4209915"/>
                <a:gd name="connsiteX277" fmla="*/ 2428337 w 8356279"/>
                <a:gd name="connsiteY277" fmla="*/ 689573 h 4209915"/>
                <a:gd name="connsiteX278" fmla="*/ 2376991 w 8356279"/>
                <a:gd name="connsiteY278" fmla="*/ 697284 h 4209915"/>
                <a:gd name="connsiteX279" fmla="*/ 2331408 w 8356279"/>
                <a:gd name="connsiteY279" fmla="*/ 717417 h 4209915"/>
                <a:gd name="connsiteX280" fmla="*/ 2286002 w 8356279"/>
                <a:gd name="connsiteY280" fmla="*/ 631182 h 4209915"/>
                <a:gd name="connsiteX281" fmla="*/ 2490179 w 8356279"/>
                <a:gd name="connsiteY281" fmla="*/ 533871 h 4209915"/>
                <a:gd name="connsiteX282" fmla="*/ 2578101 w 8356279"/>
                <a:gd name="connsiteY282" fmla="*/ 714769 h 4209915"/>
                <a:gd name="connsiteX283" fmla="*/ 2425893 w 8356279"/>
                <a:gd name="connsiteY283" fmla="*/ 874835 h 4209915"/>
                <a:gd name="connsiteX284" fmla="*/ 2284641 w 8356279"/>
                <a:gd name="connsiteY284" fmla="*/ 905358 h 4209915"/>
                <a:gd name="connsiteX285" fmla="*/ 2168355 w 8356279"/>
                <a:gd name="connsiteY285" fmla="*/ 868078 h 4209915"/>
                <a:gd name="connsiteX286" fmla="*/ 2056108 w 8356279"/>
                <a:gd name="connsiteY286" fmla="*/ 564325 h 4209915"/>
                <a:gd name="connsiteX287" fmla="*/ 2247902 w 8356279"/>
                <a:gd name="connsiteY287" fmla="*/ 374757 h 4209915"/>
                <a:gd name="connsiteX288" fmla="*/ 5588696 w 8356279"/>
                <a:gd name="connsiteY288" fmla="*/ 311015 h 4209915"/>
                <a:gd name="connsiteX289" fmla="*/ 5680822 w 8356279"/>
                <a:gd name="connsiteY289" fmla="*/ 349361 h 4209915"/>
                <a:gd name="connsiteX290" fmla="*/ 5653880 w 8356279"/>
                <a:gd name="connsiteY290" fmla="*/ 441151 h 4209915"/>
                <a:gd name="connsiteX291" fmla="*/ 5616666 w 8356279"/>
                <a:gd name="connsiteY291" fmla="*/ 523225 h 4209915"/>
                <a:gd name="connsiteX292" fmla="*/ 5685164 w 8356279"/>
                <a:gd name="connsiteY292" fmla="*/ 556820 h 4209915"/>
                <a:gd name="connsiteX293" fmla="*/ 5758352 w 8356279"/>
                <a:gd name="connsiteY293" fmla="*/ 590417 h 4209915"/>
                <a:gd name="connsiteX294" fmla="*/ 5778043 w 8356279"/>
                <a:gd name="connsiteY294" fmla="*/ 530090 h 4209915"/>
                <a:gd name="connsiteX295" fmla="*/ 5879249 w 8356279"/>
                <a:gd name="connsiteY295" fmla="*/ 439623 h 4209915"/>
                <a:gd name="connsiteX296" fmla="*/ 5847842 w 8356279"/>
                <a:gd name="connsiteY296" fmla="*/ 682048 h 4209915"/>
                <a:gd name="connsiteX297" fmla="*/ 5739778 w 8356279"/>
                <a:gd name="connsiteY297" fmla="*/ 900037 h 4209915"/>
                <a:gd name="connsiteX298" fmla="*/ 5693850 w 8356279"/>
                <a:gd name="connsiteY298" fmla="*/ 910113 h 4209915"/>
                <a:gd name="connsiteX299" fmla="*/ 5662833 w 8356279"/>
                <a:gd name="connsiteY299" fmla="*/ 796325 h 4209915"/>
                <a:gd name="connsiteX300" fmla="*/ 5702300 w 8356279"/>
                <a:gd name="connsiteY300" fmla="*/ 705293 h 4209915"/>
                <a:gd name="connsiteX301" fmla="*/ 5570369 w 8356279"/>
                <a:gd name="connsiteY301" fmla="*/ 628515 h 4209915"/>
                <a:gd name="connsiteX302" fmla="*/ 5523616 w 8356279"/>
                <a:gd name="connsiteY302" fmla="*/ 717417 h 4209915"/>
                <a:gd name="connsiteX303" fmla="*/ 5472251 w 8356279"/>
                <a:gd name="connsiteY303" fmla="*/ 806317 h 4209915"/>
                <a:gd name="connsiteX304" fmla="*/ 5416279 w 8356279"/>
                <a:gd name="connsiteY304" fmla="*/ 784580 h 4209915"/>
                <a:gd name="connsiteX305" fmla="*/ 5377229 w 8356279"/>
                <a:gd name="connsiteY305" fmla="*/ 736807 h 4209915"/>
                <a:gd name="connsiteX306" fmla="*/ 5479597 w 8356279"/>
                <a:gd name="connsiteY306" fmla="*/ 510894 h 4209915"/>
                <a:gd name="connsiteX307" fmla="*/ 5588696 w 8356279"/>
                <a:gd name="connsiteY307" fmla="*/ 311015 h 4209915"/>
                <a:gd name="connsiteX308" fmla="*/ 3966200 w 8356279"/>
                <a:gd name="connsiteY308" fmla="*/ 241013 h 4209915"/>
                <a:gd name="connsiteX309" fmla="*/ 4088712 w 8356279"/>
                <a:gd name="connsiteY309" fmla="*/ 265735 h 4209915"/>
                <a:gd name="connsiteX310" fmla="*/ 4093442 w 8356279"/>
                <a:gd name="connsiteY310" fmla="*/ 319711 h 4209915"/>
                <a:gd name="connsiteX311" fmla="*/ 3981450 w 8356279"/>
                <a:gd name="connsiteY311" fmla="*/ 355465 h 4209915"/>
                <a:gd name="connsiteX312" fmla="*/ 3879850 w 8356279"/>
                <a:gd name="connsiteY312" fmla="*/ 355465 h 4209915"/>
                <a:gd name="connsiteX313" fmla="*/ 3879850 w 8356279"/>
                <a:gd name="connsiteY313" fmla="*/ 304792 h 4209915"/>
                <a:gd name="connsiteX314" fmla="*/ 3917950 w 8356279"/>
                <a:gd name="connsiteY314" fmla="*/ 245969 h 4209915"/>
                <a:gd name="connsiteX315" fmla="*/ 3966200 w 8356279"/>
                <a:gd name="connsiteY315" fmla="*/ 241013 h 4209915"/>
                <a:gd name="connsiteX316" fmla="*/ 5168652 w 8356279"/>
                <a:gd name="connsiteY316" fmla="*/ 175857 h 4209915"/>
                <a:gd name="connsiteX317" fmla="*/ 5206165 w 8356279"/>
                <a:gd name="connsiteY317" fmla="*/ 177957 h 4209915"/>
                <a:gd name="connsiteX318" fmla="*/ 5423150 w 8356279"/>
                <a:gd name="connsiteY318" fmla="*/ 336415 h 4209915"/>
                <a:gd name="connsiteX319" fmla="*/ 5430656 w 8356279"/>
                <a:gd name="connsiteY319" fmla="*/ 390392 h 4209915"/>
                <a:gd name="connsiteX320" fmla="*/ 5396665 w 8356279"/>
                <a:gd name="connsiteY320" fmla="*/ 412615 h 4209915"/>
                <a:gd name="connsiteX321" fmla="*/ 5308600 w 8356279"/>
                <a:gd name="connsiteY321" fmla="*/ 363337 h 4209915"/>
                <a:gd name="connsiteX322" fmla="*/ 5157120 w 8356279"/>
                <a:gd name="connsiteY322" fmla="*/ 316532 h 4209915"/>
                <a:gd name="connsiteX323" fmla="*/ 5092700 w 8356279"/>
                <a:gd name="connsiteY323" fmla="*/ 491079 h 4209915"/>
                <a:gd name="connsiteX324" fmla="*/ 5251450 w 8356279"/>
                <a:gd name="connsiteY324" fmla="*/ 552315 h 4209915"/>
                <a:gd name="connsiteX325" fmla="*/ 5351054 w 8356279"/>
                <a:gd name="connsiteY325" fmla="*/ 560152 h 4209915"/>
                <a:gd name="connsiteX326" fmla="*/ 5386899 w 8356279"/>
                <a:gd name="connsiteY326" fmla="*/ 593390 h 4209915"/>
                <a:gd name="connsiteX327" fmla="*/ 5345490 w 8356279"/>
                <a:gd name="connsiteY327" fmla="*/ 636113 h 4209915"/>
                <a:gd name="connsiteX328" fmla="*/ 5065345 w 8356279"/>
                <a:gd name="connsiteY328" fmla="*/ 653150 h 4209915"/>
                <a:gd name="connsiteX329" fmla="*/ 4977602 w 8356279"/>
                <a:gd name="connsiteY329" fmla="*/ 364578 h 4209915"/>
                <a:gd name="connsiteX330" fmla="*/ 5098686 w 8356279"/>
                <a:gd name="connsiteY330" fmla="*/ 204247 h 4209915"/>
                <a:gd name="connsiteX331" fmla="*/ 5168652 w 8356279"/>
                <a:gd name="connsiteY331" fmla="*/ 175857 h 4209915"/>
                <a:gd name="connsiteX332" fmla="*/ 2918370 w 8356279"/>
                <a:gd name="connsiteY332" fmla="*/ 128456 h 4209915"/>
                <a:gd name="connsiteX333" fmla="*/ 3085425 w 8356279"/>
                <a:gd name="connsiteY333" fmla="*/ 205089 h 4209915"/>
                <a:gd name="connsiteX334" fmla="*/ 3089721 w 8356279"/>
                <a:gd name="connsiteY334" fmla="*/ 248126 h 4209915"/>
                <a:gd name="connsiteX335" fmla="*/ 3033169 w 8356279"/>
                <a:gd name="connsiteY335" fmla="*/ 276575 h 4209915"/>
                <a:gd name="connsiteX336" fmla="*/ 2977226 w 8356279"/>
                <a:gd name="connsiteY336" fmla="*/ 271893 h 4209915"/>
                <a:gd name="connsiteX337" fmla="*/ 2862083 w 8356279"/>
                <a:gd name="connsiteY337" fmla="*/ 266307 h 4209915"/>
                <a:gd name="connsiteX338" fmla="*/ 2966749 w 8356279"/>
                <a:gd name="connsiteY338" fmla="*/ 317171 h 4209915"/>
                <a:gd name="connsiteX339" fmla="*/ 3165803 w 8356279"/>
                <a:gd name="connsiteY339" fmla="*/ 424600 h 4209915"/>
                <a:gd name="connsiteX340" fmla="*/ 3127008 w 8356279"/>
                <a:gd name="connsiteY340" fmla="*/ 580714 h 4209915"/>
                <a:gd name="connsiteX341" fmla="*/ 3056212 w 8356279"/>
                <a:gd name="connsiteY341" fmla="*/ 628038 h 4209915"/>
                <a:gd name="connsiteX342" fmla="*/ 2849604 w 8356279"/>
                <a:gd name="connsiteY342" fmla="*/ 635682 h 4209915"/>
                <a:gd name="connsiteX343" fmla="*/ 2781112 w 8356279"/>
                <a:gd name="connsiteY343" fmla="*/ 520794 h 4209915"/>
                <a:gd name="connsiteX344" fmla="*/ 2900635 w 8356279"/>
                <a:gd name="connsiteY344" fmla="*/ 512978 h 4209915"/>
                <a:gd name="connsiteX345" fmla="*/ 3027906 w 8356279"/>
                <a:gd name="connsiteY345" fmla="*/ 522903 h 4209915"/>
                <a:gd name="connsiteX346" fmla="*/ 3039736 w 8356279"/>
                <a:gd name="connsiteY346" fmla="*/ 475276 h 4209915"/>
                <a:gd name="connsiteX347" fmla="*/ 2927230 w 8356279"/>
                <a:gd name="connsiteY347" fmla="*/ 437331 h 4209915"/>
                <a:gd name="connsiteX348" fmla="*/ 2798458 w 8356279"/>
                <a:gd name="connsiteY348" fmla="*/ 422255 h 4209915"/>
                <a:gd name="connsiteX349" fmla="*/ 2730501 w 8356279"/>
                <a:gd name="connsiteY349" fmla="*/ 300164 h 4209915"/>
                <a:gd name="connsiteX350" fmla="*/ 2774374 w 8356279"/>
                <a:gd name="connsiteY350" fmla="*/ 202790 h 4209915"/>
                <a:gd name="connsiteX351" fmla="*/ 2860099 w 8356279"/>
                <a:gd name="connsiteY351" fmla="*/ 142276 h 4209915"/>
                <a:gd name="connsiteX352" fmla="*/ 2918370 w 8356279"/>
                <a:gd name="connsiteY352" fmla="*/ 128456 h 4209915"/>
                <a:gd name="connsiteX353" fmla="*/ 4635562 w 8356279"/>
                <a:gd name="connsiteY353" fmla="*/ 37626 h 4209915"/>
                <a:gd name="connsiteX354" fmla="*/ 4938457 w 8356279"/>
                <a:gd name="connsiteY354" fmla="*/ 96742 h 4209915"/>
                <a:gd name="connsiteX355" fmla="*/ 4960444 w 8356279"/>
                <a:gd name="connsiteY355" fmla="*/ 149973 h 4209915"/>
                <a:gd name="connsiteX356" fmla="*/ 4942449 w 8356279"/>
                <a:gd name="connsiteY356" fmla="*/ 199646 h 4209915"/>
                <a:gd name="connsiteX357" fmla="*/ 4816126 w 8356279"/>
                <a:gd name="connsiteY357" fmla="*/ 186564 h 4209915"/>
                <a:gd name="connsiteX358" fmla="*/ 4686300 w 8356279"/>
                <a:gd name="connsiteY358" fmla="*/ 220865 h 4209915"/>
                <a:gd name="connsiteX359" fmla="*/ 4785894 w 8356279"/>
                <a:gd name="connsiteY359" fmla="*/ 259115 h 4209915"/>
                <a:gd name="connsiteX360" fmla="*/ 4900343 w 8356279"/>
                <a:gd name="connsiteY360" fmla="*/ 284469 h 4209915"/>
                <a:gd name="connsiteX361" fmla="*/ 4884079 w 8356279"/>
                <a:gd name="connsiteY361" fmla="*/ 382269 h 4209915"/>
                <a:gd name="connsiteX362" fmla="*/ 4769294 w 8356279"/>
                <a:gd name="connsiteY362" fmla="*/ 368651 h 4209915"/>
                <a:gd name="connsiteX363" fmla="*/ 4664416 w 8356279"/>
                <a:gd name="connsiteY363" fmla="*/ 354065 h 4209915"/>
                <a:gd name="connsiteX364" fmla="*/ 4652633 w 8356279"/>
                <a:gd name="connsiteY364" fmla="*/ 402917 h 4209915"/>
                <a:gd name="connsiteX365" fmla="*/ 4645454 w 8356279"/>
                <a:gd name="connsiteY365" fmla="*/ 447162 h 4209915"/>
                <a:gd name="connsiteX366" fmla="*/ 4883150 w 8356279"/>
                <a:gd name="connsiteY366" fmla="*/ 482468 h 4209915"/>
                <a:gd name="connsiteX367" fmla="*/ 4885870 w 8356279"/>
                <a:gd name="connsiteY367" fmla="*/ 533084 h 4209915"/>
                <a:gd name="connsiteX368" fmla="*/ 4877372 w 8356279"/>
                <a:gd name="connsiteY368" fmla="*/ 594922 h 4209915"/>
                <a:gd name="connsiteX369" fmla="*/ 4798452 w 8356279"/>
                <a:gd name="connsiteY369" fmla="*/ 586155 h 4209915"/>
                <a:gd name="connsiteX370" fmla="*/ 4616450 w 8356279"/>
                <a:gd name="connsiteY370" fmla="*/ 544717 h 4209915"/>
                <a:gd name="connsiteX371" fmla="*/ 4500612 w 8356279"/>
                <a:gd name="connsiteY371" fmla="*/ 517467 h 4209915"/>
                <a:gd name="connsiteX372" fmla="*/ 4546843 w 8356279"/>
                <a:gd name="connsiteY372" fmla="*/ 225293 h 4209915"/>
                <a:gd name="connsiteX373" fmla="*/ 4614801 w 8356279"/>
                <a:gd name="connsiteY373" fmla="*/ 38006 h 4209915"/>
                <a:gd name="connsiteX374" fmla="*/ 4635562 w 8356279"/>
                <a:gd name="connsiteY374" fmla="*/ 37626 h 4209915"/>
                <a:gd name="connsiteX375" fmla="*/ 3416005 w 8356279"/>
                <a:gd name="connsiteY375" fmla="*/ 24996 h 4209915"/>
                <a:gd name="connsiteX376" fmla="*/ 3452171 w 8356279"/>
                <a:gd name="connsiteY376" fmla="*/ 29716 h 4209915"/>
                <a:gd name="connsiteX377" fmla="*/ 3600112 w 8356279"/>
                <a:gd name="connsiteY377" fmla="*/ 117854 h 4209915"/>
                <a:gd name="connsiteX378" fmla="*/ 3566278 w 8356279"/>
                <a:gd name="connsiteY378" fmla="*/ 189545 h 4209915"/>
                <a:gd name="connsiteX379" fmla="*/ 3486901 w 8356279"/>
                <a:gd name="connsiteY379" fmla="*/ 177248 h 4209915"/>
                <a:gd name="connsiteX380" fmla="*/ 3346023 w 8356279"/>
                <a:gd name="connsiteY380" fmla="*/ 174493 h 4209915"/>
                <a:gd name="connsiteX381" fmla="*/ 3325022 w 8356279"/>
                <a:gd name="connsiteY381" fmla="*/ 284384 h 4209915"/>
                <a:gd name="connsiteX382" fmla="*/ 3421560 w 8356279"/>
                <a:gd name="connsiteY382" fmla="*/ 429360 h 4209915"/>
                <a:gd name="connsiteX383" fmla="*/ 3524606 w 8356279"/>
                <a:gd name="connsiteY383" fmla="*/ 365355 h 4209915"/>
                <a:gd name="connsiteX384" fmla="*/ 3584197 w 8356279"/>
                <a:gd name="connsiteY384" fmla="*/ 324737 h 4209915"/>
                <a:gd name="connsiteX385" fmla="*/ 3644253 w 8356279"/>
                <a:gd name="connsiteY385" fmla="*/ 385252 h 4209915"/>
                <a:gd name="connsiteX386" fmla="*/ 3416509 w 8356279"/>
                <a:gd name="connsiteY386" fmla="*/ 549871 h 4209915"/>
                <a:gd name="connsiteX387" fmla="*/ 3232065 w 8356279"/>
                <a:gd name="connsiteY387" fmla="*/ 420370 h 4209915"/>
                <a:gd name="connsiteX388" fmla="*/ 3211464 w 8356279"/>
                <a:gd name="connsiteY388" fmla="*/ 161383 h 4209915"/>
                <a:gd name="connsiteX389" fmla="*/ 3342073 w 8356279"/>
                <a:gd name="connsiteY389" fmla="*/ 43104 h 4209915"/>
                <a:gd name="connsiteX390" fmla="*/ 3416005 w 8356279"/>
                <a:gd name="connsiteY390" fmla="*/ 24996 h 4209915"/>
                <a:gd name="connsiteX391" fmla="*/ 3752821 w 8356279"/>
                <a:gd name="connsiteY391" fmla="*/ 6215 h 4209915"/>
                <a:gd name="connsiteX392" fmla="*/ 3809533 w 8356279"/>
                <a:gd name="connsiteY392" fmla="*/ 53840 h 4209915"/>
                <a:gd name="connsiteX393" fmla="*/ 3813486 w 8356279"/>
                <a:gd name="connsiteY393" fmla="*/ 298318 h 4209915"/>
                <a:gd name="connsiteX394" fmla="*/ 3816350 w 8356279"/>
                <a:gd name="connsiteY394" fmla="*/ 495165 h 4209915"/>
                <a:gd name="connsiteX395" fmla="*/ 3775150 w 8356279"/>
                <a:gd name="connsiteY395" fmla="*/ 505455 h 4209915"/>
                <a:gd name="connsiteX396" fmla="*/ 3715383 w 8356279"/>
                <a:gd name="connsiteY396" fmla="*/ 480052 h 4209915"/>
                <a:gd name="connsiteX397" fmla="*/ 3685328 w 8356279"/>
                <a:gd name="connsiteY397" fmla="*/ 9392 h 4209915"/>
                <a:gd name="connsiteX398" fmla="*/ 3752821 w 8356279"/>
                <a:gd name="connsiteY398" fmla="*/ 6215 h 4209915"/>
                <a:gd name="connsiteX399" fmla="*/ 4275117 w 8356279"/>
                <a:gd name="connsiteY399" fmla="*/ 94 h 4209915"/>
                <a:gd name="connsiteX400" fmla="*/ 4419600 w 8356279"/>
                <a:gd name="connsiteY400" fmla="*/ 4524 h 4209915"/>
                <a:gd name="connsiteX401" fmla="*/ 4502150 w 8356279"/>
                <a:gd name="connsiteY401" fmla="*/ 12565 h 4209915"/>
                <a:gd name="connsiteX402" fmla="*/ 4512617 w 8356279"/>
                <a:gd name="connsiteY402" fmla="*/ 62033 h 4209915"/>
                <a:gd name="connsiteX403" fmla="*/ 4431836 w 8356279"/>
                <a:gd name="connsiteY403" fmla="*/ 124443 h 4209915"/>
                <a:gd name="connsiteX404" fmla="*/ 4372835 w 8356279"/>
                <a:gd name="connsiteY404" fmla="*/ 117458 h 4209915"/>
                <a:gd name="connsiteX405" fmla="*/ 4364308 w 8356279"/>
                <a:gd name="connsiteY405" fmla="*/ 276941 h 4209915"/>
                <a:gd name="connsiteX406" fmla="*/ 4292567 w 8356279"/>
                <a:gd name="connsiteY406" fmla="*/ 514215 h 4209915"/>
                <a:gd name="connsiteX407" fmla="*/ 4222732 w 8356279"/>
                <a:gd name="connsiteY407" fmla="*/ 291968 h 4209915"/>
                <a:gd name="connsiteX408" fmla="*/ 4230870 w 8356279"/>
                <a:gd name="connsiteY408" fmla="*/ 105444 h 4209915"/>
                <a:gd name="connsiteX409" fmla="*/ 4165600 w 8356279"/>
                <a:gd name="connsiteY409" fmla="*/ 92742 h 4209915"/>
                <a:gd name="connsiteX410" fmla="*/ 4110858 w 8356279"/>
                <a:gd name="connsiteY410" fmla="*/ 47490 h 4209915"/>
                <a:gd name="connsiteX411" fmla="*/ 4113267 w 8356279"/>
                <a:gd name="connsiteY411" fmla="*/ 6215 h 4209915"/>
                <a:gd name="connsiteX412" fmla="*/ 4225158 w 8356279"/>
                <a:gd name="connsiteY412" fmla="*/ 1352 h 4209915"/>
                <a:gd name="connsiteX413" fmla="*/ 4275117 w 8356279"/>
                <a:gd name="connsiteY413" fmla="*/ 94 h 420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</a:cxnLst>
              <a:rect l="l" t="t" r="r" b="b"/>
              <a:pathLst>
                <a:path w="8356279" h="4209915">
                  <a:moveTo>
                    <a:pt x="8271273" y="3747098"/>
                  </a:moveTo>
                  <a:cubicBezTo>
                    <a:pt x="8283717" y="3750187"/>
                    <a:pt x="8293273" y="3757001"/>
                    <a:pt x="8292509" y="3762240"/>
                  </a:cubicBezTo>
                  <a:cubicBezTo>
                    <a:pt x="8291746" y="3767479"/>
                    <a:pt x="8297452" y="3795588"/>
                    <a:pt x="8305192" y="3824704"/>
                  </a:cubicBezTo>
                  <a:lnTo>
                    <a:pt x="8319263" y="3877644"/>
                  </a:lnTo>
                  <a:lnTo>
                    <a:pt x="8241665" y="3937353"/>
                  </a:lnTo>
                  <a:cubicBezTo>
                    <a:pt x="8198987" y="3970194"/>
                    <a:pt x="8165954" y="3998344"/>
                    <a:pt x="8168259" y="3999909"/>
                  </a:cubicBezTo>
                  <a:cubicBezTo>
                    <a:pt x="8170564" y="4001474"/>
                    <a:pt x="8208366" y="4018677"/>
                    <a:pt x="8252263" y="4038138"/>
                  </a:cubicBezTo>
                  <a:cubicBezTo>
                    <a:pt x="8296160" y="4057598"/>
                    <a:pt x="8337593" y="4083831"/>
                    <a:pt x="8344338" y="4096433"/>
                  </a:cubicBezTo>
                  <a:cubicBezTo>
                    <a:pt x="8359877" y="4125468"/>
                    <a:pt x="8360398" y="4209915"/>
                    <a:pt x="8345039" y="4209915"/>
                  </a:cubicBezTo>
                  <a:cubicBezTo>
                    <a:pt x="8338679" y="4209915"/>
                    <a:pt x="8269670" y="4181126"/>
                    <a:pt x="8191685" y="4145940"/>
                  </a:cubicBezTo>
                  <a:lnTo>
                    <a:pt x="8049893" y="4081965"/>
                  </a:lnTo>
                  <a:lnTo>
                    <a:pt x="7947917" y="4095927"/>
                  </a:lnTo>
                  <a:cubicBezTo>
                    <a:pt x="7891831" y="4103607"/>
                    <a:pt x="7843403" y="4107351"/>
                    <a:pt x="7840299" y="4104247"/>
                  </a:cubicBezTo>
                  <a:cubicBezTo>
                    <a:pt x="7837195" y="4101143"/>
                    <a:pt x="7830649" y="4070797"/>
                    <a:pt x="7825753" y="4036811"/>
                  </a:cubicBezTo>
                  <a:lnTo>
                    <a:pt x="7816850" y="3975018"/>
                  </a:lnTo>
                  <a:lnTo>
                    <a:pt x="8035042" y="3952690"/>
                  </a:lnTo>
                  <a:lnTo>
                    <a:pt x="8141846" y="3847085"/>
                  </a:lnTo>
                  <a:cubicBezTo>
                    <a:pt x="8214849" y="3774902"/>
                    <a:pt x="8255810" y="3743258"/>
                    <a:pt x="8271273" y="3747098"/>
                  </a:cubicBezTo>
                  <a:close/>
                  <a:moveTo>
                    <a:pt x="8172269" y="3328595"/>
                  </a:moveTo>
                  <a:cubicBezTo>
                    <a:pt x="8183885" y="3331239"/>
                    <a:pt x="8192626" y="3337864"/>
                    <a:pt x="8199294" y="3348653"/>
                  </a:cubicBezTo>
                  <a:cubicBezTo>
                    <a:pt x="8215427" y="3374757"/>
                    <a:pt x="8290786" y="3705866"/>
                    <a:pt x="8284388" y="3722537"/>
                  </a:cubicBezTo>
                  <a:cubicBezTo>
                    <a:pt x="8281027" y="3731297"/>
                    <a:pt x="8260896" y="3742280"/>
                    <a:pt x="8239652" y="3746946"/>
                  </a:cubicBezTo>
                  <a:cubicBezTo>
                    <a:pt x="8192723" y="3757254"/>
                    <a:pt x="8166983" y="3729574"/>
                    <a:pt x="8164296" y="3665913"/>
                  </a:cubicBezTo>
                  <a:cubicBezTo>
                    <a:pt x="8162558" y="3624736"/>
                    <a:pt x="8161061" y="3623615"/>
                    <a:pt x="8110329" y="3625491"/>
                  </a:cubicBezTo>
                  <a:cubicBezTo>
                    <a:pt x="8081630" y="3626551"/>
                    <a:pt x="7999567" y="3644791"/>
                    <a:pt x="7927968" y="3666023"/>
                  </a:cubicBezTo>
                  <a:cubicBezTo>
                    <a:pt x="7856368" y="3687256"/>
                    <a:pt x="7789532" y="3701460"/>
                    <a:pt x="7779444" y="3697589"/>
                  </a:cubicBezTo>
                  <a:cubicBezTo>
                    <a:pt x="7760869" y="3690461"/>
                    <a:pt x="7739825" y="3611876"/>
                    <a:pt x="7748583" y="3582344"/>
                  </a:cubicBezTo>
                  <a:cubicBezTo>
                    <a:pt x="7751463" y="3572629"/>
                    <a:pt x="7827738" y="3551870"/>
                    <a:pt x="7941392" y="3529867"/>
                  </a:cubicBezTo>
                  <a:lnTo>
                    <a:pt x="8129435" y="3493464"/>
                  </a:lnTo>
                  <a:lnTo>
                    <a:pt x="8113845" y="3454815"/>
                  </a:lnTo>
                  <a:cubicBezTo>
                    <a:pt x="8105270" y="3433557"/>
                    <a:pt x="8097803" y="3399343"/>
                    <a:pt x="8097252" y="3378782"/>
                  </a:cubicBezTo>
                  <a:cubicBezTo>
                    <a:pt x="8096462" y="3349346"/>
                    <a:pt x="8102997" y="3339492"/>
                    <a:pt x="8127999" y="3332423"/>
                  </a:cubicBezTo>
                  <a:cubicBezTo>
                    <a:pt x="8146164" y="3327287"/>
                    <a:pt x="8160654" y="3325951"/>
                    <a:pt x="8172269" y="3328595"/>
                  </a:cubicBezTo>
                  <a:close/>
                  <a:moveTo>
                    <a:pt x="8129442" y="3154532"/>
                  </a:moveTo>
                  <a:cubicBezTo>
                    <a:pt x="8133727" y="3158730"/>
                    <a:pt x="8146583" y="3184442"/>
                    <a:pt x="8158011" y="3211670"/>
                  </a:cubicBezTo>
                  <a:cubicBezTo>
                    <a:pt x="8182893" y="3270951"/>
                    <a:pt x="8171066" y="3292161"/>
                    <a:pt x="8111604" y="3294902"/>
                  </a:cubicBezTo>
                  <a:cubicBezTo>
                    <a:pt x="8089189" y="3295935"/>
                    <a:pt x="7991770" y="3325491"/>
                    <a:pt x="7895118" y="3360582"/>
                  </a:cubicBezTo>
                  <a:cubicBezTo>
                    <a:pt x="7798466" y="3395672"/>
                    <a:pt x="7711627" y="3421406"/>
                    <a:pt x="7702144" y="3417766"/>
                  </a:cubicBezTo>
                  <a:cubicBezTo>
                    <a:pt x="7681057" y="3409675"/>
                    <a:pt x="7663146" y="3323488"/>
                    <a:pt x="7679213" y="3307422"/>
                  </a:cubicBezTo>
                  <a:cubicBezTo>
                    <a:pt x="7685591" y="3301044"/>
                    <a:pt x="7787748" y="3262317"/>
                    <a:pt x="7906230" y="3221363"/>
                  </a:cubicBezTo>
                  <a:cubicBezTo>
                    <a:pt x="8024711" y="3180408"/>
                    <a:pt x="8125156" y="3150334"/>
                    <a:pt x="8129442" y="3154532"/>
                  </a:cubicBezTo>
                  <a:close/>
                  <a:moveTo>
                    <a:pt x="7900669" y="2749415"/>
                  </a:moveTo>
                  <a:cubicBezTo>
                    <a:pt x="8055065" y="2749415"/>
                    <a:pt x="8142220" y="3032834"/>
                    <a:pt x="8009643" y="3103787"/>
                  </a:cubicBezTo>
                  <a:cubicBezTo>
                    <a:pt x="7970019" y="3124994"/>
                    <a:pt x="7955926" y="3116399"/>
                    <a:pt x="7937178" y="3059592"/>
                  </a:cubicBezTo>
                  <a:cubicBezTo>
                    <a:pt x="7924491" y="3021151"/>
                    <a:pt x="7925511" y="3010979"/>
                    <a:pt x="7944106" y="2990431"/>
                  </a:cubicBezTo>
                  <a:cubicBezTo>
                    <a:pt x="7968738" y="2963213"/>
                    <a:pt x="7962553" y="2915983"/>
                    <a:pt x="7930106" y="2883536"/>
                  </a:cubicBezTo>
                  <a:cubicBezTo>
                    <a:pt x="7893928" y="2847358"/>
                    <a:pt x="7884208" y="2873879"/>
                    <a:pt x="7893363" y="2983789"/>
                  </a:cubicBezTo>
                  <a:cubicBezTo>
                    <a:pt x="7904032" y="3111868"/>
                    <a:pt x="7885198" y="3159779"/>
                    <a:pt x="7813058" y="3188079"/>
                  </a:cubicBezTo>
                  <a:cubicBezTo>
                    <a:pt x="7723569" y="3223185"/>
                    <a:pt x="7643737" y="3203850"/>
                    <a:pt x="7599517" y="3136361"/>
                  </a:cubicBezTo>
                  <a:cubicBezTo>
                    <a:pt x="7568439" y="3088932"/>
                    <a:pt x="7543417" y="2983100"/>
                    <a:pt x="7552519" y="2937588"/>
                  </a:cubicBezTo>
                  <a:cubicBezTo>
                    <a:pt x="7559217" y="2904101"/>
                    <a:pt x="7631773" y="2814609"/>
                    <a:pt x="7656036" y="2809909"/>
                  </a:cubicBezTo>
                  <a:cubicBezTo>
                    <a:pt x="7660663" y="2809013"/>
                    <a:pt x="7678650" y="2831936"/>
                    <a:pt x="7696006" y="2860850"/>
                  </a:cubicBezTo>
                  <a:lnTo>
                    <a:pt x="7727564" y="2913420"/>
                  </a:lnTo>
                  <a:lnTo>
                    <a:pt x="7699181" y="2939862"/>
                  </a:lnTo>
                  <a:cubicBezTo>
                    <a:pt x="7665991" y="2970784"/>
                    <a:pt x="7662318" y="3023755"/>
                    <a:pt x="7690569" y="3064089"/>
                  </a:cubicBezTo>
                  <a:cubicBezTo>
                    <a:pt x="7714358" y="3098051"/>
                    <a:pt x="7757838" y="3101980"/>
                    <a:pt x="7756995" y="3070090"/>
                  </a:cubicBezTo>
                  <a:cubicBezTo>
                    <a:pt x="7751862" y="2875897"/>
                    <a:pt x="7764136" y="2818548"/>
                    <a:pt x="7820281" y="2774385"/>
                  </a:cubicBezTo>
                  <a:cubicBezTo>
                    <a:pt x="7839293" y="2759429"/>
                    <a:pt x="7871534" y="2749415"/>
                    <a:pt x="7900669" y="2749415"/>
                  </a:cubicBezTo>
                  <a:close/>
                  <a:moveTo>
                    <a:pt x="145176" y="2496711"/>
                  </a:moveTo>
                  <a:cubicBezTo>
                    <a:pt x="152637" y="2496395"/>
                    <a:pt x="163166" y="2500489"/>
                    <a:pt x="186392" y="2508586"/>
                  </a:cubicBezTo>
                  <a:cubicBezTo>
                    <a:pt x="218214" y="2519679"/>
                    <a:pt x="236815" y="2547221"/>
                    <a:pt x="304328" y="2683211"/>
                  </a:cubicBezTo>
                  <a:cubicBezTo>
                    <a:pt x="348413" y="2772011"/>
                    <a:pt x="389293" y="2849783"/>
                    <a:pt x="395173" y="2856038"/>
                  </a:cubicBezTo>
                  <a:cubicBezTo>
                    <a:pt x="401162" y="2862410"/>
                    <a:pt x="428064" y="2819130"/>
                    <a:pt x="456350" y="2757613"/>
                  </a:cubicBezTo>
                  <a:cubicBezTo>
                    <a:pt x="484118" y="2697224"/>
                    <a:pt x="512545" y="2647815"/>
                    <a:pt x="519521" y="2647815"/>
                  </a:cubicBezTo>
                  <a:cubicBezTo>
                    <a:pt x="545627" y="2647815"/>
                    <a:pt x="596900" y="2677873"/>
                    <a:pt x="596900" y="2693178"/>
                  </a:cubicBezTo>
                  <a:cubicBezTo>
                    <a:pt x="596900" y="2701915"/>
                    <a:pt x="574744" y="2751004"/>
                    <a:pt x="547663" y="2802265"/>
                  </a:cubicBezTo>
                  <a:cubicBezTo>
                    <a:pt x="520583" y="2853525"/>
                    <a:pt x="486126" y="2931184"/>
                    <a:pt x="471091" y="2974840"/>
                  </a:cubicBezTo>
                  <a:cubicBezTo>
                    <a:pt x="456057" y="3018496"/>
                    <a:pt x="439061" y="3054215"/>
                    <a:pt x="433323" y="3054215"/>
                  </a:cubicBezTo>
                  <a:cubicBezTo>
                    <a:pt x="427585" y="3054215"/>
                    <a:pt x="405061" y="3048000"/>
                    <a:pt x="383270" y="3040403"/>
                  </a:cubicBezTo>
                  <a:cubicBezTo>
                    <a:pt x="349292" y="3028559"/>
                    <a:pt x="331676" y="3003043"/>
                    <a:pt x="259563" y="2861226"/>
                  </a:cubicBezTo>
                  <a:cubicBezTo>
                    <a:pt x="209367" y="2762510"/>
                    <a:pt x="169103" y="2697694"/>
                    <a:pt x="159664" y="2700412"/>
                  </a:cubicBezTo>
                  <a:cubicBezTo>
                    <a:pt x="150967" y="2702916"/>
                    <a:pt x="130770" y="2736398"/>
                    <a:pt x="114782" y="2774815"/>
                  </a:cubicBezTo>
                  <a:cubicBezTo>
                    <a:pt x="98793" y="2813232"/>
                    <a:pt x="82481" y="2851392"/>
                    <a:pt x="78532" y="2859613"/>
                  </a:cubicBezTo>
                  <a:cubicBezTo>
                    <a:pt x="69077" y="2879296"/>
                    <a:pt x="0" y="2844960"/>
                    <a:pt x="0" y="2820577"/>
                  </a:cubicBezTo>
                  <a:cubicBezTo>
                    <a:pt x="0" y="2789700"/>
                    <a:pt x="103728" y="2527529"/>
                    <a:pt x="122370" y="2511290"/>
                  </a:cubicBezTo>
                  <a:cubicBezTo>
                    <a:pt x="133322" y="2501750"/>
                    <a:pt x="137714" y="2497026"/>
                    <a:pt x="145176" y="2496711"/>
                  </a:cubicBezTo>
                  <a:close/>
                  <a:moveTo>
                    <a:pt x="7678926" y="2414221"/>
                  </a:moveTo>
                  <a:cubicBezTo>
                    <a:pt x="7671080" y="2416108"/>
                    <a:pt x="7662964" y="2420933"/>
                    <a:pt x="7654401" y="2428599"/>
                  </a:cubicBezTo>
                  <a:cubicBezTo>
                    <a:pt x="7628755" y="2451557"/>
                    <a:pt x="7630496" y="2459611"/>
                    <a:pt x="7677047" y="2533351"/>
                  </a:cubicBezTo>
                  <a:cubicBezTo>
                    <a:pt x="7697867" y="2566333"/>
                    <a:pt x="7715392" y="2582073"/>
                    <a:pt x="7724080" y="2575593"/>
                  </a:cubicBezTo>
                  <a:cubicBezTo>
                    <a:pt x="7731696" y="2569913"/>
                    <a:pt x="7746298" y="2559366"/>
                    <a:pt x="7756529" y="2552156"/>
                  </a:cubicBezTo>
                  <a:cubicBezTo>
                    <a:pt x="7772564" y="2540855"/>
                    <a:pt x="7771246" y="2530782"/>
                    <a:pt x="7746967" y="2479131"/>
                  </a:cubicBezTo>
                  <a:cubicBezTo>
                    <a:pt x="7723557" y="2429330"/>
                    <a:pt x="7702461" y="2408558"/>
                    <a:pt x="7678926" y="2414221"/>
                  </a:cubicBezTo>
                  <a:close/>
                  <a:moveTo>
                    <a:pt x="7753948" y="2262452"/>
                  </a:moveTo>
                  <a:cubicBezTo>
                    <a:pt x="7761919" y="2265511"/>
                    <a:pt x="7798758" y="2330788"/>
                    <a:pt x="7835812" y="2407513"/>
                  </a:cubicBezTo>
                  <a:cubicBezTo>
                    <a:pt x="7900257" y="2540958"/>
                    <a:pt x="7902534" y="2549173"/>
                    <a:pt x="7888272" y="2596776"/>
                  </a:cubicBezTo>
                  <a:cubicBezTo>
                    <a:pt x="7862260" y="2683595"/>
                    <a:pt x="7771929" y="2727378"/>
                    <a:pt x="7689703" y="2693022"/>
                  </a:cubicBezTo>
                  <a:cubicBezTo>
                    <a:pt x="7663192" y="2681945"/>
                    <a:pt x="7637922" y="2671528"/>
                    <a:pt x="7633549" y="2669873"/>
                  </a:cubicBezTo>
                  <a:cubicBezTo>
                    <a:pt x="7629175" y="2668219"/>
                    <a:pt x="7618779" y="2691019"/>
                    <a:pt x="7610446" y="2720541"/>
                  </a:cubicBezTo>
                  <a:cubicBezTo>
                    <a:pt x="7593774" y="2779611"/>
                    <a:pt x="7537289" y="2876415"/>
                    <a:pt x="7519495" y="2876415"/>
                  </a:cubicBezTo>
                  <a:cubicBezTo>
                    <a:pt x="7505458" y="2876415"/>
                    <a:pt x="7454900" y="2792245"/>
                    <a:pt x="7454900" y="2768876"/>
                  </a:cubicBezTo>
                  <a:cubicBezTo>
                    <a:pt x="7454900" y="2759423"/>
                    <a:pt x="7478220" y="2710536"/>
                    <a:pt x="7506722" y="2660238"/>
                  </a:cubicBezTo>
                  <a:cubicBezTo>
                    <a:pt x="7543710" y="2594964"/>
                    <a:pt x="7556364" y="2560104"/>
                    <a:pt x="7550930" y="2538451"/>
                  </a:cubicBezTo>
                  <a:cubicBezTo>
                    <a:pt x="7541157" y="2499512"/>
                    <a:pt x="7532005" y="2500220"/>
                    <a:pt x="7450506" y="2546215"/>
                  </a:cubicBezTo>
                  <a:cubicBezTo>
                    <a:pt x="7413375" y="2567170"/>
                    <a:pt x="7376461" y="2584315"/>
                    <a:pt x="7368474" y="2584315"/>
                  </a:cubicBezTo>
                  <a:cubicBezTo>
                    <a:pt x="7352223" y="2584315"/>
                    <a:pt x="7315200" y="2519426"/>
                    <a:pt x="7315200" y="2490942"/>
                  </a:cubicBezTo>
                  <a:cubicBezTo>
                    <a:pt x="7315200" y="2479868"/>
                    <a:pt x="7399901" y="2429460"/>
                    <a:pt x="7527327" y="2364699"/>
                  </a:cubicBezTo>
                  <a:cubicBezTo>
                    <a:pt x="7643997" y="2305404"/>
                    <a:pt x="7745976" y="2259393"/>
                    <a:pt x="7753948" y="2262452"/>
                  </a:cubicBezTo>
                  <a:close/>
                  <a:moveTo>
                    <a:pt x="387434" y="2063615"/>
                  </a:moveTo>
                  <a:cubicBezTo>
                    <a:pt x="396281" y="2063615"/>
                    <a:pt x="526991" y="2131349"/>
                    <a:pt x="571501" y="2158999"/>
                  </a:cubicBezTo>
                  <a:cubicBezTo>
                    <a:pt x="595948" y="2174186"/>
                    <a:pt x="650241" y="2205322"/>
                    <a:pt x="692151" y="2228191"/>
                  </a:cubicBezTo>
                  <a:cubicBezTo>
                    <a:pt x="734061" y="2251060"/>
                    <a:pt x="778866" y="2279825"/>
                    <a:pt x="791719" y="2292114"/>
                  </a:cubicBezTo>
                  <a:cubicBezTo>
                    <a:pt x="813478" y="2312919"/>
                    <a:pt x="813703" y="2317133"/>
                    <a:pt x="794984" y="2353331"/>
                  </a:cubicBezTo>
                  <a:cubicBezTo>
                    <a:pt x="783928" y="2374711"/>
                    <a:pt x="768966" y="2395861"/>
                    <a:pt x="761735" y="2400329"/>
                  </a:cubicBezTo>
                  <a:cubicBezTo>
                    <a:pt x="754505" y="2404798"/>
                    <a:pt x="710917" y="2387747"/>
                    <a:pt x="664874" y="2362439"/>
                  </a:cubicBezTo>
                  <a:cubicBezTo>
                    <a:pt x="618831" y="2337130"/>
                    <a:pt x="576735" y="2315263"/>
                    <a:pt x="571328" y="2313844"/>
                  </a:cubicBezTo>
                  <a:cubicBezTo>
                    <a:pt x="565920" y="2312426"/>
                    <a:pt x="547513" y="2342834"/>
                    <a:pt x="530422" y="2381418"/>
                  </a:cubicBezTo>
                  <a:lnTo>
                    <a:pt x="499347" y="2451571"/>
                  </a:lnTo>
                  <a:lnTo>
                    <a:pt x="586224" y="2501106"/>
                  </a:lnTo>
                  <a:cubicBezTo>
                    <a:pt x="634006" y="2528350"/>
                    <a:pt x="673101" y="2555033"/>
                    <a:pt x="673101" y="2560402"/>
                  </a:cubicBezTo>
                  <a:cubicBezTo>
                    <a:pt x="673101" y="2565771"/>
                    <a:pt x="660917" y="2590814"/>
                    <a:pt x="646024" y="2616055"/>
                  </a:cubicBezTo>
                  <a:cubicBezTo>
                    <a:pt x="624741" y="2652127"/>
                    <a:pt x="614551" y="2659413"/>
                    <a:pt x="598399" y="2650107"/>
                  </a:cubicBezTo>
                  <a:cubicBezTo>
                    <a:pt x="520158" y="2605029"/>
                    <a:pt x="227756" y="2435608"/>
                    <a:pt x="208231" y="2424040"/>
                  </a:cubicBezTo>
                  <a:cubicBezTo>
                    <a:pt x="185149" y="2410363"/>
                    <a:pt x="185071" y="2408037"/>
                    <a:pt x="206207" y="2363715"/>
                  </a:cubicBezTo>
                  <a:cubicBezTo>
                    <a:pt x="218297" y="2338360"/>
                    <a:pt x="232569" y="2314861"/>
                    <a:pt x="237921" y="2311495"/>
                  </a:cubicBezTo>
                  <a:cubicBezTo>
                    <a:pt x="243272" y="2308129"/>
                    <a:pt x="281574" y="2325355"/>
                    <a:pt x="323035" y="2349776"/>
                  </a:cubicBezTo>
                  <a:cubicBezTo>
                    <a:pt x="371988" y="2378609"/>
                    <a:pt x="399227" y="2388547"/>
                    <a:pt x="400722" y="2378121"/>
                  </a:cubicBezTo>
                  <a:cubicBezTo>
                    <a:pt x="401988" y="2369290"/>
                    <a:pt x="421168" y="2338295"/>
                    <a:pt x="443344" y="2309242"/>
                  </a:cubicBezTo>
                  <a:lnTo>
                    <a:pt x="483664" y="2256419"/>
                  </a:lnTo>
                  <a:lnTo>
                    <a:pt x="406933" y="2214235"/>
                  </a:lnTo>
                  <a:cubicBezTo>
                    <a:pt x="364730" y="2191035"/>
                    <a:pt x="330201" y="2164252"/>
                    <a:pt x="330201" y="2154719"/>
                  </a:cubicBezTo>
                  <a:cubicBezTo>
                    <a:pt x="330201" y="2145186"/>
                    <a:pt x="342020" y="2120787"/>
                    <a:pt x="356466" y="2100501"/>
                  </a:cubicBezTo>
                  <a:cubicBezTo>
                    <a:pt x="370911" y="2080213"/>
                    <a:pt x="384847" y="2063615"/>
                    <a:pt x="387434" y="2063615"/>
                  </a:cubicBezTo>
                  <a:close/>
                  <a:moveTo>
                    <a:pt x="7469711" y="1838862"/>
                  </a:moveTo>
                  <a:cubicBezTo>
                    <a:pt x="7481349" y="1840239"/>
                    <a:pt x="7534220" y="1907088"/>
                    <a:pt x="7587203" y="1987415"/>
                  </a:cubicBezTo>
                  <a:lnTo>
                    <a:pt x="7683534" y="2133465"/>
                  </a:lnTo>
                  <a:lnTo>
                    <a:pt x="7657409" y="2168390"/>
                  </a:lnTo>
                  <a:cubicBezTo>
                    <a:pt x="7643040" y="2187599"/>
                    <a:pt x="7623770" y="2203315"/>
                    <a:pt x="7614586" y="2203315"/>
                  </a:cubicBezTo>
                  <a:cubicBezTo>
                    <a:pt x="7605402" y="2203315"/>
                    <a:pt x="7568240" y="2157682"/>
                    <a:pt x="7532001" y="2101909"/>
                  </a:cubicBezTo>
                  <a:lnTo>
                    <a:pt x="7466116" y="2000502"/>
                  </a:lnTo>
                  <a:lnTo>
                    <a:pt x="7434755" y="2021050"/>
                  </a:lnTo>
                  <a:cubicBezTo>
                    <a:pt x="7399411" y="2044208"/>
                    <a:pt x="7399534" y="2044614"/>
                    <a:pt x="7476401" y="2158865"/>
                  </a:cubicBezTo>
                  <a:lnTo>
                    <a:pt x="7519123" y="2222365"/>
                  </a:lnTo>
                  <a:lnTo>
                    <a:pt x="7492654" y="2257290"/>
                  </a:lnTo>
                  <a:cubicBezTo>
                    <a:pt x="7478095" y="2276499"/>
                    <a:pt x="7458367" y="2292215"/>
                    <a:pt x="7448814" y="2292215"/>
                  </a:cubicBezTo>
                  <a:cubicBezTo>
                    <a:pt x="7439261" y="2292215"/>
                    <a:pt x="7404501" y="2249682"/>
                    <a:pt x="7371569" y="2197698"/>
                  </a:cubicBezTo>
                  <a:lnTo>
                    <a:pt x="7311696" y="2103181"/>
                  </a:lnTo>
                  <a:lnTo>
                    <a:pt x="7227274" y="2160546"/>
                  </a:lnTo>
                  <a:lnTo>
                    <a:pt x="7296637" y="2264149"/>
                  </a:lnTo>
                  <a:cubicBezTo>
                    <a:pt x="7334786" y="2321131"/>
                    <a:pt x="7366000" y="2372717"/>
                    <a:pt x="7366000" y="2378784"/>
                  </a:cubicBezTo>
                  <a:cubicBezTo>
                    <a:pt x="7366000" y="2397934"/>
                    <a:pt x="7279165" y="2438260"/>
                    <a:pt x="7266465" y="2425008"/>
                  </a:cubicBezTo>
                  <a:cubicBezTo>
                    <a:pt x="7244049" y="2401619"/>
                    <a:pt x="7072392" y="2125050"/>
                    <a:pt x="7069983" y="2108441"/>
                  </a:cubicBezTo>
                  <a:cubicBezTo>
                    <a:pt x="7068645" y="2099216"/>
                    <a:pt x="7153275" y="2034223"/>
                    <a:pt x="7258050" y="1964013"/>
                  </a:cubicBezTo>
                  <a:cubicBezTo>
                    <a:pt x="7362825" y="1893803"/>
                    <a:pt x="7458072" y="1837485"/>
                    <a:pt x="7469711" y="1838862"/>
                  </a:cubicBezTo>
                  <a:close/>
                  <a:moveTo>
                    <a:pt x="666667" y="1663847"/>
                  </a:moveTo>
                  <a:cubicBezTo>
                    <a:pt x="673698" y="1660510"/>
                    <a:pt x="696070" y="1671217"/>
                    <a:pt x="716383" y="1687642"/>
                  </a:cubicBezTo>
                  <a:lnTo>
                    <a:pt x="753315" y="1717503"/>
                  </a:lnTo>
                  <a:lnTo>
                    <a:pt x="605587" y="1927128"/>
                  </a:lnTo>
                  <a:lnTo>
                    <a:pt x="665534" y="1972346"/>
                  </a:lnTo>
                  <a:lnTo>
                    <a:pt x="727065" y="1885011"/>
                  </a:lnTo>
                  <a:cubicBezTo>
                    <a:pt x="760908" y="1836976"/>
                    <a:pt x="794082" y="1794285"/>
                    <a:pt x="800785" y="1790142"/>
                  </a:cubicBezTo>
                  <a:cubicBezTo>
                    <a:pt x="813887" y="1782045"/>
                    <a:pt x="889001" y="1830192"/>
                    <a:pt x="889001" y="1846686"/>
                  </a:cubicBezTo>
                  <a:cubicBezTo>
                    <a:pt x="889001" y="1852154"/>
                    <a:pt x="860426" y="1894375"/>
                    <a:pt x="825501" y="1940509"/>
                  </a:cubicBezTo>
                  <a:cubicBezTo>
                    <a:pt x="790576" y="1986645"/>
                    <a:pt x="762001" y="2028013"/>
                    <a:pt x="762001" y="2032443"/>
                  </a:cubicBezTo>
                  <a:cubicBezTo>
                    <a:pt x="762001" y="2044058"/>
                    <a:pt x="804171" y="2075537"/>
                    <a:pt x="819151" y="2075103"/>
                  </a:cubicBezTo>
                  <a:cubicBezTo>
                    <a:pt x="826136" y="2074900"/>
                    <a:pt x="867612" y="2032104"/>
                    <a:pt x="911320" y="1979997"/>
                  </a:cubicBezTo>
                  <a:lnTo>
                    <a:pt x="990789" y="1885260"/>
                  </a:lnTo>
                  <a:lnTo>
                    <a:pt x="1030086" y="1905582"/>
                  </a:lnTo>
                  <a:cubicBezTo>
                    <a:pt x="1076862" y="1929770"/>
                    <a:pt x="1080418" y="1921050"/>
                    <a:pt x="951616" y="2098021"/>
                  </a:cubicBezTo>
                  <a:cubicBezTo>
                    <a:pt x="899715" y="2169331"/>
                    <a:pt x="853605" y="2233199"/>
                    <a:pt x="849149" y="2239951"/>
                  </a:cubicBezTo>
                  <a:cubicBezTo>
                    <a:pt x="838533" y="2256036"/>
                    <a:pt x="443841" y="1972631"/>
                    <a:pt x="451404" y="1954354"/>
                  </a:cubicBezTo>
                  <a:cubicBezTo>
                    <a:pt x="454592" y="1946647"/>
                    <a:pt x="501455" y="1879496"/>
                    <a:pt x="555542" y="1805129"/>
                  </a:cubicBezTo>
                  <a:cubicBezTo>
                    <a:pt x="609630" y="1730761"/>
                    <a:pt x="659636" y="1667185"/>
                    <a:pt x="666667" y="1663847"/>
                  </a:cubicBezTo>
                  <a:close/>
                  <a:moveTo>
                    <a:pt x="7154666" y="1428616"/>
                  </a:moveTo>
                  <a:cubicBezTo>
                    <a:pt x="7173629" y="1428616"/>
                    <a:pt x="7226300" y="1496335"/>
                    <a:pt x="7226300" y="1520714"/>
                  </a:cubicBezTo>
                  <a:cubicBezTo>
                    <a:pt x="7226300" y="1530024"/>
                    <a:pt x="7191386" y="1593449"/>
                    <a:pt x="7148713" y="1661658"/>
                  </a:cubicBezTo>
                  <a:cubicBezTo>
                    <a:pt x="7106040" y="1729868"/>
                    <a:pt x="7073753" y="1788302"/>
                    <a:pt x="7076964" y="1791513"/>
                  </a:cubicBezTo>
                  <a:cubicBezTo>
                    <a:pt x="7080176" y="1794725"/>
                    <a:pt x="7140720" y="1774394"/>
                    <a:pt x="7211507" y="1746334"/>
                  </a:cubicBezTo>
                  <a:cubicBezTo>
                    <a:pt x="7282295" y="1718274"/>
                    <a:pt x="7351340" y="1695316"/>
                    <a:pt x="7364941" y="1695316"/>
                  </a:cubicBezTo>
                  <a:cubicBezTo>
                    <a:pt x="7388347" y="1695316"/>
                    <a:pt x="7442200" y="1755170"/>
                    <a:pt x="7442200" y="1781184"/>
                  </a:cubicBezTo>
                  <a:cubicBezTo>
                    <a:pt x="7442200" y="1787837"/>
                    <a:pt x="7343616" y="1824847"/>
                    <a:pt x="7223125" y="1863428"/>
                  </a:cubicBezTo>
                  <a:cubicBezTo>
                    <a:pt x="7102634" y="1902008"/>
                    <a:pt x="6993513" y="1940529"/>
                    <a:pt x="6980633" y="1949029"/>
                  </a:cubicBezTo>
                  <a:cubicBezTo>
                    <a:pt x="6960785" y="1962129"/>
                    <a:pt x="6951591" y="1959095"/>
                    <a:pt x="6920308" y="1929124"/>
                  </a:cubicBezTo>
                  <a:cubicBezTo>
                    <a:pt x="6900008" y="1909676"/>
                    <a:pt x="6883400" y="1884974"/>
                    <a:pt x="6883400" y="1874230"/>
                  </a:cubicBezTo>
                  <a:cubicBezTo>
                    <a:pt x="6883400" y="1863487"/>
                    <a:pt x="6940822" y="1758829"/>
                    <a:pt x="7011005" y="1641656"/>
                  </a:cubicBezTo>
                  <a:cubicBezTo>
                    <a:pt x="7081188" y="1524484"/>
                    <a:pt x="7145836" y="1428616"/>
                    <a:pt x="7154666" y="1428616"/>
                  </a:cubicBezTo>
                  <a:close/>
                  <a:moveTo>
                    <a:pt x="931667" y="1365116"/>
                  </a:moveTo>
                  <a:cubicBezTo>
                    <a:pt x="949073" y="1365116"/>
                    <a:pt x="1070679" y="1468414"/>
                    <a:pt x="1163167" y="1561762"/>
                  </a:cubicBezTo>
                  <a:cubicBezTo>
                    <a:pt x="1252012" y="1651435"/>
                    <a:pt x="1268957" y="1698663"/>
                    <a:pt x="1236687" y="1766668"/>
                  </a:cubicBezTo>
                  <a:cubicBezTo>
                    <a:pt x="1212708" y="1817200"/>
                    <a:pt x="1154290" y="1869799"/>
                    <a:pt x="1109723" y="1880984"/>
                  </a:cubicBezTo>
                  <a:cubicBezTo>
                    <a:pt x="1072326" y="1890371"/>
                    <a:pt x="992244" y="1862349"/>
                    <a:pt x="974054" y="1833512"/>
                  </a:cubicBezTo>
                  <a:cubicBezTo>
                    <a:pt x="964322" y="1818083"/>
                    <a:pt x="968293" y="1802845"/>
                    <a:pt x="989985" y="1772381"/>
                  </a:cubicBezTo>
                  <a:cubicBezTo>
                    <a:pt x="1005877" y="1750063"/>
                    <a:pt x="1025375" y="1732939"/>
                    <a:pt x="1033315" y="1734326"/>
                  </a:cubicBezTo>
                  <a:cubicBezTo>
                    <a:pt x="1076974" y="1741958"/>
                    <a:pt x="1096685" y="1737431"/>
                    <a:pt x="1109587" y="1716808"/>
                  </a:cubicBezTo>
                  <a:cubicBezTo>
                    <a:pt x="1121998" y="1696971"/>
                    <a:pt x="1111020" y="1682294"/>
                    <a:pt x="1028843" y="1608858"/>
                  </a:cubicBezTo>
                  <a:cubicBezTo>
                    <a:pt x="976534" y="1562112"/>
                    <a:pt x="910811" y="1502828"/>
                    <a:pt x="882793" y="1477116"/>
                  </a:cubicBezTo>
                  <a:lnTo>
                    <a:pt x="831851" y="1430366"/>
                  </a:lnTo>
                  <a:lnTo>
                    <a:pt x="875502" y="1397741"/>
                  </a:lnTo>
                  <a:cubicBezTo>
                    <a:pt x="899510" y="1379797"/>
                    <a:pt x="924784" y="1365116"/>
                    <a:pt x="931667" y="1365116"/>
                  </a:cubicBezTo>
                  <a:close/>
                  <a:moveTo>
                    <a:pt x="7029735" y="1301616"/>
                  </a:moveTo>
                  <a:cubicBezTo>
                    <a:pt x="7038814" y="1301616"/>
                    <a:pt x="7061675" y="1319958"/>
                    <a:pt x="7080539" y="1342377"/>
                  </a:cubicBezTo>
                  <a:lnTo>
                    <a:pt x="7114838" y="1383138"/>
                  </a:lnTo>
                  <a:lnTo>
                    <a:pt x="6932443" y="1545002"/>
                  </a:lnTo>
                  <a:cubicBezTo>
                    <a:pt x="6832126" y="1634027"/>
                    <a:pt x="6746271" y="1709982"/>
                    <a:pt x="6741653" y="1713791"/>
                  </a:cubicBezTo>
                  <a:cubicBezTo>
                    <a:pt x="6737035" y="1717600"/>
                    <a:pt x="6717669" y="1702190"/>
                    <a:pt x="6698616" y="1679548"/>
                  </a:cubicBezTo>
                  <a:lnTo>
                    <a:pt x="6663976" y="1638380"/>
                  </a:lnTo>
                  <a:lnTo>
                    <a:pt x="6838603" y="1469998"/>
                  </a:lnTo>
                  <a:cubicBezTo>
                    <a:pt x="6934648" y="1377388"/>
                    <a:pt x="7020657" y="1301616"/>
                    <a:pt x="7029735" y="1301616"/>
                  </a:cubicBezTo>
                  <a:close/>
                  <a:moveTo>
                    <a:pt x="1078471" y="1212716"/>
                  </a:moveTo>
                  <a:cubicBezTo>
                    <a:pt x="1089709" y="1212716"/>
                    <a:pt x="1175755" y="1289725"/>
                    <a:pt x="1269683" y="1383848"/>
                  </a:cubicBezTo>
                  <a:lnTo>
                    <a:pt x="1440463" y="1554980"/>
                  </a:lnTo>
                  <a:lnTo>
                    <a:pt x="1403656" y="1593398"/>
                  </a:lnTo>
                  <a:cubicBezTo>
                    <a:pt x="1383412" y="1614528"/>
                    <a:pt x="1360695" y="1631816"/>
                    <a:pt x="1353174" y="1631816"/>
                  </a:cubicBezTo>
                  <a:cubicBezTo>
                    <a:pt x="1345652" y="1631816"/>
                    <a:pt x="1263129" y="1555290"/>
                    <a:pt x="1169790" y="1461758"/>
                  </a:cubicBezTo>
                  <a:cubicBezTo>
                    <a:pt x="995288" y="1286896"/>
                    <a:pt x="980218" y="1261283"/>
                    <a:pt x="1032601" y="1228591"/>
                  </a:cubicBezTo>
                  <a:cubicBezTo>
                    <a:pt x="1046591" y="1219860"/>
                    <a:pt x="1067233" y="1212716"/>
                    <a:pt x="1078471" y="1212716"/>
                  </a:cubicBezTo>
                  <a:close/>
                  <a:moveTo>
                    <a:pt x="1430077" y="1138502"/>
                  </a:moveTo>
                  <a:cubicBezTo>
                    <a:pt x="1423806" y="1139408"/>
                    <a:pt x="1425605" y="1147981"/>
                    <a:pt x="1429443" y="1165091"/>
                  </a:cubicBezTo>
                  <a:cubicBezTo>
                    <a:pt x="1432971" y="1180807"/>
                    <a:pt x="1441298" y="1203866"/>
                    <a:pt x="1447950" y="1216334"/>
                  </a:cubicBezTo>
                  <a:cubicBezTo>
                    <a:pt x="1459283" y="1237575"/>
                    <a:pt x="1462057" y="1237683"/>
                    <a:pt x="1492024" y="1218048"/>
                  </a:cubicBezTo>
                  <a:cubicBezTo>
                    <a:pt x="1534052" y="1190510"/>
                    <a:pt x="1532523" y="1183384"/>
                    <a:pt x="1479121" y="1157918"/>
                  </a:cubicBezTo>
                  <a:cubicBezTo>
                    <a:pt x="1450687" y="1144359"/>
                    <a:pt x="1436347" y="1137597"/>
                    <a:pt x="1430077" y="1138502"/>
                  </a:cubicBezTo>
                  <a:close/>
                  <a:moveTo>
                    <a:pt x="6659760" y="958716"/>
                  </a:moveTo>
                  <a:cubicBezTo>
                    <a:pt x="6675407" y="958716"/>
                    <a:pt x="6747813" y="1021571"/>
                    <a:pt x="6737157" y="1025905"/>
                  </a:cubicBezTo>
                  <a:cubicBezTo>
                    <a:pt x="6729099" y="1029183"/>
                    <a:pt x="6691018" y="1316667"/>
                    <a:pt x="6697751" y="1323400"/>
                  </a:cubicBezTo>
                  <a:cubicBezTo>
                    <a:pt x="6700413" y="1326062"/>
                    <a:pt x="6738390" y="1287960"/>
                    <a:pt x="6782144" y="1238728"/>
                  </a:cubicBezTo>
                  <a:cubicBezTo>
                    <a:pt x="6825899" y="1189496"/>
                    <a:pt x="6867641" y="1149216"/>
                    <a:pt x="6874905" y="1149216"/>
                  </a:cubicBezTo>
                  <a:cubicBezTo>
                    <a:pt x="6894955" y="1149216"/>
                    <a:pt x="6946900" y="1202028"/>
                    <a:pt x="6946900" y="1222412"/>
                  </a:cubicBezTo>
                  <a:cubicBezTo>
                    <a:pt x="6946900" y="1245934"/>
                    <a:pt x="6643126" y="1581016"/>
                    <a:pt x="6621801" y="1581016"/>
                  </a:cubicBezTo>
                  <a:cubicBezTo>
                    <a:pt x="6612789" y="1581016"/>
                    <a:pt x="6589748" y="1567539"/>
                    <a:pt x="6570597" y="1551066"/>
                  </a:cubicBezTo>
                  <a:lnTo>
                    <a:pt x="6535779" y="1521116"/>
                  </a:lnTo>
                  <a:lnTo>
                    <a:pt x="6551885" y="1382791"/>
                  </a:lnTo>
                  <a:cubicBezTo>
                    <a:pt x="6560744" y="1306712"/>
                    <a:pt x="6568950" y="1233628"/>
                    <a:pt x="6570121" y="1220382"/>
                  </a:cubicBezTo>
                  <a:cubicBezTo>
                    <a:pt x="6571314" y="1206888"/>
                    <a:pt x="6539328" y="1238997"/>
                    <a:pt x="6497376" y="1293407"/>
                  </a:cubicBezTo>
                  <a:cubicBezTo>
                    <a:pt x="6456195" y="1346817"/>
                    <a:pt x="6416559" y="1390516"/>
                    <a:pt x="6409294" y="1390516"/>
                  </a:cubicBezTo>
                  <a:cubicBezTo>
                    <a:pt x="6390179" y="1390516"/>
                    <a:pt x="6337300" y="1338127"/>
                    <a:pt x="6337300" y="1319188"/>
                  </a:cubicBezTo>
                  <a:cubicBezTo>
                    <a:pt x="6337300" y="1310333"/>
                    <a:pt x="6406625" y="1225604"/>
                    <a:pt x="6491355" y="1130902"/>
                  </a:cubicBezTo>
                  <a:cubicBezTo>
                    <a:pt x="6576085" y="1036200"/>
                    <a:pt x="6651868" y="958716"/>
                    <a:pt x="6659760" y="958716"/>
                  </a:cubicBezTo>
                  <a:close/>
                  <a:moveTo>
                    <a:pt x="6236676" y="641217"/>
                  </a:moveTo>
                  <a:cubicBezTo>
                    <a:pt x="6242904" y="641217"/>
                    <a:pt x="6266421" y="657675"/>
                    <a:pt x="6288938" y="677793"/>
                  </a:cubicBezTo>
                  <a:lnTo>
                    <a:pt x="6329876" y="714372"/>
                  </a:lnTo>
                  <a:lnTo>
                    <a:pt x="6258992" y="801620"/>
                  </a:lnTo>
                  <a:cubicBezTo>
                    <a:pt x="6139685" y="948468"/>
                    <a:pt x="6107629" y="1040334"/>
                    <a:pt x="6162326" y="1078646"/>
                  </a:cubicBezTo>
                  <a:cubicBezTo>
                    <a:pt x="6209489" y="1111680"/>
                    <a:pt x="6242746" y="1103303"/>
                    <a:pt x="6275659" y="1050096"/>
                  </a:cubicBezTo>
                  <a:cubicBezTo>
                    <a:pt x="6319374" y="979428"/>
                    <a:pt x="6455784" y="806317"/>
                    <a:pt x="6467755" y="806317"/>
                  </a:cubicBezTo>
                  <a:cubicBezTo>
                    <a:pt x="6487848" y="806317"/>
                    <a:pt x="6553200" y="862182"/>
                    <a:pt x="6553200" y="879359"/>
                  </a:cubicBezTo>
                  <a:cubicBezTo>
                    <a:pt x="6553200" y="899931"/>
                    <a:pt x="6390882" y="1130270"/>
                    <a:pt x="6341798" y="1179355"/>
                  </a:cubicBezTo>
                  <a:cubicBezTo>
                    <a:pt x="6279511" y="1241641"/>
                    <a:pt x="6197534" y="1240104"/>
                    <a:pt x="6102725" y="1174874"/>
                  </a:cubicBezTo>
                  <a:cubicBezTo>
                    <a:pt x="6035783" y="1128817"/>
                    <a:pt x="6007100" y="1080569"/>
                    <a:pt x="6007100" y="1014025"/>
                  </a:cubicBezTo>
                  <a:cubicBezTo>
                    <a:pt x="6007100" y="975396"/>
                    <a:pt x="6027577" y="935956"/>
                    <a:pt x="6116226" y="803846"/>
                  </a:cubicBezTo>
                  <a:cubicBezTo>
                    <a:pt x="6176245" y="714400"/>
                    <a:pt x="6230448" y="641217"/>
                    <a:pt x="6236676" y="641217"/>
                  </a:cubicBezTo>
                  <a:close/>
                  <a:moveTo>
                    <a:pt x="1860553" y="581923"/>
                  </a:moveTo>
                  <a:cubicBezTo>
                    <a:pt x="1875544" y="585874"/>
                    <a:pt x="2133232" y="971910"/>
                    <a:pt x="2133266" y="990466"/>
                  </a:cubicBezTo>
                  <a:cubicBezTo>
                    <a:pt x="2133277" y="997451"/>
                    <a:pt x="2116132" y="1018988"/>
                    <a:pt x="2095164" y="1038326"/>
                  </a:cubicBezTo>
                  <a:lnTo>
                    <a:pt x="2057041" y="1073486"/>
                  </a:lnTo>
                  <a:lnTo>
                    <a:pt x="1990546" y="1039641"/>
                  </a:lnTo>
                  <a:cubicBezTo>
                    <a:pt x="1909040" y="998155"/>
                    <a:pt x="1778002" y="944857"/>
                    <a:pt x="1778002" y="953191"/>
                  </a:cubicBezTo>
                  <a:cubicBezTo>
                    <a:pt x="1778002" y="956553"/>
                    <a:pt x="1806578" y="1002453"/>
                    <a:pt x="1841502" y="1055192"/>
                  </a:cubicBezTo>
                  <a:cubicBezTo>
                    <a:pt x="1876427" y="1107931"/>
                    <a:pt x="1905002" y="1155874"/>
                    <a:pt x="1905002" y="1161733"/>
                  </a:cubicBezTo>
                  <a:cubicBezTo>
                    <a:pt x="1905002" y="1167593"/>
                    <a:pt x="1866971" y="1199525"/>
                    <a:pt x="1820488" y="1232694"/>
                  </a:cubicBezTo>
                  <a:lnTo>
                    <a:pt x="1735975" y="1293002"/>
                  </a:lnTo>
                  <a:lnTo>
                    <a:pt x="1690313" y="1270820"/>
                  </a:lnTo>
                  <a:cubicBezTo>
                    <a:pt x="1615243" y="1234349"/>
                    <a:pt x="1609048" y="1235504"/>
                    <a:pt x="1556996" y="1295666"/>
                  </a:cubicBezTo>
                  <a:cubicBezTo>
                    <a:pt x="1508148" y="1352126"/>
                    <a:pt x="1507664" y="1353693"/>
                    <a:pt x="1523139" y="1405343"/>
                  </a:cubicBezTo>
                  <a:cubicBezTo>
                    <a:pt x="1538285" y="1455892"/>
                    <a:pt x="1537496" y="1459084"/>
                    <a:pt x="1500806" y="1495774"/>
                  </a:cubicBezTo>
                  <a:cubicBezTo>
                    <a:pt x="1439458" y="1557122"/>
                    <a:pt x="1426713" y="1539467"/>
                    <a:pt x="1333502" y="1264019"/>
                  </a:cubicBezTo>
                  <a:lnTo>
                    <a:pt x="1250953" y="1020075"/>
                  </a:lnTo>
                  <a:lnTo>
                    <a:pt x="1301273" y="989396"/>
                  </a:lnTo>
                  <a:cubicBezTo>
                    <a:pt x="1328948" y="972522"/>
                    <a:pt x="1354929" y="958716"/>
                    <a:pt x="1359005" y="958716"/>
                  </a:cubicBezTo>
                  <a:cubicBezTo>
                    <a:pt x="1363082" y="958716"/>
                    <a:pt x="1453728" y="1004970"/>
                    <a:pt x="1560440" y="1061502"/>
                  </a:cubicBezTo>
                  <a:cubicBezTo>
                    <a:pt x="1667154" y="1118035"/>
                    <a:pt x="1756725" y="1162027"/>
                    <a:pt x="1759490" y="1159262"/>
                  </a:cubicBezTo>
                  <a:cubicBezTo>
                    <a:pt x="1762254" y="1156498"/>
                    <a:pt x="1715774" y="1081259"/>
                    <a:pt x="1656204" y="992064"/>
                  </a:cubicBezTo>
                  <a:cubicBezTo>
                    <a:pt x="1596632" y="902869"/>
                    <a:pt x="1546802" y="818605"/>
                    <a:pt x="1545471" y="804806"/>
                  </a:cubicBezTo>
                  <a:cubicBezTo>
                    <a:pt x="1543744" y="786893"/>
                    <a:pt x="1555868" y="774595"/>
                    <a:pt x="1587872" y="761797"/>
                  </a:cubicBezTo>
                  <a:cubicBezTo>
                    <a:pt x="1631381" y="744399"/>
                    <a:pt x="1636702" y="745745"/>
                    <a:pt x="1769956" y="807854"/>
                  </a:cubicBezTo>
                  <a:cubicBezTo>
                    <a:pt x="1845452" y="843042"/>
                    <a:pt x="1910066" y="868986"/>
                    <a:pt x="1913546" y="865505"/>
                  </a:cubicBezTo>
                  <a:cubicBezTo>
                    <a:pt x="1917024" y="862027"/>
                    <a:pt x="1890807" y="816113"/>
                    <a:pt x="1855286" y="763471"/>
                  </a:cubicBezTo>
                  <a:cubicBezTo>
                    <a:pt x="1819765" y="710831"/>
                    <a:pt x="1790702" y="662268"/>
                    <a:pt x="1790702" y="655548"/>
                  </a:cubicBezTo>
                  <a:cubicBezTo>
                    <a:pt x="1790702" y="648832"/>
                    <a:pt x="1803562" y="628764"/>
                    <a:pt x="1819277" y="610953"/>
                  </a:cubicBezTo>
                  <a:cubicBezTo>
                    <a:pt x="1834994" y="593143"/>
                    <a:pt x="1853567" y="580079"/>
                    <a:pt x="1860553" y="581923"/>
                  </a:cubicBezTo>
                  <a:close/>
                  <a:moveTo>
                    <a:pt x="2247902" y="374757"/>
                  </a:moveTo>
                  <a:cubicBezTo>
                    <a:pt x="2315146" y="362779"/>
                    <a:pt x="2428323" y="406134"/>
                    <a:pt x="2445299" y="450370"/>
                  </a:cubicBezTo>
                  <a:cubicBezTo>
                    <a:pt x="2450258" y="463295"/>
                    <a:pt x="2438861" y="476929"/>
                    <a:pt x="2410619" y="491858"/>
                  </a:cubicBezTo>
                  <a:cubicBezTo>
                    <a:pt x="2346326" y="525837"/>
                    <a:pt x="2338911" y="527905"/>
                    <a:pt x="2330451" y="514215"/>
                  </a:cubicBezTo>
                  <a:cubicBezTo>
                    <a:pt x="2315627" y="490228"/>
                    <a:pt x="2250141" y="501270"/>
                    <a:pt x="2210776" y="534396"/>
                  </a:cubicBezTo>
                  <a:cubicBezTo>
                    <a:pt x="2163484" y="574190"/>
                    <a:pt x="2158944" y="629923"/>
                    <a:pt x="2196932" y="704384"/>
                  </a:cubicBezTo>
                  <a:cubicBezTo>
                    <a:pt x="2240667" y="790109"/>
                    <a:pt x="2299855" y="813373"/>
                    <a:pt x="2375156" y="774435"/>
                  </a:cubicBezTo>
                  <a:cubicBezTo>
                    <a:pt x="2419104" y="751707"/>
                    <a:pt x="2446600" y="707833"/>
                    <a:pt x="2428337" y="689573"/>
                  </a:cubicBezTo>
                  <a:cubicBezTo>
                    <a:pt x="2420248" y="681483"/>
                    <a:pt x="2402354" y="684169"/>
                    <a:pt x="2376991" y="697284"/>
                  </a:cubicBezTo>
                  <a:cubicBezTo>
                    <a:pt x="2355581" y="708356"/>
                    <a:pt x="2335068" y="717417"/>
                    <a:pt x="2331408" y="717417"/>
                  </a:cubicBezTo>
                  <a:cubicBezTo>
                    <a:pt x="2323212" y="717417"/>
                    <a:pt x="2286002" y="646748"/>
                    <a:pt x="2286002" y="631182"/>
                  </a:cubicBezTo>
                  <a:cubicBezTo>
                    <a:pt x="2286002" y="615031"/>
                    <a:pt x="2475426" y="524753"/>
                    <a:pt x="2490179" y="533871"/>
                  </a:cubicBezTo>
                  <a:cubicBezTo>
                    <a:pt x="2508782" y="545368"/>
                    <a:pt x="2578101" y="687990"/>
                    <a:pt x="2578101" y="714769"/>
                  </a:cubicBezTo>
                  <a:cubicBezTo>
                    <a:pt x="2578101" y="751594"/>
                    <a:pt x="2498473" y="835332"/>
                    <a:pt x="2425893" y="874835"/>
                  </a:cubicBezTo>
                  <a:cubicBezTo>
                    <a:pt x="2369171" y="905709"/>
                    <a:pt x="2349182" y="910027"/>
                    <a:pt x="2284641" y="905358"/>
                  </a:cubicBezTo>
                  <a:cubicBezTo>
                    <a:pt x="2229438" y="901365"/>
                    <a:pt x="2198537" y="891458"/>
                    <a:pt x="2168355" y="868078"/>
                  </a:cubicBezTo>
                  <a:cubicBezTo>
                    <a:pt x="2075153" y="795880"/>
                    <a:pt x="2026323" y="663738"/>
                    <a:pt x="2056108" y="564325"/>
                  </a:cubicBezTo>
                  <a:cubicBezTo>
                    <a:pt x="2081784" y="478625"/>
                    <a:pt x="2173454" y="388020"/>
                    <a:pt x="2247902" y="374757"/>
                  </a:cubicBezTo>
                  <a:close/>
                  <a:moveTo>
                    <a:pt x="5588696" y="311015"/>
                  </a:moveTo>
                  <a:cubicBezTo>
                    <a:pt x="5605726" y="311015"/>
                    <a:pt x="5667437" y="336701"/>
                    <a:pt x="5680822" y="349361"/>
                  </a:cubicBezTo>
                  <a:cubicBezTo>
                    <a:pt x="5686472" y="354704"/>
                    <a:pt x="5674348" y="396010"/>
                    <a:pt x="5653880" y="441151"/>
                  </a:cubicBezTo>
                  <a:lnTo>
                    <a:pt x="5616666" y="523225"/>
                  </a:lnTo>
                  <a:lnTo>
                    <a:pt x="5685164" y="556820"/>
                  </a:lnTo>
                  <a:cubicBezTo>
                    <a:pt x="5722838" y="575299"/>
                    <a:pt x="5755773" y="590417"/>
                    <a:pt x="5758352" y="590417"/>
                  </a:cubicBezTo>
                  <a:cubicBezTo>
                    <a:pt x="5760932" y="590417"/>
                    <a:pt x="5769792" y="563270"/>
                    <a:pt x="5778043" y="530090"/>
                  </a:cubicBezTo>
                  <a:cubicBezTo>
                    <a:pt x="5797948" y="450044"/>
                    <a:pt x="5829147" y="422156"/>
                    <a:pt x="5879249" y="439623"/>
                  </a:cubicBezTo>
                  <a:cubicBezTo>
                    <a:pt x="5954495" y="465853"/>
                    <a:pt x="5953583" y="472885"/>
                    <a:pt x="5847842" y="682048"/>
                  </a:cubicBezTo>
                  <a:cubicBezTo>
                    <a:pt x="5793868" y="788812"/>
                    <a:pt x="5745239" y="886907"/>
                    <a:pt x="5739778" y="900037"/>
                  </a:cubicBezTo>
                  <a:cubicBezTo>
                    <a:pt x="5731265" y="920506"/>
                    <a:pt x="5724717" y="921942"/>
                    <a:pt x="5693850" y="910113"/>
                  </a:cubicBezTo>
                  <a:cubicBezTo>
                    <a:pt x="5620500" y="882006"/>
                    <a:pt x="5620177" y="880823"/>
                    <a:pt x="5662833" y="796325"/>
                  </a:cubicBezTo>
                  <a:cubicBezTo>
                    <a:pt x="5684540" y="753322"/>
                    <a:pt x="5702300" y="712360"/>
                    <a:pt x="5702300" y="705293"/>
                  </a:cubicBezTo>
                  <a:cubicBezTo>
                    <a:pt x="5702300" y="694586"/>
                    <a:pt x="5588764" y="628515"/>
                    <a:pt x="5570369" y="628515"/>
                  </a:cubicBezTo>
                  <a:cubicBezTo>
                    <a:pt x="5567192" y="628515"/>
                    <a:pt x="5546154" y="668522"/>
                    <a:pt x="5523616" y="717417"/>
                  </a:cubicBezTo>
                  <a:cubicBezTo>
                    <a:pt x="5501079" y="766311"/>
                    <a:pt x="5477965" y="806317"/>
                    <a:pt x="5472251" y="806317"/>
                  </a:cubicBezTo>
                  <a:cubicBezTo>
                    <a:pt x="5466537" y="806317"/>
                    <a:pt x="5441349" y="796533"/>
                    <a:pt x="5416279" y="784580"/>
                  </a:cubicBezTo>
                  <a:cubicBezTo>
                    <a:pt x="5380718" y="767622"/>
                    <a:pt x="5372132" y="757116"/>
                    <a:pt x="5377229" y="736807"/>
                  </a:cubicBezTo>
                  <a:cubicBezTo>
                    <a:pt x="5380823" y="722491"/>
                    <a:pt x="5426889" y="620828"/>
                    <a:pt x="5479597" y="510894"/>
                  </a:cubicBezTo>
                  <a:cubicBezTo>
                    <a:pt x="5532305" y="400963"/>
                    <a:pt x="5581400" y="311015"/>
                    <a:pt x="5588696" y="311015"/>
                  </a:cubicBezTo>
                  <a:close/>
                  <a:moveTo>
                    <a:pt x="3966200" y="241013"/>
                  </a:moveTo>
                  <a:cubicBezTo>
                    <a:pt x="4018190" y="240003"/>
                    <a:pt x="4075806" y="250187"/>
                    <a:pt x="4088712" y="265735"/>
                  </a:cubicBezTo>
                  <a:cubicBezTo>
                    <a:pt x="4098578" y="277626"/>
                    <a:pt x="4100222" y="296384"/>
                    <a:pt x="4093442" y="319711"/>
                  </a:cubicBezTo>
                  <a:cubicBezTo>
                    <a:pt x="4083164" y="355071"/>
                    <a:pt x="4081930" y="355465"/>
                    <a:pt x="3981450" y="355465"/>
                  </a:cubicBezTo>
                  <a:lnTo>
                    <a:pt x="3879850" y="355465"/>
                  </a:lnTo>
                  <a:lnTo>
                    <a:pt x="3879850" y="304792"/>
                  </a:lnTo>
                  <a:cubicBezTo>
                    <a:pt x="3879850" y="258763"/>
                    <a:pt x="3883344" y="253369"/>
                    <a:pt x="3917950" y="245969"/>
                  </a:cubicBezTo>
                  <a:cubicBezTo>
                    <a:pt x="3932165" y="242927"/>
                    <a:pt x="3948870" y="241347"/>
                    <a:pt x="3966200" y="241013"/>
                  </a:cubicBezTo>
                  <a:close/>
                  <a:moveTo>
                    <a:pt x="5168652" y="175857"/>
                  </a:moveTo>
                  <a:cubicBezTo>
                    <a:pt x="5178930" y="175847"/>
                    <a:pt x="5191086" y="176635"/>
                    <a:pt x="5206165" y="177957"/>
                  </a:cubicBezTo>
                  <a:cubicBezTo>
                    <a:pt x="5333012" y="189092"/>
                    <a:pt x="5416162" y="249816"/>
                    <a:pt x="5423150" y="336415"/>
                  </a:cubicBezTo>
                  <a:cubicBezTo>
                    <a:pt x="5424559" y="353878"/>
                    <a:pt x="5427937" y="378166"/>
                    <a:pt x="5430656" y="390392"/>
                  </a:cubicBezTo>
                  <a:cubicBezTo>
                    <a:pt x="5434529" y="407801"/>
                    <a:pt x="5427163" y="412615"/>
                    <a:pt x="5396665" y="412615"/>
                  </a:cubicBezTo>
                  <a:cubicBezTo>
                    <a:pt x="5345546" y="412615"/>
                    <a:pt x="5308600" y="391943"/>
                    <a:pt x="5308600" y="363337"/>
                  </a:cubicBezTo>
                  <a:cubicBezTo>
                    <a:pt x="5308600" y="303618"/>
                    <a:pt x="5206313" y="272013"/>
                    <a:pt x="5157120" y="316532"/>
                  </a:cubicBezTo>
                  <a:cubicBezTo>
                    <a:pt x="5128324" y="342594"/>
                    <a:pt x="5092700" y="439117"/>
                    <a:pt x="5092700" y="491079"/>
                  </a:cubicBezTo>
                  <a:cubicBezTo>
                    <a:pt x="5092700" y="567680"/>
                    <a:pt x="5200066" y="609096"/>
                    <a:pt x="5251450" y="552315"/>
                  </a:cubicBezTo>
                  <a:cubicBezTo>
                    <a:pt x="5282245" y="518287"/>
                    <a:pt x="5308098" y="520323"/>
                    <a:pt x="5351054" y="560152"/>
                  </a:cubicBezTo>
                  <a:lnTo>
                    <a:pt x="5386899" y="593390"/>
                  </a:lnTo>
                  <a:lnTo>
                    <a:pt x="5345490" y="636113"/>
                  </a:lnTo>
                  <a:cubicBezTo>
                    <a:pt x="5269745" y="714265"/>
                    <a:pt x="5191296" y="719035"/>
                    <a:pt x="5065345" y="653150"/>
                  </a:cubicBezTo>
                  <a:cubicBezTo>
                    <a:pt x="4979235" y="608104"/>
                    <a:pt x="4930570" y="448055"/>
                    <a:pt x="4977602" y="364578"/>
                  </a:cubicBezTo>
                  <a:cubicBezTo>
                    <a:pt x="5019639" y="289970"/>
                    <a:pt x="5059473" y="237226"/>
                    <a:pt x="5098686" y="204247"/>
                  </a:cubicBezTo>
                  <a:cubicBezTo>
                    <a:pt x="5123898" y="183043"/>
                    <a:pt x="5137820" y="175878"/>
                    <a:pt x="5168652" y="175857"/>
                  </a:cubicBezTo>
                  <a:close/>
                  <a:moveTo>
                    <a:pt x="2918370" y="128456"/>
                  </a:moveTo>
                  <a:cubicBezTo>
                    <a:pt x="2979334" y="125410"/>
                    <a:pt x="3045037" y="153747"/>
                    <a:pt x="3085425" y="205089"/>
                  </a:cubicBezTo>
                  <a:cubicBezTo>
                    <a:pt x="3110713" y="237240"/>
                    <a:pt x="3110980" y="239914"/>
                    <a:pt x="3089721" y="248126"/>
                  </a:cubicBezTo>
                  <a:cubicBezTo>
                    <a:pt x="3077252" y="252939"/>
                    <a:pt x="3051804" y="265743"/>
                    <a:pt x="3033169" y="276575"/>
                  </a:cubicBezTo>
                  <a:cubicBezTo>
                    <a:pt x="3001789" y="294814"/>
                    <a:pt x="2997654" y="294466"/>
                    <a:pt x="2977226" y="271893"/>
                  </a:cubicBezTo>
                  <a:cubicBezTo>
                    <a:pt x="2950805" y="242699"/>
                    <a:pt x="2911424" y="240787"/>
                    <a:pt x="2862083" y="266307"/>
                  </a:cubicBezTo>
                  <a:cubicBezTo>
                    <a:pt x="2809184" y="293670"/>
                    <a:pt x="2841102" y="309179"/>
                    <a:pt x="2966749" y="317171"/>
                  </a:cubicBezTo>
                  <a:cubicBezTo>
                    <a:pt x="3092152" y="325146"/>
                    <a:pt x="3134734" y="348128"/>
                    <a:pt x="3165803" y="424600"/>
                  </a:cubicBezTo>
                  <a:cubicBezTo>
                    <a:pt x="3193587" y="492989"/>
                    <a:pt x="3179063" y="551441"/>
                    <a:pt x="3127008" y="580714"/>
                  </a:cubicBezTo>
                  <a:cubicBezTo>
                    <a:pt x="3108002" y="591399"/>
                    <a:pt x="3076144" y="612697"/>
                    <a:pt x="3056212" y="628038"/>
                  </a:cubicBezTo>
                  <a:cubicBezTo>
                    <a:pt x="3008501" y="664756"/>
                    <a:pt x="2905290" y="668576"/>
                    <a:pt x="2849604" y="635682"/>
                  </a:cubicBezTo>
                  <a:cubicBezTo>
                    <a:pt x="2796873" y="604533"/>
                    <a:pt x="2761231" y="544747"/>
                    <a:pt x="2781112" y="520794"/>
                  </a:cubicBezTo>
                  <a:cubicBezTo>
                    <a:pt x="2808630" y="487636"/>
                    <a:pt x="2869429" y="483663"/>
                    <a:pt x="2900635" y="512978"/>
                  </a:cubicBezTo>
                  <a:cubicBezTo>
                    <a:pt x="2932749" y="543149"/>
                    <a:pt x="2993714" y="547902"/>
                    <a:pt x="3027906" y="522903"/>
                  </a:cubicBezTo>
                  <a:cubicBezTo>
                    <a:pt x="3045467" y="510061"/>
                    <a:pt x="3048208" y="499024"/>
                    <a:pt x="3039736" y="475276"/>
                  </a:cubicBezTo>
                  <a:cubicBezTo>
                    <a:pt x="3029624" y="446933"/>
                    <a:pt x="3020279" y="443780"/>
                    <a:pt x="2927230" y="437331"/>
                  </a:cubicBezTo>
                  <a:cubicBezTo>
                    <a:pt x="2871417" y="433459"/>
                    <a:pt x="2813469" y="426678"/>
                    <a:pt x="2798458" y="422255"/>
                  </a:cubicBezTo>
                  <a:cubicBezTo>
                    <a:pt x="2757024" y="410054"/>
                    <a:pt x="2730501" y="362405"/>
                    <a:pt x="2730501" y="300164"/>
                  </a:cubicBezTo>
                  <a:cubicBezTo>
                    <a:pt x="2730501" y="252757"/>
                    <a:pt x="2737233" y="237816"/>
                    <a:pt x="2774374" y="202790"/>
                  </a:cubicBezTo>
                  <a:cubicBezTo>
                    <a:pt x="2798502" y="180031"/>
                    <a:pt x="2837079" y="152803"/>
                    <a:pt x="2860099" y="142276"/>
                  </a:cubicBezTo>
                  <a:cubicBezTo>
                    <a:pt x="2878254" y="133978"/>
                    <a:pt x="2898049" y="129474"/>
                    <a:pt x="2918370" y="128456"/>
                  </a:cubicBezTo>
                  <a:close/>
                  <a:moveTo>
                    <a:pt x="4635562" y="37626"/>
                  </a:moveTo>
                  <a:cubicBezTo>
                    <a:pt x="4703900" y="41739"/>
                    <a:pt x="4898176" y="78377"/>
                    <a:pt x="4938457" y="96742"/>
                  </a:cubicBezTo>
                  <a:cubicBezTo>
                    <a:pt x="4963594" y="108198"/>
                    <a:pt x="4967100" y="116688"/>
                    <a:pt x="4960444" y="149973"/>
                  </a:cubicBezTo>
                  <a:cubicBezTo>
                    <a:pt x="4956088" y="171751"/>
                    <a:pt x="4947990" y="194105"/>
                    <a:pt x="4942449" y="199646"/>
                  </a:cubicBezTo>
                  <a:cubicBezTo>
                    <a:pt x="4936908" y="205187"/>
                    <a:pt x="4880063" y="199303"/>
                    <a:pt x="4816126" y="186564"/>
                  </a:cubicBezTo>
                  <a:cubicBezTo>
                    <a:pt x="4693015" y="162041"/>
                    <a:pt x="4686300" y="163815"/>
                    <a:pt x="4686300" y="220865"/>
                  </a:cubicBezTo>
                  <a:cubicBezTo>
                    <a:pt x="4686300" y="238578"/>
                    <a:pt x="4705974" y="246137"/>
                    <a:pt x="4785894" y="259115"/>
                  </a:cubicBezTo>
                  <a:cubicBezTo>
                    <a:pt x="4840670" y="268008"/>
                    <a:pt x="4892172" y="279417"/>
                    <a:pt x="4900343" y="284469"/>
                  </a:cubicBezTo>
                  <a:cubicBezTo>
                    <a:pt x="4918435" y="295649"/>
                    <a:pt x="4905391" y="374088"/>
                    <a:pt x="4884079" y="382269"/>
                  </a:cubicBezTo>
                  <a:cubicBezTo>
                    <a:pt x="4876098" y="385328"/>
                    <a:pt x="4824445" y="379203"/>
                    <a:pt x="4769294" y="368651"/>
                  </a:cubicBezTo>
                  <a:cubicBezTo>
                    <a:pt x="4714143" y="358099"/>
                    <a:pt x="4666948" y="351534"/>
                    <a:pt x="4664416" y="354065"/>
                  </a:cubicBezTo>
                  <a:cubicBezTo>
                    <a:pt x="4661885" y="356600"/>
                    <a:pt x="4656583" y="378582"/>
                    <a:pt x="4652633" y="402917"/>
                  </a:cubicBezTo>
                  <a:lnTo>
                    <a:pt x="4645454" y="447162"/>
                  </a:lnTo>
                  <a:lnTo>
                    <a:pt x="4883150" y="482468"/>
                  </a:lnTo>
                  <a:lnTo>
                    <a:pt x="4885870" y="533084"/>
                  </a:lnTo>
                  <a:cubicBezTo>
                    <a:pt x="4887367" y="560927"/>
                    <a:pt x="4883543" y="588753"/>
                    <a:pt x="4877372" y="594922"/>
                  </a:cubicBezTo>
                  <a:cubicBezTo>
                    <a:pt x="4870881" y="601414"/>
                    <a:pt x="4837627" y="597720"/>
                    <a:pt x="4798452" y="586155"/>
                  </a:cubicBezTo>
                  <a:cubicBezTo>
                    <a:pt x="4761216" y="575158"/>
                    <a:pt x="4679315" y="556512"/>
                    <a:pt x="4616450" y="544717"/>
                  </a:cubicBezTo>
                  <a:cubicBezTo>
                    <a:pt x="4553585" y="532922"/>
                    <a:pt x="4501458" y="520662"/>
                    <a:pt x="4500612" y="517467"/>
                  </a:cubicBezTo>
                  <a:cubicBezTo>
                    <a:pt x="4494121" y="492973"/>
                    <a:pt x="4512288" y="378160"/>
                    <a:pt x="4546843" y="225293"/>
                  </a:cubicBezTo>
                  <a:cubicBezTo>
                    <a:pt x="4582323" y="68334"/>
                    <a:pt x="4591342" y="43477"/>
                    <a:pt x="4614801" y="38006"/>
                  </a:cubicBezTo>
                  <a:cubicBezTo>
                    <a:pt x="4618607" y="37117"/>
                    <a:pt x="4625799" y="37039"/>
                    <a:pt x="4635562" y="37626"/>
                  </a:cubicBezTo>
                  <a:close/>
                  <a:moveTo>
                    <a:pt x="3416005" y="24996"/>
                  </a:moveTo>
                  <a:cubicBezTo>
                    <a:pt x="3426202" y="25780"/>
                    <a:pt x="3437957" y="27392"/>
                    <a:pt x="3452171" y="29716"/>
                  </a:cubicBezTo>
                  <a:cubicBezTo>
                    <a:pt x="3530632" y="42543"/>
                    <a:pt x="3565259" y="63174"/>
                    <a:pt x="3600112" y="117854"/>
                  </a:cubicBezTo>
                  <a:cubicBezTo>
                    <a:pt x="3628638" y="162613"/>
                    <a:pt x="3628123" y="163705"/>
                    <a:pt x="3566278" y="189545"/>
                  </a:cubicBezTo>
                  <a:cubicBezTo>
                    <a:pt x="3522594" y="207798"/>
                    <a:pt x="3519312" y="207289"/>
                    <a:pt x="3486901" y="177248"/>
                  </a:cubicBezTo>
                  <a:cubicBezTo>
                    <a:pt x="3444505" y="137957"/>
                    <a:pt x="3390773" y="136908"/>
                    <a:pt x="3346023" y="174493"/>
                  </a:cubicBezTo>
                  <a:cubicBezTo>
                    <a:pt x="3312672" y="202504"/>
                    <a:pt x="3312257" y="204670"/>
                    <a:pt x="3325022" y="284384"/>
                  </a:cubicBezTo>
                  <a:cubicBezTo>
                    <a:pt x="3341243" y="385674"/>
                    <a:pt x="3361534" y="416140"/>
                    <a:pt x="3421560" y="429360"/>
                  </a:cubicBezTo>
                  <a:cubicBezTo>
                    <a:pt x="3477096" y="441583"/>
                    <a:pt x="3498243" y="428452"/>
                    <a:pt x="3524606" y="365355"/>
                  </a:cubicBezTo>
                  <a:cubicBezTo>
                    <a:pt x="3540206" y="328020"/>
                    <a:pt x="3547974" y="322727"/>
                    <a:pt x="3584197" y="324737"/>
                  </a:cubicBezTo>
                  <a:cubicBezTo>
                    <a:pt x="3646413" y="328194"/>
                    <a:pt x="3662309" y="344213"/>
                    <a:pt x="3644253" y="385252"/>
                  </a:cubicBezTo>
                  <a:cubicBezTo>
                    <a:pt x="3581067" y="528861"/>
                    <a:pt x="3539676" y="558783"/>
                    <a:pt x="3416509" y="549871"/>
                  </a:cubicBezTo>
                  <a:cubicBezTo>
                    <a:pt x="3327738" y="543450"/>
                    <a:pt x="3274920" y="506368"/>
                    <a:pt x="3232065" y="420370"/>
                  </a:cubicBezTo>
                  <a:cubicBezTo>
                    <a:pt x="3198155" y="352323"/>
                    <a:pt x="3190190" y="252183"/>
                    <a:pt x="3211464" y="161383"/>
                  </a:cubicBezTo>
                  <a:cubicBezTo>
                    <a:pt x="3222467" y="114424"/>
                    <a:pt x="3230000" y="107601"/>
                    <a:pt x="3342073" y="43104"/>
                  </a:cubicBezTo>
                  <a:cubicBezTo>
                    <a:pt x="3368858" y="27691"/>
                    <a:pt x="3385416" y="22638"/>
                    <a:pt x="3416005" y="24996"/>
                  </a:cubicBezTo>
                  <a:close/>
                  <a:moveTo>
                    <a:pt x="3752821" y="6215"/>
                  </a:moveTo>
                  <a:cubicBezTo>
                    <a:pt x="3808436" y="6215"/>
                    <a:pt x="3808444" y="6224"/>
                    <a:pt x="3809533" y="53840"/>
                  </a:cubicBezTo>
                  <a:cubicBezTo>
                    <a:pt x="3810132" y="80034"/>
                    <a:pt x="3811911" y="190051"/>
                    <a:pt x="3813486" y="298318"/>
                  </a:cubicBezTo>
                  <a:lnTo>
                    <a:pt x="3816350" y="495165"/>
                  </a:lnTo>
                  <a:lnTo>
                    <a:pt x="3775150" y="505455"/>
                  </a:lnTo>
                  <a:cubicBezTo>
                    <a:pt x="3738099" y="514703"/>
                    <a:pt x="3732080" y="512148"/>
                    <a:pt x="3715383" y="480052"/>
                  </a:cubicBezTo>
                  <a:cubicBezTo>
                    <a:pt x="3693207" y="437433"/>
                    <a:pt x="3666201" y="14506"/>
                    <a:pt x="3685328" y="9392"/>
                  </a:cubicBezTo>
                  <a:cubicBezTo>
                    <a:pt x="3691857" y="7644"/>
                    <a:pt x="3722229" y="6215"/>
                    <a:pt x="3752821" y="6215"/>
                  </a:cubicBezTo>
                  <a:close/>
                  <a:moveTo>
                    <a:pt x="4275117" y="94"/>
                  </a:moveTo>
                  <a:cubicBezTo>
                    <a:pt x="4327817" y="-425"/>
                    <a:pt x="4385548" y="1207"/>
                    <a:pt x="4419600" y="4524"/>
                  </a:cubicBezTo>
                  <a:lnTo>
                    <a:pt x="4502150" y="12565"/>
                  </a:lnTo>
                  <a:lnTo>
                    <a:pt x="4512617" y="62033"/>
                  </a:lnTo>
                  <a:cubicBezTo>
                    <a:pt x="4525616" y="123468"/>
                    <a:pt x="4512058" y="133944"/>
                    <a:pt x="4431836" y="124443"/>
                  </a:cubicBezTo>
                  <a:lnTo>
                    <a:pt x="4372835" y="117458"/>
                  </a:lnTo>
                  <a:lnTo>
                    <a:pt x="4364308" y="276941"/>
                  </a:lnTo>
                  <a:cubicBezTo>
                    <a:pt x="4351887" y="509299"/>
                    <a:pt x="4350400" y="514215"/>
                    <a:pt x="4292567" y="514215"/>
                  </a:cubicBezTo>
                  <a:cubicBezTo>
                    <a:pt x="4209256" y="514215"/>
                    <a:pt x="4203952" y="497336"/>
                    <a:pt x="4222732" y="291968"/>
                  </a:cubicBezTo>
                  <a:cubicBezTo>
                    <a:pt x="4231674" y="194178"/>
                    <a:pt x="4235337" y="110243"/>
                    <a:pt x="4230870" y="105444"/>
                  </a:cubicBezTo>
                  <a:cubicBezTo>
                    <a:pt x="4226404" y="100644"/>
                    <a:pt x="4197033" y="94929"/>
                    <a:pt x="4165600" y="92742"/>
                  </a:cubicBezTo>
                  <a:cubicBezTo>
                    <a:pt x="4109829" y="88861"/>
                    <a:pt x="4108508" y="87769"/>
                    <a:pt x="4110858" y="47490"/>
                  </a:cubicBezTo>
                  <a:lnTo>
                    <a:pt x="4113267" y="6215"/>
                  </a:lnTo>
                  <a:lnTo>
                    <a:pt x="4225158" y="1352"/>
                  </a:lnTo>
                  <a:cubicBezTo>
                    <a:pt x="4240543" y="680"/>
                    <a:pt x="4257551" y="270"/>
                    <a:pt x="4275117" y="9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-文本框 95">
              <a:extLst>
                <a:ext uri="{FF2B5EF4-FFF2-40B4-BE49-F238E27FC236}">
                  <a16:creationId xmlns:a16="http://schemas.microsoft.com/office/drawing/2014/main" id="{8EB1AE62-96C6-4CC9-9868-CA9720B07A7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8563573" y="5069309"/>
              <a:ext cx="889037" cy="306720"/>
            </a:xfrm>
            <a:custGeom>
              <a:avLst/>
              <a:gdLst/>
              <a:ahLst/>
              <a:cxnLst/>
              <a:rect l="l" t="t" r="r" b="b"/>
              <a:pathLst>
                <a:path w="1292423" h="445889">
                  <a:moveTo>
                    <a:pt x="462557" y="238423"/>
                  </a:moveTo>
                  <a:cubicBezTo>
                    <a:pt x="442118" y="238423"/>
                    <a:pt x="426888" y="245467"/>
                    <a:pt x="416867" y="259556"/>
                  </a:cubicBezTo>
                  <a:cubicBezTo>
                    <a:pt x="406846" y="273646"/>
                    <a:pt x="401835" y="288925"/>
                    <a:pt x="401835" y="305396"/>
                  </a:cubicBezTo>
                  <a:cubicBezTo>
                    <a:pt x="401835" y="328414"/>
                    <a:pt x="407739" y="346373"/>
                    <a:pt x="419546" y="359271"/>
                  </a:cubicBezTo>
                  <a:cubicBezTo>
                    <a:pt x="431353" y="372170"/>
                    <a:pt x="446087" y="378619"/>
                    <a:pt x="463748" y="378619"/>
                  </a:cubicBezTo>
                  <a:cubicBezTo>
                    <a:pt x="481012" y="378619"/>
                    <a:pt x="495299" y="372418"/>
                    <a:pt x="506610" y="360015"/>
                  </a:cubicBezTo>
                  <a:cubicBezTo>
                    <a:pt x="517921" y="347613"/>
                    <a:pt x="523577" y="329704"/>
                    <a:pt x="523577" y="306289"/>
                  </a:cubicBezTo>
                  <a:cubicBezTo>
                    <a:pt x="523577" y="285849"/>
                    <a:pt x="517822" y="269429"/>
                    <a:pt x="506313" y="257026"/>
                  </a:cubicBezTo>
                  <a:cubicBezTo>
                    <a:pt x="494803" y="244624"/>
                    <a:pt x="480218" y="238423"/>
                    <a:pt x="462557" y="238423"/>
                  </a:cubicBezTo>
                  <a:close/>
                  <a:moveTo>
                    <a:pt x="792956" y="69354"/>
                  </a:moveTo>
                  <a:cubicBezTo>
                    <a:pt x="777477" y="69354"/>
                    <a:pt x="764629" y="75456"/>
                    <a:pt x="754409" y="87660"/>
                  </a:cubicBezTo>
                  <a:cubicBezTo>
                    <a:pt x="744190" y="99864"/>
                    <a:pt x="739080" y="119856"/>
                    <a:pt x="739080" y="147638"/>
                  </a:cubicBezTo>
                  <a:cubicBezTo>
                    <a:pt x="739080" y="175816"/>
                    <a:pt x="744636" y="196503"/>
                    <a:pt x="755749" y="209699"/>
                  </a:cubicBezTo>
                  <a:cubicBezTo>
                    <a:pt x="766861" y="222895"/>
                    <a:pt x="780752" y="229493"/>
                    <a:pt x="797420" y="229493"/>
                  </a:cubicBezTo>
                  <a:cubicBezTo>
                    <a:pt x="813494" y="229493"/>
                    <a:pt x="827037" y="223143"/>
                    <a:pt x="838051" y="210443"/>
                  </a:cubicBezTo>
                  <a:cubicBezTo>
                    <a:pt x="849064" y="197743"/>
                    <a:pt x="854570" y="179090"/>
                    <a:pt x="854570" y="154484"/>
                  </a:cubicBezTo>
                  <a:cubicBezTo>
                    <a:pt x="854570" y="127496"/>
                    <a:pt x="848369" y="106561"/>
                    <a:pt x="835967" y="91678"/>
                  </a:cubicBezTo>
                  <a:cubicBezTo>
                    <a:pt x="823565" y="76796"/>
                    <a:pt x="809227" y="69354"/>
                    <a:pt x="792956" y="69354"/>
                  </a:cubicBezTo>
                  <a:close/>
                  <a:moveTo>
                    <a:pt x="462259" y="66378"/>
                  </a:moveTo>
                  <a:cubicBezTo>
                    <a:pt x="446186" y="66378"/>
                    <a:pt x="433387" y="71140"/>
                    <a:pt x="423862" y="80665"/>
                  </a:cubicBezTo>
                  <a:cubicBezTo>
                    <a:pt x="414337" y="90190"/>
                    <a:pt x="409574" y="102791"/>
                    <a:pt x="409574" y="118467"/>
                  </a:cubicBezTo>
                  <a:cubicBezTo>
                    <a:pt x="409574" y="135136"/>
                    <a:pt x="414287" y="148134"/>
                    <a:pt x="423713" y="157460"/>
                  </a:cubicBezTo>
                  <a:cubicBezTo>
                    <a:pt x="433139" y="166787"/>
                    <a:pt x="445690" y="171450"/>
                    <a:pt x="461367" y="171450"/>
                  </a:cubicBezTo>
                  <a:cubicBezTo>
                    <a:pt x="477241" y="171450"/>
                    <a:pt x="489941" y="166737"/>
                    <a:pt x="499467" y="157312"/>
                  </a:cubicBezTo>
                  <a:cubicBezTo>
                    <a:pt x="508991" y="147886"/>
                    <a:pt x="513754" y="134839"/>
                    <a:pt x="513754" y="118170"/>
                  </a:cubicBezTo>
                  <a:cubicBezTo>
                    <a:pt x="513754" y="102493"/>
                    <a:pt x="509041" y="89942"/>
                    <a:pt x="499615" y="80516"/>
                  </a:cubicBezTo>
                  <a:cubicBezTo>
                    <a:pt x="490189" y="71090"/>
                    <a:pt x="477738" y="66378"/>
                    <a:pt x="462259" y="66378"/>
                  </a:cubicBezTo>
                  <a:close/>
                  <a:moveTo>
                    <a:pt x="1006375" y="7739"/>
                  </a:moveTo>
                  <a:lnTo>
                    <a:pt x="1292423" y="7739"/>
                  </a:lnTo>
                  <a:lnTo>
                    <a:pt x="1292423" y="68461"/>
                  </a:lnTo>
                  <a:cubicBezTo>
                    <a:pt x="1268809" y="91678"/>
                    <a:pt x="1244798" y="125016"/>
                    <a:pt x="1220390" y="168474"/>
                  </a:cubicBezTo>
                  <a:cubicBezTo>
                    <a:pt x="1195982" y="211931"/>
                    <a:pt x="1177379" y="258118"/>
                    <a:pt x="1164579" y="307033"/>
                  </a:cubicBezTo>
                  <a:cubicBezTo>
                    <a:pt x="1151780" y="355947"/>
                    <a:pt x="1145480" y="399653"/>
                    <a:pt x="1145678" y="438150"/>
                  </a:cubicBezTo>
                  <a:lnTo>
                    <a:pt x="1065013" y="438150"/>
                  </a:lnTo>
                  <a:cubicBezTo>
                    <a:pt x="1066403" y="377825"/>
                    <a:pt x="1078854" y="316310"/>
                    <a:pt x="1102369" y="253603"/>
                  </a:cubicBezTo>
                  <a:cubicBezTo>
                    <a:pt x="1125884" y="190897"/>
                    <a:pt x="1157287" y="134839"/>
                    <a:pt x="1196577" y="85428"/>
                  </a:cubicBezTo>
                  <a:lnTo>
                    <a:pt x="1006375" y="85428"/>
                  </a:lnTo>
                  <a:close/>
                  <a:moveTo>
                    <a:pt x="796825" y="0"/>
                  </a:moveTo>
                  <a:cubicBezTo>
                    <a:pt x="841077" y="0"/>
                    <a:pt x="877391" y="17115"/>
                    <a:pt x="905767" y="51346"/>
                  </a:cubicBezTo>
                  <a:cubicBezTo>
                    <a:pt x="934144" y="85576"/>
                    <a:pt x="948332" y="141883"/>
                    <a:pt x="948332" y="220266"/>
                  </a:cubicBezTo>
                  <a:cubicBezTo>
                    <a:pt x="948332" y="300038"/>
                    <a:pt x="933549" y="357585"/>
                    <a:pt x="903981" y="392906"/>
                  </a:cubicBezTo>
                  <a:cubicBezTo>
                    <a:pt x="874414" y="428228"/>
                    <a:pt x="835917" y="445889"/>
                    <a:pt x="788491" y="445889"/>
                  </a:cubicBezTo>
                  <a:cubicBezTo>
                    <a:pt x="754359" y="445889"/>
                    <a:pt x="726777" y="436811"/>
                    <a:pt x="705742" y="418654"/>
                  </a:cubicBezTo>
                  <a:cubicBezTo>
                    <a:pt x="684708" y="400497"/>
                    <a:pt x="671214" y="373360"/>
                    <a:pt x="665261" y="337245"/>
                  </a:cubicBezTo>
                  <a:lnTo>
                    <a:pt x="746223" y="328315"/>
                  </a:lnTo>
                  <a:cubicBezTo>
                    <a:pt x="748208" y="344785"/>
                    <a:pt x="753367" y="356989"/>
                    <a:pt x="761702" y="364927"/>
                  </a:cubicBezTo>
                  <a:cubicBezTo>
                    <a:pt x="770036" y="372864"/>
                    <a:pt x="781049" y="376833"/>
                    <a:pt x="794741" y="376833"/>
                  </a:cubicBezTo>
                  <a:cubicBezTo>
                    <a:pt x="812006" y="376833"/>
                    <a:pt x="826690" y="368896"/>
                    <a:pt x="838795" y="353021"/>
                  </a:cubicBezTo>
                  <a:cubicBezTo>
                    <a:pt x="850899" y="337146"/>
                    <a:pt x="858638" y="304205"/>
                    <a:pt x="862012" y="254199"/>
                  </a:cubicBezTo>
                  <a:cubicBezTo>
                    <a:pt x="840977" y="278606"/>
                    <a:pt x="814684" y="290810"/>
                    <a:pt x="783133" y="290810"/>
                  </a:cubicBezTo>
                  <a:cubicBezTo>
                    <a:pt x="748803" y="290810"/>
                    <a:pt x="719186" y="277565"/>
                    <a:pt x="694283" y="251073"/>
                  </a:cubicBezTo>
                  <a:cubicBezTo>
                    <a:pt x="669379" y="224582"/>
                    <a:pt x="656927" y="190103"/>
                    <a:pt x="656927" y="147638"/>
                  </a:cubicBezTo>
                  <a:cubicBezTo>
                    <a:pt x="656927" y="103386"/>
                    <a:pt x="670073" y="67717"/>
                    <a:pt x="696366" y="40630"/>
                  </a:cubicBezTo>
                  <a:cubicBezTo>
                    <a:pt x="722659" y="13544"/>
                    <a:pt x="756145" y="0"/>
                    <a:pt x="796825" y="0"/>
                  </a:cubicBezTo>
                  <a:close/>
                  <a:moveTo>
                    <a:pt x="461367" y="0"/>
                  </a:moveTo>
                  <a:cubicBezTo>
                    <a:pt x="502840" y="0"/>
                    <a:pt x="535036" y="10617"/>
                    <a:pt x="557956" y="31849"/>
                  </a:cubicBezTo>
                  <a:cubicBezTo>
                    <a:pt x="580875" y="53082"/>
                    <a:pt x="592335" y="79971"/>
                    <a:pt x="592335" y="112514"/>
                  </a:cubicBezTo>
                  <a:cubicBezTo>
                    <a:pt x="592335" y="132755"/>
                    <a:pt x="587077" y="150763"/>
                    <a:pt x="576559" y="166539"/>
                  </a:cubicBezTo>
                  <a:cubicBezTo>
                    <a:pt x="566042" y="182315"/>
                    <a:pt x="551259" y="194370"/>
                    <a:pt x="532209" y="202704"/>
                  </a:cubicBezTo>
                  <a:cubicBezTo>
                    <a:pt x="556418" y="212428"/>
                    <a:pt x="574823" y="226616"/>
                    <a:pt x="587424" y="245269"/>
                  </a:cubicBezTo>
                  <a:cubicBezTo>
                    <a:pt x="600025" y="263922"/>
                    <a:pt x="606325" y="285453"/>
                    <a:pt x="606325" y="309860"/>
                  </a:cubicBezTo>
                  <a:cubicBezTo>
                    <a:pt x="606325" y="350143"/>
                    <a:pt x="593476" y="382885"/>
                    <a:pt x="567779" y="408087"/>
                  </a:cubicBezTo>
                  <a:cubicBezTo>
                    <a:pt x="542081" y="433288"/>
                    <a:pt x="507900" y="445889"/>
                    <a:pt x="465236" y="445889"/>
                  </a:cubicBezTo>
                  <a:cubicBezTo>
                    <a:pt x="425549" y="445889"/>
                    <a:pt x="392509" y="435471"/>
                    <a:pt x="366117" y="414635"/>
                  </a:cubicBezTo>
                  <a:cubicBezTo>
                    <a:pt x="334962" y="390029"/>
                    <a:pt x="319384" y="356295"/>
                    <a:pt x="319384" y="313432"/>
                  </a:cubicBezTo>
                  <a:cubicBezTo>
                    <a:pt x="319384" y="289818"/>
                    <a:pt x="325238" y="268139"/>
                    <a:pt x="336946" y="248394"/>
                  </a:cubicBezTo>
                  <a:cubicBezTo>
                    <a:pt x="348654" y="228650"/>
                    <a:pt x="367109" y="213420"/>
                    <a:pt x="392310" y="202704"/>
                  </a:cubicBezTo>
                  <a:cubicBezTo>
                    <a:pt x="370681" y="193576"/>
                    <a:pt x="354954" y="181025"/>
                    <a:pt x="345132" y="165051"/>
                  </a:cubicBezTo>
                  <a:cubicBezTo>
                    <a:pt x="335309" y="149076"/>
                    <a:pt x="330398" y="131564"/>
                    <a:pt x="330398" y="112514"/>
                  </a:cubicBezTo>
                  <a:cubicBezTo>
                    <a:pt x="330398" y="79971"/>
                    <a:pt x="341758" y="53082"/>
                    <a:pt x="364479" y="31849"/>
                  </a:cubicBezTo>
                  <a:cubicBezTo>
                    <a:pt x="387201" y="10617"/>
                    <a:pt x="419496" y="0"/>
                    <a:pt x="461367" y="0"/>
                  </a:cubicBezTo>
                  <a:close/>
                  <a:moveTo>
                    <a:pt x="123824" y="0"/>
                  </a:moveTo>
                  <a:lnTo>
                    <a:pt x="191690" y="0"/>
                  </a:lnTo>
                  <a:lnTo>
                    <a:pt x="191690" y="438150"/>
                  </a:lnTo>
                  <a:lnTo>
                    <a:pt x="108049" y="438150"/>
                  </a:lnTo>
                  <a:lnTo>
                    <a:pt x="108049" y="122932"/>
                  </a:lnTo>
                  <a:cubicBezTo>
                    <a:pt x="77489" y="151507"/>
                    <a:pt x="41473" y="172641"/>
                    <a:pt x="0" y="186333"/>
                  </a:cubicBezTo>
                  <a:lnTo>
                    <a:pt x="0" y="110431"/>
                  </a:lnTo>
                  <a:cubicBezTo>
                    <a:pt x="21827" y="103287"/>
                    <a:pt x="45541" y="89744"/>
                    <a:pt x="71139" y="69801"/>
                  </a:cubicBezTo>
                  <a:cubicBezTo>
                    <a:pt x="96738" y="49858"/>
                    <a:pt x="114299" y="26591"/>
                    <a:pt x="1238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C745205-C1EA-432F-A4E2-67C51F6B6406}"/>
                </a:ext>
              </a:extLst>
            </p:cNvPr>
            <p:cNvGrpSpPr/>
            <p:nvPr/>
          </p:nvGrpSpPr>
          <p:grpSpPr>
            <a:xfrm>
              <a:off x="7190514" y="2057400"/>
              <a:ext cx="3565425" cy="2713799"/>
              <a:chOff x="6096300" y="-1358304"/>
              <a:chExt cx="6783013" cy="5162844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3D1EB8B2-FC65-49A8-963F-EA2835FD179A}"/>
                  </a:ext>
                </a:extLst>
              </p:cNvPr>
              <p:cNvSpPr/>
              <p:nvPr/>
            </p:nvSpPr>
            <p:spPr>
              <a:xfrm>
                <a:off x="6096300" y="-1358304"/>
                <a:ext cx="6783013" cy="5162844"/>
              </a:xfrm>
              <a:custGeom>
                <a:avLst/>
                <a:gdLst>
                  <a:gd name="connsiteX0" fmla="*/ 339417 w 6783013"/>
                  <a:gd name="connsiteY0" fmla="*/ 1676636 h 5162844"/>
                  <a:gd name="connsiteX1" fmla="*/ 354562 w 6783013"/>
                  <a:gd name="connsiteY1" fmla="*/ 1678045 h 5162844"/>
                  <a:gd name="connsiteX2" fmla="*/ 388125 w 6783013"/>
                  <a:gd name="connsiteY2" fmla="*/ 1745542 h 5162844"/>
                  <a:gd name="connsiteX3" fmla="*/ 462466 w 6783013"/>
                  <a:gd name="connsiteY3" fmla="*/ 1915722 h 5162844"/>
                  <a:gd name="connsiteX4" fmla="*/ 416627 w 6783013"/>
                  <a:gd name="connsiteY4" fmla="*/ 2064456 h 5162844"/>
                  <a:gd name="connsiteX5" fmla="*/ 231802 w 6783013"/>
                  <a:gd name="connsiteY5" fmla="*/ 2716462 h 5162844"/>
                  <a:gd name="connsiteX6" fmla="*/ 461645 w 6783013"/>
                  <a:gd name="connsiteY6" fmla="*/ 3494257 h 5162844"/>
                  <a:gd name="connsiteX7" fmla="*/ 1068007 w 6783013"/>
                  <a:gd name="connsiteY7" fmla="*/ 4010565 h 5162844"/>
                  <a:gd name="connsiteX8" fmla="*/ 1392022 w 6783013"/>
                  <a:gd name="connsiteY8" fmla="*/ 4199263 h 5162844"/>
                  <a:gd name="connsiteX9" fmla="*/ 809897 w 6783013"/>
                  <a:gd name="connsiteY9" fmla="*/ 3957216 h 5162844"/>
                  <a:gd name="connsiteX10" fmla="*/ 96412 w 6783013"/>
                  <a:gd name="connsiteY10" fmla="*/ 3161991 h 5162844"/>
                  <a:gd name="connsiteX11" fmla="*/ 8 w 6783013"/>
                  <a:gd name="connsiteY11" fmla="*/ 2633384 h 5162844"/>
                  <a:gd name="connsiteX12" fmla="*/ 58213 w 6783013"/>
                  <a:gd name="connsiteY12" fmla="*/ 2214284 h 5162844"/>
                  <a:gd name="connsiteX13" fmla="*/ 270692 w 6783013"/>
                  <a:gd name="connsiteY13" fmla="*/ 1760447 h 5162844"/>
                  <a:gd name="connsiteX14" fmla="*/ 339417 w 6783013"/>
                  <a:gd name="connsiteY14" fmla="*/ 1676636 h 5162844"/>
                  <a:gd name="connsiteX15" fmla="*/ 3754737 w 6783013"/>
                  <a:gd name="connsiteY15" fmla="*/ 7 h 5162844"/>
                  <a:gd name="connsiteX16" fmla="*/ 4204155 w 6783013"/>
                  <a:gd name="connsiteY16" fmla="*/ 10991 h 5162844"/>
                  <a:gd name="connsiteX17" fmla="*/ 4653648 w 6783013"/>
                  <a:gd name="connsiteY17" fmla="*/ 61847 h 5162844"/>
                  <a:gd name="connsiteX18" fmla="*/ 4786998 w 6783013"/>
                  <a:gd name="connsiteY18" fmla="*/ 84901 h 5162844"/>
                  <a:gd name="connsiteX19" fmla="*/ 5668977 w 6783013"/>
                  <a:gd name="connsiteY19" fmla="*/ 375704 h 5162844"/>
                  <a:gd name="connsiteX20" fmla="*/ 6351440 w 6783013"/>
                  <a:gd name="connsiteY20" fmla="*/ 899834 h 5162844"/>
                  <a:gd name="connsiteX21" fmla="*/ 6769120 w 6783013"/>
                  <a:gd name="connsiteY21" fmla="*/ 1893976 h 5162844"/>
                  <a:gd name="connsiteX22" fmla="*/ 6676677 w 6783013"/>
                  <a:gd name="connsiteY22" fmla="*/ 2639358 h 5162844"/>
                  <a:gd name="connsiteX23" fmla="*/ 6412782 w 6783013"/>
                  <a:gd name="connsiteY23" fmla="*/ 3160434 h 5162844"/>
                  <a:gd name="connsiteX24" fmla="*/ 6165769 w 6783013"/>
                  <a:gd name="connsiteY24" fmla="*/ 3490634 h 5162844"/>
                  <a:gd name="connsiteX25" fmla="*/ 5798917 w 6783013"/>
                  <a:gd name="connsiteY25" fmla="*/ 3875497 h 5162844"/>
                  <a:gd name="connsiteX26" fmla="*/ 5333098 w 6783013"/>
                  <a:gd name="connsiteY26" fmla="*/ 4220168 h 5162844"/>
                  <a:gd name="connsiteX27" fmla="*/ 4926698 w 6783013"/>
                  <a:gd name="connsiteY27" fmla="*/ 4462690 h 5162844"/>
                  <a:gd name="connsiteX28" fmla="*/ 4463148 w 6783013"/>
                  <a:gd name="connsiteY28" fmla="*/ 4681198 h 5162844"/>
                  <a:gd name="connsiteX29" fmla="*/ 3961498 w 6783013"/>
                  <a:gd name="connsiteY29" fmla="*/ 4861836 h 5162844"/>
                  <a:gd name="connsiteX30" fmla="*/ 3809098 w 6783013"/>
                  <a:gd name="connsiteY30" fmla="*/ 4906602 h 5162844"/>
                  <a:gd name="connsiteX31" fmla="*/ 3669398 w 6783013"/>
                  <a:gd name="connsiteY31" fmla="*/ 4944004 h 5162844"/>
                  <a:gd name="connsiteX32" fmla="*/ 3542398 w 6783013"/>
                  <a:gd name="connsiteY32" fmla="*/ 4976221 h 5162844"/>
                  <a:gd name="connsiteX33" fmla="*/ 2970898 w 6783013"/>
                  <a:gd name="connsiteY33" fmla="*/ 5083086 h 5162844"/>
                  <a:gd name="connsiteX34" fmla="*/ 2684498 w 6783013"/>
                  <a:gd name="connsiteY34" fmla="*/ 5128407 h 5162844"/>
                  <a:gd name="connsiteX35" fmla="*/ 1814222 w 6783013"/>
                  <a:gd name="connsiteY35" fmla="*/ 5162680 h 5162844"/>
                  <a:gd name="connsiteX36" fmla="*/ 1248007 w 6783013"/>
                  <a:gd name="connsiteY36" fmla="*/ 5007082 h 5162844"/>
                  <a:gd name="connsiteX37" fmla="*/ 1192120 w 6783013"/>
                  <a:gd name="connsiteY37" fmla="*/ 4925464 h 5162844"/>
                  <a:gd name="connsiteX38" fmla="*/ 1185327 w 6783013"/>
                  <a:gd name="connsiteY38" fmla="*/ 4799228 h 5162844"/>
                  <a:gd name="connsiteX39" fmla="*/ 1218989 w 6783013"/>
                  <a:gd name="connsiteY39" fmla="*/ 4715610 h 5162844"/>
                  <a:gd name="connsiteX40" fmla="*/ 1237348 w 6783013"/>
                  <a:gd name="connsiteY40" fmla="*/ 4688191 h 5162844"/>
                  <a:gd name="connsiteX41" fmla="*/ 1341019 w 6783013"/>
                  <a:gd name="connsiteY41" fmla="*/ 4519701 h 5162844"/>
                  <a:gd name="connsiteX42" fmla="*/ 1563324 w 6783013"/>
                  <a:gd name="connsiteY42" fmla="*/ 4280151 h 5162844"/>
                  <a:gd name="connsiteX43" fmla="*/ 1580248 w 6783013"/>
                  <a:gd name="connsiteY43" fmla="*/ 4270019 h 5162844"/>
                  <a:gd name="connsiteX44" fmla="*/ 2023164 w 6783013"/>
                  <a:gd name="connsiteY44" fmla="*/ 3739117 h 5162844"/>
                  <a:gd name="connsiteX45" fmla="*/ 2194659 w 6783013"/>
                  <a:gd name="connsiteY45" fmla="*/ 3547784 h 5162844"/>
                  <a:gd name="connsiteX46" fmla="*/ 2367304 w 6783013"/>
                  <a:gd name="connsiteY46" fmla="*/ 3357284 h 5162844"/>
                  <a:gd name="connsiteX47" fmla="*/ 2513309 w 6783013"/>
                  <a:gd name="connsiteY47" fmla="*/ 3196609 h 5162844"/>
                  <a:gd name="connsiteX48" fmla="*/ 2583548 w 6783013"/>
                  <a:gd name="connsiteY48" fmla="*/ 3120004 h 5162844"/>
                  <a:gd name="connsiteX49" fmla="*/ 2920269 w 6783013"/>
                  <a:gd name="connsiteY49" fmla="*/ 2748951 h 5162844"/>
                  <a:gd name="connsiteX50" fmla="*/ 3002855 w 6783013"/>
                  <a:gd name="connsiteY50" fmla="*/ 2658784 h 5162844"/>
                  <a:gd name="connsiteX51" fmla="*/ 3391098 w 6783013"/>
                  <a:gd name="connsiteY51" fmla="*/ 2240669 h 5162844"/>
                  <a:gd name="connsiteX52" fmla="*/ 3491598 w 6783013"/>
                  <a:gd name="connsiteY52" fmla="*/ 2131569 h 5162844"/>
                  <a:gd name="connsiteX53" fmla="*/ 3809098 w 6783013"/>
                  <a:gd name="connsiteY53" fmla="*/ 1787729 h 5162844"/>
                  <a:gd name="connsiteX54" fmla="*/ 3993248 w 6783013"/>
                  <a:gd name="connsiteY54" fmla="*/ 1586749 h 5162844"/>
                  <a:gd name="connsiteX55" fmla="*/ 4151998 w 6783013"/>
                  <a:gd name="connsiteY55" fmla="*/ 1414703 h 5162844"/>
                  <a:gd name="connsiteX56" fmla="*/ 4700523 w 6783013"/>
                  <a:gd name="connsiteY56" fmla="*/ 1420794 h 5162844"/>
                  <a:gd name="connsiteX57" fmla="*/ 5256428 w 6783013"/>
                  <a:gd name="connsiteY57" fmla="*/ 1438824 h 5162844"/>
                  <a:gd name="connsiteX58" fmla="*/ 5216258 w 6783013"/>
                  <a:gd name="connsiteY58" fmla="*/ 1492799 h 5162844"/>
                  <a:gd name="connsiteX59" fmla="*/ 5041376 w 6783013"/>
                  <a:gd name="connsiteY59" fmla="*/ 1680884 h 5162844"/>
                  <a:gd name="connsiteX60" fmla="*/ 4906933 w 6783013"/>
                  <a:gd name="connsiteY60" fmla="*/ 1833284 h 5162844"/>
                  <a:gd name="connsiteX61" fmla="*/ 4831788 w 6783013"/>
                  <a:gd name="connsiteY61" fmla="*/ 1934351 h 5162844"/>
                  <a:gd name="connsiteX62" fmla="*/ 4718226 w 6783013"/>
                  <a:gd name="connsiteY62" fmla="*/ 2067238 h 5162844"/>
                  <a:gd name="connsiteX63" fmla="*/ 4481826 w 6783013"/>
                  <a:gd name="connsiteY63" fmla="*/ 2322184 h 5162844"/>
                  <a:gd name="connsiteX64" fmla="*/ 4298048 w 6783013"/>
                  <a:gd name="connsiteY64" fmla="*/ 2531410 h 5162844"/>
                  <a:gd name="connsiteX65" fmla="*/ 4196448 w 6783013"/>
                  <a:gd name="connsiteY65" fmla="*/ 2645250 h 5162844"/>
                  <a:gd name="connsiteX66" fmla="*/ 4113848 w 6783013"/>
                  <a:gd name="connsiteY66" fmla="*/ 2739757 h 5162844"/>
                  <a:gd name="connsiteX67" fmla="*/ 3845180 w 6783013"/>
                  <a:gd name="connsiteY67" fmla="*/ 3058973 h 5162844"/>
                  <a:gd name="connsiteX68" fmla="*/ 3794211 w 6783013"/>
                  <a:gd name="connsiteY68" fmla="*/ 3117696 h 5162844"/>
                  <a:gd name="connsiteX69" fmla="*/ 3581270 w 6783013"/>
                  <a:gd name="connsiteY69" fmla="*/ 3352507 h 5162844"/>
                  <a:gd name="connsiteX70" fmla="*/ 3409300 w 6783013"/>
                  <a:gd name="connsiteY70" fmla="*/ 3547784 h 5162844"/>
                  <a:gd name="connsiteX71" fmla="*/ 3276727 w 6783013"/>
                  <a:gd name="connsiteY71" fmla="*/ 3700184 h 5162844"/>
                  <a:gd name="connsiteX72" fmla="*/ 3099428 w 6783013"/>
                  <a:gd name="connsiteY72" fmla="*/ 3903384 h 5162844"/>
                  <a:gd name="connsiteX73" fmla="*/ 2837548 w 6783013"/>
                  <a:gd name="connsiteY73" fmla="*/ 4239917 h 5162844"/>
                  <a:gd name="connsiteX74" fmla="*/ 3199498 w 6783013"/>
                  <a:gd name="connsiteY74" fmla="*/ 4200975 h 5162844"/>
                  <a:gd name="connsiteX75" fmla="*/ 3434007 w 6783013"/>
                  <a:gd name="connsiteY75" fmla="*/ 4170007 h 5162844"/>
                  <a:gd name="connsiteX76" fmla="*/ 3586407 w 6783013"/>
                  <a:gd name="connsiteY76" fmla="*/ 4137293 h 5162844"/>
                  <a:gd name="connsiteX77" fmla="*/ 3694798 w 6783013"/>
                  <a:gd name="connsiteY77" fmla="*/ 4100763 h 5162844"/>
                  <a:gd name="connsiteX78" fmla="*/ 3994164 w 6783013"/>
                  <a:gd name="connsiteY78" fmla="*/ 4030384 h 5162844"/>
                  <a:gd name="connsiteX79" fmla="*/ 4042129 w 6783013"/>
                  <a:gd name="connsiteY79" fmla="*/ 4006806 h 5162844"/>
                  <a:gd name="connsiteX80" fmla="*/ 4234548 w 6783013"/>
                  <a:gd name="connsiteY80" fmla="*/ 3921925 h 5162844"/>
                  <a:gd name="connsiteX81" fmla="*/ 5002898 w 6783013"/>
                  <a:gd name="connsiteY81" fmla="*/ 3518862 h 5162844"/>
                  <a:gd name="connsiteX82" fmla="*/ 5131080 w 6783013"/>
                  <a:gd name="connsiteY82" fmla="*/ 3435901 h 5162844"/>
                  <a:gd name="connsiteX83" fmla="*/ 5351356 w 6783013"/>
                  <a:gd name="connsiteY83" fmla="*/ 3276163 h 5162844"/>
                  <a:gd name="connsiteX84" fmla="*/ 5811244 w 6783013"/>
                  <a:gd name="connsiteY84" fmla="*/ 2779434 h 5162844"/>
                  <a:gd name="connsiteX85" fmla="*/ 5914835 w 6783013"/>
                  <a:gd name="connsiteY85" fmla="*/ 2623878 h 5162844"/>
                  <a:gd name="connsiteX86" fmla="*/ 6046181 w 6783013"/>
                  <a:gd name="connsiteY86" fmla="*/ 2233334 h 5162844"/>
                  <a:gd name="connsiteX87" fmla="*/ 6068078 w 6783013"/>
                  <a:gd name="connsiteY87" fmla="*/ 1915834 h 5162844"/>
                  <a:gd name="connsiteX88" fmla="*/ 6032517 w 6783013"/>
                  <a:gd name="connsiteY88" fmla="*/ 1598334 h 5162844"/>
                  <a:gd name="connsiteX89" fmla="*/ 5462130 w 6783013"/>
                  <a:gd name="connsiteY89" fmla="*/ 922362 h 5162844"/>
                  <a:gd name="connsiteX90" fmla="*/ 4499926 w 6783013"/>
                  <a:gd name="connsiteY90" fmla="*/ 543373 h 5162844"/>
                  <a:gd name="connsiteX91" fmla="*/ 4377151 w 6783013"/>
                  <a:gd name="connsiteY91" fmla="*/ 520628 h 5162844"/>
                  <a:gd name="connsiteX92" fmla="*/ 4120175 w 6783013"/>
                  <a:gd name="connsiteY92" fmla="*/ 486612 h 5162844"/>
                  <a:gd name="connsiteX93" fmla="*/ 3656698 w 6783013"/>
                  <a:gd name="connsiteY93" fmla="*/ 473803 h 5162844"/>
                  <a:gd name="connsiteX94" fmla="*/ 3265996 w 6783013"/>
                  <a:gd name="connsiteY94" fmla="*/ 520358 h 5162844"/>
                  <a:gd name="connsiteX95" fmla="*/ 2942146 w 6783013"/>
                  <a:gd name="connsiteY95" fmla="*/ 577737 h 5162844"/>
                  <a:gd name="connsiteX96" fmla="*/ 2342248 w 6783013"/>
                  <a:gd name="connsiteY96" fmla="*/ 734184 h 5162844"/>
                  <a:gd name="connsiteX97" fmla="*/ 1633131 w 6783013"/>
                  <a:gd name="connsiteY97" fmla="*/ 1025157 h 5162844"/>
                  <a:gd name="connsiteX98" fmla="*/ 1488240 w 6783013"/>
                  <a:gd name="connsiteY98" fmla="*/ 1096684 h 5162844"/>
                  <a:gd name="connsiteX99" fmla="*/ 1378208 w 6783013"/>
                  <a:gd name="connsiteY99" fmla="*/ 1047488 h 5162844"/>
                  <a:gd name="connsiteX100" fmla="*/ 1127262 w 6783013"/>
                  <a:gd name="connsiteY100" fmla="*/ 963271 h 5162844"/>
                  <a:gd name="connsiteX101" fmla="*/ 1059548 w 6783013"/>
                  <a:gd name="connsiteY101" fmla="*/ 936600 h 5162844"/>
                  <a:gd name="connsiteX102" fmla="*/ 1332338 w 6783013"/>
                  <a:gd name="connsiteY102" fmla="*/ 741084 h 5162844"/>
                  <a:gd name="connsiteX103" fmla="*/ 1398165 w 6783013"/>
                  <a:gd name="connsiteY103" fmla="*/ 690015 h 5162844"/>
                  <a:gd name="connsiteX104" fmla="*/ 2075548 w 6783013"/>
                  <a:gd name="connsiteY104" fmla="*/ 346838 h 5162844"/>
                  <a:gd name="connsiteX105" fmla="*/ 2386698 w 6783013"/>
                  <a:gd name="connsiteY105" fmla="*/ 233165 h 5162844"/>
                  <a:gd name="connsiteX106" fmla="*/ 2475598 w 6783013"/>
                  <a:gd name="connsiteY106" fmla="*/ 208052 h 5162844"/>
                  <a:gd name="connsiteX107" fmla="*/ 2551798 w 6783013"/>
                  <a:gd name="connsiteY107" fmla="*/ 182631 h 5162844"/>
                  <a:gd name="connsiteX108" fmla="*/ 3186798 w 6783013"/>
                  <a:gd name="connsiteY108" fmla="*/ 40593 h 5162844"/>
                  <a:gd name="connsiteX109" fmla="*/ 3453498 w 6783013"/>
                  <a:gd name="connsiteY109" fmla="*/ 12184 h 5162844"/>
                  <a:gd name="connsiteX110" fmla="*/ 3754737 w 6783013"/>
                  <a:gd name="connsiteY110" fmla="*/ 7 h 516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6783013" h="5162844">
                    <a:moveTo>
                      <a:pt x="339417" y="1676636"/>
                    </a:moveTo>
                    <a:cubicBezTo>
                      <a:pt x="344415" y="1675346"/>
                      <a:pt x="349231" y="1676044"/>
                      <a:pt x="354562" y="1678045"/>
                    </a:cubicBezTo>
                    <a:cubicBezTo>
                      <a:pt x="372662" y="1684840"/>
                      <a:pt x="382180" y="1703981"/>
                      <a:pt x="388125" y="1745542"/>
                    </a:cubicBezTo>
                    <a:cubicBezTo>
                      <a:pt x="396525" y="1804264"/>
                      <a:pt x="438834" y="1901116"/>
                      <a:pt x="462466" y="1915722"/>
                    </a:cubicBezTo>
                    <a:cubicBezTo>
                      <a:pt x="487510" y="1931200"/>
                      <a:pt x="474679" y="1972833"/>
                      <a:pt x="416627" y="2064456"/>
                    </a:cubicBezTo>
                    <a:cubicBezTo>
                      <a:pt x="301045" y="2246877"/>
                      <a:pt x="233879" y="2483820"/>
                      <a:pt x="231802" y="2716462"/>
                    </a:cubicBezTo>
                    <a:cubicBezTo>
                      <a:pt x="228782" y="3054680"/>
                      <a:pt x="282515" y="3236513"/>
                      <a:pt x="461645" y="3494257"/>
                    </a:cubicBezTo>
                    <a:cubicBezTo>
                      <a:pt x="587508" y="3675358"/>
                      <a:pt x="860542" y="3907843"/>
                      <a:pt x="1068007" y="4010565"/>
                    </a:cubicBezTo>
                    <a:cubicBezTo>
                      <a:pt x="1301929" y="4126387"/>
                      <a:pt x="1408402" y="4188395"/>
                      <a:pt x="1392022" y="4199263"/>
                    </a:cubicBezTo>
                    <a:cubicBezTo>
                      <a:pt x="1360664" y="4220068"/>
                      <a:pt x="1039357" y="4086469"/>
                      <a:pt x="809897" y="3957216"/>
                    </a:cubicBezTo>
                    <a:cubicBezTo>
                      <a:pt x="495762" y="3780267"/>
                      <a:pt x="183392" y="3432110"/>
                      <a:pt x="96412" y="3161991"/>
                    </a:cubicBezTo>
                    <a:cubicBezTo>
                      <a:pt x="10193" y="2894234"/>
                      <a:pt x="330" y="2840157"/>
                      <a:pt x="8" y="2633384"/>
                    </a:cubicBezTo>
                    <a:cubicBezTo>
                      <a:pt x="-300" y="2435510"/>
                      <a:pt x="7340" y="2380496"/>
                      <a:pt x="58213" y="2214284"/>
                    </a:cubicBezTo>
                    <a:cubicBezTo>
                      <a:pt x="101072" y="2074256"/>
                      <a:pt x="185334" y="1894279"/>
                      <a:pt x="270692" y="1760447"/>
                    </a:cubicBezTo>
                    <a:cubicBezTo>
                      <a:pt x="307792" y="1702279"/>
                      <a:pt x="324424" y="1680508"/>
                      <a:pt x="339417" y="1676636"/>
                    </a:cubicBezTo>
                    <a:close/>
                    <a:moveTo>
                      <a:pt x="3754737" y="7"/>
                    </a:moveTo>
                    <a:cubicBezTo>
                      <a:pt x="3872742" y="-181"/>
                      <a:pt x="4015443" y="3492"/>
                      <a:pt x="4204155" y="10991"/>
                    </a:cubicBezTo>
                    <a:cubicBezTo>
                      <a:pt x="4367399" y="17479"/>
                      <a:pt x="4473081" y="29436"/>
                      <a:pt x="4653648" y="61847"/>
                    </a:cubicBezTo>
                    <a:cubicBezTo>
                      <a:pt x="4706036" y="71251"/>
                      <a:pt x="4766043" y="81625"/>
                      <a:pt x="4786998" y="84901"/>
                    </a:cubicBezTo>
                    <a:cubicBezTo>
                      <a:pt x="4916080" y="105080"/>
                      <a:pt x="5521768" y="304784"/>
                      <a:pt x="5668977" y="375704"/>
                    </a:cubicBezTo>
                    <a:cubicBezTo>
                      <a:pt x="5915000" y="494226"/>
                      <a:pt x="6185065" y="701636"/>
                      <a:pt x="6351440" y="899834"/>
                    </a:cubicBezTo>
                    <a:cubicBezTo>
                      <a:pt x="6599970" y="1195901"/>
                      <a:pt x="6698052" y="1429354"/>
                      <a:pt x="6769120" y="1893976"/>
                    </a:cubicBezTo>
                    <a:cubicBezTo>
                      <a:pt x="6805530" y="2132011"/>
                      <a:pt x="6768885" y="2427488"/>
                      <a:pt x="6676677" y="2639358"/>
                    </a:cubicBezTo>
                    <a:cubicBezTo>
                      <a:pt x="6588009" y="2843096"/>
                      <a:pt x="6480300" y="3055773"/>
                      <a:pt x="6412782" y="3160434"/>
                    </a:cubicBezTo>
                    <a:cubicBezTo>
                      <a:pt x="6368350" y="3229310"/>
                      <a:pt x="6221293" y="3425890"/>
                      <a:pt x="6165769" y="3490634"/>
                    </a:cubicBezTo>
                    <a:cubicBezTo>
                      <a:pt x="5964533" y="3725285"/>
                      <a:pt x="5882095" y="3811770"/>
                      <a:pt x="5798917" y="3875497"/>
                    </a:cubicBezTo>
                    <a:cubicBezTo>
                      <a:pt x="5506991" y="4099153"/>
                      <a:pt x="5448921" y="4142121"/>
                      <a:pt x="5333098" y="4220168"/>
                    </a:cubicBezTo>
                    <a:cubicBezTo>
                      <a:pt x="5216860" y="4298494"/>
                      <a:pt x="5142500" y="4342869"/>
                      <a:pt x="4926698" y="4462690"/>
                    </a:cubicBezTo>
                    <a:cubicBezTo>
                      <a:pt x="4804751" y="4530400"/>
                      <a:pt x="4634103" y="4610840"/>
                      <a:pt x="4463148" y="4681198"/>
                    </a:cubicBezTo>
                    <a:cubicBezTo>
                      <a:pt x="4321656" y="4739431"/>
                      <a:pt x="4057548" y="4834533"/>
                      <a:pt x="3961498" y="4861836"/>
                    </a:cubicBezTo>
                    <a:cubicBezTo>
                      <a:pt x="3919588" y="4873750"/>
                      <a:pt x="3851008" y="4893894"/>
                      <a:pt x="3809098" y="4906602"/>
                    </a:cubicBezTo>
                    <a:cubicBezTo>
                      <a:pt x="3767188" y="4919309"/>
                      <a:pt x="3704323" y="4936140"/>
                      <a:pt x="3669398" y="4944004"/>
                    </a:cubicBezTo>
                    <a:cubicBezTo>
                      <a:pt x="3634473" y="4951868"/>
                      <a:pt x="3577323" y="4966366"/>
                      <a:pt x="3542398" y="4976221"/>
                    </a:cubicBezTo>
                    <a:cubicBezTo>
                      <a:pt x="3451349" y="5001914"/>
                      <a:pt x="3177807" y="5053063"/>
                      <a:pt x="2970898" y="5083086"/>
                    </a:cubicBezTo>
                    <a:cubicBezTo>
                      <a:pt x="2873108" y="5097275"/>
                      <a:pt x="2744228" y="5117670"/>
                      <a:pt x="2684498" y="5128407"/>
                    </a:cubicBezTo>
                    <a:cubicBezTo>
                      <a:pt x="2578199" y="5147517"/>
                      <a:pt x="2141366" y="5164719"/>
                      <a:pt x="1814222" y="5162680"/>
                    </a:cubicBezTo>
                    <a:cubicBezTo>
                      <a:pt x="1574340" y="5161184"/>
                      <a:pt x="1398403" y="5112836"/>
                      <a:pt x="1248007" y="5007082"/>
                    </a:cubicBezTo>
                    <a:cubicBezTo>
                      <a:pt x="1229422" y="4994014"/>
                      <a:pt x="1204272" y="4957286"/>
                      <a:pt x="1192120" y="4925464"/>
                    </a:cubicBezTo>
                    <a:cubicBezTo>
                      <a:pt x="1173045" y="4875517"/>
                      <a:pt x="1172116" y="4858261"/>
                      <a:pt x="1185327" y="4799228"/>
                    </a:cubicBezTo>
                    <a:cubicBezTo>
                      <a:pt x="1193744" y="4761618"/>
                      <a:pt x="1208892" y="4723991"/>
                      <a:pt x="1218989" y="4715610"/>
                    </a:cubicBezTo>
                    <a:cubicBezTo>
                      <a:pt x="1229086" y="4707230"/>
                      <a:pt x="1237348" y="4694892"/>
                      <a:pt x="1237348" y="4688191"/>
                    </a:cubicBezTo>
                    <a:cubicBezTo>
                      <a:pt x="1237348" y="4674728"/>
                      <a:pt x="1307797" y="4560231"/>
                      <a:pt x="1341019" y="4519701"/>
                    </a:cubicBezTo>
                    <a:cubicBezTo>
                      <a:pt x="1458410" y="4376487"/>
                      <a:pt x="1549424" y="4278412"/>
                      <a:pt x="1563324" y="4280151"/>
                    </a:cubicBezTo>
                    <a:cubicBezTo>
                      <a:pt x="1572632" y="4281315"/>
                      <a:pt x="1580248" y="4276756"/>
                      <a:pt x="1580248" y="4270019"/>
                    </a:cubicBezTo>
                    <a:cubicBezTo>
                      <a:pt x="1580248" y="4240480"/>
                      <a:pt x="1671187" y="4131476"/>
                      <a:pt x="2023164" y="3739117"/>
                    </a:cubicBezTo>
                    <a:cubicBezTo>
                      <a:pt x="2095636" y="3658332"/>
                      <a:pt x="2172808" y="3572231"/>
                      <a:pt x="2194659" y="3547784"/>
                    </a:cubicBezTo>
                    <a:cubicBezTo>
                      <a:pt x="2216509" y="3523337"/>
                      <a:pt x="2294199" y="3437612"/>
                      <a:pt x="2367304" y="3357284"/>
                    </a:cubicBezTo>
                    <a:cubicBezTo>
                      <a:pt x="2440408" y="3276956"/>
                      <a:pt x="2506110" y="3204653"/>
                      <a:pt x="2513309" y="3196609"/>
                    </a:cubicBezTo>
                    <a:cubicBezTo>
                      <a:pt x="2520508" y="3188565"/>
                      <a:pt x="2552115" y="3154093"/>
                      <a:pt x="2583548" y="3120004"/>
                    </a:cubicBezTo>
                    <a:cubicBezTo>
                      <a:pt x="2825184" y="2857947"/>
                      <a:pt x="2897985" y="2777722"/>
                      <a:pt x="2920269" y="2748951"/>
                    </a:cubicBezTo>
                    <a:cubicBezTo>
                      <a:pt x="2934332" y="2730792"/>
                      <a:pt x="2971497" y="2690217"/>
                      <a:pt x="3002855" y="2658784"/>
                    </a:cubicBezTo>
                    <a:cubicBezTo>
                      <a:pt x="3062950" y="2598549"/>
                      <a:pt x="3306758" y="2335981"/>
                      <a:pt x="3391098" y="2240669"/>
                    </a:cubicBezTo>
                    <a:cubicBezTo>
                      <a:pt x="3418433" y="2209778"/>
                      <a:pt x="3463658" y="2160683"/>
                      <a:pt x="3491598" y="2131569"/>
                    </a:cubicBezTo>
                    <a:cubicBezTo>
                      <a:pt x="3547254" y="2073572"/>
                      <a:pt x="3768555" y="1833913"/>
                      <a:pt x="3809098" y="1787729"/>
                    </a:cubicBezTo>
                    <a:cubicBezTo>
                      <a:pt x="3823068" y="1771815"/>
                      <a:pt x="3905936" y="1681375"/>
                      <a:pt x="3993248" y="1586749"/>
                    </a:cubicBezTo>
                    <a:lnTo>
                      <a:pt x="4151998" y="1414703"/>
                    </a:lnTo>
                    <a:lnTo>
                      <a:pt x="4700523" y="1420794"/>
                    </a:lnTo>
                    <a:cubicBezTo>
                      <a:pt x="5022089" y="1424364"/>
                      <a:pt x="5252102" y="1431824"/>
                      <a:pt x="5256428" y="1438824"/>
                    </a:cubicBezTo>
                    <a:cubicBezTo>
                      <a:pt x="5260487" y="1445391"/>
                      <a:pt x="5242410" y="1469679"/>
                      <a:pt x="5216258" y="1492799"/>
                    </a:cubicBezTo>
                    <a:cubicBezTo>
                      <a:pt x="5190105" y="1515918"/>
                      <a:pt x="5111409" y="1600556"/>
                      <a:pt x="5041376" y="1680884"/>
                    </a:cubicBezTo>
                    <a:cubicBezTo>
                      <a:pt x="4971344" y="1761212"/>
                      <a:pt x="4910844" y="1829792"/>
                      <a:pt x="4906933" y="1833284"/>
                    </a:cubicBezTo>
                    <a:cubicBezTo>
                      <a:pt x="4903021" y="1836776"/>
                      <a:pt x="4869205" y="1882257"/>
                      <a:pt x="4831788" y="1934351"/>
                    </a:cubicBezTo>
                    <a:cubicBezTo>
                      <a:pt x="4794370" y="1986446"/>
                      <a:pt x="4743267" y="2046245"/>
                      <a:pt x="4718226" y="2067238"/>
                    </a:cubicBezTo>
                    <a:cubicBezTo>
                      <a:pt x="4670037" y="2107638"/>
                      <a:pt x="4605862" y="2176848"/>
                      <a:pt x="4481826" y="2322184"/>
                    </a:cubicBezTo>
                    <a:cubicBezTo>
                      <a:pt x="4385718" y="2434795"/>
                      <a:pt x="4338049" y="2489065"/>
                      <a:pt x="4298048" y="2531410"/>
                    </a:cubicBezTo>
                    <a:cubicBezTo>
                      <a:pt x="4280586" y="2549895"/>
                      <a:pt x="4234865" y="2601123"/>
                      <a:pt x="4196448" y="2645250"/>
                    </a:cubicBezTo>
                    <a:cubicBezTo>
                      <a:pt x="4158031" y="2689376"/>
                      <a:pt x="4120860" y="2731904"/>
                      <a:pt x="4113848" y="2739757"/>
                    </a:cubicBezTo>
                    <a:cubicBezTo>
                      <a:pt x="4000734" y="2866421"/>
                      <a:pt x="3846994" y="3049086"/>
                      <a:pt x="3845180" y="3058973"/>
                    </a:cubicBezTo>
                    <a:cubicBezTo>
                      <a:pt x="3843885" y="3066034"/>
                      <a:pt x="3820949" y="3092459"/>
                      <a:pt x="3794211" y="3117696"/>
                    </a:cubicBezTo>
                    <a:cubicBezTo>
                      <a:pt x="3767474" y="3142932"/>
                      <a:pt x="3671650" y="3248597"/>
                      <a:pt x="3581270" y="3352507"/>
                    </a:cubicBezTo>
                    <a:cubicBezTo>
                      <a:pt x="3490889" y="3456417"/>
                      <a:pt x="3413503" y="3544292"/>
                      <a:pt x="3409300" y="3547784"/>
                    </a:cubicBezTo>
                    <a:cubicBezTo>
                      <a:pt x="3405097" y="3551276"/>
                      <a:pt x="3345440" y="3619856"/>
                      <a:pt x="3276727" y="3700184"/>
                    </a:cubicBezTo>
                    <a:cubicBezTo>
                      <a:pt x="3208015" y="3780512"/>
                      <a:pt x="3128230" y="3871952"/>
                      <a:pt x="3099428" y="3903384"/>
                    </a:cubicBezTo>
                    <a:cubicBezTo>
                      <a:pt x="3034018" y="3974767"/>
                      <a:pt x="2837548" y="4227243"/>
                      <a:pt x="2837548" y="4239917"/>
                    </a:cubicBezTo>
                    <a:cubicBezTo>
                      <a:pt x="2837548" y="4248885"/>
                      <a:pt x="2919051" y="4240116"/>
                      <a:pt x="3199498" y="4200975"/>
                    </a:cubicBezTo>
                    <a:cubicBezTo>
                      <a:pt x="3269348" y="4191226"/>
                      <a:pt x="3374877" y="4177291"/>
                      <a:pt x="3434007" y="4170007"/>
                    </a:cubicBezTo>
                    <a:cubicBezTo>
                      <a:pt x="3493137" y="4162724"/>
                      <a:pt x="3561717" y="4148002"/>
                      <a:pt x="3586407" y="4137293"/>
                    </a:cubicBezTo>
                    <a:cubicBezTo>
                      <a:pt x="3611097" y="4126583"/>
                      <a:pt x="3659873" y="4110145"/>
                      <a:pt x="3694798" y="4100763"/>
                    </a:cubicBezTo>
                    <a:cubicBezTo>
                      <a:pt x="3801134" y="4072200"/>
                      <a:pt x="3979002" y="4030384"/>
                      <a:pt x="3994164" y="4030384"/>
                    </a:cubicBezTo>
                    <a:cubicBezTo>
                      <a:pt x="4002027" y="4030384"/>
                      <a:pt x="4023610" y="4019774"/>
                      <a:pt x="4042129" y="4006806"/>
                    </a:cubicBezTo>
                    <a:cubicBezTo>
                      <a:pt x="4060647" y="3993837"/>
                      <a:pt x="4147236" y="3955641"/>
                      <a:pt x="4234548" y="3921925"/>
                    </a:cubicBezTo>
                    <a:cubicBezTo>
                      <a:pt x="4593607" y="3783273"/>
                      <a:pt x="4809211" y="3670171"/>
                      <a:pt x="5002898" y="3518862"/>
                    </a:cubicBezTo>
                    <a:cubicBezTo>
                      <a:pt x="5009883" y="3513405"/>
                      <a:pt x="5067565" y="3476073"/>
                      <a:pt x="5131080" y="3435901"/>
                    </a:cubicBezTo>
                    <a:cubicBezTo>
                      <a:pt x="5194596" y="3395729"/>
                      <a:pt x="5293720" y="3323847"/>
                      <a:pt x="5351356" y="3276163"/>
                    </a:cubicBezTo>
                    <a:cubicBezTo>
                      <a:pt x="5483879" y="3166524"/>
                      <a:pt x="5734547" y="2895775"/>
                      <a:pt x="5811244" y="2779434"/>
                    </a:cubicBezTo>
                    <a:cubicBezTo>
                      <a:pt x="5843478" y="2730539"/>
                      <a:pt x="5890093" y="2660539"/>
                      <a:pt x="5914835" y="2623878"/>
                    </a:cubicBezTo>
                    <a:cubicBezTo>
                      <a:pt x="5960330" y="2556465"/>
                      <a:pt x="6004362" y="2425544"/>
                      <a:pt x="6046181" y="2233334"/>
                    </a:cubicBezTo>
                    <a:cubicBezTo>
                      <a:pt x="6062404" y="2158771"/>
                      <a:pt x="6068231" y="2074281"/>
                      <a:pt x="6068078" y="1915834"/>
                    </a:cubicBezTo>
                    <a:cubicBezTo>
                      <a:pt x="6067882" y="1712760"/>
                      <a:pt x="6065770" y="1693898"/>
                      <a:pt x="6032517" y="1598334"/>
                    </a:cubicBezTo>
                    <a:cubicBezTo>
                      <a:pt x="5940450" y="1333733"/>
                      <a:pt x="5761130" y="1121219"/>
                      <a:pt x="5462130" y="922362"/>
                    </a:cubicBezTo>
                    <a:cubicBezTo>
                      <a:pt x="5152083" y="716158"/>
                      <a:pt x="4843840" y="594748"/>
                      <a:pt x="4499926" y="543373"/>
                    </a:cubicBezTo>
                    <a:cubicBezTo>
                      <a:pt x="4437569" y="534058"/>
                      <a:pt x="4382320" y="523822"/>
                      <a:pt x="4377151" y="520628"/>
                    </a:cubicBezTo>
                    <a:cubicBezTo>
                      <a:pt x="4371981" y="517433"/>
                      <a:pt x="4256343" y="502126"/>
                      <a:pt x="4120175" y="486612"/>
                    </a:cubicBezTo>
                    <a:cubicBezTo>
                      <a:pt x="3890892" y="460488"/>
                      <a:pt x="3856645" y="459542"/>
                      <a:pt x="3656698" y="473803"/>
                    </a:cubicBezTo>
                    <a:cubicBezTo>
                      <a:pt x="3537953" y="482273"/>
                      <a:pt x="3362137" y="503222"/>
                      <a:pt x="3265996" y="520358"/>
                    </a:cubicBezTo>
                    <a:cubicBezTo>
                      <a:pt x="3169855" y="537493"/>
                      <a:pt x="3024122" y="563314"/>
                      <a:pt x="2942146" y="577737"/>
                    </a:cubicBezTo>
                    <a:cubicBezTo>
                      <a:pt x="2680417" y="623787"/>
                      <a:pt x="2668790" y="626819"/>
                      <a:pt x="2342248" y="734184"/>
                    </a:cubicBezTo>
                    <a:cubicBezTo>
                      <a:pt x="2061159" y="826604"/>
                      <a:pt x="1803457" y="932347"/>
                      <a:pt x="1633131" y="1025157"/>
                    </a:cubicBezTo>
                    <a:cubicBezTo>
                      <a:pt x="1560934" y="1064497"/>
                      <a:pt x="1495733" y="1096684"/>
                      <a:pt x="1488240" y="1096684"/>
                    </a:cubicBezTo>
                    <a:cubicBezTo>
                      <a:pt x="1480747" y="1096684"/>
                      <a:pt x="1431233" y="1074546"/>
                      <a:pt x="1378208" y="1047488"/>
                    </a:cubicBezTo>
                    <a:cubicBezTo>
                      <a:pt x="1259606" y="986968"/>
                      <a:pt x="1163705" y="954784"/>
                      <a:pt x="1127262" y="963271"/>
                    </a:cubicBezTo>
                    <a:cubicBezTo>
                      <a:pt x="1091558" y="971586"/>
                      <a:pt x="1059548" y="958978"/>
                      <a:pt x="1059548" y="936600"/>
                    </a:cubicBezTo>
                    <a:cubicBezTo>
                      <a:pt x="1059548" y="922884"/>
                      <a:pt x="1313201" y="741084"/>
                      <a:pt x="1332338" y="741084"/>
                    </a:cubicBezTo>
                    <a:cubicBezTo>
                      <a:pt x="1334754" y="741084"/>
                      <a:pt x="1364376" y="718103"/>
                      <a:pt x="1398165" y="690015"/>
                    </a:cubicBezTo>
                    <a:cubicBezTo>
                      <a:pt x="1471005" y="629464"/>
                      <a:pt x="1876028" y="424271"/>
                      <a:pt x="2075548" y="346838"/>
                    </a:cubicBezTo>
                    <a:cubicBezTo>
                      <a:pt x="2202695" y="297493"/>
                      <a:pt x="2350783" y="243392"/>
                      <a:pt x="2386698" y="233165"/>
                    </a:cubicBezTo>
                    <a:cubicBezTo>
                      <a:pt x="2407653" y="227199"/>
                      <a:pt x="2447658" y="215897"/>
                      <a:pt x="2475598" y="208052"/>
                    </a:cubicBezTo>
                    <a:cubicBezTo>
                      <a:pt x="2503538" y="200206"/>
                      <a:pt x="2537828" y="188767"/>
                      <a:pt x="2551798" y="182631"/>
                    </a:cubicBezTo>
                    <a:cubicBezTo>
                      <a:pt x="2605227" y="159167"/>
                      <a:pt x="3026120" y="65020"/>
                      <a:pt x="3186798" y="40593"/>
                    </a:cubicBezTo>
                    <a:cubicBezTo>
                      <a:pt x="3228708" y="34221"/>
                      <a:pt x="3348723" y="21437"/>
                      <a:pt x="3453498" y="12184"/>
                    </a:cubicBezTo>
                    <a:cubicBezTo>
                      <a:pt x="3543424" y="4242"/>
                      <a:pt x="3636732" y="194"/>
                      <a:pt x="3754737" y="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654547EE-18C8-4848-A4F9-A7242D591978}"/>
                  </a:ext>
                </a:extLst>
              </p:cNvPr>
              <p:cNvSpPr/>
              <p:nvPr/>
            </p:nvSpPr>
            <p:spPr>
              <a:xfrm>
                <a:off x="6416812" y="-606664"/>
                <a:ext cx="3582312" cy="1310397"/>
              </a:xfrm>
              <a:custGeom>
                <a:avLst/>
                <a:gdLst/>
                <a:ahLst/>
                <a:cxnLst/>
                <a:rect l="0" t="0" r="0" b="0"/>
                <a:pathLst>
                  <a:path w="3582312" h="1310397">
                    <a:moveTo>
                      <a:pt x="29855" y="5319"/>
                    </a:moveTo>
                    <a:cubicBezTo>
                      <a:pt x="8900" y="10781"/>
                      <a:pt x="0" y="144214"/>
                      <a:pt x="14395" y="237094"/>
                    </a:cubicBezTo>
                    <a:cubicBezTo>
                      <a:pt x="41882" y="414442"/>
                      <a:pt x="185104" y="614437"/>
                      <a:pt x="374899" y="740503"/>
                    </a:cubicBezTo>
                    <a:cubicBezTo>
                      <a:pt x="468032" y="802363"/>
                      <a:pt x="638400" y="885490"/>
                      <a:pt x="796186" y="946060"/>
                    </a:cubicBezTo>
                    <a:cubicBezTo>
                      <a:pt x="1026656" y="1034531"/>
                      <a:pt x="1428615" y="1153440"/>
                      <a:pt x="1535481" y="1164761"/>
                    </a:cubicBezTo>
                    <a:cubicBezTo>
                      <a:pt x="1568924" y="1168304"/>
                      <a:pt x="1662547" y="1185264"/>
                      <a:pt x="1743534" y="1202449"/>
                    </a:cubicBezTo>
                    <a:cubicBezTo>
                      <a:pt x="1824521" y="1219635"/>
                      <a:pt x="1953108" y="1239304"/>
                      <a:pt x="2029284" y="1246158"/>
                    </a:cubicBezTo>
                    <a:cubicBezTo>
                      <a:pt x="2354350" y="1275407"/>
                      <a:pt x="2499611" y="1285979"/>
                      <a:pt x="2739286" y="1297833"/>
                    </a:cubicBezTo>
                    <a:lnTo>
                      <a:pt x="2993286" y="1310396"/>
                    </a:lnTo>
                    <a:lnTo>
                      <a:pt x="3281586" y="1021395"/>
                    </a:lnTo>
                    <a:cubicBezTo>
                      <a:pt x="3440151" y="862444"/>
                      <a:pt x="3573025" y="725250"/>
                      <a:pt x="3576861" y="716519"/>
                    </a:cubicBezTo>
                    <a:cubicBezTo>
                      <a:pt x="3582311" y="704117"/>
                      <a:pt x="3503969" y="699067"/>
                      <a:pt x="3218711" y="693437"/>
                    </a:cubicBezTo>
                    <a:cubicBezTo>
                      <a:pt x="3017892" y="689473"/>
                      <a:pt x="2836441" y="684319"/>
                      <a:pt x="2815486" y="681984"/>
                    </a:cubicBezTo>
                    <a:cubicBezTo>
                      <a:pt x="2794531" y="679648"/>
                      <a:pt x="2703091" y="674196"/>
                      <a:pt x="2612286" y="669868"/>
                    </a:cubicBezTo>
                    <a:cubicBezTo>
                      <a:pt x="1611176" y="622147"/>
                      <a:pt x="707600" y="398662"/>
                      <a:pt x="143663" y="59294"/>
                    </a:cubicBezTo>
                    <a:cubicBezTo>
                      <a:pt x="132056" y="52309"/>
                      <a:pt x="107508" y="36593"/>
                      <a:pt x="89112" y="24369"/>
                    </a:cubicBezTo>
                    <a:cubicBezTo>
                      <a:pt x="54481" y="1358"/>
                      <a:pt x="50259" y="0"/>
                      <a:pt x="29855" y="53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23CB95E1-7939-43FC-ACF6-5D46D2AB64C0}"/>
                  </a:ext>
                </a:extLst>
              </p:cNvPr>
              <p:cNvSpPr/>
              <p:nvPr/>
            </p:nvSpPr>
            <p:spPr>
              <a:xfrm>
                <a:off x="6474523" y="43180"/>
                <a:ext cx="2824627" cy="1372491"/>
              </a:xfrm>
              <a:custGeom>
                <a:avLst/>
                <a:gdLst/>
                <a:ahLst/>
                <a:cxnLst/>
                <a:rect l="0" t="0" r="0" b="0"/>
                <a:pathLst>
                  <a:path w="2824627" h="1372491">
                    <a:moveTo>
                      <a:pt x="60949" y="34925"/>
                    </a:moveTo>
                    <a:cubicBezTo>
                      <a:pt x="0" y="191407"/>
                      <a:pt x="63022" y="424046"/>
                      <a:pt x="208462" y="579453"/>
                    </a:cubicBezTo>
                    <a:cubicBezTo>
                      <a:pt x="350888" y="731640"/>
                      <a:pt x="577290" y="871490"/>
                      <a:pt x="913515" y="1014971"/>
                    </a:cubicBezTo>
                    <a:cubicBezTo>
                      <a:pt x="1212069" y="1142376"/>
                      <a:pt x="1686135" y="1263541"/>
                      <a:pt x="2257658" y="1358517"/>
                    </a:cubicBezTo>
                    <a:lnTo>
                      <a:pt x="2341741" y="1372490"/>
                    </a:lnTo>
                    <a:lnTo>
                      <a:pt x="2403708" y="1286363"/>
                    </a:lnTo>
                    <a:cubicBezTo>
                      <a:pt x="2437790" y="1238993"/>
                      <a:pt x="2483581" y="1180214"/>
                      <a:pt x="2505466" y="1155743"/>
                    </a:cubicBezTo>
                    <a:cubicBezTo>
                      <a:pt x="2536030" y="1121566"/>
                      <a:pt x="2784555" y="840421"/>
                      <a:pt x="2820960" y="798837"/>
                    </a:cubicBezTo>
                    <a:cubicBezTo>
                      <a:pt x="2824626" y="794650"/>
                      <a:pt x="2686179" y="784788"/>
                      <a:pt x="2513300" y="776922"/>
                    </a:cubicBezTo>
                    <a:cubicBezTo>
                      <a:pt x="2056693" y="756145"/>
                      <a:pt x="1854310" y="740505"/>
                      <a:pt x="1747438" y="717737"/>
                    </a:cubicBezTo>
                    <a:cubicBezTo>
                      <a:pt x="1695428" y="706657"/>
                      <a:pt x="1592867" y="686191"/>
                      <a:pt x="1519525" y="672259"/>
                    </a:cubicBezTo>
                    <a:cubicBezTo>
                      <a:pt x="1288738" y="628415"/>
                      <a:pt x="1120401" y="585457"/>
                      <a:pt x="1003720" y="540629"/>
                    </a:cubicBezTo>
                    <a:cubicBezTo>
                      <a:pt x="588036" y="380926"/>
                      <a:pt x="354113" y="251333"/>
                      <a:pt x="172820" y="80311"/>
                    </a:cubicBezTo>
                    <a:cubicBezTo>
                      <a:pt x="125996" y="36140"/>
                      <a:pt x="84731" y="0"/>
                      <a:pt x="81119" y="0"/>
                    </a:cubicBezTo>
                    <a:cubicBezTo>
                      <a:pt x="77507" y="0"/>
                      <a:pt x="68430" y="15716"/>
                      <a:pt x="60949" y="3492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965B1645-EC43-43A9-9E9D-EA3B90F22425}"/>
                  </a:ext>
                </a:extLst>
              </p:cNvPr>
              <p:cNvSpPr/>
              <p:nvPr/>
            </p:nvSpPr>
            <p:spPr>
              <a:xfrm>
                <a:off x="6667968" y="741680"/>
                <a:ext cx="2024581" cy="1243420"/>
              </a:xfrm>
              <a:custGeom>
                <a:avLst/>
                <a:gdLst/>
                <a:ahLst/>
                <a:cxnLst/>
                <a:rect l="0" t="0" r="0" b="0"/>
                <a:pathLst>
                  <a:path w="2024581" h="1243420">
                    <a:moveTo>
                      <a:pt x="11712" y="75492"/>
                    </a:moveTo>
                    <a:cubicBezTo>
                      <a:pt x="0" y="176400"/>
                      <a:pt x="3068" y="210626"/>
                      <a:pt x="30558" y="285750"/>
                    </a:cubicBezTo>
                    <a:cubicBezTo>
                      <a:pt x="95469" y="463138"/>
                      <a:pt x="262474" y="669025"/>
                      <a:pt x="437080" y="786919"/>
                    </a:cubicBezTo>
                    <a:cubicBezTo>
                      <a:pt x="680653" y="951380"/>
                      <a:pt x="1057538" y="1105276"/>
                      <a:pt x="1427680" y="1191419"/>
                    </a:cubicBezTo>
                    <a:cubicBezTo>
                      <a:pt x="1487052" y="1205237"/>
                      <a:pt x="1557118" y="1222724"/>
                      <a:pt x="1583382" y="1230279"/>
                    </a:cubicBezTo>
                    <a:cubicBezTo>
                      <a:pt x="1629058" y="1243419"/>
                      <a:pt x="1632486" y="1242234"/>
                      <a:pt x="1662258" y="1203033"/>
                    </a:cubicBezTo>
                    <a:cubicBezTo>
                      <a:pt x="1679377" y="1180492"/>
                      <a:pt x="1767902" y="1082588"/>
                      <a:pt x="1858982" y="985467"/>
                    </a:cubicBezTo>
                    <a:cubicBezTo>
                      <a:pt x="1950061" y="888347"/>
                      <a:pt x="2024580" y="803871"/>
                      <a:pt x="2024580" y="797744"/>
                    </a:cubicBezTo>
                    <a:cubicBezTo>
                      <a:pt x="2024580" y="776602"/>
                      <a:pt x="1979565" y="764975"/>
                      <a:pt x="1815030" y="743619"/>
                    </a:cubicBezTo>
                    <a:cubicBezTo>
                      <a:pt x="1299818" y="676743"/>
                      <a:pt x="940342" y="579252"/>
                      <a:pt x="593463" y="412326"/>
                    </a:cubicBezTo>
                    <a:cubicBezTo>
                      <a:pt x="439123" y="338054"/>
                      <a:pt x="290142" y="233237"/>
                      <a:pt x="156434" y="104850"/>
                    </a:cubicBezTo>
                    <a:cubicBezTo>
                      <a:pt x="96377" y="47182"/>
                      <a:pt x="41217" y="0"/>
                      <a:pt x="33856" y="0"/>
                    </a:cubicBezTo>
                    <a:cubicBezTo>
                      <a:pt x="26496" y="0"/>
                      <a:pt x="16531" y="33971"/>
                      <a:pt x="11712" y="7549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742D8FE-FA72-4F90-BE34-C2F52B860C7E}"/>
              </a:ext>
            </a:extLst>
          </p:cNvPr>
          <p:cNvSpPr/>
          <p:nvPr userDrawn="1"/>
        </p:nvSpPr>
        <p:spPr>
          <a:xfrm>
            <a:off x="6229699" y="3782315"/>
            <a:ext cx="1016948" cy="25984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6ED3ED7-10CF-4AB7-843F-1804640D7136}"/>
              </a:ext>
            </a:extLst>
          </p:cNvPr>
          <p:cNvCxnSpPr>
            <a:cxnSpLocks/>
          </p:cNvCxnSpPr>
          <p:nvPr userDrawn="1"/>
        </p:nvCxnSpPr>
        <p:spPr>
          <a:xfrm>
            <a:off x="2338598" y="6529964"/>
            <a:ext cx="7978747" cy="0"/>
          </a:xfrm>
          <a:prstGeom prst="line">
            <a:avLst/>
          </a:prstGeom>
          <a:ln w="952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-任意多边形 46">
            <a:extLst>
              <a:ext uri="{FF2B5EF4-FFF2-40B4-BE49-F238E27FC236}">
                <a16:creationId xmlns:a16="http://schemas.microsoft.com/office/drawing/2014/main" id="{C274E960-8638-4500-BCA8-EC6BC24CBA8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552504" y="6612159"/>
            <a:ext cx="1273239" cy="56620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ADBB6E9-AB58-4174-93BF-9FBD8EF8D241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BEDAE1CB-0288-427E-BCFF-E465A937D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9884" y="6350001"/>
            <a:ext cx="1450576" cy="24583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3D64C1-412D-4451-B1AB-FE96CC8438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1" y="1899902"/>
            <a:ext cx="7141249" cy="1529098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spc="0">
                <a:solidFill>
                  <a:srgbClr val="336ED2"/>
                </a:solidFill>
                <a:latin typeface="+mj-ea"/>
                <a:ea typeface="+mj-ea"/>
                <a:sym typeface="Century Gothic" panose="020B0502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点击此处添加标题文本</a:t>
            </a:r>
          </a:p>
          <a:p>
            <a:pPr lvl="0"/>
            <a:r>
              <a:rPr lang="zh-CN" altLang="en-US"/>
              <a:t>写清楚相关答辩课程的标题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00288F1-3128-4B4E-B92F-161139160529}"/>
              </a:ext>
            </a:extLst>
          </p:cNvPr>
          <p:cNvCxnSpPr>
            <a:cxnSpLocks/>
          </p:cNvCxnSpPr>
          <p:nvPr userDrawn="1"/>
        </p:nvCxnSpPr>
        <p:spPr>
          <a:xfrm>
            <a:off x="5467351" y="1641230"/>
            <a:ext cx="0" cy="3575539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703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说明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3EED29-E035-496B-94E6-8C22FFF41A4A}"/>
              </a:ext>
            </a:extLst>
          </p:cNvPr>
          <p:cNvSpPr/>
          <p:nvPr userDrawn="1"/>
        </p:nvSpPr>
        <p:spPr>
          <a:xfrm>
            <a:off x="0" y="476250"/>
            <a:ext cx="11099800" cy="6207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22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388A27F-6E68-436A-A531-6B8C06B333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4AA099-2C58-4CFB-8D15-AA9BE690821D}"/>
              </a:ext>
            </a:extLst>
          </p:cNvPr>
          <p:cNvSpPr txBox="1"/>
          <p:nvPr userDrawn="1"/>
        </p:nvSpPr>
        <p:spPr>
          <a:xfrm>
            <a:off x="2062480" y="5743642"/>
            <a:ext cx="995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Abbey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BF20CD-53DE-49E5-828D-B3AF4A84BFBC}"/>
              </a:ext>
            </a:extLst>
          </p:cNvPr>
          <p:cNvSpPr txBox="1"/>
          <p:nvPr userDrawn="1"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浙江理工大学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14DF65-9D4E-4087-83BF-7064527901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-28890"/>
            <a:ext cx="12182762" cy="518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365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070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0384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3899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82918A-5619-43F5-8A42-1CAB30690031}"/>
              </a:ext>
            </a:extLst>
          </p:cNvPr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04481D-83F6-4D6D-95E2-0887B4B82037}"/>
              </a:ext>
            </a:extLst>
          </p:cNvPr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D6B2BC-99F9-4743-A25C-902EB9A4D905}"/>
              </a:ext>
            </a:extLst>
          </p:cNvPr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E22B55-3E80-497D-8AFB-B31D7B342FD8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621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CDD7AB-1211-48E9-9CDE-75207D0115EE}"/>
              </a:ext>
            </a:extLst>
          </p:cNvPr>
          <p:cNvSpPr/>
          <p:nvPr userDrawn="1"/>
        </p:nvSpPr>
        <p:spPr>
          <a:xfrm>
            <a:off x="3943350" y="0"/>
            <a:ext cx="8248649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64A391-A436-47F5-9225-3C2CF793CC6C}"/>
              </a:ext>
            </a:extLst>
          </p:cNvPr>
          <p:cNvSpPr/>
          <p:nvPr userDrawn="1"/>
        </p:nvSpPr>
        <p:spPr>
          <a:xfrm>
            <a:off x="0" y="0"/>
            <a:ext cx="393895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AADB8-66B4-46F8-8224-168F5A1482EC}"/>
              </a:ext>
            </a:extLst>
          </p:cNvPr>
          <p:cNvSpPr/>
          <p:nvPr userDrawn="1"/>
        </p:nvSpPr>
        <p:spPr>
          <a:xfrm>
            <a:off x="3048001" y="638969"/>
            <a:ext cx="8557845" cy="55800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D7886D-3A6F-47B0-98FB-7163DC8FE2B6}"/>
              </a:ext>
            </a:extLst>
          </p:cNvPr>
          <p:cNvSpPr/>
          <p:nvPr userDrawn="1"/>
        </p:nvSpPr>
        <p:spPr>
          <a:xfrm rot="5400000">
            <a:off x="1161807" y="1259670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j-lt"/>
              </a:rPr>
              <a:t>CONTENTS</a:t>
            </a:r>
            <a:endParaRPr lang="zh-CN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F4715B-A9DA-4D7D-BA23-6D303A8E5240}"/>
              </a:ext>
            </a:extLst>
          </p:cNvPr>
          <p:cNvSpPr txBox="1"/>
          <p:nvPr userDrawn="1"/>
        </p:nvSpPr>
        <p:spPr>
          <a:xfrm>
            <a:off x="1112960" y="620713"/>
            <a:ext cx="861774" cy="36810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spc="500" dirty="0">
                <a:solidFill>
                  <a:schemeClr val="bg1"/>
                </a:solidFill>
                <a:latin typeface="+mj-ea"/>
                <a:ea typeface="+mj-ea"/>
              </a:rPr>
              <a:t>汇报提纲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E84076D-488C-4CCD-BD02-2898A2CC203A}"/>
              </a:ext>
            </a:extLst>
          </p:cNvPr>
          <p:cNvCxnSpPr>
            <a:cxnSpLocks/>
          </p:cNvCxnSpPr>
          <p:nvPr userDrawn="1"/>
        </p:nvCxnSpPr>
        <p:spPr>
          <a:xfrm>
            <a:off x="1016245" y="620713"/>
            <a:ext cx="2930" cy="28082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EB4E186-C95B-4E0C-8A24-EBE6F690694B}"/>
              </a:ext>
            </a:extLst>
          </p:cNvPr>
          <p:cNvSpPr/>
          <p:nvPr userDrawn="1"/>
        </p:nvSpPr>
        <p:spPr>
          <a:xfrm>
            <a:off x="9672001" y="6478236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sp>
        <p:nvSpPr>
          <p:cNvPr id="9" name="矩形 82">
            <a:extLst>
              <a:ext uri="{FF2B5EF4-FFF2-40B4-BE49-F238E27FC236}">
                <a16:creationId xmlns:a16="http://schemas.microsoft.com/office/drawing/2014/main" id="{88200B82-72AD-4A4F-89A5-164B94B9CDAC}"/>
              </a:ext>
            </a:extLst>
          </p:cNvPr>
          <p:cNvSpPr/>
          <p:nvPr userDrawn="1"/>
        </p:nvSpPr>
        <p:spPr>
          <a:xfrm>
            <a:off x="-827238" y="5640118"/>
            <a:ext cx="1671938" cy="1001807"/>
          </a:xfrm>
          <a:custGeom>
            <a:avLst/>
            <a:gdLst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  <a:gd name="connsiteX0" fmla="*/ 0 w 3523239"/>
              <a:gd name="connsiteY0" fmla="*/ 263886 h 2374971"/>
              <a:gd name="connsiteX1" fmla="*/ 3523239 w 3523239"/>
              <a:gd name="connsiteY1" fmla="*/ 263886 h 2374971"/>
              <a:gd name="connsiteX2" fmla="*/ 3523239 w 3523239"/>
              <a:gd name="connsiteY2" fmla="*/ 2374971 h 2374971"/>
              <a:gd name="connsiteX3" fmla="*/ 0 w 3523239"/>
              <a:gd name="connsiteY3" fmla="*/ 2374971 h 2374971"/>
              <a:gd name="connsiteX4" fmla="*/ 0 w 3523239"/>
              <a:gd name="connsiteY4" fmla="*/ 263886 h 2374971"/>
              <a:gd name="connsiteX0" fmla="*/ 0 w 3523239"/>
              <a:gd name="connsiteY0" fmla="*/ 123560 h 2234645"/>
              <a:gd name="connsiteX1" fmla="*/ 3523239 w 3523239"/>
              <a:gd name="connsiteY1" fmla="*/ 123560 h 2234645"/>
              <a:gd name="connsiteX2" fmla="*/ 3523239 w 3523239"/>
              <a:gd name="connsiteY2" fmla="*/ 2234645 h 2234645"/>
              <a:gd name="connsiteX3" fmla="*/ 0 w 3523239"/>
              <a:gd name="connsiteY3" fmla="*/ 2234645 h 2234645"/>
              <a:gd name="connsiteX4" fmla="*/ 0 w 3523239"/>
              <a:gd name="connsiteY4" fmla="*/ 123560 h 2234645"/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239" h="2111085">
                <a:moveTo>
                  <a:pt x="0" y="0"/>
                </a:moveTo>
                <a:cubicBezTo>
                  <a:pt x="1153511" y="178088"/>
                  <a:pt x="2878883" y="17029"/>
                  <a:pt x="3523239" y="0"/>
                </a:cubicBezTo>
                <a:lnTo>
                  <a:pt x="3523239" y="2111085"/>
                </a:lnTo>
                <a:lnTo>
                  <a:pt x="0" y="21110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81">
            <a:extLst>
              <a:ext uri="{FF2B5EF4-FFF2-40B4-BE49-F238E27FC236}">
                <a16:creationId xmlns:a16="http://schemas.microsoft.com/office/drawing/2014/main" id="{32F5BE07-DDA2-4447-8D10-E68B4287807C}"/>
              </a:ext>
            </a:extLst>
          </p:cNvPr>
          <p:cNvSpPr/>
          <p:nvPr userDrawn="1"/>
        </p:nvSpPr>
        <p:spPr>
          <a:xfrm>
            <a:off x="-1080018" y="5639296"/>
            <a:ext cx="253122" cy="998520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79">
            <a:extLst>
              <a:ext uri="{FF2B5EF4-FFF2-40B4-BE49-F238E27FC236}">
                <a16:creationId xmlns:a16="http://schemas.microsoft.com/office/drawing/2014/main" id="{BB830C5E-BBC5-405C-87D0-1E621A97F8F2}"/>
              </a:ext>
            </a:extLst>
          </p:cNvPr>
          <p:cNvSpPr/>
          <p:nvPr userDrawn="1"/>
        </p:nvSpPr>
        <p:spPr>
          <a:xfrm>
            <a:off x="-1152339" y="5690249"/>
            <a:ext cx="172583" cy="939348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286AB3-C1CE-4C09-BB8F-4545FA5ECAFD}"/>
              </a:ext>
            </a:extLst>
          </p:cNvPr>
          <p:cNvSpPr/>
          <p:nvPr userDrawn="1"/>
        </p:nvSpPr>
        <p:spPr>
          <a:xfrm>
            <a:off x="-979756" y="5690249"/>
            <a:ext cx="71499" cy="9418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83">
            <a:extLst>
              <a:ext uri="{FF2B5EF4-FFF2-40B4-BE49-F238E27FC236}">
                <a16:creationId xmlns:a16="http://schemas.microsoft.com/office/drawing/2014/main" id="{CF002E45-0477-49F3-A03C-60161FC7110B}"/>
              </a:ext>
            </a:extLst>
          </p:cNvPr>
          <p:cNvSpPr/>
          <p:nvPr userDrawn="1"/>
        </p:nvSpPr>
        <p:spPr>
          <a:xfrm>
            <a:off x="-623223" y="5561078"/>
            <a:ext cx="1267257" cy="121243"/>
          </a:xfrm>
          <a:custGeom>
            <a:avLst/>
            <a:gdLst>
              <a:gd name="connsiteX0" fmla="*/ 0 w 2670463"/>
              <a:gd name="connsiteY0" fmla="*/ 0 h 197428"/>
              <a:gd name="connsiteX1" fmla="*/ 2670463 w 2670463"/>
              <a:gd name="connsiteY1" fmla="*/ 0 h 197428"/>
              <a:gd name="connsiteX2" fmla="*/ 2670463 w 2670463"/>
              <a:gd name="connsiteY2" fmla="*/ 197428 h 197428"/>
              <a:gd name="connsiteX3" fmla="*/ 0 w 2670463"/>
              <a:gd name="connsiteY3" fmla="*/ 197428 h 197428"/>
              <a:gd name="connsiteX4" fmla="*/ 0 w 2670463"/>
              <a:gd name="connsiteY4" fmla="*/ 0 h 197428"/>
              <a:gd name="connsiteX0" fmla="*/ 0 w 2670463"/>
              <a:gd name="connsiteY0" fmla="*/ 0 h 229810"/>
              <a:gd name="connsiteX1" fmla="*/ 2670463 w 2670463"/>
              <a:gd name="connsiteY1" fmla="*/ 0 h 229810"/>
              <a:gd name="connsiteX2" fmla="*/ 2670463 w 2670463"/>
              <a:gd name="connsiteY2" fmla="*/ 197428 h 229810"/>
              <a:gd name="connsiteX3" fmla="*/ 0 w 2670463"/>
              <a:gd name="connsiteY3" fmla="*/ 197428 h 229810"/>
              <a:gd name="connsiteX4" fmla="*/ 0 w 2670463"/>
              <a:gd name="connsiteY4" fmla="*/ 0 h 229810"/>
              <a:gd name="connsiteX0" fmla="*/ 0 w 2670463"/>
              <a:gd name="connsiteY0" fmla="*/ 0 h 244233"/>
              <a:gd name="connsiteX1" fmla="*/ 2670463 w 2670463"/>
              <a:gd name="connsiteY1" fmla="*/ 0 h 244233"/>
              <a:gd name="connsiteX2" fmla="*/ 2670463 w 2670463"/>
              <a:gd name="connsiteY2" fmla="*/ 197428 h 244233"/>
              <a:gd name="connsiteX3" fmla="*/ 0 w 2670463"/>
              <a:gd name="connsiteY3" fmla="*/ 197428 h 244233"/>
              <a:gd name="connsiteX4" fmla="*/ 0 w 2670463"/>
              <a:gd name="connsiteY4" fmla="*/ 0 h 244233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55492"/>
              <a:gd name="connsiteX1" fmla="*/ 2670463 w 2670463"/>
              <a:gd name="connsiteY1" fmla="*/ 0 h 255492"/>
              <a:gd name="connsiteX2" fmla="*/ 2670463 w 2670463"/>
              <a:gd name="connsiteY2" fmla="*/ 197428 h 255492"/>
              <a:gd name="connsiteX3" fmla="*/ 0 w 2670463"/>
              <a:gd name="connsiteY3" fmla="*/ 212000 h 255492"/>
              <a:gd name="connsiteX4" fmla="*/ 0 w 2670463"/>
              <a:gd name="connsiteY4" fmla="*/ 0 h 25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463" h="255492">
                <a:moveTo>
                  <a:pt x="0" y="0"/>
                </a:moveTo>
                <a:cubicBezTo>
                  <a:pt x="908369" y="61931"/>
                  <a:pt x="1718377" y="58288"/>
                  <a:pt x="2670463" y="0"/>
                </a:cubicBezTo>
                <a:lnTo>
                  <a:pt x="2670463" y="197428"/>
                </a:lnTo>
                <a:cubicBezTo>
                  <a:pt x="1681947" y="270289"/>
                  <a:pt x="893797" y="273932"/>
                  <a:pt x="0" y="212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84">
            <a:extLst>
              <a:ext uri="{FF2B5EF4-FFF2-40B4-BE49-F238E27FC236}">
                <a16:creationId xmlns:a16="http://schemas.microsoft.com/office/drawing/2014/main" id="{481AB48E-B556-4767-87B8-A7D7D7B4C76A}"/>
              </a:ext>
            </a:extLst>
          </p:cNvPr>
          <p:cNvSpPr/>
          <p:nvPr userDrawn="1"/>
        </p:nvSpPr>
        <p:spPr>
          <a:xfrm flipH="1">
            <a:off x="-823763" y="5561602"/>
            <a:ext cx="202268" cy="100269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35" h="211295">
                <a:moveTo>
                  <a:pt x="3643" y="211295"/>
                </a:moveTo>
                <a:cubicBezTo>
                  <a:pt x="2429" y="140863"/>
                  <a:pt x="1214" y="70432"/>
                  <a:pt x="0" y="0"/>
                </a:cubicBezTo>
                <a:cubicBezTo>
                  <a:pt x="167579" y="153007"/>
                  <a:pt x="233155" y="120220"/>
                  <a:pt x="426235" y="153007"/>
                </a:cubicBezTo>
                <a:lnTo>
                  <a:pt x="3643" y="21129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84">
            <a:extLst>
              <a:ext uri="{FF2B5EF4-FFF2-40B4-BE49-F238E27FC236}">
                <a16:creationId xmlns:a16="http://schemas.microsoft.com/office/drawing/2014/main" id="{C7207C47-C07A-44F9-85EA-03540B13DE8C}"/>
              </a:ext>
            </a:extLst>
          </p:cNvPr>
          <p:cNvSpPr/>
          <p:nvPr userDrawn="1"/>
        </p:nvSpPr>
        <p:spPr>
          <a:xfrm>
            <a:off x="636733" y="5556128"/>
            <a:ext cx="212678" cy="91625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78 w 437242"/>
              <a:gd name="connsiteY0" fmla="*/ 193080 h 193080"/>
              <a:gd name="connsiteX1" fmla="*/ 11007 w 437242"/>
              <a:gd name="connsiteY1" fmla="*/ 0 h 193080"/>
              <a:gd name="connsiteX2" fmla="*/ 437242 w 437242"/>
              <a:gd name="connsiteY2" fmla="*/ 153007 h 193080"/>
              <a:gd name="connsiteX3" fmla="*/ 78 w 437242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71" h="193080">
                <a:moveTo>
                  <a:pt x="78" y="193080"/>
                </a:moveTo>
                <a:cubicBezTo>
                  <a:pt x="-1136" y="122648"/>
                  <a:pt x="12221" y="70432"/>
                  <a:pt x="11007" y="0"/>
                </a:cubicBezTo>
                <a:cubicBezTo>
                  <a:pt x="178586" y="153007"/>
                  <a:pt x="255091" y="145721"/>
                  <a:pt x="448171" y="178508"/>
                </a:cubicBezTo>
                <a:lnTo>
                  <a:pt x="78" y="19308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81">
            <a:extLst>
              <a:ext uri="{FF2B5EF4-FFF2-40B4-BE49-F238E27FC236}">
                <a16:creationId xmlns:a16="http://schemas.microsoft.com/office/drawing/2014/main" id="{67B6880D-32AF-4752-8EE3-6215788B0C4D}"/>
              </a:ext>
            </a:extLst>
          </p:cNvPr>
          <p:cNvSpPr/>
          <p:nvPr userDrawn="1"/>
        </p:nvSpPr>
        <p:spPr>
          <a:xfrm flipH="1">
            <a:off x="842389" y="5647104"/>
            <a:ext cx="253122" cy="998520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79">
            <a:extLst>
              <a:ext uri="{FF2B5EF4-FFF2-40B4-BE49-F238E27FC236}">
                <a16:creationId xmlns:a16="http://schemas.microsoft.com/office/drawing/2014/main" id="{1C1CCF1A-86AF-4862-94BD-17BC85CA9B98}"/>
              </a:ext>
            </a:extLst>
          </p:cNvPr>
          <p:cNvSpPr/>
          <p:nvPr userDrawn="1"/>
        </p:nvSpPr>
        <p:spPr>
          <a:xfrm flipH="1">
            <a:off x="995249" y="5698057"/>
            <a:ext cx="172583" cy="939348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374892-79F3-41B4-8B51-311957142A30}"/>
              </a:ext>
            </a:extLst>
          </p:cNvPr>
          <p:cNvSpPr/>
          <p:nvPr userDrawn="1"/>
        </p:nvSpPr>
        <p:spPr>
          <a:xfrm flipH="1">
            <a:off x="923750" y="5698057"/>
            <a:ext cx="71499" cy="9418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91">
            <a:extLst>
              <a:ext uri="{FF2B5EF4-FFF2-40B4-BE49-F238E27FC236}">
                <a16:creationId xmlns:a16="http://schemas.microsoft.com/office/drawing/2014/main" id="{667487E9-3C74-445D-8B2A-161442925DFE}"/>
              </a:ext>
            </a:extLst>
          </p:cNvPr>
          <p:cNvSpPr/>
          <p:nvPr userDrawn="1"/>
        </p:nvSpPr>
        <p:spPr>
          <a:xfrm>
            <a:off x="-723493" y="5743125"/>
            <a:ext cx="1464279" cy="895510"/>
          </a:xfrm>
          <a:custGeom>
            <a:avLst/>
            <a:gdLst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1887088">
                <a:moveTo>
                  <a:pt x="0" y="0"/>
                </a:moveTo>
                <a:cubicBezTo>
                  <a:pt x="1214343" y="112934"/>
                  <a:pt x="2009737" y="65574"/>
                  <a:pt x="3085644" y="0"/>
                </a:cubicBezTo>
                <a:lnTo>
                  <a:pt x="3085644" y="1887088"/>
                </a:lnTo>
                <a:lnTo>
                  <a:pt x="0" y="188708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92">
            <a:extLst>
              <a:ext uri="{FF2B5EF4-FFF2-40B4-BE49-F238E27FC236}">
                <a16:creationId xmlns:a16="http://schemas.microsoft.com/office/drawing/2014/main" id="{456612E9-6117-48D4-AF4B-93C4B468DA3C}"/>
              </a:ext>
            </a:extLst>
          </p:cNvPr>
          <p:cNvSpPr/>
          <p:nvPr userDrawn="1"/>
        </p:nvSpPr>
        <p:spPr>
          <a:xfrm>
            <a:off x="-723493" y="5943664"/>
            <a:ext cx="1464279" cy="12905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92">
            <a:extLst>
              <a:ext uri="{FF2B5EF4-FFF2-40B4-BE49-F238E27FC236}">
                <a16:creationId xmlns:a16="http://schemas.microsoft.com/office/drawing/2014/main" id="{CB53989F-FC06-4677-BC23-434C7B0CBC43}"/>
              </a:ext>
            </a:extLst>
          </p:cNvPr>
          <p:cNvSpPr/>
          <p:nvPr userDrawn="1"/>
        </p:nvSpPr>
        <p:spPr>
          <a:xfrm>
            <a:off x="-723493" y="6146364"/>
            <a:ext cx="1464279" cy="12905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92">
            <a:extLst>
              <a:ext uri="{FF2B5EF4-FFF2-40B4-BE49-F238E27FC236}">
                <a16:creationId xmlns:a16="http://schemas.microsoft.com/office/drawing/2014/main" id="{CAB4783D-A11F-4EC9-89EA-5016FD0CCC8E}"/>
              </a:ext>
            </a:extLst>
          </p:cNvPr>
          <p:cNvSpPr/>
          <p:nvPr userDrawn="1"/>
        </p:nvSpPr>
        <p:spPr>
          <a:xfrm>
            <a:off x="-723493" y="6349064"/>
            <a:ext cx="1464279" cy="12905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5558222-421C-417F-A00B-9671376E1A65}"/>
              </a:ext>
            </a:extLst>
          </p:cNvPr>
          <p:cNvCxnSpPr/>
          <p:nvPr userDrawn="1"/>
        </p:nvCxnSpPr>
        <p:spPr>
          <a:xfrm>
            <a:off x="-593834" y="5753498"/>
            <a:ext cx="0" cy="88686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4908746-2767-417F-845B-32C697B4B806}"/>
              </a:ext>
            </a:extLst>
          </p:cNvPr>
          <p:cNvCxnSpPr/>
          <p:nvPr userDrawn="1"/>
        </p:nvCxnSpPr>
        <p:spPr>
          <a:xfrm>
            <a:off x="-480022" y="5761854"/>
            <a:ext cx="0" cy="88686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C6A44A3-F07D-44CC-B693-ED4D9FBD96E9}"/>
              </a:ext>
            </a:extLst>
          </p:cNvPr>
          <p:cNvCxnSpPr/>
          <p:nvPr userDrawn="1"/>
        </p:nvCxnSpPr>
        <p:spPr>
          <a:xfrm>
            <a:off x="-366210" y="5770209"/>
            <a:ext cx="0" cy="88686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DA5E362-152E-4A6B-9105-EE1CAAEF95C1}"/>
              </a:ext>
            </a:extLst>
          </p:cNvPr>
          <p:cNvCxnSpPr/>
          <p:nvPr userDrawn="1"/>
        </p:nvCxnSpPr>
        <p:spPr>
          <a:xfrm>
            <a:off x="-252399" y="5778565"/>
            <a:ext cx="0" cy="88686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6F2911C-E31B-4408-B436-8E6ACC113EE6}"/>
              </a:ext>
            </a:extLst>
          </p:cNvPr>
          <p:cNvCxnSpPr/>
          <p:nvPr userDrawn="1"/>
        </p:nvCxnSpPr>
        <p:spPr>
          <a:xfrm>
            <a:off x="-126486" y="5786921"/>
            <a:ext cx="0" cy="88686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F1CEF0C-B9C7-4F04-BCC5-5C265A07D511}"/>
              </a:ext>
            </a:extLst>
          </p:cNvPr>
          <p:cNvCxnSpPr/>
          <p:nvPr userDrawn="1"/>
        </p:nvCxnSpPr>
        <p:spPr>
          <a:xfrm>
            <a:off x="130815" y="5779717"/>
            <a:ext cx="0" cy="88686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50272CB-DECD-462F-9C19-9CB88E366BB5}"/>
              </a:ext>
            </a:extLst>
          </p:cNvPr>
          <p:cNvCxnSpPr/>
          <p:nvPr userDrawn="1"/>
        </p:nvCxnSpPr>
        <p:spPr>
          <a:xfrm flipH="1">
            <a:off x="604790" y="5761853"/>
            <a:ext cx="0" cy="88686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090B821-3489-483E-A8E9-D4FFAE9B4DA2}"/>
              </a:ext>
            </a:extLst>
          </p:cNvPr>
          <p:cNvCxnSpPr/>
          <p:nvPr userDrawn="1"/>
        </p:nvCxnSpPr>
        <p:spPr>
          <a:xfrm flipH="1">
            <a:off x="490978" y="5770209"/>
            <a:ext cx="0" cy="88686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6E9A38B-675C-45DE-BFF4-D91544A18B26}"/>
              </a:ext>
            </a:extLst>
          </p:cNvPr>
          <p:cNvCxnSpPr/>
          <p:nvPr userDrawn="1"/>
        </p:nvCxnSpPr>
        <p:spPr>
          <a:xfrm flipH="1">
            <a:off x="377167" y="5778565"/>
            <a:ext cx="0" cy="88686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252F8B0-998A-496F-BEC2-281703F3DCC7}"/>
              </a:ext>
            </a:extLst>
          </p:cNvPr>
          <p:cNvCxnSpPr/>
          <p:nvPr userDrawn="1"/>
        </p:nvCxnSpPr>
        <p:spPr>
          <a:xfrm flipH="1">
            <a:off x="263355" y="5786920"/>
            <a:ext cx="0" cy="88686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梯形 32">
            <a:extLst>
              <a:ext uri="{FF2B5EF4-FFF2-40B4-BE49-F238E27FC236}">
                <a16:creationId xmlns:a16="http://schemas.microsoft.com/office/drawing/2014/main" id="{4AF91E97-779B-4164-87EC-DB518A969553}"/>
              </a:ext>
            </a:extLst>
          </p:cNvPr>
          <p:cNvSpPr/>
          <p:nvPr userDrawn="1"/>
        </p:nvSpPr>
        <p:spPr>
          <a:xfrm>
            <a:off x="-1276288" y="6625595"/>
            <a:ext cx="2560322" cy="100709"/>
          </a:xfrm>
          <a:prstGeom prst="trapezoid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梯形 33">
            <a:extLst>
              <a:ext uri="{FF2B5EF4-FFF2-40B4-BE49-F238E27FC236}">
                <a16:creationId xmlns:a16="http://schemas.microsoft.com/office/drawing/2014/main" id="{2B5D3F5A-E618-460F-9F7E-1E7E16C9D1B6}"/>
              </a:ext>
            </a:extLst>
          </p:cNvPr>
          <p:cNvSpPr/>
          <p:nvPr userDrawn="1"/>
        </p:nvSpPr>
        <p:spPr>
          <a:xfrm>
            <a:off x="-1469958" y="6714684"/>
            <a:ext cx="2939916" cy="143316"/>
          </a:xfrm>
          <a:prstGeom prst="trapezoid">
            <a:avLst>
              <a:gd name="adj" fmla="val 2432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99390B4-0E4D-4861-81D6-C50D83AF5C02}"/>
              </a:ext>
            </a:extLst>
          </p:cNvPr>
          <p:cNvCxnSpPr>
            <a:cxnSpLocks/>
          </p:cNvCxnSpPr>
          <p:nvPr userDrawn="1"/>
        </p:nvCxnSpPr>
        <p:spPr>
          <a:xfrm>
            <a:off x="3657600" y="1887415"/>
            <a:ext cx="744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724B174-3752-4CA2-9E01-DCF0212E1FFF}"/>
              </a:ext>
            </a:extLst>
          </p:cNvPr>
          <p:cNvCxnSpPr>
            <a:cxnSpLocks/>
          </p:cNvCxnSpPr>
          <p:nvPr userDrawn="1"/>
        </p:nvCxnSpPr>
        <p:spPr>
          <a:xfrm>
            <a:off x="3657600" y="3097023"/>
            <a:ext cx="744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928E11B-735E-4A84-A3A6-40033C7894C7}"/>
              </a:ext>
            </a:extLst>
          </p:cNvPr>
          <p:cNvCxnSpPr>
            <a:cxnSpLocks/>
          </p:cNvCxnSpPr>
          <p:nvPr userDrawn="1"/>
        </p:nvCxnSpPr>
        <p:spPr>
          <a:xfrm>
            <a:off x="3657600" y="4306631"/>
            <a:ext cx="744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: 空心 37">
            <a:extLst>
              <a:ext uri="{FF2B5EF4-FFF2-40B4-BE49-F238E27FC236}">
                <a16:creationId xmlns:a16="http://schemas.microsoft.com/office/drawing/2014/main" id="{4D258331-6677-4E73-8AB3-B33A0291BE7E}"/>
              </a:ext>
            </a:extLst>
          </p:cNvPr>
          <p:cNvSpPr/>
          <p:nvPr userDrawn="1"/>
        </p:nvSpPr>
        <p:spPr>
          <a:xfrm rot="5400000">
            <a:off x="364640" y="686921"/>
            <a:ext cx="514674" cy="514674"/>
          </a:xfrm>
          <a:prstGeom prst="donut">
            <a:avLst>
              <a:gd name="adj" fmla="val 12736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圆: 空心 38">
            <a:extLst>
              <a:ext uri="{FF2B5EF4-FFF2-40B4-BE49-F238E27FC236}">
                <a16:creationId xmlns:a16="http://schemas.microsoft.com/office/drawing/2014/main" id="{40935FC6-BA4B-4977-AFDA-C8BC709916E4}"/>
              </a:ext>
            </a:extLst>
          </p:cNvPr>
          <p:cNvSpPr/>
          <p:nvPr userDrawn="1"/>
        </p:nvSpPr>
        <p:spPr>
          <a:xfrm rot="5400000">
            <a:off x="357047" y="679328"/>
            <a:ext cx="529859" cy="529859"/>
          </a:xfrm>
          <a:prstGeom prst="donut">
            <a:avLst>
              <a:gd name="adj" fmla="val 1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90772B7-DE6D-45DB-9F1C-CFF32288BEBD}"/>
              </a:ext>
            </a:extLst>
          </p:cNvPr>
          <p:cNvSpPr/>
          <p:nvPr userDrawn="1"/>
        </p:nvSpPr>
        <p:spPr>
          <a:xfrm rot="5400000">
            <a:off x="245320" y="877896"/>
            <a:ext cx="386515" cy="122818"/>
          </a:xfrm>
          <a:custGeom>
            <a:avLst/>
            <a:gdLst>
              <a:gd name="connsiteX0" fmla="*/ 3876060 w 9552493"/>
              <a:gd name="connsiteY0" fmla="*/ 2343674 h 3035383"/>
              <a:gd name="connsiteX1" fmla="*/ 3876060 w 9552493"/>
              <a:gd name="connsiteY1" fmla="*/ 2398707 h 3035383"/>
              <a:gd name="connsiteX2" fmla="*/ 3905693 w 9552493"/>
              <a:gd name="connsiteY2" fmla="*/ 2398707 h 3035383"/>
              <a:gd name="connsiteX3" fmla="*/ 3931093 w 9552493"/>
              <a:gd name="connsiteY3" fmla="*/ 2356374 h 3035383"/>
              <a:gd name="connsiteX4" fmla="*/ 3876060 w 9552493"/>
              <a:gd name="connsiteY4" fmla="*/ 2343674 h 3035383"/>
              <a:gd name="connsiteX5" fmla="*/ 4181919 w 9552493"/>
              <a:gd name="connsiteY5" fmla="*/ 2288924 h 3035383"/>
              <a:gd name="connsiteX6" fmla="*/ 4165597 w 9552493"/>
              <a:gd name="connsiteY6" fmla="*/ 2320479 h 3035383"/>
              <a:gd name="connsiteX7" fmla="*/ 4206248 w 9552493"/>
              <a:gd name="connsiteY7" fmla="*/ 2331814 h 3035383"/>
              <a:gd name="connsiteX8" fmla="*/ 4208588 w 9552493"/>
              <a:gd name="connsiteY8" fmla="*/ 2300258 h 3035383"/>
              <a:gd name="connsiteX9" fmla="*/ 4181919 w 9552493"/>
              <a:gd name="connsiteY9" fmla="*/ 2288924 h 3035383"/>
              <a:gd name="connsiteX10" fmla="*/ 3969603 w 9552493"/>
              <a:gd name="connsiteY10" fmla="*/ 2180779 h 3035383"/>
              <a:gd name="connsiteX11" fmla="*/ 3943043 w 9552493"/>
              <a:gd name="connsiteY11" fmla="*/ 2207136 h 3035383"/>
              <a:gd name="connsiteX12" fmla="*/ 3968199 w 9552493"/>
              <a:gd name="connsiteY12" fmla="*/ 2239897 h 3035383"/>
              <a:gd name="connsiteX13" fmla="*/ 3969603 w 9552493"/>
              <a:gd name="connsiteY13" fmla="*/ 2180779 h 3035383"/>
              <a:gd name="connsiteX14" fmla="*/ 5996753 w 9552493"/>
              <a:gd name="connsiteY14" fmla="*/ 2117898 h 3035383"/>
              <a:gd name="connsiteX15" fmla="*/ 6029957 w 9552493"/>
              <a:gd name="connsiteY15" fmla="*/ 2132519 h 3035383"/>
              <a:gd name="connsiteX16" fmla="*/ 5974561 w 9552493"/>
              <a:gd name="connsiteY16" fmla="*/ 2302868 h 3035383"/>
              <a:gd name="connsiteX17" fmla="*/ 5901536 w 9552493"/>
              <a:gd name="connsiteY17" fmla="*/ 2424416 h 3035383"/>
              <a:gd name="connsiteX18" fmla="*/ 5899147 w 9552493"/>
              <a:gd name="connsiteY18" fmla="*/ 2465509 h 3035383"/>
              <a:gd name="connsiteX19" fmla="*/ 5968997 w 9552493"/>
              <a:gd name="connsiteY19" fmla="*/ 2462244 h 3035383"/>
              <a:gd name="connsiteX20" fmla="*/ 6103648 w 9552493"/>
              <a:gd name="connsiteY20" fmla="*/ 2446481 h 3035383"/>
              <a:gd name="connsiteX21" fmla="*/ 6247299 w 9552493"/>
              <a:gd name="connsiteY21" fmla="*/ 2477906 h 3035383"/>
              <a:gd name="connsiteX22" fmla="*/ 6281702 w 9552493"/>
              <a:gd name="connsiteY22" fmla="*/ 2498279 h 3035383"/>
              <a:gd name="connsiteX23" fmla="*/ 6280796 w 9552493"/>
              <a:gd name="connsiteY23" fmla="*/ 2598624 h 3035383"/>
              <a:gd name="connsiteX24" fmla="*/ 6216854 w 9552493"/>
              <a:gd name="connsiteY24" fmla="*/ 2674194 h 3035383"/>
              <a:gd name="connsiteX25" fmla="*/ 6073330 w 9552493"/>
              <a:gd name="connsiteY25" fmla="*/ 2707713 h 3035383"/>
              <a:gd name="connsiteX26" fmla="*/ 5568947 w 9552493"/>
              <a:gd name="connsiteY26" fmla="*/ 2812484 h 3035383"/>
              <a:gd name="connsiteX27" fmla="*/ 5390463 w 9552493"/>
              <a:gd name="connsiteY27" fmla="*/ 2929611 h 3035383"/>
              <a:gd name="connsiteX28" fmla="*/ 5196977 w 9552493"/>
              <a:gd name="connsiteY28" fmla="*/ 2936855 h 3035383"/>
              <a:gd name="connsiteX29" fmla="*/ 5130797 w 9552493"/>
              <a:gd name="connsiteY29" fmla="*/ 2835056 h 3035383"/>
              <a:gd name="connsiteX30" fmla="*/ 5193072 w 9552493"/>
              <a:gd name="connsiteY30" fmla="*/ 2726879 h 3035383"/>
              <a:gd name="connsiteX31" fmla="*/ 5262188 w 9552493"/>
              <a:gd name="connsiteY31" fmla="*/ 2707829 h 3035383"/>
              <a:gd name="connsiteX32" fmla="*/ 5330414 w 9552493"/>
              <a:gd name="connsiteY32" fmla="*/ 2682348 h 3035383"/>
              <a:gd name="connsiteX33" fmla="*/ 5602735 w 9552493"/>
              <a:gd name="connsiteY33" fmla="*/ 2547665 h 3035383"/>
              <a:gd name="connsiteX34" fmla="*/ 5565099 w 9552493"/>
              <a:gd name="connsiteY34" fmla="*/ 2424416 h 3035383"/>
              <a:gd name="connsiteX35" fmla="*/ 5551355 w 9552493"/>
              <a:gd name="connsiteY35" fmla="*/ 2278117 h 3035383"/>
              <a:gd name="connsiteX36" fmla="*/ 5821284 w 9552493"/>
              <a:gd name="connsiteY36" fmla="*/ 2160641 h 3035383"/>
              <a:gd name="connsiteX37" fmla="*/ 5966275 w 9552493"/>
              <a:gd name="connsiteY37" fmla="*/ 2124234 h 3035383"/>
              <a:gd name="connsiteX38" fmla="*/ 5996753 w 9552493"/>
              <a:gd name="connsiteY38" fmla="*/ 2117898 h 3035383"/>
              <a:gd name="connsiteX39" fmla="*/ 3681704 w 9552493"/>
              <a:gd name="connsiteY39" fmla="*/ 1899897 h 3035383"/>
              <a:gd name="connsiteX40" fmla="*/ 3751477 w 9552493"/>
              <a:gd name="connsiteY40" fmla="*/ 1962174 h 3035383"/>
              <a:gd name="connsiteX41" fmla="*/ 3695059 w 9552493"/>
              <a:gd name="connsiteY41" fmla="*/ 2104579 h 3035383"/>
              <a:gd name="connsiteX42" fmla="*/ 3616411 w 9552493"/>
              <a:gd name="connsiteY42" fmla="*/ 2250629 h 3035383"/>
              <a:gd name="connsiteX43" fmla="*/ 3539740 w 9552493"/>
              <a:gd name="connsiteY43" fmla="*/ 2431062 h 3035383"/>
              <a:gd name="connsiteX44" fmla="*/ 3492497 w 9552493"/>
              <a:gd name="connsiteY44" fmla="*/ 2524343 h 3035383"/>
              <a:gd name="connsiteX45" fmla="*/ 3548733 w 9552493"/>
              <a:gd name="connsiteY45" fmla="*/ 2505836 h 3035383"/>
              <a:gd name="connsiteX46" fmla="*/ 3624933 w 9552493"/>
              <a:gd name="connsiteY46" fmla="*/ 2472879 h 3035383"/>
              <a:gd name="connsiteX47" fmla="*/ 3644897 w 9552493"/>
              <a:gd name="connsiteY47" fmla="*/ 2446376 h 3035383"/>
              <a:gd name="connsiteX48" fmla="*/ 3682997 w 9552493"/>
              <a:gd name="connsiteY48" fmla="*/ 2405491 h 3035383"/>
              <a:gd name="connsiteX49" fmla="*/ 3721097 w 9552493"/>
              <a:gd name="connsiteY49" fmla="*/ 2306068 h 3035383"/>
              <a:gd name="connsiteX50" fmla="*/ 3763444 w 9552493"/>
              <a:gd name="connsiteY50" fmla="*/ 2141148 h 3035383"/>
              <a:gd name="connsiteX51" fmla="*/ 3906581 w 9552493"/>
              <a:gd name="connsiteY51" fmla="*/ 2018887 h 3035383"/>
              <a:gd name="connsiteX52" fmla="*/ 4112764 w 9552493"/>
              <a:gd name="connsiteY52" fmla="*/ 2017915 h 3035383"/>
              <a:gd name="connsiteX53" fmla="*/ 4287504 w 9552493"/>
              <a:gd name="connsiteY53" fmla="*/ 2023127 h 3035383"/>
              <a:gd name="connsiteX54" fmla="*/ 4237076 w 9552493"/>
              <a:gd name="connsiteY54" fmla="*/ 2134794 h 3035383"/>
              <a:gd name="connsiteX55" fmla="*/ 4207494 w 9552493"/>
              <a:gd name="connsiteY55" fmla="*/ 2182652 h 3035383"/>
              <a:gd name="connsiteX56" fmla="*/ 4311594 w 9552493"/>
              <a:gd name="connsiteY56" fmla="*/ 2120771 h 3035383"/>
              <a:gd name="connsiteX57" fmla="*/ 4337000 w 9552493"/>
              <a:gd name="connsiteY57" fmla="*/ 2057401 h 3035383"/>
              <a:gd name="connsiteX58" fmla="*/ 4423623 w 9552493"/>
              <a:gd name="connsiteY58" fmla="*/ 2029131 h 3035383"/>
              <a:gd name="connsiteX59" fmla="*/ 4521197 w 9552493"/>
              <a:gd name="connsiteY59" fmla="*/ 2134295 h 3035383"/>
              <a:gd name="connsiteX60" fmla="*/ 4494222 w 9552493"/>
              <a:gd name="connsiteY60" fmla="*/ 2203082 h 3035383"/>
              <a:gd name="connsiteX61" fmla="*/ 4433897 w 9552493"/>
              <a:gd name="connsiteY61" fmla="*/ 2262785 h 3035383"/>
              <a:gd name="connsiteX62" fmla="*/ 4312517 w 9552493"/>
              <a:gd name="connsiteY62" fmla="*/ 2403029 h 3035383"/>
              <a:gd name="connsiteX63" fmla="*/ 4156058 w 9552493"/>
              <a:gd name="connsiteY63" fmla="*/ 2549793 h 3035383"/>
              <a:gd name="connsiteX64" fmla="*/ 4051297 w 9552493"/>
              <a:gd name="connsiteY64" fmla="*/ 2587626 h 3035383"/>
              <a:gd name="connsiteX65" fmla="*/ 4079872 w 9552493"/>
              <a:gd name="connsiteY65" fmla="*/ 2593609 h 3035383"/>
              <a:gd name="connsiteX66" fmla="*/ 4137308 w 9552493"/>
              <a:gd name="connsiteY66" fmla="*/ 2633238 h 3035383"/>
              <a:gd name="connsiteX67" fmla="*/ 4077017 w 9552493"/>
              <a:gd name="connsiteY67" fmla="*/ 2719288 h 3035383"/>
              <a:gd name="connsiteX68" fmla="*/ 3975097 w 9552493"/>
              <a:gd name="connsiteY68" fmla="*/ 2784936 h 3035383"/>
              <a:gd name="connsiteX69" fmla="*/ 4035771 w 9552493"/>
              <a:gd name="connsiteY69" fmla="*/ 2803079 h 3035383"/>
              <a:gd name="connsiteX70" fmla="*/ 4186473 w 9552493"/>
              <a:gd name="connsiteY70" fmla="*/ 2878364 h 3035383"/>
              <a:gd name="connsiteX71" fmla="*/ 4197732 w 9552493"/>
              <a:gd name="connsiteY71" fmla="*/ 3005917 h 3035383"/>
              <a:gd name="connsiteX72" fmla="*/ 4166367 w 9552493"/>
              <a:gd name="connsiteY72" fmla="*/ 3035383 h 3035383"/>
              <a:gd name="connsiteX73" fmla="*/ 4080257 w 9552493"/>
              <a:gd name="connsiteY73" fmla="*/ 3007414 h 3035383"/>
              <a:gd name="connsiteX74" fmla="*/ 3676647 w 9552493"/>
              <a:gd name="connsiteY74" fmla="*/ 2947407 h 3035383"/>
              <a:gd name="connsiteX75" fmla="*/ 3509799 w 9552493"/>
              <a:gd name="connsiteY75" fmla="*/ 2945513 h 3035383"/>
              <a:gd name="connsiteX76" fmla="*/ 3467097 w 9552493"/>
              <a:gd name="connsiteY76" fmla="*/ 2826928 h 3035383"/>
              <a:gd name="connsiteX77" fmla="*/ 3498097 w 9552493"/>
              <a:gd name="connsiteY77" fmla="*/ 2803079 h 3035383"/>
              <a:gd name="connsiteX78" fmla="*/ 3536678 w 9552493"/>
              <a:gd name="connsiteY78" fmla="*/ 2790814 h 3035383"/>
              <a:gd name="connsiteX79" fmla="*/ 3645378 w 9552493"/>
              <a:gd name="connsiteY79" fmla="*/ 2786346 h 3035383"/>
              <a:gd name="connsiteX80" fmla="*/ 3746497 w 9552493"/>
              <a:gd name="connsiteY80" fmla="*/ 2778148 h 3035383"/>
              <a:gd name="connsiteX81" fmla="*/ 3703245 w 9552493"/>
              <a:gd name="connsiteY81" fmla="*/ 2770266 h 3035383"/>
              <a:gd name="connsiteX82" fmla="*/ 3632830 w 9552493"/>
              <a:gd name="connsiteY82" fmla="*/ 2743849 h 3035383"/>
              <a:gd name="connsiteX83" fmla="*/ 3603057 w 9552493"/>
              <a:gd name="connsiteY83" fmla="*/ 2676888 h 3035383"/>
              <a:gd name="connsiteX84" fmla="*/ 3704933 w 9552493"/>
              <a:gd name="connsiteY84" fmla="*/ 2637275 h 3035383"/>
              <a:gd name="connsiteX85" fmla="*/ 3807988 w 9552493"/>
              <a:gd name="connsiteY85" fmla="*/ 2618159 h 3035383"/>
              <a:gd name="connsiteX86" fmla="*/ 3827773 w 9552493"/>
              <a:gd name="connsiteY86" fmla="*/ 2584004 h 3035383"/>
              <a:gd name="connsiteX87" fmla="*/ 3784437 w 9552493"/>
              <a:gd name="connsiteY87" fmla="*/ 2561779 h 3035383"/>
              <a:gd name="connsiteX88" fmla="*/ 3687723 w 9552493"/>
              <a:gd name="connsiteY88" fmla="*/ 2527076 h 3035383"/>
              <a:gd name="connsiteX89" fmla="*/ 3642821 w 9552493"/>
              <a:gd name="connsiteY89" fmla="*/ 2515140 h 3035383"/>
              <a:gd name="connsiteX90" fmla="*/ 3487426 w 9552493"/>
              <a:gd name="connsiteY90" fmla="*/ 2691067 h 3035383"/>
              <a:gd name="connsiteX91" fmla="*/ 3416297 w 9552493"/>
              <a:gd name="connsiteY91" fmla="*/ 2780955 h 3035383"/>
              <a:gd name="connsiteX92" fmla="*/ 3308347 w 9552493"/>
              <a:gd name="connsiteY92" fmla="*/ 2839683 h 3035383"/>
              <a:gd name="connsiteX93" fmla="*/ 3235543 w 9552493"/>
              <a:gd name="connsiteY93" fmla="*/ 2879529 h 3035383"/>
              <a:gd name="connsiteX94" fmla="*/ 3152121 w 9552493"/>
              <a:gd name="connsiteY94" fmla="*/ 2736703 h 3035383"/>
              <a:gd name="connsiteX95" fmla="*/ 3256000 w 9552493"/>
              <a:gd name="connsiteY95" fmla="*/ 2590382 h 3035383"/>
              <a:gd name="connsiteX96" fmla="*/ 3293994 w 9552493"/>
              <a:gd name="connsiteY96" fmla="*/ 2561836 h 3035383"/>
              <a:gd name="connsiteX97" fmla="*/ 3266246 w 9552493"/>
              <a:gd name="connsiteY97" fmla="*/ 2494887 h 3035383"/>
              <a:gd name="connsiteX98" fmla="*/ 3277054 w 9552493"/>
              <a:gd name="connsiteY98" fmla="*/ 2332467 h 3035383"/>
              <a:gd name="connsiteX99" fmla="*/ 3411867 w 9552493"/>
              <a:gd name="connsiteY99" fmla="*/ 2230955 h 3035383"/>
              <a:gd name="connsiteX100" fmla="*/ 3476622 w 9552493"/>
              <a:gd name="connsiteY100" fmla="*/ 2112527 h 3035383"/>
              <a:gd name="connsiteX101" fmla="*/ 3441811 w 9552493"/>
              <a:gd name="connsiteY101" fmla="*/ 1983792 h 3035383"/>
              <a:gd name="connsiteX102" fmla="*/ 3598442 w 9552493"/>
              <a:gd name="connsiteY102" fmla="*/ 1926779 h 3035383"/>
              <a:gd name="connsiteX103" fmla="*/ 3663947 w 9552493"/>
              <a:gd name="connsiteY103" fmla="*/ 1914079 h 3035383"/>
              <a:gd name="connsiteX104" fmla="*/ 3681704 w 9552493"/>
              <a:gd name="connsiteY104" fmla="*/ 1899897 h 3035383"/>
              <a:gd name="connsiteX105" fmla="*/ 2193737 w 9552493"/>
              <a:gd name="connsiteY105" fmla="*/ 1742762 h 3035383"/>
              <a:gd name="connsiteX106" fmla="*/ 2571703 w 9552493"/>
              <a:gd name="connsiteY106" fmla="*/ 1825141 h 3035383"/>
              <a:gd name="connsiteX107" fmla="*/ 2590798 w 9552493"/>
              <a:gd name="connsiteY107" fmla="*/ 1875979 h 3035383"/>
              <a:gd name="connsiteX108" fmla="*/ 2495549 w 9552493"/>
              <a:gd name="connsiteY108" fmla="*/ 1933690 h 3035383"/>
              <a:gd name="connsiteX109" fmla="*/ 2358086 w 9552493"/>
              <a:gd name="connsiteY109" fmla="*/ 2039976 h 3035383"/>
              <a:gd name="connsiteX110" fmla="*/ 2355849 w 9552493"/>
              <a:gd name="connsiteY110" fmla="*/ 2153005 h 3035383"/>
              <a:gd name="connsiteX111" fmla="*/ 2380827 w 9552493"/>
              <a:gd name="connsiteY111" fmla="*/ 2190220 h 3035383"/>
              <a:gd name="connsiteX112" fmla="*/ 2358078 w 9552493"/>
              <a:gd name="connsiteY112" fmla="*/ 2232889 h 3035383"/>
              <a:gd name="connsiteX113" fmla="*/ 2160115 w 9552493"/>
              <a:gd name="connsiteY113" fmla="*/ 2258316 h 3035383"/>
              <a:gd name="connsiteX114" fmla="*/ 1923739 w 9552493"/>
              <a:gd name="connsiteY114" fmla="*/ 2180779 h 3035383"/>
              <a:gd name="connsiteX115" fmla="*/ 1838163 w 9552493"/>
              <a:gd name="connsiteY115" fmla="*/ 2129979 h 3035383"/>
              <a:gd name="connsiteX116" fmla="*/ 1647212 w 9552493"/>
              <a:gd name="connsiteY116" fmla="*/ 2122331 h 3035383"/>
              <a:gd name="connsiteX117" fmla="*/ 1501775 w 9552493"/>
              <a:gd name="connsiteY117" fmla="*/ 2172801 h 3035383"/>
              <a:gd name="connsiteX118" fmla="*/ 1451377 w 9552493"/>
              <a:gd name="connsiteY118" fmla="*/ 2131080 h 3035383"/>
              <a:gd name="connsiteX119" fmla="*/ 1470484 w 9552493"/>
              <a:gd name="connsiteY119" fmla="*/ 1977777 h 3035383"/>
              <a:gd name="connsiteX120" fmla="*/ 1658494 w 9552493"/>
              <a:gd name="connsiteY120" fmla="*/ 1920982 h 3035383"/>
              <a:gd name="connsiteX121" fmla="*/ 1829945 w 9552493"/>
              <a:gd name="connsiteY121" fmla="*/ 1882566 h 3035383"/>
              <a:gd name="connsiteX122" fmla="*/ 1966399 w 9552493"/>
              <a:gd name="connsiteY122" fmla="*/ 1852014 h 3035383"/>
              <a:gd name="connsiteX123" fmla="*/ 1980270 w 9552493"/>
              <a:gd name="connsiteY123" fmla="*/ 1893051 h 3035383"/>
              <a:gd name="connsiteX124" fmla="*/ 1963318 w 9552493"/>
              <a:gd name="connsiteY124" fmla="*/ 1952179 h 3035383"/>
              <a:gd name="connsiteX125" fmla="*/ 2078766 w 9552493"/>
              <a:gd name="connsiteY125" fmla="*/ 1957622 h 3035383"/>
              <a:gd name="connsiteX126" fmla="*/ 2114596 w 9552493"/>
              <a:gd name="connsiteY126" fmla="*/ 1872158 h 3035383"/>
              <a:gd name="connsiteX127" fmla="*/ 2139811 w 9552493"/>
              <a:gd name="connsiteY127" fmla="*/ 1783904 h 3035383"/>
              <a:gd name="connsiteX128" fmla="*/ 2193737 w 9552493"/>
              <a:gd name="connsiteY128" fmla="*/ 1742762 h 3035383"/>
              <a:gd name="connsiteX129" fmla="*/ 1818351 w 9552493"/>
              <a:gd name="connsiteY129" fmla="*/ 1527237 h 3035383"/>
              <a:gd name="connsiteX130" fmla="*/ 1892298 w 9552493"/>
              <a:gd name="connsiteY130" fmla="*/ 1629651 h 3035383"/>
              <a:gd name="connsiteX131" fmla="*/ 1918715 w 9552493"/>
              <a:gd name="connsiteY131" fmla="*/ 1709979 h 3035383"/>
              <a:gd name="connsiteX132" fmla="*/ 1888169 w 9552493"/>
              <a:gd name="connsiteY132" fmla="*/ 1822647 h 3035383"/>
              <a:gd name="connsiteX133" fmla="*/ 1748723 w 9552493"/>
              <a:gd name="connsiteY133" fmla="*/ 1819045 h 3035383"/>
              <a:gd name="connsiteX134" fmla="*/ 1688944 w 9552493"/>
              <a:gd name="connsiteY134" fmla="*/ 1693900 h 3035383"/>
              <a:gd name="connsiteX135" fmla="*/ 1770143 w 9552493"/>
              <a:gd name="connsiteY135" fmla="*/ 1545818 h 3035383"/>
              <a:gd name="connsiteX136" fmla="*/ 1818351 w 9552493"/>
              <a:gd name="connsiteY136" fmla="*/ 1527237 h 3035383"/>
              <a:gd name="connsiteX137" fmla="*/ 7227688 w 9552493"/>
              <a:gd name="connsiteY137" fmla="*/ 1342579 h 3035383"/>
              <a:gd name="connsiteX138" fmla="*/ 7317717 w 9552493"/>
              <a:gd name="connsiteY138" fmla="*/ 1442123 h 3035383"/>
              <a:gd name="connsiteX139" fmla="*/ 7348926 w 9552493"/>
              <a:gd name="connsiteY139" fmla="*/ 1526541 h 3035383"/>
              <a:gd name="connsiteX140" fmla="*/ 7378697 w 9552493"/>
              <a:gd name="connsiteY140" fmla="*/ 1630718 h 3035383"/>
              <a:gd name="connsiteX141" fmla="*/ 7418681 w 9552493"/>
              <a:gd name="connsiteY141" fmla="*/ 1748979 h 3035383"/>
              <a:gd name="connsiteX142" fmla="*/ 7470618 w 9552493"/>
              <a:gd name="connsiteY142" fmla="*/ 1689927 h 3035383"/>
              <a:gd name="connsiteX143" fmla="*/ 7628631 w 9552493"/>
              <a:gd name="connsiteY143" fmla="*/ 1588140 h 3035383"/>
              <a:gd name="connsiteX144" fmla="*/ 7702143 w 9552493"/>
              <a:gd name="connsiteY144" fmla="*/ 1657410 h 3035383"/>
              <a:gd name="connsiteX145" fmla="*/ 7564549 w 9552493"/>
              <a:gd name="connsiteY145" fmla="*/ 1873517 h 3035383"/>
              <a:gd name="connsiteX146" fmla="*/ 7505783 w 9552493"/>
              <a:gd name="connsiteY146" fmla="*/ 1977632 h 3035383"/>
              <a:gd name="connsiteX147" fmla="*/ 7640707 w 9552493"/>
              <a:gd name="connsiteY147" fmla="*/ 2009954 h 3035383"/>
              <a:gd name="connsiteX148" fmla="*/ 7806124 w 9552493"/>
              <a:gd name="connsiteY148" fmla="*/ 2011106 h 3035383"/>
              <a:gd name="connsiteX149" fmla="*/ 8179228 w 9552493"/>
              <a:gd name="connsiteY149" fmla="*/ 1901379 h 3035383"/>
              <a:gd name="connsiteX150" fmla="*/ 8193967 w 9552493"/>
              <a:gd name="connsiteY150" fmla="*/ 1957003 h 3035383"/>
              <a:gd name="connsiteX151" fmla="*/ 8148178 w 9552493"/>
              <a:gd name="connsiteY151" fmla="*/ 2033606 h 3035383"/>
              <a:gd name="connsiteX152" fmla="*/ 8040933 w 9552493"/>
              <a:gd name="connsiteY152" fmla="*/ 2140268 h 3035383"/>
              <a:gd name="connsiteX153" fmla="*/ 7876108 w 9552493"/>
              <a:gd name="connsiteY153" fmla="*/ 2237340 h 3035383"/>
              <a:gd name="connsiteX154" fmla="*/ 7768793 w 9552493"/>
              <a:gd name="connsiteY154" fmla="*/ 2283856 h 3035383"/>
              <a:gd name="connsiteX155" fmla="*/ 7695212 w 9552493"/>
              <a:gd name="connsiteY155" fmla="*/ 2269679 h 3035383"/>
              <a:gd name="connsiteX156" fmla="*/ 7621107 w 9552493"/>
              <a:gd name="connsiteY156" fmla="*/ 2251967 h 3035383"/>
              <a:gd name="connsiteX157" fmla="*/ 7561130 w 9552493"/>
              <a:gd name="connsiteY157" fmla="*/ 2228968 h 3035383"/>
              <a:gd name="connsiteX158" fmla="*/ 7522863 w 9552493"/>
              <a:gd name="connsiteY158" fmla="*/ 2266881 h 3035383"/>
              <a:gd name="connsiteX159" fmla="*/ 7503434 w 9552493"/>
              <a:gd name="connsiteY159" fmla="*/ 2394655 h 3035383"/>
              <a:gd name="connsiteX160" fmla="*/ 7292768 w 9552493"/>
              <a:gd name="connsiteY160" fmla="*/ 2645801 h 3035383"/>
              <a:gd name="connsiteX161" fmla="*/ 7225761 w 9552493"/>
              <a:gd name="connsiteY161" fmla="*/ 2627770 h 3035383"/>
              <a:gd name="connsiteX162" fmla="*/ 7171344 w 9552493"/>
              <a:gd name="connsiteY162" fmla="*/ 2592946 h 3035383"/>
              <a:gd name="connsiteX163" fmla="*/ 7184043 w 9552493"/>
              <a:gd name="connsiteY163" fmla="*/ 2485670 h 3035383"/>
              <a:gd name="connsiteX164" fmla="*/ 7287440 w 9552493"/>
              <a:gd name="connsiteY164" fmla="*/ 2399251 h 3035383"/>
              <a:gd name="connsiteX165" fmla="*/ 7346644 w 9552493"/>
              <a:gd name="connsiteY165" fmla="*/ 2190304 h 3035383"/>
              <a:gd name="connsiteX166" fmla="*/ 7331072 w 9552493"/>
              <a:gd name="connsiteY166" fmla="*/ 2098313 h 3035383"/>
              <a:gd name="connsiteX167" fmla="*/ 7270747 w 9552493"/>
              <a:gd name="connsiteY167" fmla="*/ 2117279 h 3035383"/>
              <a:gd name="connsiteX168" fmla="*/ 7138135 w 9552493"/>
              <a:gd name="connsiteY168" fmla="*/ 2131359 h 3035383"/>
              <a:gd name="connsiteX169" fmla="*/ 7162243 w 9552493"/>
              <a:gd name="connsiteY169" fmla="*/ 2060827 h 3035383"/>
              <a:gd name="connsiteX170" fmla="*/ 7229192 w 9552493"/>
              <a:gd name="connsiteY170" fmla="*/ 1990727 h 3035383"/>
              <a:gd name="connsiteX171" fmla="*/ 7282139 w 9552493"/>
              <a:gd name="connsiteY171" fmla="*/ 1924507 h 3035383"/>
              <a:gd name="connsiteX172" fmla="*/ 7264661 w 9552493"/>
              <a:gd name="connsiteY172" fmla="*/ 1793202 h 3035383"/>
              <a:gd name="connsiteX173" fmla="*/ 7156510 w 9552493"/>
              <a:gd name="connsiteY173" fmla="*/ 1445179 h 3035383"/>
              <a:gd name="connsiteX174" fmla="*/ 7183815 w 9552493"/>
              <a:gd name="connsiteY174" fmla="*/ 1365804 h 3035383"/>
              <a:gd name="connsiteX175" fmla="*/ 7227688 w 9552493"/>
              <a:gd name="connsiteY175" fmla="*/ 1342579 h 3035383"/>
              <a:gd name="connsiteX176" fmla="*/ 2094165 w 9552493"/>
              <a:gd name="connsiteY176" fmla="*/ 1319681 h 3035383"/>
              <a:gd name="connsiteX177" fmla="*/ 2177153 w 9552493"/>
              <a:gd name="connsiteY177" fmla="*/ 1408429 h 3035383"/>
              <a:gd name="connsiteX178" fmla="*/ 2160687 w 9552493"/>
              <a:gd name="connsiteY178" fmla="*/ 1586130 h 3035383"/>
              <a:gd name="connsiteX179" fmla="*/ 2058524 w 9552493"/>
              <a:gd name="connsiteY179" fmla="*/ 1625889 h 3035383"/>
              <a:gd name="connsiteX180" fmla="*/ 1967935 w 9552493"/>
              <a:gd name="connsiteY180" fmla="*/ 1602420 h 3035383"/>
              <a:gd name="connsiteX181" fmla="*/ 2015583 w 9552493"/>
              <a:gd name="connsiteY181" fmla="*/ 1354669 h 3035383"/>
              <a:gd name="connsiteX182" fmla="*/ 2094165 w 9552493"/>
              <a:gd name="connsiteY182" fmla="*/ 1319681 h 3035383"/>
              <a:gd name="connsiteX183" fmla="*/ 771530 w 9552493"/>
              <a:gd name="connsiteY183" fmla="*/ 954178 h 3035383"/>
              <a:gd name="connsiteX184" fmla="*/ 725641 w 9552493"/>
              <a:gd name="connsiteY184" fmla="*/ 985351 h 3035383"/>
              <a:gd name="connsiteX185" fmla="*/ 725447 w 9552493"/>
              <a:gd name="connsiteY185" fmla="*/ 1002176 h 3035383"/>
              <a:gd name="connsiteX186" fmla="*/ 771530 w 9552493"/>
              <a:gd name="connsiteY186" fmla="*/ 954178 h 3035383"/>
              <a:gd name="connsiteX187" fmla="*/ 9332972 w 9552493"/>
              <a:gd name="connsiteY187" fmla="*/ 790995 h 3035383"/>
              <a:gd name="connsiteX188" fmla="*/ 9309631 w 9552493"/>
              <a:gd name="connsiteY188" fmla="*/ 807401 h 3035383"/>
              <a:gd name="connsiteX189" fmla="*/ 9276381 w 9552493"/>
              <a:gd name="connsiteY189" fmla="*/ 995392 h 3035383"/>
              <a:gd name="connsiteX190" fmla="*/ 9311760 w 9552493"/>
              <a:gd name="connsiteY190" fmla="*/ 984801 h 3035383"/>
              <a:gd name="connsiteX191" fmla="*/ 9376968 w 9552493"/>
              <a:gd name="connsiteY191" fmla="*/ 927670 h 3035383"/>
              <a:gd name="connsiteX192" fmla="*/ 9402090 w 9552493"/>
              <a:gd name="connsiteY192" fmla="*/ 851016 h 3035383"/>
              <a:gd name="connsiteX193" fmla="*/ 9332972 w 9552493"/>
              <a:gd name="connsiteY193" fmla="*/ 790995 h 3035383"/>
              <a:gd name="connsiteX194" fmla="*/ 848170 w 9552493"/>
              <a:gd name="connsiteY194" fmla="*/ 717280 h 3035383"/>
              <a:gd name="connsiteX195" fmla="*/ 773028 w 9552493"/>
              <a:gd name="connsiteY195" fmla="*/ 735007 h 3035383"/>
              <a:gd name="connsiteX196" fmla="*/ 531728 w 9552493"/>
              <a:gd name="connsiteY196" fmla="*/ 942440 h 3035383"/>
              <a:gd name="connsiteX197" fmla="*/ 557128 w 9552493"/>
              <a:gd name="connsiteY197" fmla="*/ 972074 h 3035383"/>
              <a:gd name="connsiteX198" fmla="*/ 857696 w 9552493"/>
              <a:gd name="connsiteY198" fmla="*/ 751940 h 3035383"/>
              <a:gd name="connsiteX199" fmla="*/ 848170 w 9552493"/>
              <a:gd name="connsiteY199" fmla="*/ 717280 h 3035383"/>
              <a:gd name="connsiteX200" fmla="*/ 170710 w 9552493"/>
              <a:gd name="connsiteY200" fmla="*/ 630703 h 3035383"/>
              <a:gd name="connsiteX201" fmla="*/ 245834 w 9552493"/>
              <a:gd name="connsiteY201" fmla="*/ 763833 h 3035383"/>
              <a:gd name="connsiteX202" fmla="*/ 87436 w 9552493"/>
              <a:gd name="connsiteY202" fmla="*/ 955182 h 3035383"/>
              <a:gd name="connsiteX203" fmla="*/ 0 w 9552493"/>
              <a:gd name="connsiteY203" fmla="*/ 870056 h 3035383"/>
              <a:gd name="connsiteX204" fmla="*/ 77720 w 9552493"/>
              <a:gd name="connsiteY204" fmla="*/ 682112 h 3035383"/>
              <a:gd name="connsiteX205" fmla="*/ 170710 w 9552493"/>
              <a:gd name="connsiteY205" fmla="*/ 630703 h 3035383"/>
              <a:gd name="connsiteX206" fmla="*/ 8920500 w 9552493"/>
              <a:gd name="connsiteY206" fmla="*/ 597847 h 3035383"/>
              <a:gd name="connsiteX207" fmla="*/ 8869700 w 9552493"/>
              <a:gd name="connsiteY207" fmla="*/ 666427 h 3035383"/>
              <a:gd name="connsiteX208" fmla="*/ 8940820 w 9552493"/>
              <a:gd name="connsiteY208" fmla="*/ 679127 h 3035383"/>
              <a:gd name="connsiteX209" fmla="*/ 8958600 w 9552493"/>
              <a:gd name="connsiteY209" fmla="*/ 633407 h 3035383"/>
              <a:gd name="connsiteX210" fmla="*/ 8920500 w 9552493"/>
              <a:gd name="connsiteY210" fmla="*/ 597847 h 3035383"/>
              <a:gd name="connsiteX211" fmla="*/ 8676991 w 9552493"/>
              <a:gd name="connsiteY211" fmla="*/ 587805 h 3035383"/>
              <a:gd name="connsiteX212" fmla="*/ 8686797 w 9552493"/>
              <a:gd name="connsiteY212" fmla="*/ 612329 h 3035383"/>
              <a:gd name="connsiteX213" fmla="*/ 8722530 w 9552493"/>
              <a:gd name="connsiteY213" fmla="*/ 631379 h 3035383"/>
              <a:gd name="connsiteX214" fmla="*/ 8711449 w 9552493"/>
              <a:gd name="connsiteY214" fmla="*/ 606383 h 3035383"/>
              <a:gd name="connsiteX215" fmla="*/ 8676991 w 9552493"/>
              <a:gd name="connsiteY215" fmla="*/ 587805 h 3035383"/>
              <a:gd name="connsiteX216" fmla="*/ 8919308 w 9552493"/>
              <a:gd name="connsiteY216" fmla="*/ 449469 h 3035383"/>
              <a:gd name="connsiteX217" fmla="*/ 8894365 w 9552493"/>
              <a:gd name="connsiteY217" fmla="*/ 453977 h 3035383"/>
              <a:gd name="connsiteX218" fmla="*/ 8872348 w 9552493"/>
              <a:gd name="connsiteY218" fmla="*/ 529253 h 3035383"/>
              <a:gd name="connsiteX219" fmla="*/ 8932897 w 9552493"/>
              <a:gd name="connsiteY219" fmla="*/ 460250 h 3035383"/>
              <a:gd name="connsiteX220" fmla="*/ 8919308 w 9552493"/>
              <a:gd name="connsiteY220" fmla="*/ 449469 h 3035383"/>
              <a:gd name="connsiteX221" fmla="*/ 8723227 w 9552493"/>
              <a:gd name="connsiteY221" fmla="*/ 404807 h 3035383"/>
              <a:gd name="connsiteX222" fmla="*/ 8702060 w 9552493"/>
              <a:gd name="connsiteY222" fmla="*/ 455607 h 3035383"/>
              <a:gd name="connsiteX223" fmla="*/ 8786727 w 9552493"/>
              <a:gd name="connsiteY223" fmla="*/ 565674 h 3035383"/>
              <a:gd name="connsiteX224" fmla="*/ 8824827 w 9552493"/>
              <a:gd name="connsiteY224" fmla="*/ 569907 h 3035383"/>
              <a:gd name="connsiteX225" fmla="*/ 8782493 w 9552493"/>
              <a:gd name="connsiteY225" fmla="*/ 489474 h 3035383"/>
              <a:gd name="connsiteX226" fmla="*/ 8723227 w 9552493"/>
              <a:gd name="connsiteY226" fmla="*/ 404807 h 3035383"/>
              <a:gd name="connsiteX227" fmla="*/ 389010 w 9552493"/>
              <a:gd name="connsiteY227" fmla="*/ 298100 h 3035383"/>
              <a:gd name="connsiteX228" fmla="*/ 453881 w 9552493"/>
              <a:gd name="connsiteY228" fmla="*/ 445133 h 3035383"/>
              <a:gd name="connsiteX229" fmla="*/ 390895 w 9552493"/>
              <a:gd name="connsiteY229" fmla="*/ 601079 h 3035383"/>
              <a:gd name="connsiteX230" fmla="*/ 309836 w 9552493"/>
              <a:gd name="connsiteY230" fmla="*/ 599811 h 3035383"/>
              <a:gd name="connsiteX231" fmla="*/ 247821 w 9552493"/>
              <a:gd name="connsiteY231" fmla="*/ 459580 h 3035383"/>
              <a:gd name="connsiteX232" fmla="*/ 349248 w 9552493"/>
              <a:gd name="connsiteY232" fmla="*/ 299270 h 3035383"/>
              <a:gd name="connsiteX233" fmla="*/ 389010 w 9552493"/>
              <a:gd name="connsiteY233" fmla="*/ 298100 h 3035383"/>
              <a:gd name="connsiteX234" fmla="*/ 9165875 w 9552493"/>
              <a:gd name="connsiteY234" fmla="*/ 246587 h 3035383"/>
              <a:gd name="connsiteX235" fmla="*/ 9121160 w 9552493"/>
              <a:gd name="connsiteY235" fmla="*/ 265107 h 3035383"/>
              <a:gd name="connsiteX236" fmla="*/ 9108956 w 9552493"/>
              <a:gd name="connsiteY236" fmla="*/ 289416 h 3035383"/>
              <a:gd name="connsiteX237" fmla="*/ 9108202 w 9552493"/>
              <a:gd name="connsiteY237" fmla="*/ 292618 h 3035383"/>
              <a:gd name="connsiteX238" fmla="*/ 9107104 w 9552493"/>
              <a:gd name="connsiteY238" fmla="*/ 293711 h 3035383"/>
              <a:gd name="connsiteX239" fmla="*/ 9096839 w 9552493"/>
              <a:gd name="connsiteY239" fmla="*/ 332669 h 3035383"/>
              <a:gd name="connsiteX240" fmla="*/ 9095851 w 9552493"/>
              <a:gd name="connsiteY240" fmla="*/ 348397 h 3035383"/>
              <a:gd name="connsiteX241" fmla="*/ 9093279 w 9552493"/>
              <a:gd name="connsiteY241" fmla="*/ 361052 h 3035383"/>
              <a:gd name="connsiteX242" fmla="*/ 9083060 w 9552493"/>
              <a:gd name="connsiteY242" fmla="*/ 392107 h 3035383"/>
              <a:gd name="connsiteX243" fmla="*/ 9019560 w 9552493"/>
              <a:gd name="connsiteY243" fmla="*/ 468307 h 3035383"/>
              <a:gd name="connsiteX244" fmla="*/ 8998393 w 9552493"/>
              <a:gd name="connsiteY244" fmla="*/ 459840 h 3035383"/>
              <a:gd name="connsiteX245" fmla="*/ 8981460 w 9552493"/>
              <a:gd name="connsiteY245" fmla="*/ 481007 h 3035383"/>
              <a:gd name="connsiteX246" fmla="*/ 9036493 w 9552493"/>
              <a:gd name="connsiteY246" fmla="*/ 548740 h 3035383"/>
              <a:gd name="connsiteX247" fmla="*/ 9125393 w 9552493"/>
              <a:gd name="connsiteY247" fmla="*/ 438674 h 3035383"/>
              <a:gd name="connsiteX248" fmla="*/ 9205827 w 9552493"/>
              <a:gd name="connsiteY248" fmla="*/ 396340 h 3035383"/>
              <a:gd name="connsiteX249" fmla="*/ 9205827 w 9552493"/>
              <a:gd name="connsiteY249" fmla="*/ 260874 h 3035383"/>
              <a:gd name="connsiteX250" fmla="*/ 9165875 w 9552493"/>
              <a:gd name="connsiteY250" fmla="*/ 246587 h 3035383"/>
              <a:gd name="connsiteX251" fmla="*/ 1130699 w 9552493"/>
              <a:gd name="connsiteY251" fmla="*/ 212279 h 3035383"/>
              <a:gd name="connsiteX252" fmla="*/ 1200102 w 9552493"/>
              <a:gd name="connsiteY252" fmla="*/ 293367 h 3035383"/>
              <a:gd name="connsiteX253" fmla="*/ 1062598 w 9552493"/>
              <a:gd name="connsiteY253" fmla="*/ 472629 h 3035383"/>
              <a:gd name="connsiteX254" fmla="*/ 984426 w 9552493"/>
              <a:gd name="connsiteY254" fmla="*/ 581958 h 3035383"/>
              <a:gd name="connsiteX255" fmla="*/ 1084072 w 9552493"/>
              <a:gd name="connsiteY255" fmla="*/ 582856 h 3035383"/>
              <a:gd name="connsiteX256" fmla="*/ 1217583 w 9552493"/>
              <a:gd name="connsiteY256" fmla="*/ 579910 h 3035383"/>
              <a:gd name="connsiteX257" fmla="*/ 1251434 w 9552493"/>
              <a:gd name="connsiteY257" fmla="*/ 681643 h 3035383"/>
              <a:gd name="connsiteX258" fmla="*/ 968126 w 9552493"/>
              <a:gd name="connsiteY258" fmla="*/ 741670 h 3035383"/>
              <a:gd name="connsiteX259" fmla="*/ 900443 w 9552493"/>
              <a:gd name="connsiteY259" fmla="*/ 734684 h 3035383"/>
              <a:gd name="connsiteX260" fmla="*/ 934138 w 9552493"/>
              <a:gd name="connsiteY260" fmla="*/ 761189 h 3035383"/>
              <a:gd name="connsiteX261" fmla="*/ 1033191 w 9552493"/>
              <a:gd name="connsiteY261" fmla="*/ 785307 h 3035383"/>
              <a:gd name="connsiteX262" fmla="*/ 1174359 w 9552493"/>
              <a:gd name="connsiteY262" fmla="*/ 856602 h 3035383"/>
              <a:gd name="connsiteX263" fmla="*/ 1114762 w 9552493"/>
              <a:gd name="connsiteY263" fmla="*/ 946807 h 3035383"/>
              <a:gd name="connsiteX264" fmla="*/ 856942 w 9552493"/>
              <a:gd name="connsiteY264" fmla="*/ 1120893 h 3035383"/>
              <a:gd name="connsiteX265" fmla="*/ 603248 w 9552493"/>
              <a:gd name="connsiteY265" fmla="*/ 1255826 h 3035383"/>
              <a:gd name="connsiteX266" fmla="*/ 565149 w 9552493"/>
              <a:gd name="connsiteY266" fmla="*/ 1244940 h 3035383"/>
              <a:gd name="connsiteX267" fmla="*/ 574639 w 9552493"/>
              <a:gd name="connsiteY267" fmla="*/ 1171764 h 3035383"/>
              <a:gd name="connsiteX268" fmla="*/ 555587 w 9552493"/>
              <a:gd name="connsiteY268" fmla="*/ 1101257 h 3035383"/>
              <a:gd name="connsiteX269" fmla="*/ 496851 w 9552493"/>
              <a:gd name="connsiteY269" fmla="*/ 1121230 h 3035383"/>
              <a:gd name="connsiteX270" fmla="*/ 419098 w 9552493"/>
              <a:gd name="connsiteY270" fmla="*/ 1084250 h 3035383"/>
              <a:gd name="connsiteX271" fmla="*/ 387350 w 9552493"/>
              <a:gd name="connsiteY271" fmla="*/ 1012379 h 3035383"/>
              <a:gd name="connsiteX272" fmla="*/ 355598 w 9552493"/>
              <a:gd name="connsiteY272" fmla="*/ 945156 h 3035383"/>
              <a:gd name="connsiteX273" fmla="*/ 335126 w 9552493"/>
              <a:gd name="connsiteY273" fmla="*/ 877824 h 3035383"/>
              <a:gd name="connsiteX274" fmla="*/ 352616 w 9552493"/>
              <a:gd name="connsiteY274" fmla="*/ 729186 h 3035383"/>
              <a:gd name="connsiteX275" fmla="*/ 575609 w 9552493"/>
              <a:gd name="connsiteY275" fmla="*/ 656162 h 3035383"/>
              <a:gd name="connsiteX276" fmla="*/ 567272 w 9552493"/>
              <a:gd name="connsiteY276" fmla="*/ 622785 h 3035383"/>
              <a:gd name="connsiteX277" fmla="*/ 600691 w 9552493"/>
              <a:gd name="connsiteY277" fmla="*/ 480930 h 3035383"/>
              <a:gd name="connsiteX278" fmla="*/ 713987 w 9552493"/>
              <a:gd name="connsiteY278" fmla="*/ 482223 h 3035383"/>
              <a:gd name="connsiteX279" fmla="*/ 824667 w 9552493"/>
              <a:gd name="connsiteY279" fmla="*/ 489501 h 3035383"/>
              <a:gd name="connsiteX280" fmla="*/ 981129 w 9552493"/>
              <a:gd name="connsiteY280" fmla="*/ 345333 h 3035383"/>
              <a:gd name="connsiteX281" fmla="*/ 1130699 w 9552493"/>
              <a:gd name="connsiteY281" fmla="*/ 212279 h 3035383"/>
              <a:gd name="connsiteX282" fmla="*/ 8852607 w 9552493"/>
              <a:gd name="connsiteY282" fmla="*/ 148162 h 3035383"/>
              <a:gd name="connsiteX283" fmla="*/ 8833293 w 9552493"/>
              <a:gd name="connsiteY283" fmla="*/ 159274 h 3035383"/>
              <a:gd name="connsiteX284" fmla="*/ 8799427 w 9552493"/>
              <a:gd name="connsiteY284" fmla="*/ 260874 h 3035383"/>
              <a:gd name="connsiteX285" fmla="*/ 8815401 w 9552493"/>
              <a:gd name="connsiteY285" fmla="*/ 290838 h 3035383"/>
              <a:gd name="connsiteX286" fmla="*/ 8837011 w 9552493"/>
              <a:gd name="connsiteY286" fmla="*/ 312829 h 3035383"/>
              <a:gd name="connsiteX287" fmla="*/ 8837210 w 9552493"/>
              <a:gd name="connsiteY287" fmla="*/ 313595 h 3035383"/>
              <a:gd name="connsiteX288" fmla="*/ 8867287 w 9552493"/>
              <a:gd name="connsiteY288" fmla="*/ 339279 h 3035383"/>
              <a:gd name="connsiteX289" fmla="*/ 8868107 w 9552493"/>
              <a:gd name="connsiteY289" fmla="*/ 337945 h 3035383"/>
              <a:gd name="connsiteX290" fmla="*/ 8880687 w 9552493"/>
              <a:gd name="connsiteY290" fmla="*/ 346798 h 3035383"/>
              <a:gd name="connsiteX291" fmla="*/ 8901027 w 9552493"/>
              <a:gd name="connsiteY291" fmla="*/ 349774 h 3035383"/>
              <a:gd name="connsiteX292" fmla="*/ 8871393 w 9552493"/>
              <a:gd name="connsiteY292" fmla="*/ 171974 h 3035383"/>
              <a:gd name="connsiteX293" fmla="*/ 8852607 w 9552493"/>
              <a:gd name="connsiteY293" fmla="*/ 148162 h 3035383"/>
              <a:gd name="connsiteX294" fmla="*/ 668046 w 9552493"/>
              <a:gd name="connsiteY294" fmla="*/ 112959 h 3035383"/>
              <a:gd name="connsiteX295" fmla="*/ 710333 w 9552493"/>
              <a:gd name="connsiteY295" fmla="*/ 147564 h 3035383"/>
              <a:gd name="connsiteX296" fmla="*/ 736599 w 9552493"/>
              <a:gd name="connsiteY296" fmla="*/ 256145 h 3035383"/>
              <a:gd name="connsiteX297" fmla="*/ 671223 w 9552493"/>
              <a:gd name="connsiteY297" fmla="*/ 411344 h 3035383"/>
              <a:gd name="connsiteX298" fmla="*/ 614599 w 9552493"/>
              <a:gd name="connsiteY298" fmla="*/ 440808 h 3035383"/>
              <a:gd name="connsiteX299" fmla="*/ 546098 w 9552493"/>
              <a:gd name="connsiteY299" fmla="*/ 331187 h 3035383"/>
              <a:gd name="connsiteX300" fmla="*/ 607263 w 9552493"/>
              <a:gd name="connsiteY300" fmla="*/ 145604 h 3035383"/>
              <a:gd name="connsiteX301" fmla="*/ 668046 w 9552493"/>
              <a:gd name="connsiteY301" fmla="*/ 112959 h 3035383"/>
              <a:gd name="connsiteX302" fmla="*/ 8819243 w 9552493"/>
              <a:gd name="connsiteY302" fmla="*/ 417 h 3035383"/>
              <a:gd name="connsiteX303" fmla="*/ 8865928 w 9552493"/>
              <a:gd name="connsiteY303" fmla="*/ 26868 h 3035383"/>
              <a:gd name="connsiteX304" fmla="*/ 8934697 w 9552493"/>
              <a:gd name="connsiteY304" fmla="*/ 99846 h 3035383"/>
              <a:gd name="connsiteX305" fmla="*/ 8982394 w 9552493"/>
              <a:gd name="connsiteY305" fmla="*/ 170378 h 3035383"/>
              <a:gd name="connsiteX306" fmla="*/ 9036954 w 9552493"/>
              <a:gd name="connsiteY306" fmla="*/ 178767 h 3035383"/>
              <a:gd name="connsiteX307" fmla="*/ 9074187 w 9552493"/>
              <a:gd name="connsiteY307" fmla="*/ 135954 h 3035383"/>
              <a:gd name="connsiteX308" fmla="*/ 9226318 w 9552493"/>
              <a:gd name="connsiteY308" fmla="*/ 72579 h 3035383"/>
              <a:gd name="connsiteX309" fmla="*/ 9346794 w 9552493"/>
              <a:gd name="connsiteY309" fmla="*/ 204143 h 3035383"/>
              <a:gd name="connsiteX310" fmla="*/ 9297161 w 9552493"/>
              <a:gd name="connsiteY310" fmla="*/ 452153 h 3035383"/>
              <a:gd name="connsiteX311" fmla="*/ 9309018 w 9552493"/>
              <a:gd name="connsiteY311" fmla="*/ 485400 h 3035383"/>
              <a:gd name="connsiteX312" fmla="*/ 9452538 w 9552493"/>
              <a:gd name="connsiteY312" fmla="*/ 469151 h 3035383"/>
              <a:gd name="connsiteX313" fmla="*/ 9482305 w 9552493"/>
              <a:gd name="connsiteY313" fmla="*/ 531803 h 3035383"/>
              <a:gd name="connsiteX314" fmla="*/ 9456615 w 9552493"/>
              <a:gd name="connsiteY314" fmla="*/ 607077 h 3035383"/>
              <a:gd name="connsiteX315" fmla="*/ 9480950 w 9552493"/>
              <a:gd name="connsiteY315" fmla="*/ 696402 h 3035383"/>
              <a:gd name="connsiteX316" fmla="*/ 9546692 w 9552493"/>
              <a:gd name="connsiteY316" fmla="*/ 744092 h 3035383"/>
              <a:gd name="connsiteX317" fmla="*/ 9552005 w 9552493"/>
              <a:gd name="connsiteY317" fmla="*/ 866329 h 3035383"/>
              <a:gd name="connsiteX318" fmla="*/ 9442447 w 9552493"/>
              <a:gd name="connsiteY318" fmla="*/ 1077604 h 3035383"/>
              <a:gd name="connsiteX319" fmla="*/ 9347197 w 9552493"/>
              <a:gd name="connsiteY319" fmla="*/ 1128196 h 3035383"/>
              <a:gd name="connsiteX320" fmla="*/ 9111875 w 9552493"/>
              <a:gd name="connsiteY320" fmla="*/ 1057621 h 3035383"/>
              <a:gd name="connsiteX321" fmla="*/ 9110877 w 9552493"/>
              <a:gd name="connsiteY321" fmla="*/ 972382 h 3035383"/>
              <a:gd name="connsiteX322" fmla="*/ 9109658 w 9552493"/>
              <a:gd name="connsiteY322" fmla="*/ 802506 h 3035383"/>
              <a:gd name="connsiteX323" fmla="*/ 9058513 w 9552493"/>
              <a:gd name="connsiteY323" fmla="*/ 800127 h 3035383"/>
              <a:gd name="connsiteX324" fmla="*/ 9014113 w 9552493"/>
              <a:gd name="connsiteY324" fmla="*/ 798675 h 3035383"/>
              <a:gd name="connsiteX325" fmla="*/ 8925270 w 9552493"/>
              <a:gd name="connsiteY325" fmla="*/ 793304 h 3035383"/>
              <a:gd name="connsiteX326" fmla="*/ 8891964 w 9552493"/>
              <a:gd name="connsiteY326" fmla="*/ 962325 h 3035383"/>
              <a:gd name="connsiteX327" fmla="*/ 8908474 w 9552493"/>
              <a:gd name="connsiteY327" fmla="*/ 1026886 h 3035383"/>
              <a:gd name="connsiteX328" fmla="*/ 9086940 w 9552493"/>
              <a:gd name="connsiteY328" fmla="*/ 1202879 h 3035383"/>
              <a:gd name="connsiteX329" fmla="*/ 9121858 w 9552493"/>
              <a:gd name="connsiteY329" fmla="*/ 1267980 h 3035383"/>
              <a:gd name="connsiteX330" fmla="*/ 9063193 w 9552493"/>
              <a:gd name="connsiteY330" fmla="*/ 1297856 h 3035383"/>
              <a:gd name="connsiteX331" fmla="*/ 8993858 w 9552493"/>
              <a:gd name="connsiteY331" fmla="*/ 1310758 h 3035383"/>
              <a:gd name="connsiteX332" fmla="*/ 8859619 w 9552493"/>
              <a:gd name="connsiteY332" fmla="*/ 1222875 h 3035383"/>
              <a:gd name="connsiteX333" fmla="*/ 8734422 w 9552493"/>
              <a:gd name="connsiteY333" fmla="*/ 1093987 h 3035383"/>
              <a:gd name="connsiteX334" fmla="*/ 8758122 w 9552493"/>
              <a:gd name="connsiteY334" fmla="*/ 1047496 h 3035383"/>
              <a:gd name="connsiteX335" fmla="*/ 8785499 w 9552493"/>
              <a:gd name="connsiteY335" fmla="*/ 931338 h 3035383"/>
              <a:gd name="connsiteX336" fmla="*/ 8656738 w 9552493"/>
              <a:gd name="connsiteY336" fmla="*/ 726629 h 3035383"/>
              <a:gd name="connsiteX337" fmla="*/ 8607000 w 9552493"/>
              <a:gd name="connsiteY337" fmla="*/ 638618 h 3035383"/>
              <a:gd name="connsiteX338" fmla="*/ 8631931 w 9552493"/>
              <a:gd name="connsiteY338" fmla="*/ 581468 h 3035383"/>
              <a:gd name="connsiteX339" fmla="*/ 8644468 w 9552493"/>
              <a:gd name="connsiteY339" fmla="*/ 555179 h 3035383"/>
              <a:gd name="connsiteX340" fmla="*/ 8591383 w 9552493"/>
              <a:gd name="connsiteY340" fmla="*/ 514813 h 3035383"/>
              <a:gd name="connsiteX341" fmla="*/ 8584289 w 9552493"/>
              <a:gd name="connsiteY341" fmla="*/ 400899 h 3035383"/>
              <a:gd name="connsiteX342" fmla="*/ 8579185 w 9552493"/>
              <a:gd name="connsiteY342" fmla="*/ 286565 h 3035383"/>
              <a:gd name="connsiteX343" fmla="*/ 8534590 w 9552493"/>
              <a:gd name="connsiteY343" fmla="*/ 129496 h 3035383"/>
              <a:gd name="connsiteX344" fmla="*/ 8571405 w 9552493"/>
              <a:gd name="connsiteY344" fmla="*/ 105769 h 3035383"/>
              <a:gd name="connsiteX345" fmla="*/ 8632446 w 9552493"/>
              <a:gd name="connsiteY345" fmla="*/ 91838 h 3035383"/>
              <a:gd name="connsiteX346" fmla="*/ 8704941 w 9552493"/>
              <a:gd name="connsiteY346" fmla="*/ 154231 h 3035383"/>
              <a:gd name="connsiteX347" fmla="*/ 8731397 w 9552493"/>
              <a:gd name="connsiteY347" fmla="*/ 250379 h 3035383"/>
              <a:gd name="connsiteX348" fmla="*/ 8736947 w 9552493"/>
              <a:gd name="connsiteY348" fmla="*/ 190054 h 3035383"/>
              <a:gd name="connsiteX349" fmla="*/ 8723518 w 9552493"/>
              <a:gd name="connsiteY349" fmla="*/ 106159 h 3035383"/>
              <a:gd name="connsiteX350" fmla="*/ 8784909 w 9552493"/>
              <a:gd name="connsiteY350" fmla="*/ 11733 h 3035383"/>
              <a:gd name="connsiteX351" fmla="*/ 8819243 w 9552493"/>
              <a:gd name="connsiteY351" fmla="*/ 417 h 303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9552493" h="3035383">
                <a:moveTo>
                  <a:pt x="3876060" y="2343674"/>
                </a:moveTo>
                <a:cubicBezTo>
                  <a:pt x="3866888" y="2350729"/>
                  <a:pt x="3870416" y="2392357"/>
                  <a:pt x="3876060" y="2398707"/>
                </a:cubicBezTo>
                <a:cubicBezTo>
                  <a:pt x="3881704" y="2405057"/>
                  <a:pt x="3896521" y="2405762"/>
                  <a:pt x="3905693" y="2398707"/>
                </a:cubicBezTo>
                <a:cubicBezTo>
                  <a:pt x="3914865" y="2391652"/>
                  <a:pt x="3936032" y="2365546"/>
                  <a:pt x="3931093" y="2356374"/>
                </a:cubicBezTo>
                <a:cubicBezTo>
                  <a:pt x="3926154" y="2347202"/>
                  <a:pt x="3885232" y="2336619"/>
                  <a:pt x="3876060" y="2343674"/>
                </a:cubicBezTo>
                <a:close/>
                <a:moveTo>
                  <a:pt x="4181919" y="2288924"/>
                </a:moveTo>
                <a:cubicBezTo>
                  <a:pt x="4180418" y="2292309"/>
                  <a:pt x="4173074" y="2306509"/>
                  <a:pt x="4165597" y="2320479"/>
                </a:cubicBezTo>
                <a:cubicBezTo>
                  <a:pt x="4149802" y="2349993"/>
                  <a:pt x="4164581" y="2354113"/>
                  <a:pt x="4206248" y="2331814"/>
                </a:cubicBezTo>
                <a:cubicBezTo>
                  <a:pt x="4231819" y="2318129"/>
                  <a:pt x="4231882" y="2317276"/>
                  <a:pt x="4208588" y="2300258"/>
                </a:cubicBezTo>
                <a:cubicBezTo>
                  <a:pt x="4195420" y="2290639"/>
                  <a:pt x="4183419" y="2285538"/>
                  <a:pt x="4181919" y="2288924"/>
                </a:cubicBezTo>
                <a:close/>
                <a:moveTo>
                  <a:pt x="3969603" y="2180779"/>
                </a:moveTo>
                <a:cubicBezTo>
                  <a:pt x="3959596" y="2180779"/>
                  <a:pt x="3947644" y="2192640"/>
                  <a:pt x="3943043" y="2207136"/>
                </a:cubicBezTo>
                <a:cubicBezTo>
                  <a:pt x="3932996" y="2238791"/>
                  <a:pt x="3941665" y="2250079"/>
                  <a:pt x="3968199" y="2239897"/>
                </a:cubicBezTo>
                <a:cubicBezTo>
                  <a:pt x="3992901" y="2230417"/>
                  <a:pt x="3994080" y="2180779"/>
                  <a:pt x="3969603" y="2180779"/>
                </a:cubicBezTo>
                <a:close/>
                <a:moveTo>
                  <a:pt x="5996753" y="2117898"/>
                </a:moveTo>
                <a:cubicBezTo>
                  <a:pt x="6009180" y="2119515"/>
                  <a:pt x="6022062" y="2124625"/>
                  <a:pt x="6029957" y="2132519"/>
                </a:cubicBezTo>
                <a:cubicBezTo>
                  <a:pt x="6064335" y="2166898"/>
                  <a:pt x="6046922" y="2220448"/>
                  <a:pt x="5974561" y="2302868"/>
                </a:cubicBezTo>
                <a:cubicBezTo>
                  <a:pt x="5923311" y="2361241"/>
                  <a:pt x="5903269" y="2394602"/>
                  <a:pt x="5901536" y="2424416"/>
                </a:cubicBezTo>
                <a:lnTo>
                  <a:pt x="5899147" y="2465509"/>
                </a:lnTo>
                <a:lnTo>
                  <a:pt x="5968997" y="2462244"/>
                </a:lnTo>
                <a:cubicBezTo>
                  <a:pt x="6007415" y="2460449"/>
                  <a:pt x="6068007" y="2453356"/>
                  <a:pt x="6103648" y="2446481"/>
                </a:cubicBezTo>
                <a:cubicBezTo>
                  <a:pt x="6173130" y="2433080"/>
                  <a:pt x="6218297" y="2442960"/>
                  <a:pt x="6247299" y="2477906"/>
                </a:cubicBezTo>
                <a:cubicBezTo>
                  <a:pt x="6256599" y="2489111"/>
                  <a:pt x="6272080" y="2498279"/>
                  <a:pt x="6281702" y="2498279"/>
                </a:cubicBezTo>
                <a:cubicBezTo>
                  <a:pt x="6304786" y="2498279"/>
                  <a:pt x="6304290" y="2553192"/>
                  <a:pt x="6280796" y="2598624"/>
                </a:cubicBezTo>
                <a:cubicBezTo>
                  <a:pt x="6270675" y="2618196"/>
                  <a:pt x="6241901" y="2652202"/>
                  <a:pt x="6216854" y="2674194"/>
                </a:cubicBezTo>
                <a:cubicBezTo>
                  <a:pt x="6172339" y="2713279"/>
                  <a:pt x="6169107" y="2714033"/>
                  <a:pt x="6073330" y="2707713"/>
                </a:cubicBezTo>
                <a:cubicBezTo>
                  <a:pt x="5919986" y="2697592"/>
                  <a:pt x="5712503" y="2740691"/>
                  <a:pt x="5568947" y="2812484"/>
                </a:cubicBezTo>
                <a:cubicBezTo>
                  <a:pt x="5506082" y="2843923"/>
                  <a:pt x="5425764" y="2896630"/>
                  <a:pt x="5390463" y="2929611"/>
                </a:cubicBezTo>
                <a:cubicBezTo>
                  <a:pt x="5295158" y="3018649"/>
                  <a:pt x="5276601" y="3019344"/>
                  <a:pt x="5196977" y="2936855"/>
                </a:cubicBezTo>
                <a:cubicBezTo>
                  <a:pt x="5151527" y="2889769"/>
                  <a:pt x="5130797" y="2857883"/>
                  <a:pt x="5130797" y="2835056"/>
                </a:cubicBezTo>
                <a:cubicBezTo>
                  <a:pt x="5130797" y="2787140"/>
                  <a:pt x="5165488" y="2726879"/>
                  <a:pt x="5193072" y="2726879"/>
                </a:cubicBezTo>
                <a:cubicBezTo>
                  <a:pt x="5206009" y="2726879"/>
                  <a:pt x="5237112" y="2718306"/>
                  <a:pt x="5262188" y="2707829"/>
                </a:cubicBezTo>
                <a:cubicBezTo>
                  <a:pt x="5287264" y="2697352"/>
                  <a:pt x="5317966" y="2685885"/>
                  <a:pt x="5330414" y="2682348"/>
                </a:cubicBezTo>
                <a:cubicBezTo>
                  <a:pt x="5353274" y="2675853"/>
                  <a:pt x="5563733" y="2571765"/>
                  <a:pt x="5602735" y="2547665"/>
                </a:cubicBezTo>
                <a:cubicBezTo>
                  <a:pt x="5631899" y="2529644"/>
                  <a:pt x="5613602" y="2469724"/>
                  <a:pt x="5565099" y="2424416"/>
                </a:cubicBezTo>
                <a:cubicBezTo>
                  <a:pt x="5504370" y="2367687"/>
                  <a:pt x="5501377" y="2335820"/>
                  <a:pt x="5551355" y="2278117"/>
                </a:cubicBezTo>
                <a:cubicBezTo>
                  <a:pt x="5604936" y="2216255"/>
                  <a:pt x="5647552" y="2197708"/>
                  <a:pt x="5821284" y="2160641"/>
                </a:cubicBezTo>
                <a:cubicBezTo>
                  <a:pt x="5897204" y="2144442"/>
                  <a:pt x="5962450" y="2128059"/>
                  <a:pt x="5966275" y="2124234"/>
                </a:cubicBezTo>
                <a:cubicBezTo>
                  <a:pt x="5972352" y="2118157"/>
                  <a:pt x="5984325" y="2116281"/>
                  <a:pt x="5996753" y="2117898"/>
                </a:cubicBezTo>
                <a:close/>
                <a:moveTo>
                  <a:pt x="3681704" y="1899897"/>
                </a:moveTo>
                <a:cubicBezTo>
                  <a:pt x="3702077" y="1895132"/>
                  <a:pt x="3729061" y="1917938"/>
                  <a:pt x="3751477" y="1962174"/>
                </a:cubicBezTo>
                <a:cubicBezTo>
                  <a:pt x="3785793" y="2029896"/>
                  <a:pt x="3790272" y="2018592"/>
                  <a:pt x="3695059" y="2104579"/>
                </a:cubicBezTo>
                <a:cubicBezTo>
                  <a:pt x="3654791" y="2140945"/>
                  <a:pt x="3640487" y="2167507"/>
                  <a:pt x="3616411" y="2250629"/>
                </a:cubicBezTo>
                <a:cubicBezTo>
                  <a:pt x="3600225" y="2306509"/>
                  <a:pt x="3565723" y="2387704"/>
                  <a:pt x="3539740" y="2431062"/>
                </a:cubicBezTo>
                <a:cubicBezTo>
                  <a:pt x="3513756" y="2474420"/>
                  <a:pt x="3492497" y="2516396"/>
                  <a:pt x="3492497" y="2524343"/>
                </a:cubicBezTo>
                <a:cubicBezTo>
                  <a:pt x="3492497" y="2532356"/>
                  <a:pt x="3517549" y="2524111"/>
                  <a:pt x="3548733" y="2505836"/>
                </a:cubicBezTo>
                <a:cubicBezTo>
                  <a:pt x="3579663" y="2487709"/>
                  <a:pt x="3613954" y="2472879"/>
                  <a:pt x="3624933" y="2472879"/>
                </a:cubicBezTo>
                <a:cubicBezTo>
                  <a:pt x="3636707" y="2472879"/>
                  <a:pt x="3644897" y="2462007"/>
                  <a:pt x="3644897" y="2446376"/>
                </a:cubicBezTo>
                <a:cubicBezTo>
                  <a:pt x="3644897" y="2428590"/>
                  <a:pt x="3657429" y="2415142"/>
                  <a:pt x="3682997" y="2405491"/>
                </a:cubicBezTo>
                <a:cubicBezTo>
                  <a:pt x="3720105" y="2391485"/>
                  <a:pt x="3721097" y="2388897"/>
                  <a:pt x="3721097" y="2306068"/>
                </a:cubicBezTo>
                <a:cubicBezTo>
                  <a:pt x="3721097" y="2234120"/>
                  <a:pt x="3727617" y="2208728"/>
                  <a:pt x="3763444" y="2141148"/>
                </a:cubicBezTo>
                <a:cubicBezTo>
                  <a:pt x="3813633" y="2046476"/>
                  <a:pt x="3854857" y="2011264"/>
                  <a:pt x="3906581" y="2018887"/>
                </a:cubicBezTo>
                <a:cubicBezTo>
                  <a:pt x="3926802" y="2021868"/>
                  <a:pt x="4019585" y="2021430"/>
                  <a:pt x="4112764" y="2017915"/>
                </a:cubicBezTo>
                <a:cubicBezTo>
                  <a:pt x="4209565" y="2014264"/>
                  <a:pt x="4284462" y="2016498"/>
                  <a:pt x="4287504" y="2023127"/>
                </a:cubicBezTo>
                <a:cubicBezTo>
                  <a:pt x="4302640" y="2056116"/>
                  <a:pt x="4282501" y="2100709"/>
                  <a:pt x="4237076" y="2134794"/>
                </a:cubicBezTo>
                <a:cubicBezTo>
                  <a:pt x="4197062" y="2164817"/>
                  <a:pt x="4191553" y="2173730"/>
                  <a:pt x="4207494" y="2182652"/>
                </a:cubicBezTo>
                <a:cubicBezTo>
                  <a:pt x="4241676" y="2201781"/>
                  <a:pt x="4291129" y="2172384"/>
                  <a:pt x="4311594" y="2120771"/>
                </a:cubicBezTo>
                <a:cubicBezTo>
                  <a:pt x="4322048" y="2094403"/>
                  <a:pt x="4333481" y="2065886"/>
                  <a:pt x="4337000" y="2057401"/>
                </a:cubicBezTo>
                <a:cubicBezTo>
                  <a:pt x="4349521" y="2027204"/>
                  <a:pt x="4393840" y="2012740"/>
                  <a:pt x="4423623" y="2029131"/>
                </a:cubicBezTo>
                <a:cubicBezTo>
                  <a:pt x="4457558" y="2047806"/>
                  <a:pt x="4521197" y="2116395"/>
                  <a:pt x="4521197" y="2134295"/>
                </a:cubicBezTo>
                <a:cubicBezTo>
                  <a:pt x="4521197" y="2141480"/>
                  <a:pt x="4509058" y="2172435"/>
                  <a:pt x="4494222" y="2203082"/>
                </a:cubicBezTo>
                <a:cubicBezTo>
                  <a:pt x="4473911" y="2245040"/>
                  <a:pt x="4459009" y="2259788"/>
                  <a:pt x="4433897" y="2262785"/>
                </a:cubicBezTo>
                <a:cubicBezTo>
                  <a:pt x="4392596" y="2267713"/>
                  <a:pt x="4373023" y="2290327"/>
                  <a:pt x="4312517" y="2403029"/>
                </a:cubicBezTo>
                <a:cubicBezTo>
                  <a:pt x="4244003" y="2530646"/>
                  <a:pt x="4221533" y="2551724"/>
                  <a:pt x="4156058" y="2549793"/>
                </a:cubicBezTo>
                <a:cubicBezTo>
                  <a:pt x="4100567" y="2548156"/>
                  <a:pt x="4051297" y="2565949"/>
                  <a:pt x="4051297" y="2587626"/>
                </a:cubicBezTo>
                <a:cubicBezTo>
                  <a:pt x="4051297" y="2594365"/>
                  <a:pt x="4064156" y="2597058"/>
                  <a:pt x="4079872" y="2593609"/>
                </a:cubicBezTo>
                <a:cubicBezTo>
                  <a:pt x="4102238" y="2588702"/>
                  <a:pt x="4114719" y="2597313"/>
                  <a:pt x="4137308" y="2633238"/>
                </a:cubicBezTo>
                <a:cubicBezTo>
                  <a:pt x="4173573" y="2690909"/>
                  <a:pt x="4161545" y="2708075"/>
                  <a:pt x="4077017" y="2719288"/>
                </a:cubicBezTo>
                <a:cubicBezTo>
                  <a:pt x="4013157" y="2727759"/>
                  <a:pt x="3975097" y="2752274"/>
                  <a:pt x="3975097" y="2784936"/>
                </a:cubicBezTo>
                <a:cubicBezTo>
                  <a:pt x="3975097" y="2798128"/>
                  <a:pt x="3991654" y="2803079"/>
                  <a:pt x="4035771" y="2803079"/>
                </a:cubicBezTo>
                <a:cubicBezTo>
                  <a:pt x="4099299" y="2803079"/>
                  <a:pt x="4135277" y="2821052"/>
                  <a:pt x="4186473" y="2878364"/>
                </a:cubicBezTo>
                <a:cubicBezTo>
                  <a:pt x="4231195" y="2928428"/>
                  <a:pt x="4234949" y="2970954"/>
                  <a:pt x="4197732" y="3005917"/>
                </a:cubicBezTo>
                <a:lnTo>
                  <a:pt x="4166367" y="3035383"/>
                </a:lnTo>
                <a:lnTo>
                  <a:pt x="4080257" y="3007414"/>
                </a:lnTo>
                <a:cubicBezTo>
                  <a:pt x="3901272" y="2949279"/>
                  <a:pt x="3837609" y="2939814"/>
                  <a:pt x="3676647" y="2947407"/>
                </a:cubicBezTo>
                <a:cubicBezTo>
                  <a:pt x="3592827" y="2951361"/>
                  <a:pt x="3517745" y="2950509"/>
                  <a:pt x="3509799" y="2945513"/>
                </a:cubicBezTo>
                <a:cubicBezTo>
                  <a:pt x="3493278" y="2935125"/>
                  <a:pt x="3467097" y="2862421"/>
                  <a:pt x="3467097" y="2826928"/>
                </a:cubicBezTo>
                <a:cubicBezTo>
                  <a:pt x="3467097" y="2810110"/>
                  <a:pt x="3476236" y="2803079"/>
                  <a:pt x="3498097" y="2803079"/>
                </a:cubicBezTo>
                <a:cubicBezTo>
                  <a:pt x="3515148" y="2803079"/>
                  <a:pt x="3532509" y="2797560"/>
                  <a:pt x="3536678" y="2790814"/>
                </a:cubicBezTo>
                <a:cubicBezTo>
                  <a:pt x="3541196" y="2783504"/>
                  <a:pt x="3585117" y="2781699"/>
                  <a:pt x="3645378" y="2786346"/>
                </a:cubicBezTo>
                <a:cubicBezTo>
                  <a:pt x="3722341" y="2792281"/>
                  <a:pt x="3746497" y="2790323"/>
                  <a:pt x="3746497" y="2778148"/>
                </a:cubicBezTo>
                <a:cubicBezTo>
                  <a:pt x="3746497" y="2766830"/>
                  <a:pt x="3733849" y="2764525"/>
                  <a:pt x="3703245" y="2770266"/>
                </a:cubicBezTo>
                <a:cubicBezTo>
                  <a:pt x="3666264" y="2777204"/>
                  <a:pt x="3656054" y="2773374"/>
                  <a:pt x="3632830" y="2743849"/>
                </a:cubicBezTo>
                <a:cubicBezTo>
                  <a:pt x="3617891" y="2724857"/>
                  <a:pt x="3604493" y="2694724"/>
                  <a:pt x="3603057" y="2676888"/>
                </a:cubicBezTo>
                <a:cubicBezTo>
                  <a:pt x="3600495" y="2645051"/>
                  <a:pt x="3602355" y="2644328"/>
                  <a:pt x="3704933" y="2637275"/>
                </a:cubicBezTo>
                <a:cubicBezTo>
                  <a:pt x="3762401" y="2633323"/>
                  <a:pt x="3808775" y="2624721"/>
                  <a:pt x="3807988" y="2618159"/>
                </a:cubicBezTo>
                <a:cubicBezTo>
                  <a:pt x="3807201" y="2611598"/>
                  <a:pt x="3816104" y="2596228"/>
                  <a:pt x="3827773" y="2584004"/>
                </a:cubicBezTo>
                <a:cubicBezTo>
                  <a:pt x="3847854" y="2562969"/>
                  <a:pt x="3845533" y="2561779"/>
                  <a:pt x="3784437" y="2561779"/>
                </a:cubicBezTo>
                <a:cubicBezTo>
                  <a:pt x="3730429" y="2561779"/>
                  <a:pt x="3714630" y="2556110"/>
                  <a:pt x="3687723" y="2527076"/>
                </a:cubicBezTo>
                <a:cubicBezTo>
                  <a:pt x="3658021" y="2495027"/>
                  <a:pt x="3654587" y="2494115"/>
                  <a:pt x="3642821" y="2515140"/>
                </a:cubicBezTo>
                <a:cubicBezTo>
                  <a:pt x="3626164" y="2544904"/>
                  <a:pt x="3575296" y="2602493"/>
                  <a:pt x="3487426" y="2691067"/>
                </a:cubicBezTo>
                <a:cubicBezTo>
                  <a:pt x="3448305" y="2730502"/>
                  <a:pt x="3416297" y="2770951"/>
                  <a:pt x="3416297" y="2780955"/>
                </a:cubicBezTo>
                <a:cubicBezTo>
                  <a:pt x="3416297" y="2801524"/>
                  <a:pt x="3382613" y="2819849"/>
                  <a:pt x="3308347" y="2839683"/>
                </a:cubicBezTo>
                <a:cubicBezTo>
                  <a:pt x="3280407" y="2847144"/>
                  <a:pt x="3247645" y="2865075"/>
                  <a:pt x="3235543" y="2879529"/>
                </a:cubicBezTo>
                <a:cubicBezTo>
                  <a:pt x="3190279" y="2933590"/>
                  <a:pt x="3144135" y="2854586"/>
                  <a:pt x="3152121" y="2736703"/>
                </a:cubicBezTo>
                <a:cubicBezTo>
                  <a:pt x="3154576" y="2700466"/>
                  <a:pt x="3206126" y="2627854"/>
                  <a:pt x="3256000" y="2590382"/>
                </a:cubicBezTo>
                <a:lnTo>
                  <a:pt x="3293994" y="2561836"/>
                </a:lnTo>
                <a:lnTo>
                  <a:pt x="3266246" y="2494887"/>
                </a:lnTo>
                <a:cubicBezTo>
                  <a:pt x="3230715" y="2409162"/>
                  <a:pt x="3231047" y="2404161"/>
                  <a:pt x="3277054" y="2332467"/>
                </a:cubicBezTo>
                <a:cubicBezTo>
                  <a:pt x="3323914" y="2259441"/>
                  <a:pt x="3359122" y="2232930"/>
                  <a:pt x="3411867" y="2230955"/>
                </a:cubicBezTo>
                <a:cubicBezTo>
                  <a:pt x="3490675" y="2228002"/>
                  <a:pt x="3533758" y="2149210"/>
                  <a:pt x="3476622" y="2112527"/>
                </a:cubicBezTo>
                <a:cubicBezTo>
                  <a:pt x="3443083" y="2090994"/>
                  <a:pt x="3420905" y="2008981"/>
                  <a:pt x="3441811" y="1983792"/>
                </a:cubicBezTo>
                <a:cubicBezTo>
                  <a:pt x="3467045" y="1953386"/>
                  <a:pt x="3540144" y="1926779"/>
                  <a:pt x="3598442" y="1926779"/>
                </a:cubicBezTo>
                <a:cubicBezTo>
                  <a:pt x="3630153" y="1926779"/>
                  <a:pt x="3659630" y="1921064"/>
                  <a:pt x="3663947" y="1914079"/>
                </a:cubicBezTo>
                <a:cubicBezTo>
                  <a:pt x="3668856" y="1906137"/>
                  <a:pt x="3674913" y="1901485"/>
                  <a:pt x="3681704" y="1899897"/>
                </a:cubicBezTo>
                <a:close/>
                <a:moveTo>
                  <a:pt x="2193737" y="1742762"/>
                </a:moveTo>
                <a:cubicBezTo>
                  <a:pt x="2223689" y="1734453"/>
                  <a:pt x="2547460" y="1805020"/>
                  <a:pt x="2571703" y="1825141"/>
                </a:cubicBezTo>
                <a:cubicBezTo>
                  <a:pt x="2582206" y="1833858"/>
                  <a:pt x="2590798" y="1856735"/>
                  <a:pt x="2590798" y="1875979"/>
                </a:cubicBezTo>
                <a:cubicBezTo>
                  <a:pt x="2590798" y="1913157"/>
                  <a:pt x="2583005" y="1917879"/>
                  <a:pt x="2495549" y="1933690"/>
                </a:cubicBezTo>
                <a:cubicBezTo>
                  <a:pt x="2436664" y="1944335"/>
                  <a:pt x="2405362" y="1968537"/>
                  <a:pt x="2358086" y="2039976"/>
                </a:cubicBezTo>
                <a:cubicBezTo>
                  <a:pt x="2316071" y="2103464"/>
                  <a:pt x="2315782" y="2118166"/>
                  <a:pt x="2355849" y="2153005"/>
                </a:cubicBezTo>
                <a:cubicBezTo>
                  <a:pt x="2373314" y="2168188"/>
                  <a:pt x="2384553" y="2184935"/>
                  <a:pt x="2380827" y="2190220"/>
                </a:cubicBezTo>
                <a:cubicBezTo>
                  <a:pt x="2377102" y="2195505"/>
                  <a:pt x="2366865" y="2214706"/>
                  <a:pt x="2358078" y="2232889"/>
                </a:cubicBezTo>
                <a:cubicBezTo>
                  <a:pt x="2323864" y="2303676"/>
                  <a:pt x="2247541" y="2313479"/>
                  <a:pt x="2160115" y="2258316"/>
                </a:cubicBezTo>
                <a:cubicBezTo>
                  <a:pt x="2102267" y="2221817"/>
                  <a:pt x="1977161" y="2180779"/>
                  <a:pt x="1923739" y="2180779"/>
                </a:cubicBezTo>
                <a:cubicBezTo>
                  <a:pt x="1908413" y="2180779"/>
                  <a:pt x="1869905" y="2157919"/>
                  <a:pt x="1838163" y="2129979"/>
                </a:cubicBezTo>
                <a:cubicBezTo>
                  <a:pt x="1764713" y="2065326"/>
                  <a:pt x="1724027" y="2063696"/>
                  <a:pt x="1647212" y="2122331"/>
                </a:cubicBezTo>
                <a:cubicBezTo>
                  <a:pt x="1554721" y="2192932"/>
                  <a:pt x="1541689" y="2197454"/>
                  <a:pt x="1501775" y="2172801"/>
                </a:cubicBezTo>
                <a:cubicBezTo>
                  <a:pt x="1482564" y="2160937"/>
                  <a:pt x="1459887" y="2142162"/>
                  <a:pt x="1451377" y="2131080"/>
                </a:cubicBezTo>
                <a:cubicBezTo>
                  <a:pt x="1430581" y="2103993"/>
                  <a:pt x="1441915" y="2013059"/>
                  <a:pt x="1470484" y="1977777"/>
                </a:cubicBezTo>
                <a:cubicBezTo>
                  <a:pt x="1502582" y="1938137"/>
                  <a:pt x="1582062" y="1914128"/>
                  <a:pt x="1658494" y="1920982"/>
                </a:cubicBezTo>
                <a:cubicBezTo>
                  <a:pt x="1711657" y="1925749"/>
                  <a:pt x="1742114" y="1918924"/>
                  <a:pt x="1829945" y="1882566"/>
                </a:cubicBezTo>
                <a:cubicBezTo>
                  <a:pt x="1917829" y="1846185"/>
                  <a:pt x="1942002" y="1840773"/>
                  <a:pt x="1966399" y="1852014"/>
                </a:cubicBezTo>
                <a:cubicBezTo>
                  <a:pt x="1992518" y="1864046"/>
                  <a:pt x="1994171" y="1868936"/>
                  <a:pt x="1980270" y="1893051"/>
                </a:cubicBezTo>
                <a:cubicBezTo>
                  <a:pt x="1971591" y="1908109"/>
                  <a:pt x="1963961" y="1934717"/>
                  <a:pt x="1963318" y="1952179"/>
                </a:cubicBezTo>
                <a:cubicBezTo>
                  <a:pt x="1961636" y="1997868"/>
                  <a:pt x="2022255" y="2000725"/>
                  <a:pt x="2078766" y="1957622"/>
                </a:cubicBezTo>
                <a:cubicBezTo>
                  <a:pt x="2117278" y="1928248"/>
                  <a:pt x="2120357" y="1920903"/>
                  <a:pt x="2114596" y="1872158"/>
                </a:cubicBezTo>
                <a:cubicBezTo>
                  <a:pt x="2109378" y="1828006"/>
                  <a:pt x="2113717" y="1812819"/>
                  <a:pt x="2139811" y="1783904"/>
                </a:cubicBezTo>
                <a:cubicBezTo>
                  <a:pt x="2157145" y="1764695"/>
                  <a:pt x="2181410" y="1746181"/>
                  <a:pt x="2193737" y="1742762"/>
                </a:cubicBezTo>
                <a:close/>
                <a:moveTo>
                  <a:pt x="1818351" y="1527237"/>
                </a:moveTo>
                <a:cubicBezTo>
                  <a:pt x="1849329" y="1535732"/>
                  <a:pt x="1892298" y="1595242"/>
                  <a:pt x="1892298" y="1629651"/>
                </a:cubicBezTo>
                <a:cubicBezTo>
                  <a:pt x="1892298" y="1645956"/>
                  <a:pt x="1904186" y="1682104"/>
                  <a:pt x="1918715" y="1709979"/>
                </a:cubicBezTo>
                <a:cubicBezTo>
                  <a:pt x="1951235" y="1772370"/>
                  <a:pt x="1942977" y="1802828"/>
                  <a:pt x="1888169" y="1822647"/>
                </a:cubicBezTo>
                <a:cubicBezTo>
                  <a:pt x="1832918" y="1842625"/>
                  <a:pt x="1803331" y="1841861"/>
                  <a:pt x="1748723" y="1819045"/>
                </a:cubicBezTo>
                <a:cubicBezTo>
                  <a:pt x="1698345" y="1797996"/>
                  <a:pt x="1685634" y="1771385"/>
                  <a:pt x="1688944" y="1693900"/>
                </a:cubicBezTo>
                <a:cubicBezTo>
                  <a:pt x="1691190" y="1641311"/>
                  <a:pt x="1717202" y="1593873"/>
                  <a:pt x="1770143" y="1545818"/>
                </a:cubicBezTo>
                <a:cubicBezTo>
                  <a:pt x="1784941" y="1532386"/>
                  <a:pt x="1806635" y="1524025"/>
                  <a:pt x="1818351" y="1527237"/>
                </a:cubicBezTo>
                <a:close/>
                <a:moveTo>
                  <a:pt x="7227688" y="1342579"/>
                </a:moveTo>
                <a:cubicBezTo>
                  <a:pt x="7261292" y="1342579"/>
                  <a:pt x="7316059" y="1403134"/>
                  <a:pt x="7317717" y="1442123"/>
                </a:cubicBezTo>
                <a:cubicBezTo>
                  <a:pt x="7318508" y="1460716"/>
                  <a:pt x="7332552" y="1498704"/>
                  <a:pt x="7348926" y="1526541"/>
                </a:cubicBezTo>
                <a:cubicBezTo>
                  <a:pt x="7367449" y="1558030"/>
                  <a:pt x="7378697" y="1597391"/>
                  <a:pt x="7378697" y="1630718"/>
                </a:cubicBezTo>
                <a:cubicBezTo>
                  <a:pt x="7378697" y="1685799"/>
                  <a:pt x="7400058" y="1748979"/>
                  <a:pt x="7418681" y="1748979"/>
                </a:cubicBezTo>
                <a:cubicBezTo>
                  <a:pt x="7424461" y="1748979"/>
                  <a:pt x="7447832" y="1722405"/>
                  <a:pt x="7470618" y="1689927"/>
                </a:cubicBezTo>
                <a:cubicBezTo>
                  <a:pt x="7528441" y="1607507"/>
                  <a:pt x="7572618" y="1579050"/>
                  <a:pt x="7628631" y="1588140"/>
                </a:cubicBezTo>
                <a:cubicBezTo>
                  <a:pt x="7676039" y="1595833"/>
                  <a:pt x="7691148" y="1610071"/>
                  <a:pt x="7702143" y="1657410"/>
                </a:cubicBezTo>
                <a:cubicBezTo>
                  <a:pt x="7709709" y="1689987"/>
                  <a:pt x="7685671" y="1727743"/>
                  <a:pt x="7564549" y="1873517"/>
                </a:cubicBezTo>
                <a:cubicBezTo>
                  <a:pt x="7503060" y="1947522"/>
                  <a:pt x="7491164" y="1968597"/>
                  <a:pt x="7505783" y="1977632"/>
                </a:cubicBezTo>
                <a:cubicBezTo>
                  <a:pt x="7515865" y="1983863"/>
                  <a:pt x="7576580" y="1998407"/>
                  <a:pt x="7640707" y="2009954"/>
                </a:cubicBezTo>
                <a:cubicBezTo>
                  <a:pt x="7746910" y="2029076"/>
                  <a:pt x="7761653" y="2029179"/>
                  <a:pt x="7806124" y="2011106"/>
                </a:cubicBezTo>
                <a:cubicBezTo>
                  <a:pt x="7925543" y="1962575"/>
                  <a:pt x="8133629" y="1901379"/>
                  <a:pt x="8179228" y="1901379"/>
                </a:cubicBezTo>
                <a:cubicBezTo>
                  <a:pt x="8204269" y="1901379"/>
                  <a:pt x="8215485" y="1943704"/>
                  <a:pt x="8193967" y="1957003"/>
                </a:cubicBezTo>
                <a:cubicBezTo>
                  <a:pt x="8188340" y="1960480"/>
                  <a:pt x="8167735" y="1994952"/>
                  <a:pt x="8148178" y="2033606"/>
                </a:cubicBezTo>
                <a:cubicBezTo>
                  <a:pt x="8117964" y="2093322"/>
                  <a:pt x="8101842" y="2109356"/>
                  <a:pt x="8040933" y="2140268"/>
                </a:cubicBezTo>
                <a:cubicBezTo>
                  <a:pt x="8001505" y="2160277"/>
                  <a:pt x="7927335" y="2203960"/>
                  <a:pt x="7876108" y="2237340"/>
                </a:cubicBezTo>
                <a:cubicBezTo>
                  <a:pt x="7807549" y="2282016"/>
                  <a:pt x="7779229" y="2294291"/>
                  <a:pt x="7768793" y="2283856"/>
                </a:cubicBezTo>
                <a:cubicBezTo>
                  <a:pt x="7760996" y="2276058"/>
                  <a:pt x="7727885" y="2269679"/>
                  <a:pt x="7695212" y="2269679"/>
                </a:cubicBezTo>
                <a:cubicBezTo>
                  <a:pt x="7659895" y="2269679"/>
                  <a:pt x="7629847" y="2262497"/>
                  <a:pt x="7621107" y="2251967"/>
                </a:cubicBezTo>
                <a:cubicBezTo>
                  <a:pt x="7613022" y="2242225"/>
                  <a:pt x="7586032" y="2231875"/>
                  <a:pt x="7561130" y="2228968"/>
                </a:cubicBezTo>
                <a:cubicBezTo>
                  <a:pt x="7515980" y="2223697"/>
                  <a:pt x="7515872" y="2223803"/>
                  <a:pt x="7522863" y="2266881"/>
                </a:cubicBezTo>
                <a:cubicBezTo>
                  <a:pt x="7527175" y="2293450"/>
                  <a:pt x="7519695" y="2342640"/>
                  <a:pt x="7503434" y="2394655"/>
                </a:cubicBezTo>
                <a:cubicBezTo>
                  <a:pt x="7468826" y="2505356"/>
                  <a:pt x="7361896" y="2632832"/>
                  <a:pt x="7292768" y="2645801"/>
                </a:cubicBezTo>
                <a:cubicBezTo>
                  <a:pt x="7255635" y="2652767"/>
                  <a:pt x="7243318" y="2649453"/>
                  <a:pt x="7225761" y="2627770"/>
                </a:cubicBezTo>
                <a:cubicBezTo>
                  <a:pt x="7213929" y="2613159"/>
                  <a:pt x="7189441" y="2597488"/>
                  <a:pt x="7171344" y="2592946"/>
                </a:cubicBezTo>
                <a:cubicBezTo>
                  <a:pt x="7102523" y="2575673"/>
                  <a:pt x="7104983" y="2554895"/>
                  <a:pt x="7184043" y="2485670"/>
                </a:cubicBezTo>
                <a:cubicBezTo>
                  <a:pt x="7224745" y="2450031"/>
                  <a:pt x="7271273" y="2411143"/>
                  <a:pt x="7287440" y="2399251"/>
                </a:cubicBezTo>
                <a:cubicBezTo>
                  <a:pt x="7320445" y="2374972"/>
                  <a:pt x="7336789" y="2317288"/>
                  <a:pt x="7346644" y="2190304"/>
                </a:cubicBezTo>
                <a:cubicBezTo>
                  <a:pt x="7352402" y="2116103"/>
                  <a:pt x="7350310" y="2103737"/>
                  <a:pt x="7331072" y="2098313"/>
                </a:cubicBezTo>
                <a:cubicBezTo>
                  <a:pt x="7318848" y="2094866"/>
                  <a:pt x="7291702" y="2103401"/>
                  <a:pt x="7270747" y="2117279"/>
                </a:cubicBezTo>
                <a:cubicBezTo>
                  <a:pt x="7214126" y="2154777"/>
                  <a:pt x="7154080" y="2161152"/>
                  <a:pt x="7138135" y="2131359"/>
                </a:cubicBezTo>
                <a:cubicBezTo>
                  <a:pt x="7127928" y="2112286"/>
                  <a:pt x="7132893" y="2097758"/>
                  <a:pt x="7162243" y="2060827"/>
                </a:cubicBezTo>
                <a:cubicBezTo>
                  <a:pt x="7182572" y="2035246"/>
                  <a:pt x="7212699" y="2003701"/>
                  <a:pt x="7229192" y="1990727"/>
                </a:cubicBezTo>
                <a:cubicBezTo>
                  <a:pt x="7245686" y="1977754"/>
                  <a:pt x="7269511" y="1947955"/>
                  <a:pt x="7282139" y="1924507"/>
                </a:cubicBezTo>
                <a:cubicBezTo>
                  <a:pt x="7305059" y="1881948"/>
                  <a:pt x="7305029" y="1881723"/>
                  <a:pt x="7264661" y="1793202"/>
                </a:cubicBezTo>
                <a:cubicBezTo>
                  <a:pt x="7184888" y="1618274"/>
                  <a:pt x="7149778" y="1505294"/>
                  <a:pt x="7156510" y="1445179"/>
                </a:cubicBezTo>
                <a:cubicBezTo>
                  <a:pt x="7159968" y="1414297"/>
                  <a:pt x="7172255" y="1378578"/>
                  <a:pt x="7183815" y="1365804"/>
                </a:cubicBezTo>
                <a:cubicBezTo>
                  <a:pt x="7195376" y="1353030"/>
                  <a:pt x="7215118" y="1342579"/>
                  <a:pt x="7227688" y="1342579"/>
                </a:cubicBezTo>
                <a:close/>
                <a:moveTo>
                  <a:pt x="2094165" y="1319681"/>
                </a:moveTo>
                <a:cubicBezTo>
                  <a:pt x="2134805" y="1319618"/>
                  <a:pt x="2167438" y="1350854"/>
                  <a:pt x="2177153" y="1408429"/>
                </a:cubicBezTo>
                <a:cubicBezTo>
                  <a:pt x="2199069" y="1538315"/>
                  <a:pt x="2198568" y="1543734"/>
                  <a:pt x="2160687" y="1586130"/>
                </a:cubicBezTo>
                <a:cubicBezTo>
                  <a:pt x="2128251" y="1622433"/>
                  <a:pt x="2117099" y="1626773"/>
                  <a:pt x="2058524" y="1625889"/>
                </a:cubicBezTo>
                <a:cubicBezTo>
                  <a:pt x="2014546" y="1625226"/>
                  <a:pt x="1984547" y="1617454"/>
                  <a:pt x="1967935" y="1602420"/>
                </a:cubicBezTo>
                <a:cubicBezTo>
                  <a:pt x="1918532" y="1557710"/>
                  <a:pt x="1945797" y="1415943"/>
                  <a:pt x="2015583" y="1354669"/>
                </a:cubicBezTo>
                <a:cubicBezTo>
                  <a:pt x="2042513" y="1331024"/>
                  <a:pt x="2069780" y="1319719"/>
                  <a:pt x="2094165" y="1319681"/>
                </a:cubicBezTo>
                <a:close/>
                <a:moveTo>
                  <a:pt x="771530" y="954178"/>
                </a:moveTo>
                <a:cubicBezTo>
                  <a:pt x="768206" y="950853"/>
                  <a:pt x="747556" y="964880"/>
                  <a:pt x="725641" y="985351"/>
                </a:cubicBezTo>
                <a:cubicBezTo>
                  <a:pt x="666274" y="1040809"/>
                  <a:pt x="666168" y="1049883"/>
                  <a:pt x="725447" y="1002176"/>
                </a:cubicBezTo>
                <a:cubicBezTo>
                  <a:pt x="754118" y="979103"/>
                  <a:pt x="774856" y="957503"/>
                  <a:pt x="771530" y="954178"/>
                </a:cubicBezTo>
                <a:close/>
                <a:moveTo>
                  <a:pt x="9332972" y="790995"/>
                </a:moveTo>
                <a:cubicBezTo>
                  <a:pt x="9324127" y="792915"/>
                  <a:pt x="9315983" y="798212"/>
                  <a:pt x="9309631" y="807401"/>
                </a:cubicBezTo>
                <a:cubicBezTo>
                  <a:pt x="9292275" y="832508"/>
                  <a:pt x="9267541" y="972354"/>
                  <a:pt x="9276381" y="995392"/>
                </a:cubicBezTo>
                <a:cubicBezTo>
                  <a:pt x="9280982" y="1007383"/>
                  <a:pt x="9290485" y="1004538"/>
                  <a:pt x="9311760" y="984801"/>
                </a:cubicBezTo>
                <a:cubicBezTo>
                  <a:pt x="9327758" y="969959"/>
                  <a:pt x="9357101" y="944250"/>
                  <a:pt x="9376968" y="927670"/>
                </a:cubicBezTo>
                <a:cubicBezTo>
                  <a:pt x="9409655" y="900389"/>
                  <a:pt x="9412043" y="893103"/>
                  <a:pt x="9402090" y="851016"/>
                </a:cubicBezTo>
                <a:cubicBezTo>
                  <a:pt x="9392359" y="809870"/>
                  <a:pt x="9359508" y="785234"/>
                  <a:pt x="9332972" y="790995"/>
                </a:cubicBezTo>
                <a:close/>
                <a:moveTo>
                  <a:pt x="848170" y="717280"/>
                </a:moveTo>
                <a:cubicBezTo>
                  <a:pt x="828943" y="714193"/>
                  <a:pt x="798781" y="719838"/>
                  <a:pt x="773028" y="735007"/>
                </a:cubicBezTo>
                <a:cubicBezTo>
                  <a:pt x="721523" y="765346"/>
                  <a:pt x="567712" y="902929"/>
                  <a:pt x="531728" y="942440"/>
                </a:cubicBezTo>
                <a:cubicBezTo>
                  <a:pt x="495745" y="981951"/>
                  <a:pt x="502800" y="1003824"/>
                  <a:pt x="557128" y="972074"/>
                </a:cubicBezTo>
                <a:cubicBezTo>
                  <a:pt x="611456" y="940324"/>
                  <a:pt x="821711" y="791451"/>
                  <a:pt x="857696" y="751940"/>
                </a:cubicBezTo>
                <a:cubicBezTo>
                  <a:pt x="875686" y="732185"/>
                  <a:pt x="867396" y="720367"/>
                  <a:pt x="848170" y="717280"/>
                </a:cubicBezTo>
                <a:close/>
                <a:moveTo>
                  <a:pt x="170710" y="630703"/>
                </a:moveTo>
                <a:cubicBezTo>
                  <a:pt x="216003" y="631250"/>
                  <a:pt x="247067" y="678554"/>
                  <a:pt x="245834" y="763833"/>
                </a:cubicBezTo>
                <a:cubicBezTo>
                  <a:pt x="244222" y="875327"/>
                  <a:pt x="209680" y="917056"/>
                  <a:pt x="87436" y="955182"/>
                </a:cubicBezTo>
                <a:cubicBezTo>
                  <a:pt x="53118" y="965885"/>
                  <a:pt x="0" y="914169"/>
                  <a:pt x="0" y="870056"/>
                </a:cubicBezTo>
                <a:cubicBezTo>
                  <a:pt x="0" y="802078"/>
                  <a:pt x="27990" y="734389"/>
                  <a:pt x="77720" y="682112"/>
                </a:cubicBezTo>
                <a:cubicBezTo>
                  <a:pt x="111237" y="646878"/>
                  <a:pt x="143535" y="630374"/>
                  <a:pt x="170710" y="630703"/>
                </a:cubicBezTo>
                <a:close/>
                <a:moveTo>
                  <a:pt x="8920500" y="597847"/>
                </a:moveTo>
                <a:cubicBezTo>
                  <a:pt x="8905683" y="603350"/>
                  <a:pt x="8866313" y="652880"/>
                  <a:pt x="8869700" y="666427"/>
                </a:cubicBezTo>
                <a:cubicBezTo>
                  <a:pt x="8873087" y="679974"/>
                  <a:pt x="8926003" y="684630"/>
                  <a:pt x="8940820" y="679127"/>
                </a:cubicBezTo>
                <a:cubicBezTo>
                  <a:pt x="8955637" y="673624"/>
                  <a:pt x="8960293" y="645260"/>
                  <a:pt x="8958600" y="633407"/>
                </a:cubicBezTo>
                <a:cubicBezTo>
                  <a:pt x="8956907" y="621554"/>
                  <a:pt x="8935317" y="592344"/>
                  <a:pt x="8920500" y="597847"/>
                </a:cubicBezTo>
                <a:close/>
                <a:moveTo>
                  <a:pt x="8676991" y="587805"/>
                </a:moveTo>
                <a:cubicBezTo>
                  <a:pt x="8672007" y="589007"/>
                  <a:pt x="8674401" y="597393"/>
                  <a:pt x="8686797" y="612329"/>
                </a:cubicBezTo>
                <a:cubicBezTo>
                  <a:pt x="8695493" y="622806"/>
                  <a:pt x="8711572" y="631379"/>
                  <a:pt x="8722530" y="631379"/>
                </a:cubicBezTo>
                <a:cubicBezTo>
                  <a:pt x="8736873" y="631379"/>
                  <a:pt x="8733770" y="624379"/>
                  <a:pt x="8711449" y="606383"/>
                </a:cubicBezTo>
                <a:cubicBezTo>
                  <a:pt x="8694335" y="592585"/>
                  <a:pt x="8681974" y="586603"/>
                  <a:pt x="8676991" y="587805"/>
                </a:cubicBezTo>
                <a:close/>
                <a:moveTo>
                  <a:pt x="8919308" y="449469"/>
                </a:moveTo>
                <a:cubicBezTo>
                  <a:pt x="8910650" y="448489"/>
                  <a:pt x="8900099" y="450057"/>
                  <a:pt x="8894365" y="453977"/>
                </a:cubicBezTo>
                <a:cubicBezTo>
                  <a:pt x="8882898" y="461819"/>
                  <a:pt x="8865925" y="528207"/>
                  <a:pt x="8872348" y="529253"/>
                </a:cubicBezTo>
                <a:cubicBezTo>
                  <a:pt x="8878770" y="530298"/>
                  <a:pt x="8929227" y="472796"/>
                  <a:pt x="8932897" y="460250"/>
                </a:cubicBezTo>
                <a:cubicBezTo>
                  <a:pt x="8934732" y="453978"/>
                  <a:pt x="8927966" y="450449"/>
                  <a:pt x="8919308" y="449469"/>
                </a:cubicBezTo>
                <a:close/>
                <a:moveTo>
                  <a:pt x="8723227" y="404807"/>
                </a:moveTo>
                <a:cubicBezTo>
                  <a:pt x="8709822" y="399163"/>
                  <a:pt x="8690771" y="432324"/>
                  <a:pt x="8702060" y="455607"/>
                </a:cubicBezTo>
                <a:cubicBezTo>
                  <a:pt x="8713349" y="478890"/>
                  <a:pt x="8766266" y="546624"/>
                  <a:pt x="8786727" y="565674"/>
                </a:cubicBezTo>
                <a:cubicBezTo>
                  <a:pt x="8807188" y="584724"/>
                  <a:pt x="8825533" y="582607"/>
                  <a:pt x="8824827" y="569907"/>
                </a:cubicBezTo>
                <a:cubicBezTo>
                  <a:pt x="8824121" y="557207"/>
                  <a:pt x="8799426" y="516991"/>
                  <a:pt x="8782493" y="489474"/>
                </a:cubicBezTo>
                <a:cubicBezTo>
                  <a:pt x="8765560" y="461957"/>
                  <a:pt x="8736632" y="410451"/>
                  <a:pt x="8723227" y="404807"/>
                </a:cubicBezTo>
                <a:close/>
                <a:moveTo>
                  <a:pt x="389010" y="298100"/>
                </a:moveTo>
                <a:cubicBezTo>
                  <a:pt x="424537" y="309893"/>
                  <a:pt x="447060" y="360158"/>
                  <a:pt x="453881" y="445133"/>
                </a:cubicBezTo>
                <a:cubicBezTo>
                  <a:pt x="461394" y="538729"/>
                  <a:pt x="448175" y="571458"/>
                  <a:pt x="390895" y="601079"/>
                </a:cubicBezTo>
                <a:cubicBezTo>
                  <a:pt x="353502" y="620415"/>
                  <a:pt x="347935" y="620328"/>
                  <a:pt x="309836" y="599811"/>
                </a:cubicBezTo>
                <a:cubicBezTo>
                  <a:pt x="259838" y="572885"/>
                  <a:pt x="239651" y="527237"/>
                  <a:pt x="247821" y="459580"/>
                </a:cubicBezTo>
                <a:cubicBezTo>
                  <a:pt x="259659" y="361564"/>
                  <a:pt x="286074" y="319812"/>
                  <a:pt x="349248" y="299270"/>
                </a:cubicBezTo>
                <a:cubicBezTo>
                  <a:pt x="363880" y="294512"/>
                  <a:pt x="377167" y="294169"/>
                  <a:pt x="389010" y="298100"/>
                </a:cubicBezTo>
                <a:close/>
                <a:moveTo>
                  <a:pt x="9165875" y="246587"/>
                </a:moveTo>
                <a:cubicBezTo>
                  <a:pt x="9149030" y="247645"/>
                  <a:pt x="9131391" y="254171"/>
                  <a:pt x="9121160" y="265107"/>
                </a:cubicBezTo>
                <a:cubicBezTo>
                  <a:pt x="9116045" y="270575"/>
                  <a:pt x="9112164" y="279130"/>
                  <a:pt x="9108956" y="289416"/>
                </a:cubicBezTo>
                <a:lnTo>
                  <a:pt x="9108202" y="292618"/>
                </a:lnTo>
                <a:lnTo>
                  <a:pt x="9107104" y="293711"/>
                </a:lnTo>
                <a:cubicBezTo>
                  <a:pt x="9102221" y="301717"/>
                  <a:pt x="9098831" y="314585"/>
                  <a:pt x="9096839" y="332669"/>
                </a:cubicBezTo>
                <a:lnTo>
                  <a:pt x="9095851" y="348397"/>
                </a:lnTo>
                <a:lnTo>
                  <a:pt x="9093279" y="361052"/>
                </a:lnTo>
                <a:cubicBezTo>
                  <a:pt x="9090512" y="372837"/>
                  <a:pt x="9087293" y="383640"/>
                  <a:pt x="9083060" y="392107"/>
                </a:cubicBezTo>
                <a:cubicBezTo>
                  <a:pt x="9066127" y="425974"/>
                  <a:pt x="9033671" y="457018"/>
                  <a:pt x="9019560" y="468307"/>
                </a:cubicBezTo>
                <a:cubicBezTo>
                  <a:pt x="9005449" y="479596"/>
                  <a:pt x="9004743" y="457723"/>
                  <a:pt x="8998393" y="459840"/>
                </a:cubicBezTo>
                <a:cubicBezTo>
                  <a:pt x="8992043" y="461957"/>
                  <a:pt x="8976521" y="462662"/>
                  <a:pt x="8981460" y="481007"/>
                </a:cubicBezTo>
                <a:cubicBezTo>
                  <a:pt x="8986399" y="499351"/>
                  <a:pt x="9012504" y="555795"/>
                  <a:pt x="9036493" y="548740"/>
                </a:cubicBezTo>
                <a:cubicBezTo>
                  <a:pt x="9060482" y="541685"/>
                  <a:pt x="9097171" y="464074"/>
                  <a:pt x="9125393" y="438674"/>
                </a:cubicBezTo>
                <a:cubicBezTo>
                  <a:pt x="9153615" y="413274"/>
                  <a:pt x="9192421" y="425973"/>
                  <a:pt x="9205827" y="396340"/>
                </a:cubicBezTo>
                <a:cubicBezTo>
                  <a:pt x="9219233" y="366707"/>
                  <a:pt x="9219938" y="282746"/>
                  <a:pt x="9205827" y="260874"/>
                </a:cubicBezTo>
                <a:cubicBezTo>
                  <a:pt x="9198772" y="249938"/>
                  <a:pt x="9182720" y="245528"/>
                  <a:pt x="9165875" y="246587"/>
                </a:cubicBezTo>
                <a:close/>
                <a:moveTo>
                  <a:pt x="1130699" y="212279"/>
                </a:moveTo>
                <a:cubicBezTo>
                  <a:pt x="1157757" y="212279"/>
                  <a:pt x="1209448" y="272675"/>
                  <a:pt x="1200102" y="293367"/>
                </a:cubicBezTo>
                <a:cubicBezTo>
                  <a:pt x="1179616" y="338715"/>
                  <a:pt x="1137264" y="393930"/>
                  <a:pt x="1062598" y="472629"/>
                </a:cubicBezTo>
                <a:cubicBezTo>
                  <a:pt x="1009081" y="529039"/>
                  <a:pt x="980512" y="568995"/>
                  <a:pt x="984426" y="581958"/>
                </a:cubicBezTo>
                <a:cubicBezTo>
                  <a:pt x="990068" y="600631"/>
                  <a:pt x="998637" y="600708"/>
                  <a:pt x="1084072" y="582856"/>
                </a:cubicBezTo>
                <a:cubicBezTo>
                  <a:pt x="1162396" y="566490"/>
                  <a:pt x="1184033" y="566012"/>
                  <a:pt x="1217583" y="579910"/>
                </a:cubicBezTo>
                <a:cubicBezTo>
                  <a:pt x="1266776" y="600286"/>
                  <a:pt x="1282445" y="647376"/>
                  <a:pt x="1251434" y="681643"/>
                </a:cubicBezTo>
                <a:cubicBezTo>
                  <a:pt x="1221356" y="714879"/>
                  <a:pt x="1053380" y="750469"/>
                  <a:pt x="968126" y="741670"/>
                </a:cubicBezTo>
                <a:lnTo>
                  <a:pt x="900443" y="734684"/>
                </a:lnTo>
                <a:lnTo>
                  <a:pt x="934138" y="761189"/>
                </a:lnTo>
                <a:cubicBezTo>
                  <a:pt x="959679" y="781280"/>
                  <a:pt x="983648" y="787116"/>
                  <a:pt x="1033191" y="785307"/>
                </a:cubicBezTo>
                <a:cubicBezTo>
                  <a:pt x="1109453" y="782524"/>
                  <a:pt x="1162490" y="809309"/>
                  <a:pt x="1174359" y="856602"/>
                </a:cubicBezTo>
                <a:cubicBezTo>
                  <a:pt x="1184743" y="897968"/>
                  <a:pt x="1152349" y="946996"/>
                  <a:pt x="1114762" y="946807"/>
                </a:cubicBezTo>
                <a:cubicBezTo>
                  <a:pt x="1052188" y="946491"/>
                  <a:pt x="1002299" y="980178"/>
                  <a:pt x="856942" y="1120893"/>
                </a:cubicBezTo>
                <a:cubicBezTo>
                  <a:pt x="698885" y="1273900"/>
                  <a:pt x="687568" y="1279920"/>
                  <a:pt x="603248" y="1255826"/>
                </a:cubicBezTo>
                <a:lnTo>
                  <a:pt x="565149" y="1244940"/>
                </a:lnTo>
                <a:lnTo>
                  <a:pt x="574639" y="1171764"/>
                </a:lnTo>
                <a:cubicBezTo>
                  <a:pt x="583803" y="1101092"/>
                  <a:pt x="583151" y="1098680"/>
                  <a:pt x="555587" y="1101257"/>
                </a:cubicBezTo>
                <a:cubicBezTo>
                  <a:pt x="539892" y="1102724"/>
                  <a:pt x="513459" y="1111712"/>
                  <a:pt x="496851" y="1121230"/>
                </a:cubicBezTo>
                <a:cubicBezTo>
                  <a:pt x="458358" y="1143291"/>
                  <a:pt x="419098" y="1124618"/>
                  <a:pt x="419098" y="1084250"/>
                </a:cubicBezTo>
                <a:cubicBezTo>
                  <a:pt x="419098" y="1068390"/>
                  <a:pt x="404811" y="1036048"/>
                  <a:pt x="387350" y="1012379"/>
                </a:cubicBezTo>
                <a:cubicBezTo>
                  <a:pt x="369886" y="988710"/>
                  <a:pt x="355598" y="958460"/>
                  <a:pt x="355598" y="945156"/>
                </a:cubicBezTo>
                <a:cubicBezTo>
                  <a:pt x="355598" y="931852"/>
                  <a:pt x="346386" y="901553"/>
                  <a:pt x="335126" y="877824"/>
                </a:cubicBezTo>
                <a:cubicBezTo>
                  <a:pt x="311245" y="827497"/>
                  <a:pt x="319134" y="760461"/>
                  <a:pt x="352616" y="729186"/>
                </a:cubicBezTo>
                <a:cubicBezTo>
                  <a:pt x="373956" y="709254"/>
                  <a:pt x="554464" y="650142"/>
                  <a:pt x="575609" y="656162"/>
                </a:cubicBezTo>
                <a:cubicBezTo>
                  <a:pt x="581365" y="657799"/>
                  <a:pt x="577612" y="642780"/>
                  <a:pt x="567272" y="622785"/>
                </a:cubicBezTo>
                <a:cubicBezTo>
                  <a:pt x="541257" y="572477"/>
                  <a:pt x="557497" y="503542"/>
                  <a:pt x="600691" y="480930"/>
                </a:cubicBezTo>
                <a:cubicBezTo>
                  <a:pt x="628233" y="466511"/>
                  <a:pt x="645996" y="466714"/>
                  <a:pt x="713987" y="482223"/>
                </a:cubicBezTo>
                <a:cubicBezTo>
                  <a:pt x="765917" y="494068"/>
                  <a:pt x="805318" y="496659"/>
                  <a:pt x="824667" y="489501"/>
                </a:cubicBezTo>
                <a:cubicBezTo>
                  <a:pt x="841194" y="483388"/>
                  <a:pt x="911600" y="418512"/>
                  <a:pt x="981129" y="345333"/>
                </a:cubicBezTo>
                <a:cubicBezTo>
                  <a:pt x="1051497" y="271268"/>
                  <a:pt x="1117810" y="212279"/>
                  <a:pt x="1130699" y="212279"/>
                </a:cubicBezTo>
                <a:close/>
                <a:moveTo>
                  <a:pt x="8852607" y="148162"/>
                </a:moveTo>
                <a:cubicBezTo>
                  <a:pt x="8845993" y="147103"/>
                  <a:pt x="8839290" y="151866"/>
                  <a:pt x="8833293" y="159274"/>
                </a:cubicBezTo>
                <a:cubicBezTo>
                  <a:pt x="8821299" y="174091"/>
                  <a:pt x="8795194" y="227713"/>
                  <a:pt x="8799427" y="260874"/>
                </a:cubicBezTo>
                <a:cubicBezTo>
                  <a:pt x="8800485" y="269164"/>
                  <a:pt x="8806615" y="279792"/>
                  <a:pt x="8815401" y="290838"/>
                </a:cubicBezTo>
                <a:lnTo>
                  <a:pt x="8837011" y="312829"/>
                </a:lnTo>
                <a:lnTo>
                  <a:pt x="8837210" y="313595"/>
                </a:lnTo>
                <a:cubicBezTo>
                  <a:pt x="8844180" y="330306"/>
                  <a:pt x="8854378" y="339279"/>
                  <a:pt x="8867287" y="339279"/>
                </a:cubicBezTo>
                <a:lnTo>
                  <a:pt x="8868107" y="337945"/>
                </a:lnTo>
                <a:lnTo>
                  <a:pt x="8880687" y="346798"/>
                </a:lnTo>
                <a:cubicBezTo>
                  <a:pt x="8890444" y="351847"/>
                  <a:pt x="8898029" y="353478"/>
                  <a:pt x="8901027" y="349774"/>
                </a:cubicBezTo>
                <a:cubicBezTo>
                  <a:pt x="8913021" y="334957"/>
                  <a:pt x="8882682" y="203724"/>
                  <a:pt x="8871393" y="171974"/>
                </a:cubicBezTo>
                <a:cubicBezTo>
                  <a:pt x="8865748" y="156099"/>
                  <a:pt x="8859222" y="149220"/>
                  <a:pt x="8852607" y="148162"/>
                </a:cubicBezTo>
                <a:close/>
                <a:moveTo>
                  <a:pt x="668046" y="112959"/>
                </a:moveTo>
                <a:cubicBezTo>
                  <a:pt x="682598" y="113236"/>
                  <a:pt x="694067" y="124721"/>
                  <a:pt x="710333" y="147564"/>
                </a:cubicBezTo>
                <a:cubicBezTo>
                  <a:pt x="729429" y="174382"/>
                  <a:pt x="736599" y="204020"/>
                  <a:pt x="736599" y="256145"/>
                </a:cubicBezTo>
                <a:cubicBezTo>
                  <a:pt x="736599" y="337691"/>
                  <a:pt x="714674" y="389738"/>
                  <a:pt x="671223" y="411344"/>
                </a:cubicBezTo>
                <a:cubicBezTo>
                  <a:pt x="654792" y="419515"/>
                  <a:pt x="629311" y="432774"/>
                  <a:pt x="614599" y="440808"/>
                </a:cubicBezTo>
                <a:cubicBezTo>
                  <a:pt x="569220" y="465590"/>
                  <a:pt x="546098" y="428589"/>
                  <a:pt x="546098" y="331187"/>
                </a:cubicBezTo>
                <a:cubicBezTo>
                  <a:pt x="546098" y="214457"/>
                  <a:pt x="555730" y="185232"/>
                  <a:pt x="607263" y="145604"/>
                </a:cubicBezTo>
                <a:cubicBezTo>
                  <a:pt x="635860" y="123614"/>
                  <a:pt x="653494" y="112683"/>
                  <a:pt x="668046" y="112959"/>
                </a:cubicBezTo>
                <a:close/>
                <a:moveTo>
                  <a:pt x="8819243" y="417"/>
                </a:moveTo>
                <a:cubicBezTo>
                  <a:pt x="8829169" y="2271"/>
                  <a:pt x="8841153" y="10420"/>
                  <a:pt x="8865928" y="26868"/>
                </a:cubicBezTo>
                <a:cubicBezTo>
                  <a:pt x="8891107" y="43585"/>
                  <a:pt x="8922053" y="76425"/>
                  <a:pt x="8934697" y="99846"/>
                </a:cubicBezTo>
                <a:cubicBezTo>
                  <a:pt x="8947341" y="123267"/>
                  <a:pt x="8968805" y="155006"/>
                  <a:pt x="8982394" y="170378"/>
                </a:cubicBezTo>
                <a:cubicBezTo>
                  <a:pt x="9005343" y="196339"/>
                  <a:pt x="9009225" y="196936"/>
                  <a:pt x="9036954" y="178767"/>
                </a:cubicBezTo>
                <a:cubicBezTo>
                  <a:pt x="9053373" y="168009"/>
                  <a:pt x="9070128" y="148743"/>
                  <a:pt x="9074187" y="135954"/>
                </a:cubicBezTo>
                <a:cubicBezTo>
                  <a:pt x="9081745" y="112139"/>
                  <a:pt x="9176708" y="72579"/>
                  <a:pt x="9226318" y="72579"/>
                </a:cubicBezTo>
                <a:cubicBezTo>
                  <a:pt x="9264098" y="72579"/>
                  <a:pt x="9334448" y="149404"/>
                  <a:pt x="9346794" y="204143"/>
                </a:cubicBezTo>
                <a:cubicBezTo>
                  <a:pt x="9357097" y="249825"/>
                  <a:pt x="9328220" y="394117"/>
                  <a:pt x="9297161" y="452153"/>
                </a:cubicBezTo>
                <a:cubicBezTo>
                  <a:pt x="9274936" y="493681"/>
                  <a:pt x="9281020" y="510739"/>
                  <a:pt x="9309018" y="485400"/>
                </a:cubicBezTo>
                <a:cubicBezTo>
                  <a:pt x="9340630" y="456792"/>
                  <a:pt x="9422898" y="447477"/>
                  <a:pt x="9452538" y="469151"/>
                </a:cubicBezTo>
                <a:cubicBezTo>
                  <a:pt x="9464770" y="478095"/>
                  <a:pt x="9478165" y="506288"/>
                  <a:pt x="9482305" y="531803"/>
                </a:cubicBezTo>
                <a:cubicBezTo>
                  <a:pt x="9488683" y="571106"/>
                  <a:pt x="9484758" y="582607"/>
                  <a:pt x="9456615" y="607077"/>
                </a:cubicBezTo>
                <a:cubicBezTo>
                  <a:pt x="9410033" y="647580"/>
                  <a:pt x="9414871" y="665341"/>
                  <a:pt x="9480950" y="696402"/>
                </a:cubicBezTo>
                <a:cubicBezTo>
                  <a:pt x="9512604" y="711281"/>
                  <a:pt x="9542188" y="732742"/>
                  <a:pt x="9546692" y="744092"/>
                </a:cubicBezTo>
                <a:cubicBezTo>
                  <a:pt x="9551195" y="755442"/>
                  <a:pt x="9553587" y="810449"/>
                  <a:pt x="9552005" y="866329"/>
                </a:cubicBezTo>
                <a:cubicBezTo>
                  <a:pt x="9548624" y="985860"/>
                  <a:pt x="9523060" y="1035158"/>
                  <a:pt x="9442447" y="1077604"/>
                </a:cubicBezTo>
                <a:cubicBezTo>
                  <a:pt x="9414507" y="1092315"/>
                  <a:pt x="9371644" y="1115082"/>
                  <a:pt x="9347197" y="1128196"/>
                </a:cubicBezTo>
                <a:cubicBezTo>
                  <a:pt x="9234790" y="1188493"/>
                  <a:pt x="9152421" y="1163789"/>
                  <a:pt x="9111875" y="1057621"/>
                </a:cubicBezTo>
                <a:cubicBezTo>
                  <a:pt x="9092153" y="1005981"/>
                  <a:pt x="9092074" y="999227"/>
                  <a:pt x="9110877" y="972382"/>
                </a:cubicBezTo>
                <a:cubicBezTo>
                  <a:pt x="9139134" y="932039"/>
                  <a:pt x="9138355" y="823490"/>
                  <a:pt x="9109658" y="802506"/>
                </a:cubicBezTo>
                <a:cubicBezTo>
                  <a:pt x="9093747" y="790871"/>
                  <a:pt x="9080209" y="790242"/>
                  <a:pt x="9058513" y="800127"/>
                </a:cubicBezTo>
                <a:cubicBezTo>
                  <a:pt x="9037078" y="809893"/>
                  <a:pt x="9024934" y="809496"/>
                  <a:pt x="9014113" y="798675"/>
                </a:cubicBezTo>
                <a:cubicBezTo>
                  <a:pt x="8997221" y="781784"/>
                  <a:pt x="8953037" y="779113"/>
                  <a:pt x="8925270" y="793304"/>
                </a:cubicBezTo>
                <a:cubicBezTo>
                  <a:pt x="8901915" y="805240"/>
                  <a:pt x="8879136" y="920839"/>
                  <a:pt x="8891964" y="962325"/>
                </a:cubicBezTo>
                <a:cubicBezTo>
                  <a:pt x="8897238" y="979377"/>
                  <a:pt x="8904667" y="1008430"/>
                  <a:pt x="8908474" y="1026886"/>
                </a:cubicBezTo>
                <a:cubicBezTo>
                  <a:pt x="8915975" y="1063244"/>
                  <a:pt x="9057571" y="1202879"/>
                  <a:pt x="9086940" y="1202879"/>
                </a:cubicBezTo>
                <a:cubicBezTo>
                  <a:pt x="9110331" y="1202879"/>
                  <a:pt x="9129525" y="1238663"/>
                  <a:pt x="9121858" y="1267980"/>
                </a:cubicBezTo>
                <a:cubicBezTo>
                  <a:pt x="9117556" y="1284430"/>
                  <a:pt x="9100143" y="1293298"/>
                  <a:pt x="9063193" y="1297856"/>
                </a:cubicBezTo>
                <a:cubicBezTo>
                  <a:pt x="9034293" y="1301420"/>
                  <a:pt x="9003092" y="1307227"/>
                  <a:pt x="8993858" y="1310758"/>
                </a:cubicBezTo>
                <a:cubicBezTo>
                  <a:pt x="8967043" y="1321014"/>
                  <a:pt x="8867972" y="1256153"/>
                  <a:pt x="8859619" y="1222875"/>
                </a:cubicBezTo>
                <a:cubicBezTo>
                  <a:pt x="8853597" y="1198881"/>
                  <a:pt x="8784320" y="1127561"/>
                  <a:pt x="8734422" y="1093987"/>
                </a:cubicBezTo>
                <a:cubicBezTo>
                  <a:pt x="8715726" y="1081407"/>
                  <a:pt x="8725416" y="1062398"/>
                  <a:pt x="8758122" y="1047496"/>
                </a:cubicBezTo>
                <a:cubicBezTo>
                  <a:pt x="8790701" y="1032652"/>
                  <a:pt x="8791233" y="1030394"/>
                  <a:pt x="8785499" y="931338"/>
                </a:cubicBezTo>
                <a:cubicBezTo>
                  <a:pt x="8779118" y="821129"/>
                  <a:pt x="8785200" y="830798"/>
                  <a:pt x="8656738" y="726629"/>
                </a:cubicBezTo>
                <a:cubicBezTo>
                  <a:pt x="8618552" y="695664"/>
                  <a:pt x="8609237" y="679182"/>
                  <a:pt x="8607000" y="638618"/>
                </a:cubicBezTo>
                <a:cubicBezTo>
                  <a:pt x="8604694" y="596815"/>
                  <a:pt x="8608745" y="587530"/>
                  <a:pt x="8631931" y="581468"/>
                </a:cubicBezTo>
                <a:cubicBezTo>
                  <a:pt x="8654558" y="575551"/>
                  <a:pt x="8656848" y="570749"/>
                  <a:pt x="8644468" y="555179"/>
                </a:cubicBezTo>
                <a:cubicBezTo>
                  <a:pt x="8636137" y="544702"/>
                  <a:pt x="8612249" y="526537"/>
                  <a:pt x="8591383" y="514813"/>
                </a:cubicBezTo>
                <a:cubicBezTo>
                  <a:pt x="8546089" y="489362"/>
                  <a:pt x="8542976" y="439388"/>
                  <a:pt x="8584289" y="400899"/>
                </a:cubicBezTo>
                <a:cubicBezTo>
                  <a:pt x="8619125" y="368444"/>
                  <a:pt x="8617503" y="332103"/>
                  <a:pt x="8579185" y="286565"/>
                </a:cubicBezTo>
                <a:cubicBezTo>
                  <a:pt x="8534946" y="233989"/>
                  <a:pt x="8512749" y="155812"/>
                  <a:pt x="8534590" y="129496"/>
                </a:cubicBezTo>
                <a:cubicBezTo>
                  <a:pt x="8543760" y="118447"/>
                  <a:pt x="8560326" y="107770"/>
                  <a:pt x="8571405" y="105769"/>
                </a:cubicBezTo>
                <a:cubicBezTo>
                  <a:pt x="8582483" y="103768"/>
                  <a:pt x="8609951" y="97499"/>
                  <a:pt x="8632446" y="91838"/>
                </a:cubicBezTo>
                <a:cubicBezTo>
                  <a:pt x="8689052" y="77592"/>
                  <a:pt x="8717058" y="101695"/>
                  <a:pt x="8704941" y="154231"/>
                </a:cubicBezTo>
                <a:cubicBezTo>
                  <a:pt x="8693559" y="203578"/>
                  <a:pt x="8706438" y="250379"/>
                  <a:pt x="8731397" y="250379"/>
                </a:cubicBezTo>
                <a:cubicBezTo>
                  <a:pt x="8747751" y="250379"/>
                  <a:pt x="8748574" y="241438"/>
                  <a:pt x="8736947" y="190054"/>
                </a:cubicBezTo>
                <a:cubicBezTo>
                  <a:pt x="8729440" y="156875"/>
                  <a:pt x="8723396" y="119123"/>
                  <a:pt x="8723518" y="106159"/>
                </a:cubicBezTo>
                <a:cubicBezTo>
                  <a:pt x="8723798" y="76182"/>
                  <a:pt x="8755665" y="27167"/>
                  <a:pt x="8784909" y="11733"/>
                </a:cubicBezTo>
                <a:cubicBezTo>
                  <a:pt x="8801451" y="3003"/>
                  <a:pt x="8809318" y="-1437"/>
                  <a:pt x="8819243" y="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5500267-9E49-4AC0-9A12-F1A9E46139A5}"/>
              </a:ext>
            </a:extLst>
          </p:cNvPr>
          <p:cNvSpPr/>
          <p:nvPr userDrawn="1"/>
        </p:nvSpPr>
        <p:spPr>
          <a:xfrm rot="5041552">
            <a:off x="523008" y="828417"/>
            <a:ext cx="450646" cy="221707"/>
          </a:xfrm>
          <a:custGeom>
            <a:avLst/>
            <a:gdLst>
              <a:gd name="connsiteX0" fmla="*/ 8271273 w 8356279"/>
              <a:gd name="connsiteY0" fmla="*/ 3747098 h 4209915"/>
              <a:gd name="connsiteX1" fmla="*/ 8292509 w 8356279"/>
              <a:gd name="connsiteY1" fmla="*/ 3762240 h 4209915"/>
              <a:gd name="connsiteX2" fmla="*/ 8305192 w 8356279"/>
              <a:gd name="connsiteY2" fmla="*/ 3824704 h 4209915"/>
              <a:gd name="connsiteX3" fmla="*/ 8319263 w 8356279"/>
              <a:gd name="connsiteY3" fmla="*/ 3877644 h 4209915"/>
              <a:gd name="connsiteX4" fmla="*/ 8241665 w 8356279"/>
              <a:gd name="connsiteY4" fmla="*/ 3937353 h 4209915"/>
              <a:gd name="connsiteX5" fmla="*/ 8168259 w 8356279"/>
              <a:gd name="connsiteY5" fmla="*/ 3999909 h 4209915"/>
              <a:gd name="connsiteX6" fmla="*/ 8252263 w 8356279"/>
              <a:gd name="connsiteY6" fmla="*/ 4038138 h 4209915"/>
              <a:gd name="connsiteX7" fmla="*/ 8344338 w 8356279"/>
              <a:gd name="connsiteY7" fmla="*/ 4096433 h 4209915"/>
              <a:gd name="connsiteX8" fmla="*/ 8345039 w 8356279"/>
              <a:gd name="connsiteY8" fmla="*/ 4209915 h 4209915"/>
              <a:gd name="connsiteX9" fmla="*/ 8191685 w 8356279"/>
              <a:gd name="connsiteY9" fmla="*/ 4145940 h 4209915"/>
              <a:gd name="connsiteX10" fmla="*/ 8049893 w 8356279"/>
              <a:gd name="connsiteY10" fmla="*/ 4081965 h 4209915"/>
              <a:gd name="connsiteX11" fmla="*/ 7947917 w 8356279"/>
              <a:gd name="connsiteY11" fmla="*/ 4095927 h 4209915"/>
              <a:gd name="connsiteX12" fmla="*/ 7840299 w 8356279"/>
              <a:gd name="connsiteY12" fmla="*/ 4104247 h 4209915"/>
              <a:gd name="connsiteX13" fmla="*/ 7825753 w 8356279"/>
              <a:gd name="connsiteY13" fmla="*/ 4036811 h 4209915"/>
              <a:gd name="connsiteX14" fmla="*/ 7816850 w 8356279"/>
              <a:gd name="connsiteY14" fmla="*/ 3975018 h 4209915"/>
              <a:gd name="connsiteX15" fmla="*/ 8035042 w 8356279"/>
              <a:gd name="connsiteY15" fmla="*/ 3952690 h 4209915"/>
              <a:gd name="connsiteX16" fmla="*/ 8141846 w 8356279"/>
              <a:gd name="connsiteY16" fmla="*/ 3847085 h 4209915"/>
              <a:gd name="connsiteX17" fmla="*/ 8271273 w 8356279"/>
              <a:gd name="connsiteY17" fmla="*/ 3747098 h 4209915"/>
              <a:gd name="connsiteX18" fmla="*/ 8172269 w 8356279"/>
              <a:gd name="connsiteY18" fmla="*/ 3328595 h 4209915"/>
              <a:gd name="connsiteX19" fmla="*/ 8199294 w 8356279"/>
              <a:gd name="connsiteY19" fmla="*/ 3348653 h 4209915"/>
              <a:gd name="connsiteX20" fmla="*/ 8284388 w 8356279"/>
              <a:gd name="connsiteY20" fmla="*/ 3722537 h 4209915"/>
              <a:gd name="connsiteX21" fmla="*/ 8239652 w 8356279"/>
              <a:gd name="connsiteY21" fmla="*/ 3746946 h 4209915"/>
              <a:gd name="connsiteX22" fmla="*/ 8164296 w 8356279"/>
              <a:gd name="connsiteY22" fmla="*/ 3665913 h 4209915"/>
              <a:gd name="connsiteX23" fmla="*/ 8110329 w 8356279"/>
              <a:gd name="connsiteY23" fmla="*/ 3625491 h 4209915"/>
              <a:gd name="connsiteX24" fmla="*/ 7927968 w 8356279"/>
              <a:gd name="connsiteY24" fmla="*/ 3666023 h 4209915"/>
              <a:gd name="connsiteX25" fmla="*/ 7779444 w 8356279"/>
              <a:gd name="connsiteY25" fmla="*/ 3697589 h 4209915"/>
              <a:gd name="connsiteX26" fmla="*/ 7748583 w 8356279"/>
              <a:gd name="connsiteY26" fmla="*/ 3582344 h 4209915"/>
              <a:gd name="connsiteX27" fmla="*/ 7941392 w 8356279"/>
              <a:gd name="connsiteY27" fmla="*/ 3529867 h 4209915"/>
              <a:gd name="connsiteX28" fmla="*/ 8129435 w 8356279"/>
              <a:gd name="connsiteY28" fmla="*/ 3493464 h 4209915"/>
              <a:gd name="connsiteX29" fmla="*/ 8113845 w 8356279"/>
              <a:gd name="connsiteY29" fmla="*/ 3454815 h 4209915"/>
              <a:gd name="connsiteX30" fmla="*/ 8097252 w 8356279"/>
              <a:gd name="connsiteY30" fmla="*/ 3378782 h 4209915"/>
              <a:gd name="connsiteX31" fmla="*/ 8127999 w 8356279"/>
              <a:gd name="connsiteY31" fmla="*/ 3332423 h 4209915"/>
              <a:gd name="connsiteX32" fmla="*/ 8172269 w 8356279"/>
              <a:gd name="connsiteY32" fmla="*/ 3328595 h 4209915"/>
              <a:gd name="connsiteX33" fmla="*/ 8129442 w 8356279"/>
              <a:gd name="connsiteY33" fmla="*/ 3154532 h 4209915"/>
              <a:gd name="connsiteX34" fmla="*/ 8158011 w 8356279"/>
              <a:gd name="connsiteY34" fmla="*/ 3211670 h 4209915"/>
              <a:gd name="connsiteX35" fmla="*/ 8111604 w 8356279"/>
              <a:gd name="connsiteY35" fmla="*/ 3294902 h 4209915"/>
              <a:gd name="connsiteX36" fmla="*/ 7895118 w 8356279"/>
              <a:gd name="connsiteY36" fmla="*/ 3360582 h 4209915"/>
              <a:gd name="connsiteX37" fmla="*/ 7702144 w 8356279"/>
              <a:gd name="connsiteY37" fmla="*/ 3417766 h 4209915"/>
              <a:gd name="connsiteX38" fmla="*/ 7679213 w 8356279"/>
              <a:gd name="connsiteY38" fmla="*/ 3307422 h 4209915"/>
              <a:gd name="connsiteX39" fmla="*/ 7906230 w 8356279"/>
              <a:gd name="connsiteY39" fmla="*/ 3221363 h 4209915"/>
              <a:gd name="connsiteX40" fmla="*/ 8129442 w 8356279"/>
              <a:gd name="connsiteY40" fmla="*/ 3154532 h 4209915"/>
              <a:gd name="connsiteX41" fmla="*/ 7900669 w 8356279"/>
              <a:gd name="connsiteY41" fmla="*/ 2749415 h 4209915"/>
              <a:gd name="connsiteX42" fmla="*/ 8009643 w 8356279"/>
              <a:gd name="connsiteY42" fmla="*/ 3103787 h 4209915"/>
              <a:gd name="connsiteX43" fmla="*/ 7937178 w 8356279"/>
              <a:gd name="connsiteY43" fmla="*/ 3059592 h 4209915"/>
              <a:gd name="connsiteX44" fmla="*/ 7944106 w 8356279"/>
              <a:gd name="connsiteY44" fmla="*/ 2990431 h 4209915"/>
              <a:gd name="connsiteX45" fmla="*/ 7930106 w 8356279"/>
              <a:gd name="connsiteY45" fmla="*/ 2883536 h 4209915"/>
              <a:gd name="connsiteX46" fmla="*/ 7893363 w 8356279"/>
              <a:gd name="connsiteY46" fmla="*/ 2983789 h 4209915"/>
              <a:gd name="connsiteX47" fmla="*/ 7813058 w 8356279"/>
              <a:gd name="connsiteY47" fmla="*/ 3188079 h 4209915"/>
              <a:gd name="connsiteX48" fmla="*/ 7599517 w 8356279"/>
              <a:gd name="connsiteY48" fmla="*/ 3136361 h 4209915"/>
              <a:gd name="connsiteX49" fmla="*/ 7552519 w 8356279"/>
              <a:gd name="connsiteY49" fmla="*/ 2937588 h 4209915"/>
              <a:gd name="connsiteX50" fmla="*/ 7656036 w 8356279"/>
              <a:gd name="connsiteY50" fmla="*/ 2809909 h 4209915"/>
              <a:gd name="connsiteX51" fmla="*/ 7696006 w 8356279"/>
              <a:gd name="connsiteY51" fmla="*/ 2860850 h 4209915"/>
              <a:gd name="connsiteX52" fmla="*/ 7727564 w 8356279"/>
              <a:gd name="connsiteY52" fmla="*/ 2913420 h 4209915"/>
              <a:gd name="connsiteX53" fmla="*/ 7699181 w 8356279"/>
              <a:gd name="connsiteY53" fmla="*/ 2939862 h 4209915"/>
              <a:gd name="connsiteX54" fmla="*/ 7690569 w 8356279"/>
              <a:gd name="connsiteY54" fmla="*/ 3064089 h 4209915"/>
              <a:gd name="connsiteX55" fmla="*/ 7756995 w 8356279"/>
              <a:gd name="connsiteY55" fmla="*/ 3070090 h 4209915"/>
              <a:gd name="connsiteX56" fmla="*/ 7820281 w 8356279"/>
              <a:gd name="connsiteY56" fmla="*/ 2774385 h 4209915"/>
              <a:gd name="connsiteX57" fmla="*/ 7900669 w 8356279"/>
              <a:gd name="connsiteY57" fmla="*/ 2749415 h 4209915"/>
              <a:gd name="connsiteX58" fmla="*/ 145176 w 8356279"/>
              <a:gd name="connsiteY58" fmla="*/ 2496711 h 4209915"/>
              <a:gd name="connsiteX59" fmla="*/ 186392 w 8356279"/>
              <a:gd name="connsiteY59" fmla="*/ 2508586 h 4209915"/>
              <a:gd name="connsiteX60" fmla="*/ 304328 w 8356279"/>
              <a:gd name="connsiteY60" fmla="*/ 2683211 h 4209915"/>
              <a:gd name="connsiteX61" fmla="*/ 395173 w 8356279"/>
              <a:gd name="connsiteY61" fmla="*/ 2856038 h 4209915"/>
              <a:gd name="connsiteX62" fmla="*/ 456350 w 8356279"/>
              <a:gd name="connsiteY62" fmla="*/ 2757613 h 4209915"/>
              <a:gd name="connsiteX63" fmla="*/ 519521 w 8356279"/>
              <a:gd name="connsiteY63" fmla="*/ 2647815 h 4209915"/>
              <a:gd name="connsiteX64" fmla="*/ 596900 w 8356279"/>
              <a:gd name="connsiteY64" fmla="*/ 2693178 h 4209915"/>
              <a:gd name="connsiteX65" fmla="*/ 547663 w 8356279"/>
              <a:gd name="connsiteY65" fmla="*/ 2802265 h 4209915"/>
              <a:gd name="connsiteX66" fmla="*/ 471091 w 8356279"/>
              <a:gd name="connsiteY66" fmla="*/ 2974840 h 4209915"/>
              <a:gd name="connsiteX67" fmla="*/ 433323 w 8356279"/>
              <a:gd name="connsiteY67" fmla="*/ 3054215 h 4209915"/>
              <a:gd name="connsiteX68" fmla="*/ 383270 w 8356279"/>
              <a:gd name="connsiteY68" fmla="*/ 3040403 h 4209915"/>
              <a:gd name="connsiteX69" fmla="*/ 259563 w 8356279"/>
              <a:gd name="connsiteY69" fmla="*/ 2861226 h 4209915"/>
              <a:gd name="connsiteX70" fmla="*/ 159664 w 8356279"/>
              <a:gd name="connsiteY70" fmla="*/ 2700412 h 4209915"/>
              <a:gd name="connsiteX71" fmla="*/ 114782 w 8356279"/>
              <a:gd name="connsiteY71" fmla="*/ 2774815 h 4209915"/>
              <a:gd name="connsiteX72" fmla="*/ 78532 w 8356279"/>
              <a:gd name="connsiteY72" fmla="*/ 2859613 h 4209915"/>
              <a:gd name="connsiteX73" fmla="*/ 0 w 8356279"/>
              <a:gd name="connsiteY73" fmla="*/ 2820577 h 4209915"/>
              <a:gd name="connsiteX74" fmla="*/ 122370 w 8356279"/>
              <a:gd name="connsiteY74" fmla="*/ 2511290 h 4209915"/>
              <a:gd name="connsiteX75" fmla="*/ 145176 w 8356279"/>
              <a:gd name="connsiteY75" fmla="*/ 2496711 h 4209915"/>
              <a:gd name="connsiteX76" fmla="*/ 7678926 w 8356279"/>
              <a:gd name="connsiteY76" fmla="*/ 2414221 h 4209915"/>
              <a:gd name="connsiteX77" fmla="*/ 7654401 w 8356279"/>
              <a:gd name="connsiteY77" fmla="*/ 2428599 h 4209915"/>
              <a:gd name="connsiteX78" fmla="*/ 7677047 w 8356279"/>
              <a:gd name="connsiteY78" fmla="*/ 2533351 h 4209915"/>
              <a:gd name="connsiteX79" fmla="*/ 7724080 w 8356279"/>
              <a:gd name="connsiteY79" fmla="*/ 2575593 h 4209915"/>
              <a:gd name="connsiteX80" fmla="*/ 7756529 w 8356279"/>
              <a:gd name="connsiteY80" fmla="*/ 2552156 h 4209915"/>
              <a:gd name="connsiteX81" fmla="*/ 7746967 w 8356279"/>
              <a:gd name="connsiteY81" fmla="*/ 2479131 h 4209915"/>
              <a:gd name="connsiteX82" fmla="*/ 7678926 w 8356279"/>
              <a:gd name="connsiteY82" fmla="*/ 2414221 h 4209915"/>
              <a:gd name="connsiteX83" fmla="*/ 7753948 w 8356279"/>
              <a:gd name="connsiteY83" fmla="*/ 2262452 h 4209915"/>
              <a:gd name="connsiteX84" fmla="*/ 7835812 w 8356279"/>
              <a:gd name="connsiteY84" fmla="*/ 2407513 h 4209915"/>
              <a:gd name="connsiteX85" fmla="*/ 7888272 w 8356279"/>
              <a:gd name="connsiteY85" fmla="*/ 2596776 h 4209915"/>
              <a:gd name="connsiteX86" fmla="*/ 7689703 w 8356279"/>
              <a:gd name="connsiteY86" fmla="*/ 2693022 h 4209915"/>
              <a:gd name="connsiteX87" fmla="*/ 7633549 w 8356279"/>
              <a:gd name="connsiteY87" fmla="*/ 2669873 h 4209915"/>
              <a:gd name="connsiteX88" fmla="*/ 7610446 w 8356279"/>
              <a:gd name="connsiteY88" fmla="*/ 2720541 h 4209915"/>
              <a:gd name="connsiteX89" fmla="*/ 7519495 w 8356279"/>
              <a:gd name="connsiteY89" fmla="*/ 2876415 h 4209915"/>
              <a:gd name="connsiteX90" fmla="*/ 7454900 w 8356279"/>
              <a:gd name="connsiteY90" fmla="*/ 2768876 h 4209915"/>
              <a:gd name="connsiteX91" fmla="*/ 7506722 w 8356279"/>
              <a:gd name="connsiteY91" fmla="*/ 2660238 h 4209915"/>
              <a:gd name="connsiteX92" fmla="*/ 7550930 w 8356279"/>
              <a:gd name="connsiteY92" fmla="*/ 2538451 h 4209915"/>
              <a:gd name="connsiteX93" fmla="*/ 7450506 w 8356279"/>
              <a:gd name="connsiteY93" fmla="*/ 2546215 h 4209915"/>
              <a:gd name="connsiteX94" fmla="*/ 7368474 w 8356279"/>
              <a:gd name="connsiteY94" fmla="*/ 2584315 h 4209915"/>
              <a:gd name="connsiteX95" fmla="*/ 7315200 w 8356279"/>
              <a:gd name="connsiteY95" fmla="*/ 2490942 h 4209915"/>
              <a:gd name="connsiteX96" fmla="*/ 7527327 w 8356279"/>
              <a:gd name="connsiteY96" fmla="*/ 2364699 h 4209915"/>
              <a:gd name="connsiteX97" fmla="*/ 7753948 w 8356279"/>
              <a:gd name="connsiteY97" fmla="*/ 2262452 h 4209915"/>
              <a:gd name="connsiteX98" fmla="*/ 387434 w 8356279"/>
              <a:gd name="connsiteY98" fmla="*/ 2063615 h 4209915"/>
              <a:gd name="connsiteX99" fmla="*/ 571501 w 8356279"/>
              <a:gd name="connsiteY99" fmla="*/ 2158999 h 4209915"/>
              <a:gd name="connsiteX100" fmla="*/ 692151 w 8356279"/>
              <a:gd name="connsiteY100" fmla="*/ 2228191 h 4209915"/>
              <a:gd name="connsiteX101" fmla="*/ 791719 w 8356279"/>
              <a:gd name="connsiteY101" fmla="*/ 2292114 h 4209915"/>
              <a:gd name="connsiteX102" fmla="*/ 794984 w 8356279"/>
              <a:gd name="connsiteY102" fmla="*/ 2353331 h 4209915"/>
              <a:gd name="connsiteX103" fmla="*/ 761735 w 8356279"/>
              <a:gd name="connsiteY103" fmla="*/ 2400329 h 4209915"/>
              <a:gd name="connsiteX104" fmla="*/ 664874 w 8356279"/>
              <a:gd name="connsiteY104" fmla="*/ 2362439 h 4209915"/>
              <a:gd name="connsiteX105" fmla="*/ 571328 w 8356279"/>
              <a:gd name="connsiteY105" fmla="*/ 2313844 h 4209915"/>
              <a:gd name="connsiteX106" fmla="*/ 530422 w 8356279"/>
              <a:gd name="connsiteY106" fmla="*/ 2381418 h 4209915"/>
              <a:gd name="connsiteX107" fmla="*/ 499347 w 8356279"/>
              <a:gd name="connsiteY107" fmla="*/ 2451571 h 4209915"/>
              <a:gd name="connsiteX108" fmla="*/ 586224 w 8356279"/>
              <a:gd name="connsiteY108" fmla="*/ 2501106 h 4209915"/>
              <a:gd name="connsiteX109" fmla="*/ 673101 w 8356279"/>
              <a:gd name="connsiteY109" fmla="*/ 2560402 h 4209915"/>
              <a:gd name="connsiteX110" fmla="*/ 646024 w 8356279"/>
              <a:gd name="connsiteY110" fmla="*/ 2616055 h 4209915"/>
              <a:gd name="connsiteX111" fmla="*/ 598399 w 8356279"/>
              <a:gd name="connsiteY111" fmla="*/ 2650107 h 4209915"/>
              <a:gd name="connsiteX112" fmla="*/ 208231 w 8356279"/>
              <a:gd name="connsiteY112" fmla="*/ 2424040 h 4209915"/>
              <a:gd name="connsiteX113" fmla="*/ 206207 w 8356279"/>
              <a:gd name="connsiteY113" fmla="*/ 2363715 h 4209915"/>
              <a:gd name="connsiteX114" fmla="*/ 237921 w 8356279"/>
              <a:gd name="connsiteY114" fmla="*/ 2311495 h 4209915"/>
              <a:gd name="connsiteX115" fmla="*/ 323035 w 8356279"/>
              <a:gd name="connsiteY115" fmla="*/ 2349776 h 4209915"/>
              <a:gd name="connsiteX116" fmla="*/ 400722 w 8356279"/>
              <a:gd name="connsiteY116" fmla="*/ 2378121 h 4209915"/>
              <a:gd name="connsiteX117" fmla="*/ 443344 w 8356279"/>
              <a:gd name="connsiteY117" fmla="*/ 2309242 h 4209915"/>
              <a:gd name="connsiteX118" fmla="*/ 483664 w 8356279"/>
              <a:gd name="connsiteY118" fmla="*/ 2256419 h 4209915"/>
              <a:gd name="connsiteX119" fmla="*/ 406933 w 8356279"/>
              <a:gd name="connsiteY119" fmla="*/ 2214235 h 4209915"/>
              <a:gd name="connsiteX120" fmla="*/ 330201 w 8356279"/>
              <a:gd name="connsiteY120" fmla="*/ 2154719 h 4209915"/>
              <a:gd name="connsiteX121" fmla="*/ 356466 w 8356279"/>
              <a:gd name="connsiteY121" fmla="*/ 2100501 h 4209915"/>
              <a:gd name="connsiteX122" fmla="*/ 387434 w 8356279"/>
              <a:gd name="connsiteY122" fmla="*/ 2063615 h 4209915"/>
              <a:gd name="connsiteX123" fmla="*/ 7469711 w 8356279"/>
              <a:gd name="connsiteY123" fmla="*/ 1838862 h 4209915"/>
              <a:gd name="connsiteX124" fmla="*/ 7587203 w 8356279"/>
              <a:gd name="connsiteY124" fmla="*/ 1987415 h 4209915"/>
              <a:gd name="connsiteX125" fmla="*/ 7683534 w 8356279"/>
              <a:gd name="connsiteY125" fmla="*/ 2133465 h 4209915"/>
              <a:gd name="connsiteX126" fmla="*/ 7657409 w 8356279"/>
              <a:gd name="connsiteY126" fmla="*/ 2168390 h 4209915"/>
              <a:gd name="connsiteX127" fmla="*/ 7614586 w 8356279"/>
              <a:gd name="connsiteY127" fmla="*/ 2203315 h 4209915"/>
              <a:gd name="connsiteX128" fmla="*/ 7532001 w 8356279"/>
              <a:gd name="connsiteY128" fmla="*/ 2101909 h 4209915"/>
              <a:gd name="connsiteX129" fmla="*/ 7466116 w 8356279"/>
              <a:gd name="connsiteY129" fmla="*/ 2000502 h 4209915"/>
              <a:gd name="connsiteX130" fmla="*/ 7434755 w 8356279"/>
              <a:gd name="connsiteY130" fmla="*/ 2021050 h 4209915"/>
              <a:gd name="connsiteX131" fmla="*/ 7476401 w 8356279"/>
              <a:gd name="connsiteY131" fmla="*/ 2158865 h 4209915"/>
              <a:gd name="connsiteX132" fmla="*/ 7519123 w 8356279"/>
              <a:gd name="connsiteY132" fmla="*/ 2222365 h 4209915"/>
              <a:gd name="connsiteX133" fmla="*/ 7492654 w 8356279"/>
              <a:gd name="connsiteY133" fmla="*/ 2257290 h 4209915"/>
              <a:gd name="connsiteX134" fmla="*/ 7448814 w 8356279"/>
              <a:gd name="connsiteY134" fmla="*/ 2292215 h 4209915"/>
              <a:gd name="connsiteX135" fmla="*/ 7371569 w 8356279"/>
              <a:gd name="connsiteY135" fmla="*/ 2197698 h 4209915"/>
              <a:gd name="connsiteX136" fmla="*/ 7311696 w 8356279"/>
              <a:gd name="connsiteY136" fmla="*/ 2103181 h 4209915"/>
              <a:gd name="connsiteX137" fmla="*/ 7227274 w 8356279"/>
              <a:gd name="connsiteY137" fmla="*/ 2160546 h 4209915"/>
              <a:gd name="connsiteX138" fmla="*/ 7296637 w 8356279"/>
              <a:gd name="connsiteY138" fmla="*/ 2264149 h 4209915"/>
              <a:gd name="connsiteX139" fmla="*/ 7366000 w 8356279"/>
              <a:gd name="connsiteY139" fmla="*/ 2378784 h 4209915"/>
              <a:gd name="connsiteX140" fmla="*/ 7266465 w 8356279"/>
              <a:gd name="connsiteY140" fmla="*/ 2425008 h 4209915"/>
              <a:gd name="connsiteX141" fmla="*/ 7069983 w 8356279"/>
              <a:gd name="connsiteY141" fmla="*/ 2108441 h 4209915"/>
              <a:gd name="connsiteX142" fmla="*/ 7258050 w 8356279"/>
              <a:gd name="connsiteY142" fmla="*/ 1964013 h 4209915"/>
              <a:gd name="connsiteX143" fmla="*/ 7469711 w 8356279"/>
              <a:gd name="connsiteY143" fmla="*/ 1838862 h 4209915"/>
              <a:gd name="connsiteX144" fmla="*/ 666667 w 8356279"/>
              <a:gd name="connsiteY144" fmla="*/ 1663847 h 4209915"/>
              <a:gd name="connsiteX145" fmla="*/ 716383 w 8356279"/>
              <a:gd name="connsiteY145" fmla="*/ 1687642 h 4209915"/>
              <a:gd name="connsiteX146" fmla="*/ 753315 w 8356279"/>
              <a:gd name="connsiteY146" fmla="*/ 1717503 h 4209915"/>
              <a:gd name="connsiteX147" fmla="*/ 605587 w 8356279"/>
              <a:gd name="connsiteY147" fmla="*/ 1927128 h 4209915"/>
              <a:gd name="connsiteX148" fmla="*/ 665534 w 8356279"/>
              <a:gd name="connsiteY148" fmla="*/ 1972346 h 4209915"/>
              <a:gd name="connsiteX149" fmla="*/ 727065 w 8356279"/>
              <a:gd name="connsiteY149" fmla="*/ 1885011 h 4209915"/>
              <a:gd name="connsiteX150" fmla="*/ 800785 w 8356279"/>
              <a:gd name="connsiteY150" fmla="*/ 1790142 h 4209915"/>
              <a:gd name="connsiteX151" fmla="*/ 889001 w 8356279"/>
              <a:gd name="connsiteY151" fmla="*/ 1846686 h 4209915"/>
              <a:gd name="connsiteX152" fmla="*/ 825501 w 8356279"/>
              <a:gd name="connsiteY152" fmla="*/ 1940509 h 4209915"/>
              <a:gd name="connsiteX153" fmla="*/ 762001 w 8356279"/>
              <a:gd name="connsiteY153" fmla="*/ 2032443 h 4209915"/>
              <a:gd name="connsiteX154" fmla="*/ 819151 w 8356279"/>
              <a:gd name="connsiteY154" fmla="*/ 2075103 h 4209915"/>
              <a:gd name="connsiteX155" fmla="*/ 911320 w 8356279"/>
              <a:gd name="connsiteY155" fmla="*/ 1979997 h 4209915"/>
              <a:gd name="connsiteX156" fmla="*/ 990789 w 8356279"/>
              <a:gd name="connsiteY156" fmla="*/ 1885260 h 4209915"/>
              <a:gd name="connsiteX157" fmla="*/ 1030086 w 8356279"/>
              <a:gd name="connsiteY157" fmla="*/ 1905582 h 4209915"/>
              <a:gd name="connsiteX158" fmla="*/ 951616 w 8356279"/>
              <a:gd name="connsiteY158" fmla="*/ 2098021 h 4209915"/>
              <a:gd name="connsiteX159" fmla="*/ 849149 w 8356279"/>
              <a:gd name="connsiteY159" fmla="*/ 2239951 h 4209915"/>
              <a:gd name="connsiteX160" fmla="*/ 451404 w 8356279"/>
              <a:gd name="connsiteY160" fmla="*/ 1954354 h 4209915"/>
              <a:gd name="connsiteX161" fmla="*/ 555542 w 8356279"/>
              <a:gd name="connsiteY161" fmla="*/ 1805129 h 4209915"/>
              <a:gd name="connsiteX162" fmla="*/ 666667 w 8356279"/>
              <a:gd name="connsiteY162" fmla="*/ 1663847 h 4209915"/>
              <a:gd name="connsiteX163" fmla="*/ 7154666 w 8356279"/>
              <a:gd name="connsiteY163" fmla="*/ 1428616 h 4209915"/>
              <a:gd name="connsiteX164" fmla="*/ 7226300 w 8356279"/>
              <a:gd name="connsiteY164" fmla="*/ 1520714 h 4209915"/>
              <a:gd name="connsiteX165" fmla="*/ 7148713 w 8356279"/>
              <a:gd name="connsiteY165" fmla="*/ 1661658 h 4209915"/>
              <a:gd name="connsiteX166" fmla="*/ 7076964 w 8356279"/>
              <a:gd name="connsiteY166" fmla="*/ 1791513 h 4209915"/>
              <a:gd name="connsiteX167" fmla="*/ 7211507 w 8356279"/>
              <a:gd name="connsiteY167" fmla="*/ 1746334 h 4209915"/>
              <a:gd name="connsiteX168" fmla="*/ 7364941 w 8356279"/>
              <a:gd name="connsiteY168" fmla="*/ 1695316 h 4209915"/>
              <a:gd name="connsiteX169" fmla="*/ 7442200 w 8356279"/>
              <a:gd name="connsiteY169" fmla="*/ 1781184 h 4209915"/>
              <a:gd name="connsiteX170" fmla="*/ 7223125 w 8356279"/>
              <a:gd name="connsiteY170" fmla="*/ 1863428 h 4209915"/>
              <a:gd name="connsiteX171" fmla="*/ 6980633 w 8356279"/>
              <a:gd name="connsiteY171" fmla="*/ 1949029 h 4209915"/>
              <a:gd name="connsiteX172" fmla="*/ 6920308 w 8356279"/>
              <a:gd name="connsiteY172" fmla="*/ 1929124 h 4209915"/>
              <a:gd name="connsiteX173" fmla="*/ 6883400 w 8356279"/>
              <a:gd name="connsiteY173" fmla="*/ 1874230 h 4209915"/>
              <a:gd name="connsiteX174" fmla="*/ 7011005 w 8356279"/>
              <a:gd name="connsiteY174" fmla="*/ 1641656 h 4209915"/>
              <a:gd name="connsiteX175" fmla="*/ 7154666 w 8356279"/>
              <a:gd name="connsiteY175" fmla="*/ 1428616 h 4209915"/>
              <a:gd name="connsiteX176" fmla="*/ 931667 w 8356279"/>
              <a:gd name="connsiteY176" fmla="*/ 1365116 h 4209915"/>
              <a:gd name="connsiteX177" fmla="*/ 1163167 w 8356279"/>
              <a:gd name="connsiteY177" fmla="*/ 1561762 h 4209915"/>
              <a:gd name="connsiteX178" fmla="*/ 1236687 w 8356279"/>
              <a:gd name="connsiteY178" fmla="*/ 1766668 h 4209915"/>
              <a:gd name="connsiteX179" fmla="*/ 1109723 w 8356279"/>
              <a:gd name="connsiteY179" fmla="*/ 1880984 h 4209915"/>
              <a:gd name="connsiteX180" fmla="*/ 974054 w 8356279"/>
              <a:gd name="connsiteY180" fmla="*/ 1833512 h 4209915"/>
              <a:gd name="connsiteX181" fmla="*/ 989985 w 8356279"/>
              <a:gd name="connsiteY181" fmla="*/ 1772381 h 4209915"/>
              <a:gd name="connsiteX182" fmla="*/ 1033315 w 8356279"/>
              <a:gd name="connsiteY182" fmla="*/ 1734326 h 4209915"/>
              <a:gd name="connsiteX183" fmla="*/ 1109587 w 8356279"/>
              <a:gd name="connsiteY183" fmla="*/ 1716808 h 4209915"/>
              <a:gd name="connsiteX184" fmla="*/ 1028843 w 8356279"/>
              <a:gd name="connsiteY184" fmla="*/ 1608858 h 4209915"/>
              <a:gd name="connsiteX185" fmla="*/ 882793 w 8356279"/>
              <a:gd name="connsiteY185" fmla="*/ 1477116 h 4209915"/>
              <a:gd name="connsiteX186" fmla="*/ 831851 w 8356279"/>
              <a:gd name="connsiteY186" fmla="*/ 1430366 h 4209915"/>
              <a:gd name="connsiteX187" fmla="*/ 875502 w 8356279"/>
              <a:gd name="connsiteY187" fmla="*/ 1397741 h 4209915"/>
              <a:gd name="connsiteX188" fmla="*/ 931667 w 8356279"/>
              <a:gd name="connsiteY188" fmla="*/ 1365116 h 4209915"/>
              <a:gd name="connsiteX189" fmla="*/ 7029735 w 8356279"/>
              <a:gd name="connsiteY189" fmla="*/ 1301616 h 4209915"/>
              <a:gd name="connsiteX190" fmla="*/ 7080539 w 8356279"/>
              <a:gd name="connsiteY190" fmla="*/ 1342377 h 4209915"/>
              <a:gd name="connsiteX191" fmla="*/ 7114838 w 8356279"/>
              <a:gd name="connsiteY191" fmla="*/ 1383138 h 4209915"/>
              <a:gd name="connsiteX192" fmla="*/ 6932443 w 8356279"/>
              <a:gd name="connsiteY192" fmla="*/ 1545002 h 4209915"/>
              <a:gd name="connsiteX193" fmla="*/ 6741653 w 8356279"/>
              <a:gd name="connsiteY193" fmla="*/ 1713791 h 4209915"/>
              <a:gd name="connsiteX194" fmla="*/ 6698616 w 8356279"/>
              <a:gd name="connsiteY194" fmla="*/ 1679548 h 4209915"/>
              <a:gd name="connsiteX195" fmla="*/ 6663976 w 8356279"/>
              <a:gd name="connsiteY195" fmla="*/ 1638380 h 4209915"/>
              <a:gd name="connsiteX196" fmla="*/ 6838603 w 8356279"/>
              <a:gd name="connsiteY196" fmla="*/ 1469998 h 4209915"/>
              <a:gd name="connsiteX197" fmla="*/ 7029735 w 8356279"/>
              <a:gd name="connsiteY197" fmla="*/ 1301616 h 4209915"/>
              <a:gd name="connsiteX198" fmla="*/ 1078471 w 8356279"/>
              <a:gd name="connsiteY198" fmla="*/ 1212716 h 4209915"/>
              <a:gd name="connsiteX199" fmla="*/ 1269683 w 8356279"/>
              <a:gd name="connsiteY199" fmla="*/ 1383848 h 4209915"/>
              <a:gd name="connsiteX200" fmla="*/ 1440463 w 8356279"/>
              <a:gd name="connsiteY200" fmla="*/ 1554980 h 4209915"/>
              <a:gd name="connsiteX201" fmla="*/ 1403656 w 8356279"/>
              <a:gd name="connsiteY201" fmla="*/ 1593398 h 4209915"/>
              <a:gd name="connsiteX202" fmla="*/ 1353174 w 8356279"/>
              <a:gd name="connsiteY202" fmla="*/ 1631816 h 4209915"/>
              <a:gd name="connsiteX203" fmla="*/ 1169790 w 8356279"/>
              <a:gd name="connsiteY203" fmla="*/ 1461758 h 4209915"/>
              <a:gd name="connsiteX204" fmla="*/ 1032601 w 8356279"/>
              <a:gd name="connsiteY204" fmla="*/ 1228591 h 4209915"/>
              <a:gd name="connsiteX205" fmla="*/ 1078471 w 8356279"/>
              <a:gd name="connsiteY205" fmla="*/ 1212716 h 4209915"/>
              <a:gd name="connsiteX206" fmla="*/ 1430077 w 8356279"/>
              <a:gd name="connsiteY206" fmla="*/ 1138502 h 4209915"/>
              <a:gd name="connsiteX207" fmla="*/ 1429443 w 8356279"/>
              <a:gd name="connsiteY207" fmla="*/ 1165091 h 4209915"/>
              <a:gd name="connsiteX208" fmla="*/ 1447950 w 8356279"/>
              <a:gd name="connsiteY208" fmla="*/ 1216334 h 4209915"/>
              <a:gd name="connsiteX209" fmla="*/ 1492024 w 8356279"/>
              <a:gd name="connsiteY209" fmla="*/ 1218048 h 4209915"/>
              <a:gd name="connsiteX210" fmla="*/ 1479121 w 8356279"/>
              <a:gd name="connsiteY210" fmla="*/ 1157918 h 4209915"/>
              <a:gd name="connsiteX211" fmla="*/ 1430077 w 8356279"/>
              <a:gd name="connsiteY211" fmla="*/ 1138502 h 4209915"/>
              <a:gd name="connsiteX212" fmla="*/ 6659760 w 8356279"/>
              <a:gd name="connsiteY212" fmla="*/ 958716 h 4209915"/>
              <a:gd name="connsiteX213" fmla="*/ 6737157 w 8356279"/>
              <a:gd name="connsiteY213" fmla="*/ 1025905 h 4209915"/>
              <a:gd name="connsiteX214" fmla="*/ 6697751 w 8356279"/>
              <a:gd name="connsiteY214" fmla="*/ 1323400 h 4209915"/>
              <a:gd name="connsiteX215" fmla="*/ 6782144 w 8356279"/>
              <a:gd name="connsiteY215" fmla="*/ 1238728 h 4209915"/>
              <a:gd name="connsiteX216" fmla="*/ 6874905 w 8356279"/>
              <a:gd name="connsiteY216" fmla="*/ 1149216 h 4209915"/>
              <a:gd name="connsiteX217" fmla="*/ 6946900 w 8356279"/>
              <a:gd name="connsiteY217" fmla="*/ 1222412 h 4209915"/>
              <a:gd name="connsiteX218" fmla="*/ 6621801 w 8356279"/>
              <a:gd name="connsiteY218" fmla="*/ 1581016 h 4209915"/>
              <a:gd name="connsiteX219" fmla="*/ 6570597 w 8356279"/>
              <a:gd name="connsiteY219" fmla="*/ 1551066 h 4209915"/>
              <a:gd name="connsiteX220" fmla="*/ 6535779 w 8356279"/>
              <a:gd name="connsiteY220" fmla="*/ 1521116 h 4209915"/>
              <a:gd name="connsiteX221" fmla="*/ 6551885 w 8356279"/>
              <a:gd name="connsiteY221" fmla="*/ 1382791 h 4209915"/>
              <a:gd name="connsiteX222" fmla="*/ 6570121 w 8356279"/>
              <a:gd name="connsiteY222" fmla="*/ 1220382 h 4209915"/>
              <a:gd name="connsiteX223" fmla="*/ 6497376 w 8356279"/>
              <a:gd name="connsiteY223" fmla="*/ 1293407 h 4209915"/>
              <a:gd name="connsiteX224" fmla="*/ 6409294 w 8356279"/>
              <a:gd name="connsiteY224" fmla="*/ 1390516 h 4209915"/>
              <a:gd name="connsiteX225" fmla="*/ 6337300 w 8356279"/>
              <a:gd name="connsiteY225" fmla="*/ 1319188 h 4209915"/>
              <a:gd name="connsiteX226" fmla="*/ 6491355 w 8356279"/>
              <a:gd name="connsiteY226" fmla="*/ 1130902 h 4209915"/>
              <a:gd name="connsiteX227" fmla="*/ 6659760 w 8356279"/>
              <a:gd name="connsiteY227" fmla="*/ 958716 h 4209915"/>
              <a:gd name="connsiteX228" fmla="*/ 6236676 w 8356279"/>
              <a:gd name="connsiteY228" fmla="*/ 641217 h 4209915"/>
              <a:gd name="connsiteX229" fmla="*/ 6288938 w 8356279"/>
              <a:gd name="connsiteY229" fmla="*/ 677793 h 4209915"/>
              <a:gd name="connsiteX230" fmla="*/ 6329876 w 8356279"/>
              <a:gd name="connsiteY230" fmla="*/ 714372 h 4209915"/>
              <a:gd name="connsiteX231" fmla="*/ 6258992 w 8356279"/>
              <a:gd name="connsiteY231" fmla="*/ 801620 h 4209915"/>
              <a:gd name="connsiteX232" fmla="*/ 6162326 w 8356279"/>
              <a:gd name="connsiteY232" fmla="*/ 1078646 h 4209915"/>
              <a:gd name="connsiteX233" fmla="*/ 6275659 w 8356279"/>
              <a:gd name="connsiteY233" fmla="*/ 1050096 h 4209915"/>
              <a:gd name="connsiteX234" fmla="*/ 6467755 w 8356279"/>
              <a:gd name="connsiteY234" fmla="*/ 806317 h 4209915"/>
              <a:gd name="connsiteX235" fmla="*/ 6553200 w 8356279"/>
              <a:gd name="connsiteY235" fmla="*/ 879359 h 4209915"/>
              <a:gd name="connsiteX236" fmla="*/ 6341798 w 8356279"/>
              <a:gd name="connsiteY236" fmla="*/ 1179355 h 4209915"/>
              <a:gd name="connsiteX237" fmla="*/ 6102725 w 8356279"/>
              <a:gd name="connsiteY237" fmla="*/ 1174874 h 4209915"/>
              <a:gd name="connsiteX238" fmla="*/ 6007100 w 8356279"/>
              <a:gd name="connsiteY238" fmla="*/ 1014025 h 4209915"/>
              <a:gd name="connsiteX239" fmla="*/ 6116226 w 8356279"/>
              <a:gd name="connsiteY239" fmla="*/ 803846 h 4209915"/>
              <a:gd name="connsiteX240" fmla="*/ 6236676 w 8356279"/>
              <a:gd name="connsiteY240" fmla="*/ 641217 h 4209915"/>
              <a:gd name="connsiteX241" fmla="*/ 1860553 w 8356279"/>
              <a:gd name="connsiteY241" fmla="*/ 581923 h 4209915"/>
              <a:gd name="connsiteX242" fmla="*/ 2133266 w 8356279"/>
              <a:gd name="connsiteY242" fmla="*/ 990466 h 4209915"/>
              <a:gd name="connsiteX243" fmla="*/ 2095164 w 8356279"/>
              <a:gd name="connsiteY243" fmla="*/ 1038326 h 4209915"/>
              <a:gd name="connsiteX244" fmla="*/ 2057041 w 8356279"/>
              <a:gd name="connsiteY244" fmla="*/ 1073486 h 4209915"/>
              <a:gd name="connsiteX245" fmla="*/ 1990546 w 8356279"/>
              <a:gd name="connsiteY245" fmla="*/ 1039641 h 4209915"/>
              <a:gd name="connsiteX246" fmla="*/ 1778002 w 8356279"/>
              <a:gd name="connsiteY246" fmla="*/ 953191 h 4209915"/>
              <a:gd name="connsiteX247" fmla="*/ 1841502 w 8356279"/>
              <a:gd name="connsiteY247" fmla="*/ 1055192 h 4209915"/>
              <a:gd name="connsiteX248" fmla="*/ 1905002 w 8356279"/>
              <a:gd name="connsiteY248" fmla="*/ 1161733 h 4209915"/>
              <a:gd name="connsiteX249" fmla="*/ 1820488 w 8356279"/>
              <a:gd name="connsiteY249" fmla="*/ 1232694 h 4209915"/>
              <a:gd name="connsiteX250" fmla="*/ 1735975 w 8356279"/>
              <a:gd name="connsiteY250" fmla="*/ 1293002 h 4209915"/>
              <a:gd name="connsiteX251" fmla="*/ 1690313 w 8356279"/>
              <a:gd name="connsiteY251" fmla="*/ 1270820 h 4209915"/>
              <a:gd name="connsiteX252" fmla="*/ 1556996 w 8356279"/>
              <a:gd name="connsiteY252" fmla="*/ 1295666 h 4209915"/>
              <a:gd name="connsiteX253" fmla="*/ 1523139 w 8356279"/>
              <a:gd name="connsiteY253" fmla="*/ 1405343 h 4209915"/>
              <a:gd name="connsiteX254" fmla="*/ 1500806 w 8356279"/>
              <a:gd name="connsiteY254" fmla="*/ 1495774 h 4209915"/>
              <a:gd name="connsiteX255" fmla="*/ 1333502 w 8356279"/>
              <a:gd name="connsiteY255" fmla="*/ 1264019 h 4209915"/>
              <a:gd name="connsiteX256" fmla="*/ 1250953 w 8356279"/>
              <a:gd name="connsiteY256" fmla="*/ 1020075 h 4209915"/>
              <a:gd name="connsiteX257" fmla="*/ 1301273 w 8356279"/>
              <a:gd name="connsiteY257" fmla="*/ 989396 h 4209915"/>
              <a:gd name="connsiteX258" fmla="*/ 1359005 w 8356279"/>
              <a:gd name="connsiteY258" fmla="*/ 958716 h 4209915"/>
              <a:gd name="connsiteX259" fmla="*/ 1560440 w 8356279"/>
              <a:gd name="connsiteY259" fmla="*/ 1061502 h 4209915"/>
              <a:gd name="connsiteX260" fmla="*/ 1759490 w 8356279"/>
              <a:gd name="connsiteY260" fmla="*/ 1159262 h 4209915"/>
              <a:gd name="connsiteX261" fmla="*/ 1656204 w 8356279"/>
              <a:gd name="connsiteY261" fmla="*/ 992064 h 4209915"/>
              <a:gd name="connsiteX262" fmla="*/ 1545471 w 8356279"/>
              <a:gd name="connsiteY262" fmla="*/ 804806 h 4209915"/>
              <a:gd name="connsiteX263" fmla="*/ 1587872 w 8356279"/>
              <a:gd name="connsiteY263" fmla="*/ 761797 h 4209915"/>
              <a:gd name="connsiteX264" fmla="*/ 1769956 w 8356279"/>
              <a:gd name="connsiteY264" fmla="*/ 807854 h 4209915"/>
              <a:gd name="connsiteX265" fmla="*/ 1913546 w 8356279"/>
              <a:gd name="connsiteY265" fmla="*/ 865505 h 4209915"/>
              <a:gd name="connsiteX266" fmla="*/ 1855286 w 8356279"/>
              <a:gd name="connsiteY266" fmla="*/ 763471 h 4209915"/>
              <a:gd name="connsiteX267" fmla="*/ 1790702 w 8356279"/>
              <a:gd name="connsiteY267" fmla="*/ 655548 h 4209915"/>
              <a:gd name="connsiteX268" fmla="*/ 1819277 w 8356279"/>
              <a:gd name="connsiteY268" fmla="*/ 610953 h 4209915"/>
              <a:gd name="connsiteX269" fmla="*/ 1860553 w 8356279"/>
              <a:gd name="connsiteY269" fmla="*/ 581923 h 4209915"/>
              <a:gd name="connsiteX270" fmla="*/ 2247902 w 8356279"/>
              <a:gd name="connsiteY270" fmla="*/ 374757 h 4209915"/>
              <a:gd name="connsiteX271" fmla="*/ 2445299 w 8356279"/>
              <a:gd name="connsiteY271" fmla="*/ 450370 h 4209915"/>
              <a:gd name="connsiteX272" fmla="*/ 2410619 w 8356279"/>
              <a:gd name="connsiteY272" fmla="*/ 491858 h 4209915"/>
              <a:gd name="connsiteX273" fmla="*/ 2330451 w 8356279"/>
              <a:gd name="connsiteY273" fmla="*/ 514215 h 4209915"/>
              <a:gd name="connsiteX274" fmla="*/ 2210776 w 8356279"/>
              <a:gd name="connsiteY274" fmla="*/ 534396 h 4209915"/>
              <a:gd name="connsiteX275" fmla="*/ 2196932 w 8356279"/>
              <a:gd name="connsiteY275" fmla="*/ 704384 h 4209915"/>
              <a:gd name="connsiteX276" fmla="*/ 2375156 w 8356279"/>
              <a:gd name="connsiteY276" fmla="*/ 774435 h 4209915"/>
              <a:gd name="connsiteX277" fmla="*/ 2428337 w 8356279"/>
              <a:gd name="connsiteY277" fmla="*/ 689573 h 4209915"/>
              <a:gd name="connsiteX278" fmla="*/ 2376991 w 8356279"/>
              <a:gd name="connsiteY278" fmla="*/ 697284 h 4209915"/>
              <a:gd name="connsiteX279" fmla="*/ 2331408 w 8356279"/>
              <a:gd name="connsiteY279" fmla="*/ 717417 h 4209915"/>
              <a:gd name="connsiteX280" fmla="*/ 2286002 w 8356279"/>
              <a:gd name="connsiteY280" fmla="*/ 631182 h 4209915"/>
              <a:gd name="connsiteX281" fmla="*/ 2490179 w 8356279"/>
              <a:gd name="connsiteY281" fmla="*/ 533871 h 4209915"/>
              <a:gd name="connsiteX282" fmla="*/ 2578101 w 8356279"/>
              <a:gd name="connsiteY282" fmla="*/ 714769 h 4209915"/>
              <a:gd name="connsiteX283" fmla="*/ 2425893 w 8356279"/>
              <a:gd name="connsiteY283" fmla="*/ 874835 h 4209915"/>
              <a:gd name="connsiteX284" fmla="*/ 2284641 w 8356279"/>
              <a:gd name="connsiteY284" fmla="*/ 905358 h 4209915"/>
              <a:gd name="connsiteX285" fmla="*/ 2168355 w 8356279"/>
              <a:gd name="connsiteY285" fmla="*/ 868078 h 4209915"/>
              <a:gd name="connsiteX286" fmla="*/ 2056108 w 8356279"/>
              <a:gd name="connsiteY286" fmla="*/ 564325 h 4209915"/>
              <a:gd name="connsiteX287" fmla="*/ 2247902 w 8356279"/>
              <a:gd name="connsiteY287" fmla="*/ 374757 h 4209915"/>
              <a:gd name="connsiteX288" fmla="*/ 5588696 w 8356279"/>
              <a:gd name="connsiteY288" fmla="*/ 311015 h 4209915"/>
              <a:gd name="connsiteX289" fmla="*/ 5680822 w 8356279"/>
              <a:gd name="connsiteY289" fmla="*/ 349361 h 4209915"/>
              <a:gd name="connsiteX290" fmla="*/ 5653880 w 8356279"/>
              <a:gd name="connsiteY290" fmla="*/ 441151 h 4209915"/>
              <a:gd name="connsiteX291" fmla="*/ 5616666 w 8356279"/>
              <a:gd name="connsiteY291" fmla="*/ 523225 h 4209915"/>
              <a:gd name="connsiteX292" fmla="*/ 5685164 w 8356279"/>
              <a:gd name="connsiteY292" fmla="*/ 556820 h 4209915"/>
              <a:gd name="connsiteX293" fmla="*/ 5758352 w 8356279"/>
              <a:gd name="connsiteY293" fmla="*/ 590417 h 4209915"/>
              <a:gd name="connsiteX294" fmla="*/ 5778043 w 8356279"/>
              <a:gd name="connsiteY294" fmla="*/ 530090 h 4209915"/>
              <a:gd name="connsiteX295" fmla="*/ 5879249 w 8356279"/>
              <a:gd name="connsiteY295" fmla="*/ 439623 h 4209915"/>
              <a:gd name="connsiteX296" fmla="*/ 5847842 w 8356279"/>
              <a:gd name="connsiteY296" fmla="*/ 682048 h 4209915"/>
              <a:gd name="connsiteX297" fmla="*/ 5739778 w 8356279"/>
              <a:gd name="connsiteY297" fmla="*/ 900037 h 4209915"/>
              <a:gd name="connsiteX298" fmla="*/ 5693850 w 8356279"/>
              <a:gd name="connsiteY298" fmla="*/ 910113 h 4209915"/>
              <a:gd name="connsiteX299" fmla="*/ 5662833 w 8356279"/>
              <a:gd name="connsiteY299" fmla="*/ 796325 h 4209915"/>
              <a:gd name="connsiteX300" fmla="*/ 5702300 w 8356279"/>
              <a:gd name="connsiteY300" fmla="*/ 705293 h 4209915"/>
              <a:gd name="connsiteX301" fmla="*/ 5570369 w 8356279"/>
              <a:gd name="connsiteY301" fmla="*/ 628515 h 4209915"/>
              <a:gd name="connsiteX302" fmla="*/ 5523616 w 8356279"/>
              <a:gd name="connsiteY302" fmla="*/ 717417 h 4209915"/>
              <a:gd name="connsiteX303" fmla="*/ 5472251 w 8356279"/>
              <a:gd name="connsiteY303" fmla="*/ 806317 h 4209915"/>
              <a:gd name="connsiteX304" fmla="*/ 5416279 w 8356279"/>
              <a:gd name="connsiteY304" fmla="*/ 784580 h 4209915"/>
              <a:gd name="connsiteX305" fmla="*/ 5377229 w 8356279"/>
              <a:gd name="connsiteY305" fmla="*/ 736807 h 4209915"/>
              <a:gd name="connsiteX306" fmla="*/ 5479597 w 8356279"/>
              <a:gd name="connsiteY306" fmla="*/ 510894 h 4209915"/>
              <a:gd name="connsiteX307" fmla="*/ 5588696 w 8356279"/>
              <a:gd name="connsiteY307" fmla="*/ 311015 h 4209915"/>
              <a:gd name="connsiteX308" fmla="*/ 3966200 w 8356279"/>
              <a:gd name="connsiteY308" fmla="*/ 241013 h 4209915"/>
              <a:gd name="connsiteX309" fmla="*/ 4088712 w 8356279"/>
              <a:gd name="connsiteY309" fmla="*/ 265735 h 4209915"/>
              <a:gd name="connsiteX310" fmla="*/ 4093442 w 8356279"/>
              <a:gd name="connsiteY310" fmla="*/ 319711 h 4209915"/>
              <a:gd name="connsiteX311" fmla="*/ 3981450 w 8356279"/>
              <a:gd name="connsiteY311" fmla="*/ 355465 h 4209915"/>
              <a:gd name="connsiteX312" fmla="*/ 3879850 w 8356279"/>
              <a:gd name="connsiteY312" fmla="*/ 355465 h 4209915"/>
              <a:gd name="connsiteX313" fmla="*/ 3879850 w 8356279"/>
              <a:gd name="connsiteY313" fmla="*/ 304792 h 4209915"/>
              <a:gd name="connsiteX314" fmla="*/ 3917950 w 8356279"/>
              <a:gd name="connsiteY314" fmla="*/ 245969 h 4209915"/>
              <a:gd name="connsiteX315" fmla="*/ 3966200 w 8356279"/>
              <a:gd name="connsiteY315" fmla="*/ 241013 h 4209915"/>
              <a:gd name="connsiteX316" fmla="*/ 5168652 w 8356279"/>
              <a:gd name="connsiteY316" fmla="*/ 175857 h 4209915"/>
              <a:gd name="connsiteX317" fmla="*/ 5206165 w 8356279"/>
              <a:gd name="connsiteY317" fmla="*/ 177957 h 4209915"/>
              <a:gd name="connsiteX318" fmla="*/ 5423150 w 8356279"/>
              <a:gd name="connsiteY318" fmla="*/ 336415 h 4209915"/>
              <a:gd name="connsiteX319" fmla="*/ 5430656 w 8356279"/>
              <a:gd name="connsiteY319" fmla="*/ 390392 h 4209915"/>
              <a:gd name="connsiteX320" fmla="*/ 5396665 w 8356279"/>
              <a:gd name="connsiteY320" fmla="*/ 412615 h 4209915"/>
              <a:gd name="connsiteX321" fmla="*/ 5308600 w 8356279"/>
              <a:gd name="connsiteY321" fmla="*/ 363337 h 4209915"/>
              <a:gd name="connsiteX322" fmla="*/ 5157120 w 8356279"/>
              <a:gd name="connsiteY322" fmla="*/ 316532 h 4209915"/>
              <a:gd name="connsiteX323" fmla="*/ 5092700 w 8356279"/>
              <a:gd name="connsiteY323" fmla="*/ 491079 h 4209915"/>
              <a:gd name="connsiteX324" fmla="*/ 5251450 w 8356279"/>
              <a:gd name="connsiteY324" fmla="*/ 552315 h 4209915"/>
              <a:gd name="connsiteX325" fmla="*/ 5351054 w 8356279"/>
              <a:gd name="connsiteY325" fmla="*/ 560152 h 4209915"/>
              <a:gd name="connsiteX326" fmla="*/ 5386899 w 8356279"/>
              <a:gd name="connsiteY326" fmla="*/ 593390 h 4209915"/>
              <a:gd name="connsiteX327" fmla="*/ 5345490 w 8356279"/>
              <a:gd name="connsiteY327" fmla="*/ 636113 h 4209915"/>
              <a:gd name="connsiteX328" fmla="*/ 5065345 w 8356279"/>
              <a:gd name="connsiteY328" fmla="*/ 653150 h 4209915"/>
              <a:gd name="connsiteX329" fmla="*/ 4977602 w 8356279"/>
              <a:gd name="connsiteY329" fmla="*/ 364578 h 4209915"/>
              <a:gd name="connsiteX330" fmla="*/ 5098686 w 8356279"/>
              <a:gd name="connsiteY330" fmla="*/ 204247 h 4209915"/>
              <a:gd name="connsiteX331" fmla="*/ 5168652 w 8356279"/>
              <a:gd name="connsiteY331" fmla="*/ 175857 h 4209915"/>
              <a:gd name="connsiteX332" fmla="*/ 2918370 w 8356279"/>
              <a:gd name="connsiteY332" fmla="*/ 128456 h 4209915"/>
              <a:gd name="connsiteX333" fmla="*/ 3085425 w 8356279"/>
              <a:gd name="connsiteY333" fmla="*/ 205089 h 4209915"/>
              <a:gd name="connsiteX334" fmla="*/ 3089721 w 8356279"/>
              <a:gd name="connsiteY334" fmla="*/ 248126 h 4209915"/>
              <a:gd name="connsiteX335" fmla="*/ 3033169 w 8356279"/>
              <a:gd name="connsiteY335" fmla="*/ 276575 h 4209915"/>
              <a:gd name="connsiteX336" fmla="*/ 2977226 w 8356279"/>
              <a:gd name="connsiteY336" fmla="*/ 271893 h 4209915"/>
              <a:gd name="connsiteX337" fmla="*/ 2862083 w 8356279"/>
              <a:gd name="connsiteY337" fmla="*/ 266307 h 4209915"/>
              <a:gd name="connsiteX338" fmla="*/ 2966749 w 8356279"/>
              <a:gd name="connsiteY338" fmla="*/ 317171 h 4209915"/>
              <a:gd name="connsiteX339" fmla="*/ 3165803 w 8356279"/>
              <a:gd name="connsiteY339" fmla="*/ 424600 h 4209915"/>
              <a:gd name="connsiteX340" fmla="*/ 3127008 w 8356279"/>
              <a:gd name="connsiteY340" fmla="*/ 580714 h 4209915"/>
              <a:gd name="connsiteX341" fmla="*/ 3056212 w 8356279"/>
              <a:gd name="connsiteY341" fmla="*/ 628038 h 4209915"/>
              <a:gd name="connsiteX342" fmla="*/ 2849604 w 8356279"/>
              <a:gd name="connsiteY342" fmla="*/ 635682 h 4209915"/>
              <a:gd name="connsiteX343" fmla="*/ 2781112 w 8356279"/>
              <a:gd name="connsiteY343" fmla="*/ 520794 h 4209915"/>
              <a:gd name="connsiteX344" fmla="*/ 2900635 w 8356279"/>
              <a:gd name="connsiteY344" fmla="*/ 512978 h 4209915"/>
              <a:gd name="connsiteX345" fmla="*/ 3027906 w 8356279"/>
              <a:gd name="connsiteY345" fmla="*/ 522903 h 4209915"/>
              <a:gd name="connsiteX346" fmla="*/ 3039736 w 8356279"/>
              <a:gd name="connsiteY346" fmla="*/ 475276 h 4209915"/>
              <a:gd name="connsiteX347" fmla="*/ 2927230 w 8356279"/>
              <a:gd name="connsiteY347" fmla="*/ 437331 h 4209915"/>
              <a:gd name="connsiteX348" fmla="*/ 2798458 w 8356279"/>
              <a:gd name="connsiteY348" fmla="*/ 422255 h 4209915"/>
              <a:gd name="connsiteX349" fmla="*/ 2730501 w 8356279"/>
              <a:gd name="connsiteY349" fmla="*/ 300164 h 4209915"/>
              <a:gd name="connsiteX350" fmla="*/ 2774374 w 8356279"/>
              <a:gd name="connsiteY350" fmla="*/ 202790 h 4209915"/>
              <a:gd name="connsiteX351" fmla="*/ 2860099 w 8356279"/>
              <a:gd name="connsiteY351" fmla="*/ 142276 h 4209915"/>
              <a:gd name="connsiteX352" fmla="*/ 2918370 w 8356279"/>
              <a:gd name="connsiteY352" fmla="*/ 128456 h 4209915"/>
              <a:gd name="connsiteX353" fmla="*/ 4635562 w 8356279"/>
              <a:gd name="connsiteY353" fmla="*/ 37626 h 4209915"/>
              <a:gd name="connsiteX354" fmla="*/ 4938457 w 8356279"/>
              <a:gd name="connsiteY354" fmla="*/ 96742 h 4209915"/>
              <a:gd name="connsiteX355" fmla="*/ 4960444 w 8356279"/>
              <a:gd name="connsiteY355" fmla="*/ 149973 h 4209915"/>
              <a:gd name="connsiteX356" fmla="*/ 4942449 w 8356279"/>
              <a:gd name="connsiteY356" fmla="*/ 199646 h 4209915"/>
              <a:gd name="connsiteX357" fmla="*/ 4816126 w 8356279"/>
              <a:gd name="connsiteY357" fmla="*/ 186564 h 4209915"/>
              <a:gd name="connsiteX358" fmla="*/ 4686300 w 8356279"/>
              <a:gd name="connsiteY358" fmla="*/ 220865 h 4209915"/>
              <a:gd name="connsiteX359" fmla="*/ 4785894 w 8356279"/>
              <a:gd name="connsiteY359" fmla="*/ 259115 h 4209915"/>
              <a:gd name="connsiteX360" fmla="*/ 4900343 w 8356279"/>
              <a:gd name="connsiteY360" fmla="*/ 284469 h 4209915"/>
              <a:gd name="connsiteX361" fmla="*/ 4884079 w 8356279"/>
              <a:gd name="connsiteY361" fmla="*/ 382269 h 4209915"/>
              <a:gd name="connsiteX362" fmla="*/ 4769294 w 8356279"/>
              <a:gd name="connsiteY362" fmla="*/ 368651 h 4209915"/>
              <a:gd name="connsiteX363" fmla="*/ 4664416 w 8356279"/>
              <a:gd name="connsiteY363" fmla="*/ 354065 h 4209915"/>
              <a:gd name="connsiteX364" fmla="*/ 4652633 w 8356279"/>
              <a:gd name="connsiteY364" fmla="*/ 402917 h 4209915"/>
              <a:gd name="connsiteX365" fmla="*/ 4645454 w 8356279"/>
              <a:gd name="connsiteY365" fmla="*/ 447162 h 4209915"/>
              <a:gd name="connsiteX366" fmla="*/ 4883150 w 8356279"/>
              <a:gd name="connsiteY366" fmla="*/ 482468 h 4209915"/>
              <a:gd name="connsiteX367" fmla="*/ 4885870 w 8356279"/>
              <a:gd name="connsiteY367" fmla="*/ 533084 h 4209915"/>
              <a:gd name="connsiteX368" fmla="*/ 4877372 w 8356279"/>
              <a:gd name="connsiteY368" fmla="*/ 594922 h 4209915"/>
              <a:gd name="connsiteX369" fmla="*/ 4798452 w 8356279"/>
              <a:gd name="connsiteY369" fmla="*/ 586155 h 4209915"/>
              <a:gd name="connsiteX370" fmla="*/ 4616450 w 8356279"/>
              <a:gd name="connsiteY370" fmla="*/ 544717 h 4209915"/>
              <a:gd name="connsiteX371" fmla="*/ 4500612 w 8356279"/>
              <a:gd name="connsiteY371" fmla="*/ 517467 h 4209915"/>
              <a:gd name="connsiteX372" fmla="*/ 4546843 w 8356279"/>
              <a:gd name="connsiteY372" fmla="*/ 225293 h 4209915"/>
              <a:gd name="connsiteX373" fmla="*/ 4614801 w 8356279"/>
              <a:gd name="connsiteY373" fmla="*/ 38006 h 4209915"/>
              <a:gd name="connsiteX374" fmla="*/ 4635562 w 8356279"/>
              <a:gd name="connsiteY374" fmla="*/ 37626 h 4209915"/>
              <a:gd name="connsiteX375" fmla="*/ 3416005 w 8356279"/>
              <a:gd name="connsiteY375" fmla="*/ 24996 h 4209915"/>
              <a:gd name="connsiteX376" fmla="*/ 3452171 w 8356279"/>
              <a:gd name="connsiteY376" fmla="*/ 29716 h 4209915"/>
              <a:gd name="connsiteX377" fmla="*/ 3600112 w 8356279"/>
              <a:gd name="connsiteY377" fmla="*/ 117854 h 4209915"/>
              <a:gd name="connsiteX378" fmla="*/ 3566278 w 8356279"/>
              <a:gd name="connsiteY378" fmla="*/ 189545 h 4209915"/>
              <a:gd name="connsiteX379" fmla="*/ 3486901 w 8356279"/>
              <a:gd name="connsiteY379" fmla="*/ 177248 h 4209915"/>
              <a:gd name="connsiteX380" fmla="*/ 3346023 w 8356279"/>
              <a:gd name="connsiteY380" fmla="*/ 174493 h 4209915"/>
              <a:gd name="connsiteX381" fmla="*/ 3325022 w 8356279"/>
              <a:gd name="connsiteY381" fmla="*/ 284384 h 4209915"/>
              <a:gd name="connsiteX382" fmla="*/ 3421560 w 8356279"/>
              <a:gd name="connsiteY382" fmla="*/ 429360 h 4209915"/>
              <a:gd name="connsiteX383" fmla="*/ 3524606 w 8356279"/>
              <a:gd name="connsiteY383" fmla="*/ 365355 h 4209915"/>
              <a:gd name="connsiteX384" fmla="*/ 3584197 w 8356279"/>
              <a:gd name="connsiteY384" fmla="*/ 324737 h 4209915"/>
              <a:gd name="connsiteX385" fmla="*/ 3644253 w 8356279"/>
              <a:gd name="connsiteY385" fmla="*/ 385252 h 4209915"/>
              <a:gd name="connsiteX386" fmla="*/ 3416509 w 8356279"/>
              <a:gd name="connsiteY386" fmla="*/ 549871 h 4209915"/>
              <a:gd name="connsiteX387" fmla="*/ 3232065 w 8356279"/>
              <a:gd name="connsiteY387" fmla="*/ 420370 h 4209915"/>
              <a:gd name="connsiteX388" fmla="*/ 3211464 w 8356279"/>
              <a:gd name="connsiteY388" fmla="*/ 161383 h 4209915"/>
              <a:gd name="connsiteX389" fmla="*/ 3342073 w 8356279"/>
              <a:gd name="connsiteY389" fmla="*/ 43104 h 4209915"/>
              <a:gd name="connsiteX390" fmla="*/ 3416005 w 8356279"/>
              <a:gd name="connsiteY390" fmla="*/ 24996 h 4209915"/>
              <a:gd name="connsiteX391" fmla="*/ 3752821 w 8356279"/>
              <a:gd name="connsiteY391" fmla="*/ 6215 h 4209915"/>
              <a:gd name="connsiteX392" fmla="*/ 3809533 w 8356279"/>
              <a:gd name="connsiteY392" fmla="*/ 53840 h 4209915"/>
              <a:gd name="connsiteX393" fmla="*/ 3813486 w 8356279"/>
              <a:gd name="connsiteY393" fmla="*/ 298318 h 4209915"/>
              <a:gd name="connsiteX394" fmla="*/ 3816350 w 8356279"/>
              <a:gd name="connsiteY394" fmla="*/ 495165 h 4209915"/>
              <a:gd name="connsiteX395" fmla="*/ 3775150 w 8356279"/>
              <a:gd name="connsiteY395" fmla="*/ 505455 h 4209915"/>
              <a:gd name="connsiteX396" fmla="*/ 3715383 w 8356279"/>
              <a:gd name="connsiteY396" fmla="*/ 480052 h 4209915"/>
              <a:gd name="connsiteX397" fmla="*/ 3685328 w 8356279"/>
              <a:gd name="connsiteY397" fmla="*/ 9392 h 4209915"/>
              <a:gd name="connsiteX398" fmla="*/ 3752821 w 8356279"/>
              <a:gd name="connsiteY398" fmla="*/ 6215 h 4209915"/>
              <a:gd name="connsiteX399" fmla="*/ 4275117 w 8356279"/>
              <a:gd name="connsiteY399" fmla="*/ 94 h 4209915"/>
              <a:gd name="connsiteX400" fmla="*/ 4419600 w 8356279"/>
              <a:gd name="connsiteY400" fmla="*/ 4524 h 4209915"/>
              <a:gd name="connsiteX401" fmla="*/ 4502150 w 8356279"/>
              <a:gd name="connsiteY401" fmla="*/ 12565 h 4209915"/>
              <a:gd name="connsiteX402" fmla="*/ 4512617 w 8356279"/>
              <a:gd name="connsiteY402" fmla="*/ 62033 h 4209915"/>
              <a:gd name="connsiteX403" fmla="*/ 4431836 w 8356279"/>
              <a:gd name="connsiteY403" fmla="*/ 124443 h 4209915"/>
              <a:gd name="connsiteX404" fmla="*/ 4372835 w 8356279"/>
              <a:gd name="connsiteY404" fmla="*/ 117458 h 4209915"/>
              <a:gd name="connsiteX405" fmla="*/ 4364308 w 8356279"/>
              <a:gd name="connsiteY405" fmla="*/ 276941 h 4209915"/>
              <a:gd name="connsiteX406" fmla="*/ 4292567 w 8356279"/>
              <a:gd name="connsiteY406" fmla="*/ 514215 h 4209915"/>
              <a:gd name="connsiteX407" fmla="*/ 4222732 w 8356279"/>
              <a:gd name="connsiteY407" fmla="*/ 291968 h 4209915"/>
              <a:gd name="connsiteX408" fmla="*/ 4230870 w 8356279"/>
              <a:gd name="connsiteY408" fmla="*/ 105444 h 4209915"/>
              <a:gd name="connsiteX409" fmla="*/ 4165600 w 8356279"/>
              <a:gd name="connsiteY409" fmla="*/ 92742 h 4209915"/>
              <a:gd name="connsiteX410" fmla="*/ 4110858 w 8356279"/>
              <a:gd name="connsiteY410" fmla="*/ 47490 h 4209915"/>
              <a:gd name="connsiteX411" fmla="*/ 4113267 w 8356279"/>
              <a:gd name="connsiteY411" fmla="*/ 6215 h 4209915"/>
              <a:gd name="connsiteX412" fmla="*/ 4225158 w 8356279"/>
              <a:gd name="connsiteY412" fmla="*/ 1352 h 4209915"/>
              <a:gd name="connsiteX413" fmla="*/ 4275117 w 8356279"/>
              <a:gd name="connsiteY413" fmla="*/ 94 h 42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8356279" h="4209915">
                <a:moveTo>
                  <a:pt x="8271273" y="3747098"/>
                </a:moveTo>
                <a:cubicBezTo>
                  <a:pt x="8283717" y="3750187"/>
                  <a:pt x="8293273" y="3757001"/>
                  <a:pt x="8292509" y="3762240"/>
                </a:cubicBezTo>
                <a:cubicBezTo>
                  <a:pt x="8291746" y="3767479"/>
                  <a:pt x="8297452" y="3795588"/>
                  <a:pt x="8305192" y="3824704"/>
                </a:cubicBezTo>
                <a:lnTo>
                  <a:pt x="8319263" y="3877644"/>
                </a:lnTo>
                <a:lnTo>
                  <a:pt x="8241665" y="3937353"/>
                </a:lnTo>
                <a:cubicBezTo>
                  <a:pt x="8198987" y="3970194"/>
                  <a:pt x="8165954" y="3998344"/>
                  <a:pt x="8168259" y="3999909"/>
                </a:cubicBezTo>
                <a:cubicBezTo>
                  <a:pt x="8170564" y="4001474"/>
                  <a:pt x="8208366" y="4018677"/>
                  <a:pt x="8252263" y="4038138"/>
                </a:cubicBezTo>
                <a:cubicBezTo>
                  <a:pt x="8296160" y="4057598"/>
                  <a:pt x="8337593" y="4083831"/>
                  <a:pt x="8344338" y="4096433"/>
                </a:cubicBezTo>
                <a:cubicBezTo>
                  <a:pt x="8359877" y="4125468"/>
                  <a:pt x="8360398" y="4209915"/>
                  <a:pt x="8345039" y="4209915"/>
                </a:cubicBezTo>
                <a:cubicBezTo>
                  <a:pt x="8338679" y="4209915"/>
                  <a:pt x="8269670" y="4181126"/>
                  <a:pt x="8191685" y="4145940"/>
                </a:cubicBezTo>
                <a:lnTo>
                  <a:pt x="8049893" y="4081965"/>
                </a:lnTo>
                <a:lnTo>
                  <a:pt x="7947917" y="4095927"/>
                </a:lnTo>
                <a:cubicBezTo>
                  <a:pt x="7891831" y="4103607"/>
                  <a:pt x="7843403" y="4107351"/>
                  <a:pt x="7840299" y="4104247"/>
                </a:cubicBezTo>
                <a:cubicBezTo>
                  <a:pt x="7837195" y="4101143"/>
                  <a:pt x="7830649" y="4070797"/>
                  <a:pt x="7825753" y="4036811"/>
                </a:cubicBezTo>
                <a:lnTo>
                  <a:pt x="7816850" y="3975018"/>
                </a:lnTo>
                <a:lnTo>
                  <a:pt x="8035042" y="3952690"/>
                </a:lnTo>
                <a:lnTo>
                  <a:pt x="8141846" y="3847085"/>
                </a:lnTo>
                <a:cubicBezTo>
                  <a:pt x="8214849" y="3774902"/>
                  <a:pt x="8255810" y="3743258"/>
                  <a:pt x="8271273" y="3747098"/>
                </a:cubicBezTo>
                <a:close/>
                <a:moveTo>
                  <a:pt x="8172269" y="3328595"/>
                </a:moveTo>
                <a:cubicBezTo>
                  <a:pt x="8183885" y="3331239"/>
                  <a:pt x="8192626" y="3337864"/>
                  <a:pt x="8199294" y="3348653"/>
                </a:cubicBezTo>
                <a:cubicBezTo>
                  <a:pt x="8215427" y="3374757"/>
                  <a:pt x="8290786" y="3705866"/>
                  <a:pt x="8284388" y="3722537"/>
                </a:cubicBezTo>
                <a:cubicBezTo>
                  <a:pt x="8281027" y="3731297"/>
                  <a:pt x="8260896" y="3742280"/>
                  <a:pt x="8239652" y="3746946"/>
                </a:cubicBezTo>
                <a:cubicBezTo>
                  <a:pt x="8192723" y="3757254"/>
                  <a:pt x="8166983" y="3729574"/>
                  <a:pt x="8164296" y="3665913"/>
                </a:cubicBezTo>
                <a:cubicBezTo>
                  <a:pt x="8162558" y="3624736"/>
                  <a:pt x="8161061" y="3623615"/>
                  <a:pt x="8110329" y="3625491"/>
                </a:cubicBezTo>
                <a:cubicBezTo>
                  <a:pt x="8081630" y="3626551"/>
                  <a:pt x="7999567" y="3644791"/>
                  <a:pt x="7927968" y="3666023"/>
                </a:cubicBezTo>
                <a:cubicBezTo>
                  <a:pt x="7856368" y="3687256"/>
                  <a:pt x="7789532" y="3701460"/>
                  <a:pt x="7779444" y="3697589"/>
                </a:cubicBezTo>
                <a:cubicBezTo>
                  <a:pt x="7760869" y="3690461"/>
                  <a:pt x="7739825" y="3611876"/>
                  <a:pt x="7748583" y="3582344"/>
                </a:cubicBezTo>
                <a:cubicBezTo>
                  <a:pt x="7751463" y="3572629"/>
                  <a:pt x="7827738" y="3551870"/>
                  <a:pt x="7941392" y="3529867"/>
                </a:cubicBezTo>
                <a:lnTo>
                  <a:pt x="8129435" y="3493464"/>
                </a:lnTo>
                <a:lnTo>
                  <a:pt x="8113845" y="3454815"/>
                </a:lnTo>
                <a:cubicBezTo>
                  <a:pt x="8105270" y="3433557"/>
                  <a:pt x="8097803" y="3399343"/>
                  <a:pt x="8097252" y="3378782"/>
                </a:cubicBezTo>
                <a:cubicBezTo>
                  <a:pt x="8096462" y="3349346"/>
                  <a:pt x="8102997" y="3339492"/>
                  <a:pt x="8127999" y="3332423"/>
                </a:cubicBezTo>
                <a:cubicBezTo>
                  <a:pt x="8146164" y="3327287"/>
                  <a:pt x="8160654" y="3325951"/>
                  <a:pt x="8172269" y="3328595"/>
                </a:cubicBezTo>
                <a:close/>
                <a:moveTo>
                  <a:pt x="8129442" y="3154532"/>
                </a:moveTo>
                <a:cubicBezTo>
                  <a:pt x="8133727" y="3158730"/>
                  <a:pt x="8146583" y="3184442"/>
                  <a:pt x="8158011" y="3211670"/>
                </a:cubicBezTo>
                <a:cubicBezTo>
                  <a:pt x="8182893" y="3270951"/>
                  <a:pt x="8171066" y="3292161"/>
                  <a:pt x="8111604" y="3294902"/>
                </a:cubicBezTo>
                <a:cubicBezTo>
                  <a:pt x="8089189" y="3295935"/>
                  <a:pt x="7991770" y="3325491"/>
                  <a:pt x="7895118" y="3360582"/>
                </a:cubicBezTo>
                <a:cubicBezTo>
                  <a:pt x="7798466" y="3395672"/>
                  <a:pt x="7711627" y="3421406"/>
                  <a:pt x="7702144" y="3417766"/>
                </a:cubicBezTo>
                <a:cubicBezTo>
                  <a:pt x="7681057" y="3409675"/>
                  <a:pt x="7663146" y="3323488"/>
                  <a:pt x="7679213" y="3307422"/>
                </a:cubicBezTo>
                <a:cubicBezTo>
                  <a:pt x="7685591" y="3301044"/>
                  <a:pt x="7787748" y="3262317"/>
                  <a:pt x="7906230" y="3221363"/>
                </a:cubicBezTo>
                <a:cubicBezTo>
                  <a:pt x="8024711" y="3180408"/>
                  <a:pt x="8125156" y="3150334"/>
                  <a:pt x="8129442" y="3154532"/>
                </a:cubicBezTo>
                <a:close/>
                <a:moveTo>
                  <a:pt x="7900669" y="2749415"/>
                </a:moveTo>
                <a:cubicBezTo>
                  <a:pt x="8055065" y="2749415"/>
                  <a:pt x="8142220" y="3032834"/>
                  <a:pt x="8009643" y="3103787"/>
                </a:cubicBezTo>
                <a:cubicBezTo>
                  <a:pt x="7970019" y="3124994"/>
                  <a:pt x="7955926" y="3116399"/>
                  <a:pt x="7937178" y="3059592"/>
                </a:cubicBezTo>
                <a:cubicBezTo>
                  <a:pt x="7924491" y="3021151"/>
                  <a:pt x="7925511" y="3010979"/>
                  <a:pt x="7944106" y="2990431"/>
                </a:cubicBezTo>
                <a:cubicBezTo>
                  <a:pt x="7968738" y="2963213"/>
                  <a:pt x="7962553" y="2915983"/>
                  <a:pt x="7930106" y="2883536"/>
                </a:cubicBezTo>
                <a:cubicBezTo>
                  <a:pt x="7893928" y="2847358"/>
                  <a:pt x="7884208" y="2873879"/>
                  <a:pt x="7893363" y="2983789"/>
                </a:cubicBezTo>
                <a:cubicBezTo>
                  <a:pt x="7904032" y="3111868"/>
                  <a:pt x="7885198" y="3159779"/>
                  <a:pt x="7813058" y="3188079"/>
                </a:cubicBezTo>
                <a:cubicBezTo>
                  <a:pt x="7723569" y="3223185"/>
                  <a:pt x="7643737" y="3203850"/>
                  <a:pt x="7599517" y="3136361"/>
                </a:cubicBezTo>
                <a:cubicBezTo>
                  <a:pt x="7568439" y="3088932"/>
                  <a:pt x="7543417" y="2983100"/>
                  <a:pt x="7552519" y="2937588"/>
                </a:cubicBezTo>
                <a:cubicBezTo>
                  <a:pt x="7559217" y="2904101"/>
                  <a:pt x="7631773" y="2814609"/>
                  <a:pt x="7656036" y="2809909"/>
                </a:cubicBezTo>
                <a:cubicBezTo>
                  <a:pt x="7660663" y="2809013"/>
                  <a:pt x="7678650" y="2831936"/>
                  <a:pt x="7696006" y="2860850"/>
                </a:cubicBezTo>
                <a:lnTo>
                  <a:pt x="7727564" y="2913420"/>
                </a:lnTo>
                <a:lnTo>
                  <a:pt x="7699181" y="2939862"/>
                </a:lnTo>
                <a:cubicBezTo>
                  <a:pt x="7665991" y="2970784"/>
                  <a:pt x="7662318" y="3023755"/>
                  <a:pt x="7690569" y="3064089"/>
                </a:cubicBezTo>
                <a:cubicBezTo>
                  <a:pt x="7714358" y="3098051"/>
                  <a:pt x="7757838" y="3101980"/>
                  <a:pt x="7756995" y="3070090"/>
                </a:cubicBezTo>
                <a:cubicBezTo>
                  <a:pt x="7751862" y="2875897"/>
                  <a:pt x="7764136" y="2818548"/>
                  <a:pt x="7820281" y="2774385"/>
                </a:cubicBezTo>
                <a:cubicBezTo>
                  <a:pt x="7839293" y="2759429"/>
                  <a:pt x="7871534" y="2749415"/>
                  <a:pt x="7900669" y="2749415"/>
                </a:cubicBezTo>
                <a:close/>
                <a:moveTo>
                  <a:pt x="145176" y="2496711"/>
                </a:moveTo>
                <a:cubicBezTo>
                  <a:pt x="152637" y="2496395"/>
                  <a:pt x="163166" y="2500489"/>
                  <a:pt x="186392" y="2508586"/>
                </a:cubicBezTo>
                <a:cubicBezTo>
                  <a:pt x="218214" y="2519679"/>
                  <a:pt x="236815" y="2547221"/>
                  <a:pt x="304328" y="2683211"/>
                </a:cubicBezTo>
                <a:cubicBezTo>
                  <a:pt x="348413" y="2772011"/>
                  <a:pt x="389293" y="2849783"/>
                  <a:pt x="395173" y="2856038"/>
                </a:cubicBezTo>
                <a:cubicBezTo>
                  <a:pt x="401162" y="2862410"/>
                  <a:pt x="428064" y="2819130"/>
                  <a:pt x="456350" y="2757613"/>
                </a:cubicBezTo>
                <a:cubicBezTo>
                  <a:pt x="484118" y="2697224"/>
                  <a:pt x="512545" y="2647815"/>
                  <a:pt x="519521" y="2647815"/>
                </a:cubicBezTo>
                <a:cubicBezTo>
                  <a:pt x="545627" y="2647815"/>
                  <a:pt x="596900" y="2677873"/>
                  <a:pt x="596900" y="2693178"/>
                </a:cubicBezTo>
                <a:cubicBezTo>
                  <a:pt x="596900" y="2701915"/>
                  <a:pt x="574744" y="2751004"/>
                  <a:pt x="547663" y="2802265"/>
                </a:cubicBezTo>
                <a:cubicBezTo>
                  <a:pt x="520583" y="2853525"/>
                  <a:pt x="486126" y="2931184"/>
                  <a:pt x="471091" y="2974840"/>
                </a:cubicBezTo>
                <a:cubicBezTo>
                  <a:pt x="456057" y="3018496"/>
                  <a:pt x="439061" y="3054215"/>
                  <a:pt x="433323" y="3054215"/>
                </a:cubicBezTo>
                <a:cubicBezTo>
                  <a:pt x="427585" y="3054215"/>
                  <a:pt x="405061" y="3048000"/>
                  <a:pt x="383270" y="3040403"/>
                </a:cubicBezTo>
                <a:cubicBezTo>
                  <a:pt x="349292" y="3028559"/>
                  <a:pt x="331676" y="3003043"/>
                  <a:pt x="259563" y="2861226"/>
                </a:cubicBezTo>
                <a:cubicBezTo>
                  <a:pt x="209367" y="2762510"/>
                  <a:pt x="169103" y="2697694"/>
                  <a:pt x="159664" y="2700412"/>
                </a:cubicBezTo>
                <a:cubicBezTo>
                  <a:pt x="150967" y="2702916"/>
                  <a:pt x="130770" y="2736398"/>
                  <a:pt x="114782" y="2774815"/>
                </a:cubicBezTo>
                <a:cubicBezTo>
                  <a:pt x="98793" y="2813232"/>
                  <a:pt x="82481" y="2851392"/>
                  <a:pt x="78532" y="2859613"/>
                </a:cubicBezTo>
                <a:cubicBezTo>
                  <a:pt x="69077" y="2879296"/>
                  <a:pt x="0" y="2844960"/>
                  <a:pt x="0" y="2820577"/>
                </a:cubicBezTo>
                <a:cubicBezTo>
                  <a:pt x="0" y="2789700"/>
                  <a:pt x="103728" y="2527529"/>
                  <a:pt x="122370" y="2511290"/>
                </a:cubicBezTo>
                <a:cubicBezTo>
                  <a:pt x="133322" y="2501750"/>
                  <a:pt x="137714" y="2497026"/>
                  <a:pt x="145176" y="2496711"/>
                </a:cubicBezTo>
                <a:close/>
                <a:moveTo>
                  <a:pt x="7678926" y="2414221"/>
                </a:moveTo>
                <a:cubicBezTo>
                  <a:pt x="7671080" y="2416108"/>
                  <a:pt x="7662964" y="2420933"/>
                  <a:pt x="7654401" y="2428599"/>
                </a:cubicBezTo>
                <a:cubicBezTo>
                  <a:pt x="7628755" y="2451557"/>
                  <a:pt x="7630496" y="2459611"/>
                  <a:pt x="7677047" y="2533351"/>
                </a:cubicBezTo>
                <a:cubicBezTo>
                  <a:pt x="7697867" y="2566333"/>
                  <a:pt x="7715392" y="2582073"/>
                  <a:pt x="7724080" y="2575593"/>
                </a:cubicBezTo>
                <a:cubicBezTo>
                  <a:pt x="7731696" y="2569913"/>
                  <a:pt x="7746298" y="2559366"/>
                  <a:pt x="7756529" y="2552156"/>
                </a:cubicBezTo>
                <a:cubicBezTo>
                  <a:pt x="7772564" y="2540855"/>
                  <a:pt x="7771246" y="2530782"/>
                  <a:pt x="7746967" y="2479131"/>
                </a:cubicBezTo>
                <a:cubicBezTo>
                  <a:pt x="7723557" y="2429330"/>
                  <a:pt x="7702461" y="2408558"/>
                  <a:pt x="7678926" y="2414221"/>
                </a:cubicBezTo>
                <a:close/>
                <a:moveTo>
                  <a:pt x="7753948" y="2262452"/>
                </a:moveTo>
                <a:cubicBezTo>
                  <a:pt x="7761919" y="2265511"/>
                  <a:pt x="7798758" y="2330788"/>
                  <a:pt x="7835812" y="2407513"/>
                </a:cubicBezTo>
                <a:cubicBezTo>
                  <a:pt x="7900257" y="2540958"/>
                  <a:pt x="7902534" y="2549173"/>
                  <a:pt x="7888272" y="2596776"/>
                </a:cubicBezTo>
                <a:cubicBezTo>
                  <a:pt x="7862260" y="2683595"/>
                  <a:pt x="7771929" y="2727378"/>
                  <a:pt x="7689703" y="2693022"/>
                </a:cubicBezTo>
                <a:cubicBezTo>
                  <a:pt x="7663192" y="2681945"/>
                  <a:pt x="7637922" y="2671528"/>
                  <a:pt x="7633549" y="2669873"/>
                </a:cubicBezTo>
                <a:cubicBezTo>
                  <a:pt x="7629175" y="2668219"/>
                  <a:pt x="7618779" y="2691019"/>
                  <a:pt x="7610446" y="2720541"/>
                </a:cubicBezTo>
                <a:cubicBezTo>
                  <a:pt x="7593774" y="2779611"/>
                  <a:pt x="7537289" y="2876415"/>
                  <a:pt x="7519495" y="2876415"/>
                </a:cubicBezTo>
                <a:cubicBezTo>
                  <a:pt x="7505458" y="2876415"/>
                  <a:pt x="7454900" y="2792245"/>
                  <a:pt x="7454900" y="2768876"/>
                </a:cubicBezTo>
                <a:cubicBezTo>
                  <a:pt x="7454900" y="2759423"/>
                  <a:pt x="7478220" y="2710536"/>
                  <a:pt x="7506722" y="2660238"/>
                </a:cubicBezTo>
                <a:cubicBezTo>
                  <a:pt x="7543710" y="2594964"/>
                  <a:pt x="7556364" y="2560104"/>
                  <a:pt x="7550930" y="2538451"/>
                </a:cubicBezTo>
                <a:cubicBezTo>
                  <a:pt x="7541157" y="2499512"/>
                  <a:pt x="7532005" y="2500220"/>
                  <a:pt x="7450506" y="2546215"/>
                </a:cubicBezTo>
                <a:cubicBezTo>
                  <a:pt x="7413375" y="2567170"/>
                  <a:pt x="7376461" y="2584315"/>
                  <a:pt x="7368474" y="2584315"/>
                </a:cubicBezTo>
                <a:cubicBezTo>
                  <a:pt x="7352223" y="2584315"/>
                  <a:pt x="7315200" y="2519426"/>
                  <a:pt x="7315200" y="2490942"/>
                </a:cubicBezTo>
                <a:cubicBezTo>
                  <a:pt x="7315200" y="2479868"/>
                  <a:pt x="7399901" y="2429460"/>
                  <a:pt x="7527327" y="2364699"/>
                </a:cubicBezTo>
                <a:cubicBezTo>
                  <a:pt x="7643997" y="2305404"/>
                  <a:pt x="7745976" y="2259393"/>
                  <a:pt x="7753948" y="2262452"/>
                </a:cubicBezTo>
                <a:close/>
                <a:moveTo>
                  <a:pt x="387434" y="2063615"/>
                </a:moveTo>
                <a:cubicBezTo>
                  <a:pt x="396281" y="2063615"/>
                  <a:pt x="526991" y="2131349"/>
                  <a:pt x="571501" y="2158999"/>
                </a:cubicBezTo>
                <a:cubicBezTo>
                  <a:pt x="595948" y="2174186"/>
                  <a:pt x="650241" y="2205322"/>
                  <a:pt x="692151" y="2228191"/>
                </a:cubicBezTo>
                <a:cubicBezTo>
                  <a:pt x="734061" y="2251060"/>
                  <a:pt x="778866" y="2279825"/>
                  <a:pt x="791719" y="2292114"/>
                </a:cubicBezTo>
                <a:cubicBezTo>
                  <a:pt x="813478" y="2312919"/>
                  <a:pt x="813703" y="2317133"/>
                  <a:pt x="794984" y="2353331"/>
                </a:cubicBezTo>
                <a:cubicBezTo>
                  <a:pt x="783928" y="2374711"/>
                  <a:pt x="768966" y="2395861"/>
                  <a:pt x="761735" y="2400329"/>
                </a:cubicBezTo>
                <a:cubicBezTo>
                  <a:pt x="754505" y="2404798"/>
                  <a:pt x="710917" y="2387747"/>
                  <a:pt x="664874" y="2362439"/>
                </a:cubicBezTo>
                <a:cubicBezTo>
                  <a:pt x="618831" y="2337130"/>
                  <a:pt x="576735" y="2315263"/>
                  <a:pt x="571328" y="2313844"/>
                </a:cubicBezTo>
                <a:cubicBezTo>
                  <a:pt x="565920" y="2312426"/>
                  <a:pt x="547513" y="2342834"/>
                  <a:pt x="530422" y="2381418"/>
                </a:cubicBezTo>
                <a:lnTo>
                  <a:pt x="499347" y="2451571"/>
                </a:lnTo>
                <a:lnTo>
                  <a:pt x="586224" y="2501106"/>
                </a:lnTo>
                <a:cubicBezTo>
                  <a:pt x="634006" y="2528350"/>
                  <a:pt x="673101" y="2555033"/>
                  <a:pt x="673101" y="2560402"/>
                </a:cubicBezTo>
                <a:cubicBezTo>
                  <a:pt x="673101" y="2565771"/>
                  <a:pt x="660917" y="2590814"/>
                  <a:pt x="646024" y="2616055"/>
                </a:cubicBezTo>
                <a:cubicBezTo>
                  <a:pt x="624741" y="2652127"/>
                  <a:pt x="614551" y="2659413"/>
                  <a:pt x="598399" y="2650107"/>
                </a:cubicBezTo>
                <a:cubicBezTo>
                  <a:pt x="520158" y="2605029"/>
                  <a:pt x="227756" y="2435608"/>
                  <a:pt x="208231" y="2424040"/>
                </a:cubicBezTo>
                <a:cubicBezTo>
                  <a:pt x="185149" y="2410363"/>
                  <a:pt x="185071" y="2408037"/>
                  <a:pt x="206207" y="2363715"/>
                </a:cubicBezTo>
                <a:cubicBezTo>
                  <a:pt x="218297" y="2338360"/>
                  <a:pt x="232569" y="2314861"/>
                  <a:pt x="237921" y="2311495"/>
                </a:cubicBezTo>
                <a:cubicBezTo>
                  <a:pt x="243272" y="2308129"/>
                  <a:pt x="281574" y="2325355"/>
                  <a:pt x="323035" y="2349776"/>
                </a:cubicBezTo>
                <a:cubicBezTo>
                  <a:pt x="371988" y="2378609"/>
                  <a:pt x="399227" y="2388547"/>
                  <a:pt x="400722" y="2378121"/>
                </a:cubicBezTo>
                <a:cubicBezTo>
                  <a:pt x="401988" y="2369290"/>
                  <a:pt x="421168" y="2338295"/>
                  <a:pt x="443344" y="2309242"/>
                </a:cubicBezTo>
                <a:lnTo>
                  <a:pt x="483664" y="2256419"/>
                </a:lnTo>
                <a:lnTo>
                  <a:pt x="406933" y="2214235"/>
                </a:lnTo>
                <a:cubicBezTo>
                  <a:pt x="364730" y="2191035"/>
                  <a:pt x="330201" y="2164252"/>
                  <a:pt x="330201" y="2154719"/>
                </a:cubicBezTo>
                <a:cubicBezTo>
                  <a:pt x="330201" y="2145186"/>
                  <a:pt x="342020" y="2120787"/>
                  <a:pt x="356466" y="2100501"/>
                </a:cubicBezTo>
                <a:cubicBezTo>
                  <a:pt x="370911" y="2080213"/>
                  <a:pt x="384847" y="2063615"/>
                  <a:pt x="387434" y="2063615"/>
                </a:cubicBezTo>
                <a:close/>
                <a:moveTo>
                  <a:pt x="7469711" y="1838862"/>
                </a:moveTo>
                <a:cubicBezTo>
                  <a:pt x="7481349" y="1840239"/>
                  <a:pt x="7534220" y="1907088"/>
                  <a:pt x="7587203" y="1987415"/>
                </a:cubicBezTo>
                <a:lnTo>
                  <a:pt x="7683534" y="2133465"/>
                </a:lnTo>
                <a:lnTo>
                  <a:pt x="7657409" y="2168390"/>
                </a:lnTo>
                <a:cubicBezTo>
                  <a:pt x="7643040" y="2187599"/>
                  <a:pt x="7623770" y="2203315"/>
                  <a:pt x="7614586" y="2203315"/>
                </a:cubicBezTo>
                <a:cubicBezTo>
                  <a:pt x="7605402" y="2203315"/>
                  <a:pt x="7568240" y="2157682"/>
                  <a:pt x="7532001" y="2101909"/>
                </a:cubicBezTo>
                <a:lnTo>
                  <a:pt x="7466116" y="2000502"/>
                </a:lnTo>
                <a:lnTo>
                  <a:pt x="7434755" y="2021050"/>
                </a:lnTo>
                <a:cubicBezTo>
                  <a:pt x="7399411" y="2044208"/>
                  <a:pt x="7399534" y="2044614"/>
                  <a:pt x="7476401" y="2158865"/>
                </a:cubicBezTo>
                <a:lnTo>
                  <a:pt x="7519123" y="2222365"/>
                </a:lnTo>
                <a:lnTo>
                  <a:pt x="7492654" y="2257290"/>
                </a:lnTo>
                <a:cubicBezTo>
                  <a:pt x="7478095" y="2276499"/>
                  <a:pt x="7458367" y="2292215"/>
                  <a:pt x="7448814" y="2292215"/>
                </a:cubicBezTo>
                <a:cubicBezTo>
                  <a:pt x="7439261" y="2292215"/>
                  <a:pt x="7404501" y="2249682"/>
                  <a:pt x="7371569" y="2197698"/>
                </a:cubicBezTo>
                <a:lnTo>
                  <a:pt x="7311696" y="2103181"/>
                </a:lnTo>
                <a:lnTo>
                  <a:pt x="7227274" y="2160546"/>
                </a:lnTo>
                <a:lnTo>
                  <a:pt x="7296637" y="2264149"/>
                </a:lnTo>
                <a:cubicBezTo>
                  <a:pt x="7334786" y="2321131"/>
                  <a:pt x="7366000" y="2372717"/>
                  <a:pt x="7366000" y="2378784"/>
                </a:cubicBezTo>
                <a:cubicBezTo>
                  <a:pt x="7366000" y="2397934"/>
                  <a:pt x="7279165" y="2438260"/>
                  <a:pt x="7266465" y="2425008"/>
                </a:cubicBezTo>
                <a:cubicBezTo>
                  <a:pt x="7244049" y="2401619"/>
                  <a:pt x="7072392" y="2125050"/>
                  <a:pt x="7069983" y="2108441"/>
                </a:cubicBezTo>
                <a:cubicBezTo>
                  <a:pt x="7068645" y="2099216"/>
                  <a:pt x="7153275" y="2034223"/>
                  <a:pt x="7258050" y="1964013"/>
                </a:cubicBezTo>
                <a:cubicBezTo>
                  <a:pt x="7362825" y="1893803"/>
                  <a:pt x="7458072" y="1837485"/>
                  <a:pt x="7469711" y="1838862"/>
                </a:cubicBezTo>
                <a:close/>
                <a:moveTo>
                  <a:pt x="666667" y="1663847"/>
                </a:moveTo>
                <a:cubicBezTo>
                  <a:pt x="673698" y="1660510"/>
                  <a:pt x="696070" y="1671217"/>
                  <a:pt x="716383" y="1687642"/>
                </a:cubicBezTo>
                <a:lnTo>
                  <a:pt x="753315" y="1717503"/>
                </a:lnTo>
                <a:lnTo>
                  <a:pt x="605587" y="1927128"/>
                </a:lnTo>
                <a:lnTo>
                  <a:pt x="665534" y="1972346"/>
                </a:lnTo>
                <a:lnTo>
                  <a:pt x="727065" y="1885011"/>
                </a:lnTo>
                <a:cubicBezTo>
                  <a:pt x="760908" y="1836976"/>
                  <a:pt x="794082" y="1794285"/>
                  <a:pt x="800785" y="1790142"/>
                </a:cubicBezTo>
                <a:cubicBezTo>
                  <a:pt x="813887" y="1782045"/>
                  <a:pt x="889001" y="1830192"/>
                  <a:pt x="889001" y="1846686"/>
                </a:cubicBezTo>
                <a:cubicBezTo>
                  <a:pt x="889001" y="1852154"/>
                  <a:pt x="860426" y="1894375"/>
                  <a:pt x="825501" y="1940509"/>
                </a:cubicBezTo>
                <a:cubicBezTo>
                  <a:pt x="790576" y="1986645"/>
                  <a:pt x="762001" y="2028013"/>
                  <a:pt x="762001" y="2032443"/>
                </a:cubicBezTo>
                <a:cubicBezTo>
                  <a:pt x="762001" y="2044058"/>
                  <a:pt x="804171" y="2075537"/>
                  <a:pt x="819151" y="2075103"/>
                </a:cubicBezTo>
                <a:cubicBezTo>
                  <a:pt x="826136" y="2074900"/>
                  <a:pt x="867612" y="2032104"/>
                  <a:pt x="911320" y="1979997"/>
                </a:cubicBezTo>
                <a:lnTo>
                  <a:pt x="990789" y="1885260"/>
                </a:lnTo>
                <a:lnTo>
                  <a:pt x="1030086" y="1905582"/>
                </a:lnTo>
                <a:cubicBezTo>
                  <a:pt x="1076862" y="1929770"/>
                  <a:pt x="1080418" y="1921050"/>
                  <a:pt x="951616" y="2098021"/>
                </a:cubicBezTo>
                <a:cubicBezTo>
                  <a:pt x="899715" y="2169331"/>
                  <a:pt x="853605" y="2233199"/>
                  <a:pt x="849149" y="2239951"/>
                </a:cubicBezTo>
                <a:cubicBezTo>
                  <a:pt x="838533" y="2256036"/>
                  <a:pt x="443841" y="1972631"/>
                  <a:pt x="451404" y="1954354"/>
                </a:cubicBezTo>
                <a:cubicBezTo>
                  <a:pt x="454592" y="1946647"/>
                  <a:pt x="501455" y="1879496"/>
                  <a:pt x="555542" y="1805129"/>
                </a:cubicBezTo>
                <a:cubicBezTo>
                  <a:pt x="609630" y="1730761"/>
                  <a:pt x="659636" y="1667185"/>
                  <a:pt x="666667" y="1663847"/>
                </a:cubicBezTo>
                <a:close/>
                <a:moveTo>
                  <a:pt x="7154666" y="1428616"/>
                </a:moveTo>
                <a:cubicBezTo>
                  <a:pt x="7173629" y="1428616"/>
                  <a:pt x="7226300" y="1496335"/>
                  <a:pt x="7226300" y="1520714"/>
                </a:cubicBezTo>
                <a:cubicBezTo>
                  <a:pt x="7226300" y="1530024"/>
                  <a:pt x="7191386" y="1593449"/>
                  <a:pt x="7148713" y="1661658"/>
                </a:cubicBezTo>
                <a:cubicBezTo>
                  <a:pt x="7106040" y="1729868"/>
                  <a:pt x="7073753" y="1788302"/>
                  <a:pt x="7076964" y="1791513"/>
                </a:cubicBezTo>
                <a:cubicBezTo>
                  <a:pt x="7080176" y="1794725"/>
                  <a:pt x="7140720" y="1774394"/>
                  <a:pt x="7211507" y="1746334"/>
                </a:cubicBezTo>
                <a:cubicBezTo>
                  <a:pt x="7282295" y="1718274"/>
                  <a:pt x="7351340" y="1695316"/>
                  <a:pt x="7364941" y="1695316"/>
                </a:cubicBezTo>
                <a:cubicBezTo>
                  <a:pt x="7388347" y="1695316"/>
                  <a:pt x="7442200" y="1755170"/>
                  <a:pt x="7442200" y="1781184"/>
                </a:cubicBezTo>
                <a:cubicBezTo>
                  <a:pt x="7442200" y="1787837"/>
                  <a:pt x="7343616" y="1824847"/>
                  <a:pt x="7223125" y="1863428"/>
                </a:cubicBezTo>
                <a:cubicBezTo>
                  <a:pt x="7102634" y="1902008"/>
                  <a:pt x="6993513" y="1940529"/>
                  <a:pt x="6980633" y="1949029"/>
                </a:cubicBezTo>
                <a:cubicBezTo>
                  <a:pt x="6960785" y="1962129"/>
                  <a:pt x="6951591" y="1959095"/>
                  <a:pt x="6920308" y="1929124"/>
                </a:cubicBezTo>
                <a:cubicBezTo>
                  <a:pt x="6900008" y="1909676"/>
                  <a:pt x="6883400" y="1884974"/>
                  <a:pt x="6883400" y="1874230"/>
                </a:cubicBezTo>
                <a:cubicBezTo>
                  <a:pt x="6883400" y="1863487"/>
                  <a:pt x="6940822" y="1758829"/>
                  <a:pt x="7011005" y="1641656"/>
                </a:cubicBezTo>
                <a:cubicBezTo>
                  <a:pt x="7081188" y="1524484"/>
                  <a:pt x="7145836" y="1428616"/>
                  <a:pt x="7154666" y="1428616"/>
                </a:cubicBezTo>
                <a:close/>
                <a:moveTo>
                  <a:pt x="931667" y="1365116"/>
                </a:moveTo>
                <a:cubicBezTo>
                  <a:pt x="949073" y="1365116"/>
                  <a:pt x="1070679" y="1468414"/>
                  <a:pt x="1163167" y="1561762"/>
                </a:cubicBezTo>
                <a:cubicBezTo>
                  <a:pt x="1252012" y="1651435"/>
                  <a:pt x="1268957" y="1698663"/>
                  <a:pt x="1236687" y="1766668"/>
                </a:cubicBezTo>
                <a:cubicBezTo>
                  <a:pt x="1212708" y="1817200"/>
                  <a:pt x="1154290" y="1869799"/>
                  <a:pt x="1109723" y="1880984"/>
                </a:cubicBezTo>
                <a:cubicBezTo>
                  <a:pt x="1072326" y="1890371"/>
                  <a:pt x="992244" y="1862349"/>
                  <a:pt x="974054" y="1833512"/>
                </a:cubicBezTo>
                <a:cubicBezTo>
                  <a:pt x="964322" y="1818083"/>
                  <a:pt x="968293" y="1802845"/>
                  <a:pt x="989985" y="1772381"/>
                </a:cubicBezTo>
                <a:cubicBezTo>
                  <a:pt x="1005877" y="1750063"/>
                  <a:pt x="1025375" y="1732939"/>
                  <a:pt x="1033315" y="1734326"/>
                </a:cubicBezTo>
                <a:cubicBezTo>
                  <a:pt x="1076974" y="1741958"/>
                  <a:pt x="1096685" y="1737431"/>
                  <a:pt x="1109587" y="1716808"/>
                </a:cubicBezTo>
                <a:cubicBezTo>
                  <a:pt x="1121998" y="1696971"/>
                  <a:pt x="1111020" y="1682294"/>
                  <a:pt x="1028843" y="1608858"/>
                </a:cubicBezTo>
                <a:cubicBezTo>
                  <a:pt x="976534" y="1562112"/>
                  <a:pt x="910811" y="1502828"/>
                  <a:pt x="882793" y="1477116"/>
                </a:cubicBezTo>
                <a:lnTo>
                  <a:pt x="831851" y="1430366"/>
                </a:lnTo>
                <a:lnTo>
                  <a:pt x="875502" y="1397741"/>
                </a:lnTo>
                <a:cubicBezTo>
                  <a:pt x="899510" y="1379797"/>
                  <a:pt x="924784" y="1365116"/>
                  <a:pt x="931667" y="1365116"/>
                </a:cubicBezTo>
                <a:close/>
                <a:moveTo>
                  <a:pt x="7029735" y="1301616"/>
                </a:moveTo>
                <a:cubicBezTo>
                  <a:pt x="7038814" y="1301616"/>
                  <a:pt x="7061675" y="1319958"/>
                  <a:pt x="7080539" y="1342377"/>
                </a:cubicBezTo>
                <a:lnTo>
                  <a:pt x="7114838" y="1383138"/>
                </a:lnTo>
                <a:lnTo>
                  <a:pt x="6932443" y="1545002"/>
                </a:lnTo>
                <a:cubicBezTo>
                  <a:pt x="6832126" y="1634027"/>
                  <a:pt x="6746271" y="1709982"/>
                  <a:pt x="6741653" y="1713791"/>
                </a:cubicBezTo>
                <a:cubicBezTo>
                  <a:pt x="6737035" y="1717600"/>
                  <a:pt x="6717669" y="1702190"/>
                  <a:pt x="6698616" y="1679548"/>
                </a:cubicBezTo>
                <a:lnTo>
                  <a:pt x="6663976" y="1638380"/>
                </a:lnTo>
                <a:lnTo>
                  <a:pt x="6838603" y="1469998"/>
                </a:lnTo>
                <a:cubicBezTo>
                  <a:pt x="6934648" y="1377388"/>
                  <a:pt x="7020657" y="1301616"/>
                  <a:pt x="7029735" y="1301616"/>
                </a:cubicBezTo>
                <a:close/>
                <a:moveTo>
                  <a:pt x="1078471" y="1212716"/>
                </a:moveTo>
                <a:cubicBezTo>
                  <a:pt x="1089709" y="1212716"/>
                  <a:pt x="1175755" y="1289725"/>
                  <a:pt x="1269683" y="1383848"/>
                </a:cubicBezTo>
                <a:lnTo>
                  <a:pt x="1440463" y="1554980"/>
                </a:lnTo>
                <a:lnTo>
                  <a:pt x="1403656" y="1593398"/>
                </a:lnTo>
                <a:cubicBezTo>
                  <a:pt x="1383412" y="1614528"/>
                  <a:pt x="1360695" y="1631816"/>
                  <a:pt x="1353174" y="1631816"/>
                </a:cubicBezTo>
                <a:cubicBezTo>
                  <a:pt x="1345652" y="1631816"/>
                  <a:pt x="1263129" y="1555290"/>
                  <a:pt x="1169790" y="1461758"/>
                </a:cubicBezTo>
                <a:cubicBezTo>
                  <a:pt x="995288" y="1286896"/>
                  <a:pt x="980218" y="1261283"/>
                  <a:pt x="1032601" y="1228591"/>
                </a:cubicBezTo>
                <a:cubicBezTo>
                  <a:pt x="1046591" y="1219860"/>
                  <a:pt x="1067233" y="1212716"/>
                  <a:pt x="1078471" y="1212716"/>
                </a:cubicBezTo>
                <a:close/>
                <a:moveTo>
                  <a:pt x="1430077" y="1138502"/>
                </a:moveTo>
                <a:cubicBezTo>
                  <a:pt x="1423806" y="1139408"/>
                  <a:pt x="1425605" y="1147981"/>
                  <a:pt x="1429443" y="1165091"/>
                </a:cubicBezTo>
                <a:cubicBezTo>
                  <a:pt x="1432971" y="1180807"/>
                  <a:pt x="1441298" y="1203866"/>
                  <a:pt x="1447950" y="1216334"/>
                </a:cubicBezTo>
                <a:cubicBezTo>
                  <a:pt x="1459283" y="1237575"/>
                  <a:pt x="1462057" y="1237683"/>
                  <a:pt x="1492024" y="1218048"/>
                </a:cubicBezTo>
                <a:cubicBezTo>
                  <a:pt x="1534052" y="1190510"/>
                  <a:pt x="1532523" y="1183384"/>
                  <a:pt x="1479121" y="1157918"/>
                </a:cubicBezTo>
                <a:cubicBezTo>
                  <a:pt x="1450687" y="1144359"/>
                  <a:pt x="1436347" y="1137597"/>
                  <a:pt x="1430077" y="1138502"/>
                </a:cubicBezTo>
                <a:close/>
                <a:moveTo>
                  <a:pt x="6659760" y="958716"/>
                </a:moveTo>
                <a:cubicBezTo>
                  <a:pt x="6675407" y="958716"/>
                  <a:pt x="6747813" y="1021571"/>
                  <a:pt x="6737157" y="1025905"/>
                </a:cubicBezTo>
                <a:cubicBezTo>
                  <a:pt x="6729099" y="1029183"/>
                  <a:pt x="6691018" y="1316667"/>
                  <a:pt x="6697751" y="1323400"/>
                </a:cubicBezTo>
                <a:cubicBezTo>
                  <a:pt x="6700413" y="1326062"/>
                  <a:pt x="6738390" y="1287960"/>
                  <a:pt x="6782144" y="1238728"/>
                </a:cubicBezTo>
                <a:cubicBezTo>
                  <a:pt x="6825899" y="1189496"/>
                  <a:pt x="6867641" y="1149216"/>
                  <a:pt x="6874905" y="1149216"/>
                </a:cubicBezTo>
                <a:cubicBezTo>
                  <a:pt x="6894955" y="1149216"/>
                  <a:pt x="6946900" y="1202028"/>
                  <a:pt x="6946900" y="1222412"/>
                </a:cubicBezTo>
                <a:cubicBezTo>
                  <a:pt x="6946900" y="1245934"/>
                  <a:pt x="6643126" y="1581016"/>
                  <a:pt x="6621801" y="1581016"/>
                </a:cubicBezTo>
                <a:cubicBezTo>
                  <a:pt x="6612789" y="1581016"/>
                  <a:pt x="6589748" y="1567539"/>
                  <a:pt x="6570597" y="1551066"/>
                </a:cubicBezTo>
                <a:lnTo>
                  <a:pt x="6535779" y="1521116"/>
                </a:lnTo>
                <a:lnTo>
                  <a:pt x="6551885" y="1382791"/>
                </a:lnTo>
                <a:cubicBezTo>
                  <a:pt x="6560744" y="1306712"/>
                  <a:pt x="6568950" y="1233628"/>
                  <a:pt x="6570121" y="1220382"/>
                </a:cubicBezTo>
                <a:cubicBezTo>
                  <a:pt x="6571314" y="1206888"/>
                  <a:pt x="6539328" y="1238997"/>
                  <a:pt x="6497376" y="1293407"/>
                </a:cubicBezTo>
                <a:cubicBezTo>
                  <a:pt x="6456195" y="1346817"/>
                  <a:pt x="6416559" y="1390516"/>
                  <a:pt x="6409294" y="1390516"/>
                </a:cubicBezTo>
                <a:cubicBezTo>
                  <a:pt x="6390179" y="1390516"/>
                  <a:pt x="6337300" y="1338127"/>
                  <a:pt x="6337300" y="1319188"/>
                </a:cubicBezTo>
                <a:cubicBezTo>
                  <a:pt x="6337300" y="1310333"/>
                  <a:pt x="6406625" y="1225604"/>
                  <a:pt x="6491355" y="1130902"/>
                </a:cubicBezTo>
                <a:cubicBezTo>
                  <a:pt x="6576085" y="1036200"/>
                  <a:pt x="6651868" y="958716"/>
                  <a:pt x="6659760" y="958716"/>
                </a:cubicBezTo>
                <a:close/>
                <a:moveTo>
                  <a:pt x="6236676" y="641217"/>
                </a:moveTo>
                <a:cubicBezTo>
                  <a:pt x="6242904" y="641217"/>
                  <a:pt x="6266421" y="657675"/>
                  <a:pt x="6288938" y="677793"/>
                </a:cubicBezTo>
                <a:lnTo>
                  <a:pt x="6329876" y="714372"/>
                </a:lnTo>
                <a:lnTo>
                  <a:pt x="6258992" y="801620"/>
                </a:lnTo>
                <a:cubicBezTo>
                  <a:pt x="6139685" y="948468"/>
                  <a:pt x="6107629" y="1040334"/>
                  <a:pt x="6162326" y="1078646"/>
                </a:cubicBezTo>
                <a:cubicBezTo>
                  <a:pt x="6209489" y="1111680"/>
                  <a:pt x="6242746" y="1103303"/>
                  <a:pt x="6275659" y="1050096"/>
                </a:cubicBezTo>
                <a:cubicBezTo>
                  <a:pt x="6319374" y="979428"/>
                  <a:pt x="6455784" y="806317"/>
                  <a:pt x="6467755" y="806317"/>
                </a:cubicBezTo>
                <a:cubicBezTo>
                  <a:pt x="6487848" y="806317"/>
                  <a:pt x="6553200" y="862182"/>
                  <a:pt x="6553200" y="879359"/>
                </a:cubicBezTo>
                <a:cubicBezTo>
                  <a:pt x="6553200" y="899931"/>
                  <a:pt x="6390882" y="1130270"/>
                  <a:pt x="6341798" y="1179355"/>
                </a:cubicBezTo>
                <a:cubicBezTo>
                  <a:pt x="6279511" y="1241641"/>
                  <a:pt x="6197534" y="1240104"/>
                  <a:pt x="6102725" y="1174874"/>
                </a:cubicBezTo>
                <a:cubicBezTo>
                  <a:pt x="6035783" y="1128817"/>
                  <a:pt x="6007100" y="1080569"/>
                  <a:pt x="6007100" y="1014025"/>
                </a:cubicBezTo>
                <a:cubicBezTo>
                  <a:pt x="6007100" y="975396"/>
                  <a:pt x="6027577" y="935956"/>
                  <a:pt x="6116226" y="803846"/>
                </a:cubicBezTo>
                <a:cubicBezTo>
                  <a:pt x="6176245" y="714400"/>
                  <a:pt x="6230448" y="641217"/>
                  <a:pt x="6236676" y="641217"/>
                </a:cubicBezTo>
                <a:close/>
                <a:moveTo>
                  <a:pt x="1860553" y="581923"/>
                </a:moveTo>
                <a:cubicBezTo>
                  <a:pt x="1875544" y="585874"/>
                  <a:pt x="2133232" y="971910"/>
                  <a:pt x="2133266" y="990466"/>
                </a:cubicBezTo>
                <a:cubicBezTo>
                  <a:pt x="2133277" y="997451"/>
                  <a:pt x="2116132" y="1018988"/>
                  <a:pt x="2095164" y="1038326"/>
                </a:cubicBezTo>
                <a:lnTo>
                  <a:pt x="2057041" y="1073486"/>
                </a:lnTo>
                <a:lnTo>
                  <a:pt x="1990546" y="1039641"/>
                </a:lnTo>
                <a:cubicBezTo>
                  <a:pt x="1909040" y="998155"/>
                  <a:pt x="1778002" y="944857"/>
                  <a:pt x="1778002" y="953191"/>
                </a:cubicBezTo>
                <a:cubicBezTo>
                  <a:pt x="1778002" y="956553"/>
                  <a:pt x="1806578" y="1002453"/>
                  <a:pt x="1841502" y="1055192"/>
                </a:cubicBezTo>
                <a:cubicBezTo>
                  <a:pt x="1876427" y="1107931"/>
                  <a:pt x="1905002" y="1155874"/>
                  <a:pt x="1905002" y="1161733"/>
                </a:cubicBezTo>
                <a:cubicBezTo>
                  <a:pt x="1905002" y="1167593"/>
                  <a:pt x="1866971" y="1199525"/>
                  <a:pt x="1820488" y="1232694"/>
                </a:cubicBezTo>
                <a:lnTo>
                  <a:pt x="1735975" y="1293002"/>
                </a:lnTo>
                <a:lnTo>
                  <a:pt x="1690313" y="1270820"/>
                </a:lnTo>
                <a:cubicBezTo>
                  <a:pt x="1615243" y="1234349"/>
                  <a:pt x="1609048" y="1235504"/>
                  <a:pt x="1556996" y="1295666"/>
                </a:cubicBezTo>
                <a:cubicBezTo>
                  <a:pt x="1508148" y="1352126"/>
                  <a:pt x="1507664" y="1353693"/>
                  <a:pt x="1523139" y="1405343"/>
                </a:cubicBezTo>
                <a:cubicBezTo>
                  <a:pt x="1538285" y="1455892"/>
                  <a:pt x="1537496" y="1459084"/>
                  <a:pt x="1500806" y="1495774"/>
                </a:cubicBezTo>
                <a:cubicBezTo>
                  <a:pt x="1439458" y="1557122"/>
                  <a:pt x="1426713" y="1539467"/>
                  <a:pt x="1333502" y="1264019"/>
                </a:cubicBezTo>
                <a:lnTo>
                  <a:pt x="1250953" y="1020075"/>
                </a:lnTo>
                <a:lnTo>
                  <a:pt x="1301273" y="989396"/>
                </a:lnTo>
                <a:cubicBezTo>
                  <a:pt x="1328948" y="972522"/>
                  <a:pt x="1354929" y="958716"/>
                  <a:pt x="1359005" y="958716"/>
                </a:cubicBezTo>
                <a:cubicBezTo>
                  <a:pt x="1363082" y="958716"/>
                  <a:pt x="1453728" y="1004970"/>
                  <a:pt x="1560440" y="1061502"/>
                </a:cubicBezTo>
                <a:cubicBezTo>
                  <a:pt x="1667154" y="1118035"/>
                  <a:pt x="1756725" y="1162027"/>
                  <a:pt x="1759490" y="1159262"/>
                </a:cubicBezTo>
                <a:cubicBezTo>
                  <a:pt x="1762254" y="1156498"/>
                  <a:pt x="1715774" y="1081259"/>
                  <a:pt x="1656204" y="992064"/>
                </a:cubicBezTo>
                <a:cubicBezTo>
                  <a:pt x="1596632" y="902869"/>
                  <a:pt x="1546802" y="818605"/>
                  <a:pt x="1545471" y="804806"/>
                </a:cubicBezTo>
                <a:cubicBezTo>
                  <a:pt x="1543744" y="786893"/>
                  <a:pt x="1555868" y="774595"/>
                  <a:pt x="1587872" y="761797"/>
                </a:cubicBezTo>
                <a:cubicBezTo>
                  <a:pt x="1631381" y="744399"/>
                  <a:pt x="1636702" y="745745"/>
                  <a:pt x="1769956" y="807854"/>
                </a:cubicBezTo>
                <a:cubicBezTo>
                  <a:pt x="1845452" y="843042"/>
                  <a:pt x="1910066" y="868986"/>
                  <a:pt x="1913546" y="865505"/>
                </a:cubicBezTo>
                <a:cubicBezTo>
                  <a:pt x="1917024" y="862027"/>
                  <a:pt x="1890807" y="816113"/>
                  <a:pt x="1855286" y="763471"/>
                </a:cubicBezTo>
                <a:cubicBezTo>
                  <a:pt x="1819765" y="710831"/>
                  <a:pt x="1790702" y="662268"/>
                  <a:pt x="1790702" y="655548"/>
                </a:cubicBezTo>
                <a:cubicBezTo>
                  <a:pt x="1790702" y="648832"/>
                  <a:pt x="1803562" y="628764"/>
                  <a:pt x="1819277" y="610953"/>
                </a:cubicBezTo>
                <a:cubicBezTo>
                  <a:pt x="1834994" y="593143"/>
                  <a:pt x="1853567" y="580079"/>
                  <a:pt x="1860553" y="581923"/>
                </a:cubicBezTo>
                <a:close/>
                <a:moveTo>
                  <a:pt x="2247902" y="374757"/>
                </a:moveTo>
                <a:cubicBezTo>
                  <a:pt x="2315146" y="362779"/>
                  <a:pt x="2428323" y="406134"/>
                  <a:pt x="2445299" y="450370"/>
                </a:cubicBezTo>
                <a:cubicBezTo>
                  <a:pt x="2450258" y="463295"/>
                  <a:pt x="2438861" y="476929"/>
                  <a:pt x="2410619" y="491858"/>
                </a:cubicBezTo>
                <a:cubicBezTo>
                  <a:pt x="2346326" y="525837"/>
                  <a:pt x="2338911" y="527905"/>
                  <a:pt x="2330451" y="514215"/>
                </a:cubicBezTo>
                <a:cubicBezTo>
                  <a:pt x="2315627" y="490228"/>
                  <a:pt x="2250141" y="501270"/>
                  <a:pt x="2210776" y="534396"/>
                </a:cubicBezTo>
                <a:cubicBezTo>
                  <a:pt x="2163484" y="574190"/>
                  <a:pt x="2158944" y="629923"/>
                  <a:pt x="2196932" y="704384"/>
                </a:cubicBezTo>
                <a:cubicBezTo>
                  <a:pt x="2240667" y="790109"/>
                  <a:pt x="2299855" y="813373"/>
                  <a:pt x="2375156" y="774435"/>
                </a:cubicBezTo>
                <a:cubicBezTo>
                  <a:pt x="2419104" y="751707"/>
                  <a:pt x="2446600" y="707833"/>
                  <a:pt x="2428337" y="689573"/>
                </a:cubicBezTo>
                <a:cubicBezTo>
                  <a:pt x="2420248" y="681483"/>
                  <a:pt x="2402354" y="684169"/>
                  <a:pt x="2376991" y="697284"/>
                </a:cubicBezTo>
                <a:cubicBezTo>
                  <a:pt x="2355581" y="708356"/>
                  <a:pt x="2335068" y="717417"/>
                  <a:pt x="2331408" y="717417"/>
                </a:cubicBezTo>
                <a:cubicBezTo>
                  <a:pt x="2323212" y="717417"/>
                  <a:pt x="2286002" y="646748"/>
                  <a:pt x="2286002" y="631182"/>
                </a:cubicBezTo>
                <a:cubicBezTo>
                  <a:pt x="2286002" y="615031"/>
                  <a:pt x="2475426" y="524753"/>
                  <a:pt x="2490179" y="533871"/>
                </a:cubicBezTo>
                <a:cubicBezTo>
                  <a:pt x="2508782" y="545368"/>
                  <a:pt x="2578101" y="687990"/>
                  <a:pt x="2578101" y="714769"/>
                </a:cubicBezTo>
                <a:cubicBezTo>
                  <a:pt x="2578101" y="751594"/>
                  <a:pt x="2498473" y="835332"/>
                  <a:pt x="2425893" y="874835"/>
                </a:cubicBezTo>
                <a:cubicBezTo>
                  <a:pt x="2369171" y="905709"/>
                  <a:pt x="2349182" y="910027"/>
                  <a:pt x="2284641" y="905358"/>
                </a:cubicBezTo>
                <a:cubicBezTo>
                  <a:pt x="2229438" y="901365"/>
                  <a:pt x="2198537" y="891458"/>
                  <a:pt x="2168355" y="868078"/>
                </a:cubicBezTo>
                <a:cubicBezTo>
                  <a:pt x="2075153" y="795880"/>
                  <a:pt x="2026323" y="663738"/>
                  <a:pt x="2056108" y="564325"/>
                </a:cubicBezTo>
                <a:cubicBezTo>
                  <a:pt x="2081784" y="478625"/>
                  <a:pt x="2173454" y="388020"/>
                  <a:pt x="2247902" y="374757"/>
                </a:cubicBezTo>
                <a:close/>
                <a:moveTo>
                  <a:pt x="5588696" y="311015"/>
                </a:moveTo>
                <a:cubicBezTo>
                  <a:pt x="5605726" y="311015"/>
                  <a:pt x="5667437" y="336701"/>
                  <a:pt x="5680822" y="349361"/>
                </a:cubicBezTo>
                <a:cubicBezTo>
                  <a:pt x="5686472" y="354704"/>
                  <a:pt x="5674348" y="396010"/>
                  <a:pt x="5653880" y="441151"/>
                </a:cubicBezTo>
                <a:lnTo>
                  <a:pt x="5616666" y="523225"/>
                </a:lnTo>
                <a:lnTo>
                  <a:pt x="5685164" y="556820"/>
                </a:lnTo>
                <a:cubicBezTo>
                  <a:pt x="5722838" y="575299"/>
                  <a:pt x="5755773" y="590417"/>
                  <a:pt x="5758352" y="590417"/>
                </a:cubicBezTo>
                <a:cubicBezTo>
                  <a:pt x="5760932" y="590417"/>
                  <a:pt x="5769792" y="563270"/>
                  <a:pt x="5778043" y="530090"/>
                </a:cubicBezTo>
                <a:cubicBezTo>
                  <a:pt x="5797948" y="450044"/>
                  <a:pt x="5829147" y="422156"/>
                  <a:pt x="5879249" y="439623"/>
                </a:cubicBezTo>
                <a:cubicBezTo>
                  <a:pt x="5954495" y="465853"/>
                  <a:pt x="5953583" y="472885"/>
                  <a:pt x="5847842" y="682048"/>
                </a:cubicBezTo>
                <a:cubicBezTo>
                  <a:pt x="5793868" y="788812"/>
                  <a:pt x="5745239" y="886907"/>
                  <a:pt x="5739778" y="900037"/>
                </a:cubicBezTo>
                <a:cubicBezTo>
                  <a:pt x="5731265" y="920506"/>
                  <a:pt x="5724717" y="921942"/>
                  <a:pt x="5693850" y="910113"/>
                </a:cubicBezTo>
                <a:cubicBezTo>
                  <a:pt x="5620500" y="882006"/>
                  <a:pt x="5620177" y="880823"/>
                  <a:pt x="5662833" y="796325"/>
                </a:cubicBezTo>
                <a:cubicBezTo>
                  <a:pt x="5684540" y="753322"/>
                  <a:pt x="5702300" y="712360"/>
                  <a:pt x="5702300" y="705293"/>
                </a:cubicBezTo>
                <a:cubicBezTo>
                  <a:pt x="5702300" y="694586"/>
                  <a:pt x="5588764" y="628515"/>
                  <a:pt x="5570369" y="628515"/>
                </a:cubicBezTo>
                <a:cubicBezTo>
                  <a:pt x="5567192" y="628515"/>
                  <a:pt x="5546154" y="668522"/>
                  <a:pt x="5523616" y="717417"/>
                </a:cubicBezTo>
                <a:cubicBezTo>
                  <a:pt x="5501079" y="766311"/>
                  <a:pt x="5477965" y="806317"/>
                  <a:pt x="5472251" y="806317"/>
                </a:cubicBezTo>
                <a:cubicBezTo>
                  <a:pt x="5466537" y="806317"/>
                  <a:pt x="5441349" y="796533"/>
                  <a:pt x="5416279" y="784580"/>
                </a:cubicBezTo>
                <a:cubicBezTo>
                  <a:pt x="5380718" y="767622"/>
                  <a:pt x="5372132" y="757116"/>
                  <a:pt x="5377229" y="736807"/>
                </a:cubicBezTo>
                <a:cubicBezTo>
                  <a:pt x="5380823" y="722491"/>
                  <a:pt x="5426889" y="620828"/>
                  <a:pt x="5479597" y="510894"/>
                </a:cubicBezTo>
                <a:cubicBezTo>
                  <a:pt x="5532305" y="400963"/>
                  <a:pt x="5581400" y="311015"/>
                  <a:pt x="5588696" y="311015"/>
                </a:cubicBezTo>
                <a:close/>
                <a:moveTo>
                  <a:pt x="3966200" y="241013"/>
                </a:moveTo>
                <a:cubicBezTo>
                  <a:pt x="4018190" y="240003"/>
                  <a:pt x="4075806" y="250187"/>
                  <a:pt x="4088712" y="265735"/>
                </a:cubicBezTo>
                <a:cubicBezTo>
                  <a:pt x="4098578" y="277626"/>
                  <a:pt x="4100222" y="296384"/>
                  <a:pt x="4093442" y="319711"/>
                </a:cubicBezTo>
                <a:cubicBezTo>
                  <a:pt x="4083164" y="355071"/>
                  <a:pt x="4081930" y="355465"/>
                  <a:pt x="3981450" y="355465"/>
                </a:cubicBezTo>
                <a:lnTo>
                  <a:pt x="3879850" y="355465"/>
                </a:lnTo>
                <a:lnTo>
                  <a:pt x="3879850" y="304792"/>
                </a:lnTo>
                <a:cubicBezTo>
                  <a:pt x="3879850" y="258763"/>
                  <a:pt x="3883344" y="253369"/>
                  <a:pt x="3917950" y="245969"/>
                </a:cubicBezTo>
                <a:cubicBezTo>
                  <a:pt x="3932165" y="242927"/>
                  <a:pt x="3948870" y="241347"/>
                  <a:pt x="3966200" y="241013"/>
                </a:cubicBezTo>
                <a:close/>
                <a:moveTo>
                  <a:pt x="5168652" y="175857"/>
                </a:moveTo>
                <a:cubicBezTo>
                  <a:pt x="5178930" y="175847"/>
                  <a:pt x="5191086" y="176635"/>
                  <a:pt x="5206165" y="177957"/>
                </a:cubicBezTo>
                <a:cubicBezTo>
                  <a:pt x="5333012" y="189092"/>
                  <a:pt x="5416162" y="249816"/>
                  <a:pt x="5423150" y="336415"/>
                </a:cubicBezTo>
                <a:cubicBezTo>
                  <a:pt x="5424559" y="353878"/>
                  <a:pt x="5427937" y="378166"/>
                  <a:pt x="5430656" y="390392"/>
                </a:cubicBezTo>
                <a:cubicBezTo>
                  <a:pt x="5434529" y="407801"/>
                  <a:pt x="5427163" y="412615"/>
                  <a:pt x="5396665" y="412615"/>
                </a:cubicBezTo>
                <a:cubicBezTo>
                  <a:pt x="5345546" y="412615"/>
                  <a:pt x="5308600" y="391943"/>
                  <a:pt x="5308600" y="363337"/>
                </a:cubicBezTo>
                <a:cubicBezTo>
                  <a:pt x="5308600" y="303618"/>
                  <a:pt x="5206313" y="272013"/>
                  <a:pt x="5157120" y="316532"/>
                </a:cubicBezTo>
                <a:cubicBezTo>
                  <a:pt x="5128324" y="342594"/>
                  <a:pt x="5092700" y="439117"/>
                  <a:pt x="5092700" y="491079"/>
                </a:cubicBezTo>
                <a:cubicBezTo>
                  <a:pt x="5092700" y="567680"/>
                  <a:pt x="5200066" y="609096"/>
                  <a:pt x="5251450" y="552315"/>
                </a:cubicBezTo>
                <a:cubicBezTo>
                  <a:pt x="5282245" y="518287"/>
                  <a:pt x="5308098" y="520323"/>
                  <a:pt x="5351054" y="560152"/>
                </a:cubicBezTo>
                <a:lnTo>
                  <a:pt x="5386899" y="593390"/>
                </a:lnTo>
                <a:lnTo>
                  <a:pt x="5345490" y="636113"/>
                </a:lnTo>
                <a:cubicBezTo>
                  <a:pt x="5269745" y="714265"/>
                  <a:pt x="5191296" y="719035"/>
                  <a:pt x="5065345" y="653150"/>
                </a:cubicBezTo>
                <a:cubicBezTo>
                  <a:pt x="4979235" y="608104"/>
                  <a:pt x="4930570" y="448055"/>
                  <a:pt x="4977602" y="364578"/>
                </a:cubicBezTo>
                <a:cubicBezTo>
                  <a:pt x="5019639" y="289970"/>
                  <a:pt x="5059473" y="237226"/>
                  <a:pt x="5098686" y="204247"/>
                </a:cubicBezTo>
                <a:cubicBezTo>
                  <a:pt x="5123898" y="183043"/>
                  <a:pt x="5137820" y="175878"/>
                  <a:pt x="5168652" y="175857"/>
                </a:cubicBezTo>
                <a:close/>
                <a:moveTo>
                  <a:pt x="2918370" y="128456"/>
                </a:moveTo>
                <a:cubicBezTo>
                  <a:pt x="2979334" y="125410"/>
                  <a:pt x="3045037" y="153747"/>
                  <a:pt x="3085425" y="205089"/>
                </a:cubicBezTo>
                <a:cubicBezTo>
                  <a:pt x="3110713" y="237240"/>
                  <a:pt x="3110980" y="239914"/>
                  <a:pt x="3089721" y="248126"/>
                </a:cubicBezTo>
                <a:cubicBezTo>
                  <a:pt x="3077252" y="252939"/>
                  <a:pt x="3051804" y="265743"/>
                  <a:pt x="3033169" y="276575"/>
                </a:cubicBezTo>
                <a:cubicBezTo>
                  <a:pt x="3001789" y="294814"/>
                  <a:pt x="2997654" y="294466"/>
                  <a:pt x="2977226" y="271893"/>
                </a:cubicBezTo>
                <a:cubicBezTo>
                  <a:pt x="2950805" y="242699"/>
                  <a:pt x="2911424" y="240787"/>
                  <a:pt x="2862083" y="266307"/>
                </a:cubicBezTo>
                <a:cubicBezTo>
                  <a:pt x="2809184" y="293670"/>
                  <a:pt x="2841102" y="309179"/>
                  <a:pt x="2966749" y="317171"/>
                </a:cubicBezTo>
                <a:cubicBezTo>
                  <a:pt x="3092152" y="325146"/>
                  <a:pt x="3134734" y="348128"/>
                  <a:pt x="3165803" y="424600"/>
                </a:cubicBezTo>
                <a:cubicBezTo>
                  <a:pt x="3193587" y="492989"/>
                  <a:pt x="3179063" y="551441"/>
                  <a:pt x="3127008" y="580714"/>
                </a:cubicBezTo>
                <a:cubicBezTo>
                  <a:pt x="3108002" y="591399"/>
                  <a:pt x="3076144" y="612697"/>
                  <a:pt x="3056212" y="628038"/>
                </a:cubicBezTo>
                <a:cubicBezTo>
                  <a:pt x="3008501" y="664756"/>
                  <a:pt x="2905290" y="668576"/>
                  <a:pt x="2849604" y="635682"/>
                </a:cubicBezTo>
                <a:cubicBezTo>
                  <a:pt x="2796873" y="604533"/>
                  <a:pt x="2761231" y="544747"/>
                  <a:pt x="2781112" y="520794"/>
                </a:cubicBezTo>
                <a:cubicBezTo>
                  <a:pt x="2808630" y="487636"/>
                  <a:pt x="2869429" y="483663"/>
                  <a:pt x="2900635" y="512978"/>
                </a:cubicBezTo>
                <a:cubicBezTo>
                  <a:pt x="2932749" y="543149"/>
                  <a:pt x="2993714" y="547902"/>
                  <a:pt x="3027906" y="522903"/>
                </a:cubicBezTo>
                <a:cubicBezTo>
                  <a:pt x="3045467" y="510061"/>
                  <a:pt x="3048208" y="499024"/>
                  <a:pt x="3039736" y="475276"/>
                </a:cubicBezTo>
                <a:cubicBezTo>
                  <a:pt x="3029624" y="446933"/>
                  <a:pt x="3020279" y="443780"/>
                  <a:pt x="2927230" y="437331"/>
                </a:cubicBezTo>
                <a:cubicBezTo>
                  <a:pt x="2871417" y="433459"/>
                  <a:pt x="2813469" y="426678"/>
                  <a:pt x="2798458" y="422255"/>
                </a:cubicBezTo>
                <a:cubicBezTo>
                  <a:pt x="2757024" y="410054"/>
                  <a:pt x="2730501" y="362405"/>
                  <a:pt x="2730501" y="300164"/>
                </a:cubicBezTo>
                <a:cubicBezTo>
                  <a:pt x="2730501" y="252757"/>
                  <a:pt x="2737233" y="237816"/>
                  <a:pt x="2774374" y="202790"/>
                </a:cubicBezTo>
                <a:cubicBezTo>
                  <a:pt x="2798502" y="180031"/>
                  <a:pt x="2837079" y="152803"/>
                  <a:pt x="2860099" y="142276"/>
                </a:cubicBezTo>
                <a:cubicBezTo>
                  <a:pt x="2878254" y="133978"/>
                  <a:pt x="2898049" y="129474"/>
                  <a:pt x="2918370" y="128456"/>
                </a:cubicBezTo>
                <a:close/>
                <a:moveTo>
                  <a:pt x="4635562" y="37626"/>
                </a:moveTo>
                <a:cubicBezTo>
                  <a:pt x="4703900" y="41739"/>
                  <a:pt x="4898176" y="78377"/>
                  <a:pt x="4938457" y="96742"/>
                </a:cubicBezTo>
                <a:cubicBezTo>
                  <a:pt x="4963594" y="108198"/>
                  <a:pt x="4967100" y="116688"/>
                  <a:pt x="4960444" y="149973"/>
                </a:cubicBezTo>
                <a:cubicBezTo>
                  <a:pt x="4956088" y="171751"/>
                  <a:pt x="4947990" y="194105"/>
                  <a:pt x="4942449" y="199646"/>
                </a:cubicBezTo>
                <a:cubicBezTo>
                  <a:pt x="4936908" y="205187"/>
                  <a:pt x="4880063" y="199303"/>
                  <a:pt x="4816126" y="186564"/>
                </a:cubicBezTo>
                <a:cubicBezTo>
                  <a:pt x="4693015" y="162041"/>
                  <a:pt x="4686300" y="163815"/>
                  <a:pt x="4686300" y="220865"/>
                </a:cubicBezTo>
                <a:cubicBezTo>
                  <a:pt x="4686300" y="238578"/>
                  <a:pt x="4705974" y="246137"/>
                  <a:pt x="4785894" y="259115"/>
                </a:cubicBezTo>
                <a:cubicBezTo>
                  <a:pt x="4840670" y="268008"/>
                  <a:pt x="4892172" y="279417"/>
                  <a:pt x="4900343" y="284469"/>
                </a:cubicBezTo>
                <a:cubicBezTo>
                  <a:pt x="4918435" y="295649"/>
                  <a:pt x="4905391" y="374088"/>
                  <a:pt x="4884079" y="382269"/>
                </a:cubicBezTo>
                <a:cubicBezTo>
                  <a:pt x="4876098" y="385328"/>
                  <a:pt x="4824445" y="379203"/>
                  <a:pt x="4769294" y="368651"/>
                </a:cubicBezTo>
                <a:cubicBezTo>
                  <a:pt x="4714143" y="358099"/>
                  <a:pt x="4666948" y="351534"/>
                  <a:pt x="4664416" y="354065"/>
                </a:cubicBezTo>
                <a:cubicBezTo>
                  <a:pt x="4661885" y="356600"/>
                  <a:pt x="4656583" y="378582"/>
                  <a:pt x="4652633" y="402917"/>
                </a:cubicBezTo>
                <a:lnTo>
                  <a:pt x="4645454" y="447162"/>
                </a:lnTo>
                <a:lnTo>
                  <a:pt x="4883150" y="482468"/>
                </a:lnTo>
                <a:lnTo>
                  <a:pt x="4885870" y="533084"/>
                </a:lnTo>
                <a:cubicBezTo>
                  <a:pt x="4887367" y="560927"/>
                  <a:pt x="4883543" y="588753"/>
                  <a:pt x="4877372" y="594922"/>
                </a:cubicBezTo>
                <a:cubicBezTo>
                  <a:pt x="4870881" y="601414"/>
                  <a:pt x="4837627" y="597720"/>
                  <a:pt x="4798452" y="586155"/>
                </a:cubicBezTo>
                <a:cubicBezTo>
                  <a:pt x="4761216" y="575158"/>
                  <a:pt x="4679315" y="556512"/>
                  <a:pt x="4616450" y="544717"/>
                </a:cubicBezTo>
                <a:cubicBezTo>
                  <a:pt x="4553585" y="532922"/>
                  <a:pt x="4501458" y="520662"/>
                  <a:pt x="4500612" y="517467"/>
                </a:cubicBezTo>
                <a:cubicBezTo>
                  <a:pt x="4494121" y="492973"/>
                  <a:pt x="4512288" y="378160"/>
                  <a:pt x="4546843" y="225293"/>
                </a:cubicBezTo>
                <a:cubicBezTo>
                  <a:pt x="4582323" y="68334"/>
                  <a:pt x="4591342" y="43477"/>
                  <a:pt x="4614801" y="38006"/>
                </a:cubicBezTo>
                <a:cubicBezTo>
                  <a:pt x="4618607" y="37117"/>
                  <a:pt x="4625799" y="37039"/>
                  <a:pt x="4635562" y="37626"/>
                </a:cubicBezTo>
                <a:close/>
                <a:moveTo>
                  <a:pt x="3416005" y="24996"/>
                </a:moveTo>
                <a:cubicBezTo>
                  <a:pt x="3426202" y="25780"/>
                  <a:pt x="3437957" y="27392"/>
                  <a:pt x="3452171" y="29716"/>
                </a:cubicBezTo>
                <a:cubicBezTo>
                  <a:pt x="3530632" y="42543"/>
                  <a:pt x="3565259" y="63174"/>
                  <a:pt x="3600112" y="117854"/>
                </a:cubicBezTo>
                <a:cubicBezTo>
                  <a:pt x="3628638" y="162613"/>
                  <a:pt x="3628123" y="163705"/>
                  <a:pt x="3566278" y="189545"/>
                </a:cubicBezTo>
                <a:cubicBezTo>
                  <a:pt x="3522594" y="207798"/>
                  <a:pt x="3519312" y="207289"/>
                  <a:pt x="3486901" y="177248"/>
                </a:cubicBezTo>
                <a:cubicBezTo>
                  <a:pt x="3444505" y="137957"/>
                  <a:pt x="3390773" y="136908"/>
                  <a:pt x="3346023" y="174493"/>
                </a:cubicBezTo>
                <a:cubicBezTo>
                  <a:pt x="3312672" y="202504"/>
                  <a:pt x="3312257" y="204670"/>
                  <a:pt x="3325022" y="284384"/>
                </a:cubicBezTo>
                <a:cubicBezTo>
                  <a:pt x="3341243" y="385674"/>
                  <a:pt x="3361534" y="416140"/>
                  <a:pt x="3421560" y="429360"/>
                </a:cubicBezTo>
                <a:cubicBezTo>
                  <a:pt x="3477096" y="441583"/>
                  <a:pt x="3498243" y="428452"/>
                  <a:pt x="3524606" y="365355"/>
                </a:cubicBezTo>
                <a:cubicBezTo>
                  <a:pt x="3540206" y="328020"/>
                  <a:pt x="3547974" y="322727"/>
                  <a:pt x="3584197" y="324737"/>
                </a:cubicBezTo>
                <a:cubicBezTo>
                  <a:pt x="3646413" y="328194"/>
                  <a:pt x="3662309" y="344213"/>
                  <a:pt x="3644253" y="385252"/>
                </a:cubicBezTo>
                <a:cubicBezTo>
                  <a:pt x="3581067" y="528861"/>
                  <a:pt x="3539676" y="558783"/>
                  <a:pt x="3416509" y="549871"/>
                </a:cubicBezTo>
                <a:cubicBezTo>
                  <a:pt x="3327738" y="543450"/>
                  <a:pt x="3274920" y="506368"/>
                  <a:pt x="3232065" y="420370"/>
                </a:cubicBezTo>
                <a:cubicBezTo>
                  <a:pt x="3198155" y="352323"/>
                  <a:pt x="3190190" y="252183"/>
                  <a:pt x="3211464" y="161383"/>
                </a:cubicBezTo>
                <a:cubicBezTo>
                  <a:pt x="3222467" y="114424"/>
                  <a:pt x="3230000" y="107601"/>
                  <a:pt x="3342073" y="43104"/>
                </a:cubicBezTo>
                <a:cubicBezTo>
                  <a:pt x="3368858" y="27691"/>
                  <a:pt x="3385416" y="22638"/>
                  <a:pt x="3416005" y="24996"/>
                </a:cubicBezTo>
                <a:close/>
                <a:moveTo>
                  <a:pt x="3752821" y="6215"/>
                </a:moveTo>
                <a:cubicBezTo>
                  <a:pt x="3808436" y="6215"/>
                  <a:pt x="3808444" y="6224"/>
                  <a:pt x="3809533" y="53840"/>
                </a:cubicBezTo>
                <a:cubicBezTo>
                  <a:pt x="3810132" y="80034"/>
                  <a:pt x="3811911" y="190051"/>
                  <a:pt x="3813486" y="298318"/>
                </a:cubicBezTo>
                <a:lnTo>
                  <a:pt x="3816350" y="495165"/>
                </a:lnTo>
                <a:lnTo>
                  <a:pt x="3775150" y="505455"/>
                </a:lnTo>
                <a:cubicBezTo>
                  <a:pt x="3738099" y="514703"/>
                  <a:pt x="3732080" y="512148"/>
                  <a:pt x="3715383" y="480052"/>
                </a:cubicBezTo>
                <a:cubicBezTo>
                  <a:pt x="3693207" y="437433"/>
                  <a:pt x="3666201" y="14506"/>
                  <a:pt x="3685328" y="9392"/>
                </a:cubicBezTo>
                <a:cubicBezTo>
                  <a:pt x="3691857" y="7644"/>
                  <a:pt x="3722229" y="6215"/>
                  <a:pt x="3752821" y="6215"/>
                </a:cubicBezTo>
                <a:close/>
                <a:moveTo>
                  <a:pt x="4275117" y="94"/>
                </a:moveTo>
                <a:cubicBezTo>
                  <a:pt x="4327817" y="-425"/>
                  <a:pt x="4385548" y="1207"/>
                  <a:pt x="4419600" y="4524"/>
                </a:cubicBezTo>
                <a:lnTo>
                  <a:pt x="4502150" y="12565"/>
                </a:lnTo>
                <a:lnTo>
                  <a:pt x="4512617" y="62033"/>
                </a:lnTo>
                <a:cubicBezTo>
                  <a:pt x="4525616" y="123468"/>
                  <a:pt x="4512058" y="133944"/>
                  <a:pt x="4431836" y="124443"/>
                </a:cubicBezTo>
                <a:lnTo>
                  <a:pt x="4372835" y="117458"/>
                </a:lnTo>
                <a:lnTo>
                  <a:pt x="4364308" y="276941"/>
                </a:lnTo>
                <a:cubicBezTo>
                  <a:pt x="4351887" y="509299"/>
                  <a:pt x="4350400" y="514215"/>
                  <a:pt x="4292567" y="514215"/>
                </a:cubicBezTo>
                <a:cubicBezTo>
                  <a:pt x="4209256" y="514215"/>
                  <a:pt x="4203952" y="497336"/>
                  <a:pt x="4222732" y="291968"/>
                </a:cubicBezTo>
                <a:cubicBezTo>
                  <a:pt x="4231674" y="194178"/>
                  <a:pt x="4235337" y="110243"/>
                  <a:pt x="4230870" y="105444"/>
                </a:cubicBezTo>
                <a:cubicBezTo>
                  <a:pt x="4226404" y="100644"/>
                  <a:pt x="4197033" y="94929"/>
                  <a:pt x="4165600" y="92742"/>
                </a:cubicBezTo>
                <a:cubicBezTo>
                  <a:pt x="4109829" y="88861"/>
                  <a:pt x="4108508" y="87769"/>
                  <a:pt x="4110858" y="47490"/>
                </a:cubicBezTo>
                <a:lnTo>
                  <a:pt x="4113267" y="6215"/>
                </a:lnTo>
                <a:lnTo>
                  <a:pt x="4225158" y="1352"/>
                </a:lnTo>
                <a:cubicBezTo>
                  <a:pt x="4240543" y="680"/>
                  <a:pt x="4257551" y="270"/>
                  <a:pt x="4275117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-文本框 95">
            <a:extLst>
              <a:ext uri="{FF2B5EF4-FFF2-40B4-BE49-F238E27FC236}">
                <a16:creationId xmlns:a16="http://schemas.microsoft.com/office/drawing/2014/main" id="{4F290261-1493-4A54-8F21-55F74502D31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 rot="5400000">
            <a:off x="424934" y="929209"/>
            <a:ext cx="80527" cy="27782"/>
          </a:xfrm>
          <a:custGeom>
            <a:avLst/>
            <a:gdLst/>
            <a:ahLst/>
            <a:cxnLst/>
            <a:rect l="l" t="t" r="r" b="b"/>
            <a:pathLst>
              <a:path w="1292423" h="445889">
                <a:moveTo>
                  <a:pt x="462557" y="238423"/>
                </a:moveTo>
                <a:cubicBezTo>
                  <a:pt x="442118" y="238423"/>
                  <a:pt x="426888" y="245467"/>
                  <a:pt x="416867" y="259556"/>
                </a:cubicBezTo>
                <a:cubicBezTo>
                  <a:pt x="406846" y="273646"/>
                  <a:pt x="401835" y="288925"/>
                  <a:pt x="401835" y="305396"/>
                </a:cubicBezTo>
                <a:cubicBezTo>
                  <a:pt x="401835" y="328414"/>
                  <a:pt x="407739" y="346373"/>
                  <a:pt x="419546" y="359271"/>
                </a:cubicBezTo>
                <a:cubicBezTo>
                  <a:pt x="431353" y="372170"/>
                  <a:pt x="446087" y="378619"/>
                  <a:pt x="463748" y="378619"/>
                </a:cubicBezTo>
                <a:cubicBezTo>
                  <a:pt x="481012" y="378619"/>
                  <a:pt x="495299" y="372418"/>
                  <a:pt x="506610" y="360015"/>
                </a:cubicBezTo>
                <a:cubicBezTo>
                  <a:pt x="517921" y="347613"/>
                  <a:pt x="523577" y="329704"/>
                  <a:pt x="523577" y="306289"/>
                </a:cubicBezTo>
                <a:cubicBezTo>
                  <a:pt x="523577" y="285849"/>
                  <a:pt x="517822" y="269429"/>
                  <a:pt x="506313" y="257026"/>
                </a:cubicBezTo>
                <a:cubicBezTo>
                  <a:pt x="494803" y="244624"/>
                  <a:pt x="480218" y="238423"/>
                  <a:pt x="462557" y="238423"/>
                </a:cubicBezTo>
                <a:close/>
                <a:moveTo>
                  <a:pt x="792956" y="69354"/>
                </a:moveTo>
                <a:cubicBezTo>
                  <a:pt x="777477" y="69354"/>
                  <a:pt x="764629" y="75456"/>
                  <a:pt x="754409" y="87660"/>
                </a:cubicBezTo>
                <a:cubicBezTo>
                  <a:pt x="744190" y="99864"/>
                  <a:pt x="739080" y="119856"/>
                  <a:pt x="739080" y="147638"/>
                </a:cubicBezTo>
                <a:cubicBezTo>
                  <a:pt x="739080" y="175816"/>
                  <a:pt x="744636" y="196503"/>
                  <a:pt x="755749" y="209699"/>
                </a:cubicBezTo>
                <a:cubicBezTo>
                  <a:pt x="766861" y="222895"/>
                  <a:pt x="780752" y="229493"/>
                  <a:pt x="797420" y="229493"/>
                </a:cubicBezTo>
                <a:cubicBezTo>
                  <a:pt x="813494" y="229493"/>
                  <a:pt x="827037" y="223143"/>
                  <a:pt x="838051" y="210443"/>
                </a:cubicBezTo>
                <a:cubicBezTo>
                  <a:pt x="849064" y="197743"/>
                  <a:pt x="854570" y="179090"/>
                  <a:pt x="854570" y="154484"/>
                </a:cubicBezTo>
                <a:cubicBezTo>
                  <a:pt x="854570" y="127496"/>
                  <a:pt x="848369" y="106561"/>
                  <a:pt x="835967" y="91678"/>
                </a:cubicBezTo>
                <a:cubicBezTo>
                  <a:pt x="823565" y="76796"/>
                  <a:pt x="809227" y="69354"/>
                  <a:pt x="792956" y="69354"/>
                </a:cubicBezTo>
                <a:close/>
                <a:moveTo>
                  <a:pt x="462259" y="66378"/>
                </a:moveTo>
                <a:cubicBezTo>
                  <a:pt x="446186" y="66378"/>
                  <a:pt x="433387" y="71140"/>
                  <a:pt x="423862" y="80665"/>
                </a:cubicBezTo>
                <a:cubicBezTo>
                  <a:pt x="414337" y="90190"/>
                  <a:pt x="409574" y="102791"/>
                  <a:pt x="409574" y="118467"/>
                </a:cubicBezTo>
                <a:cubicBezTo>
                  <a:pt x="409574" y="135136"/>
                  <a:pt x="414287" y="148134"/>
                  <a:pt x="423713" y="157460"/>
                </a:cubicBezTo>
                <a:cubicBezTo>
                  <a:pt x="433139" y="166787"/>
                  <a:pt x="445690" y="171450"/>
                  <a:pt x="461367" y="171450"/>
                </a:cubicBezTo>
                <a:cubicBezTo>
                  <a:pt x="477241" y="171450"/>
                  <a:pt x="489941" y="166737"/>
                  <a:pt x="499467" y="157312"/>
                </a:cubicBezTo>
                <a:cubicBezTo>
                  <a:pt x="508991" y="147886"/>
                  <a:pt x="513754" y="134839"/>
                  <a:pt x="513754" y="118170"/>
                </a:cubicBezTo>
                <a:cubicBezTo>
                  <a:pt x="513754" y="102493"/>
                  <a:pt x="509041" y="89942"/>
                  <a:pt x="499615" y="80516"/>
                </a:cubicBezTo>
                <a:cubicBezTo>
                  <a:pt x="490189" y="71090"/>
                  <a:pt x="477738" y="66378"/>
                  <a:pt x="462259" y="66378"/>
                </a:cubicBezTo>
                <a:close/>
                <a:moveTo>
                  <a:pt x="1006375" y="7739"/>
                </a:moveTo>
                <a:lnTo>
                  <a:pt x="1292423" y="7739"/>
                </a:lnTo>
                <a:lnTo>
                  <a:pt x="1292423" y="68461"/>
                </a:lnTo>
                <a:cubicBezTo>
                  <a:pt x="1268809" y="91678"/>
                  <a:pt x="1244798" y="125016"/>
                  <a:pt x="1220390" y="168474"/>
                </a:cubicBezTo>
                <a:cubicBezTo>
                  <a:pt x="1195982" y="211931"/>
                  <a:pt x="1177379" y="258118"/>
                  <a:pt x="1164579" y="307033"/>
                </a:cubicBezTo>
                <a:cubicBezTo>
                  <a:pt x="1151780" y="355947"/>
                  <a:pt x="1145480" y="399653"/>
                  <a:pt x="1145678" y="438150"/>
                </a:cubicBezTo>
                <a:lnTo>
                  <a:pt x="1065013" y="438150"/>
                </a:lnTo>
                <a:cubicBezTo>
                  <a:pt x="1066403" y="377825"/>
                  <a:pt x="1078854" y="316310"/>
                  <a:pt x="1102369" y="253603"/>
                </a:cubicBezTo>
                <a:cubicBezTo>
                  <a:pt x="1125884" y="190897"/>
                  <a:pt x="1157287" y="134839"/>
                  <a:pt x="1196577" y="85428"/>
                </a:cubicBezTo>
                <a:lnTo>
                  <a:pt x="1006375" y="85428"/>
                </a:lnTo>
                <a:close/>
                <a:moveTo>
                  <a:pt x="796825" y="0"/>
                </a:moveTo>
                <a:cubicBezTo>
                  <a:pt x="841077" y="0"/>
                  <a:pt x="877391" y="17115"/>
                  <a:pt x="905767" y="51346"/>
                </a:cubicBezTo>
                <a:cubicBezTo>
                  <a:pt x="934144" y="85576"/>
                  <a:pt x="948332" y="141883"/>
                  <a:pt x="948332" y="220266"/>
                </a:cubicBezTo>
                <a:cubicBezTo>
                  <a:pt x="948332" y="300038"/>
                  <a:pt x="933549" y="357585"/>
                  <a:pt x="903981" y="392906"/>
                </a:cubicBezTo>
                <a:cubicBezTo>
                  <a:pt x="874414" y="428228"/>
                  <a:pt x="835917" y="445889"/>
                  <a:pt x="788491" y="445889"/>
                </a:cubicBezTo>
                <a:cubicBezTo>
                  <a:pt x="754359" y="445889"/>
                  <a:pt x="726777" y="436811"/>
                  <a:pt x="705742" y="418654"/>
                </a:cubicBezTo>
                <a:cubicBezTo>
                  <a:pt x="684708" y="400497"/>
                  <a:pt x="671214" y="373360"/>
                  <a:pt x="665261" y="337245"/>
                </a:cubicBezTo>
                <a:lnTo>
                  <a:pt x="746223" y="328315"/>
                </a:lnTo>
                <a:cubicBezTo>
                  <a:pt x="748208" y="344785"/>
                  <a:pt x="753367" y="356989"/>
                  <a:pt x="761702" y="364927"/>
                </a:cubicBezTo>
                <a:cubicBezTo>
                  <a:pt x="770036" y="372864"/>
                  <a:pt x="781049" y="376833"/>
                  <a:pt x="794741" y="376833"/>
                </a:cubicBezTo>
                <a:cubicBezTo>
                  <a:pt x="812006" y="376833"/>
                  <a:pt x="826690" y="368896"/>
                  <a:pt x="838795" y="353021"/>
                </a:cubicBezTo>
                <a:cubicBezTo>
                  <a:pt x="850899" y="337146"/>
                  <a:pt x="858638" y="304205"/>
                  <a:pt x="862012" y="254199"/>
                </a:cubicBezTo>
                <a:cubicBezTo>
                  <a:pt x="840977" y="278606"/>
                  <a:pt x="814684" y="290810"/>
                  <a:pt x="783133" y="290810"/>
                </a:cubicBezTo>
                <a:cubicBezTo>
                  <a:pt x="748803" y="290810"/>
                  <a:pt x="719186" y="277565"/>
                  <a:pt x="694283" y="251073"/>
                </a:cubicBezTo>
                <a:cubicBezTo>
                  <a:pt x="669379" y="224582"/>
                  <a:pt x="656927" y="190103"/>
                  <a:pt x="656927" y="147638"/>
                </a:cubicBezTo>
                <a:cubicBezTo>
                  <a:pt x="656927" y="103386"/>
                  <a:pt x="670073" y="67717"/>
                  <a:pt x="696366" y="40630"/>
                </a:cubicBezTo>
                <a:cubicBezTo>
                  <a:pt x="722659" y="13544"/>
                  <a:pt x="756145" y="0"/>
                  <a:pt x="796825" y="0"/>
                </a:cubicBezTo>
                <a:close/>
                <a:moveTo>
                  <a:pt x="461367" y="0"/>
                </a:moveTo>
                <a:cubicBezTo>
                  <a:pt x="502840" y="0"/>
                  <a:pt x="535036" y="10617"/>
                  <a:pt x="557956" y="31849"/>
                </a:cubicBezTo>
                <a:cubicBezTo>
                  <a:pt x="580875" y="53082"/>
                  <a:pt x="592335" y="79971"/>
                  <a:pt x="592335" y="112514"/>
                </a:cubicBezTo>
                <a:cubicBezTo>
                  <a:pt x="592335" y="132755"/>
                  <a:pt x="587077" y="150763"/>
                  <a:pt x="576559" y="166539"/>
                </a:cubicBezTo>
                <a:cubicBezTo>
                  <a:pt x="566042" y="182315"/>
                  <a:pt x="551259" y="194370"/>
                  <a:pt x="532209" y="202704"/>
                </a:cubicBezTo>
                <a:cubicBezTo>
                  <a:pt x="556418" y="212428"/>
                  <a:pt x="574823" y="226616"/>
                  <a:pt x="587424" y="245269"/>
                </a:cubicBezTo>
                <a:cubicBezTo>
                  <a:pt x="600025" y="263922"/>
                  <a:pt x="606325" y="285453"/>
                  <a:pt x="606325" y="309860"/>
                </a:cubicBezTo>
                <a:cubicBezTo>
                  <a:pt x="606325" y="350143"/>
                  <a:pt x="593476" y="382885"/>
                  <a:pt x="567779" y="408087"/>
                </a:cubicBezTo>
                <a:cubicBezTo>
                  <a:pt x="542081" y="433288"/>
                  <a:pt x="507900" y="445889"/>
                  <a:pt x="465236" y="445889"/>
                </a:cubicBezTo>
                <a:cubicBezTo>
                  <a:pt x="425549" y="445889"/>
                  <a:pt x="392509" y="435471"/>
                  <a:pt x="366117" y="414635"/>
                </a:cubicBezTo>
                <a:cubicBezTo>
                  <a:pt x="334962" y="390029"/>
                  <a:pt x="319384" y="356295"/>
                  <a:pt x="319384" y="313432"/>
                </a:cubicBezTo>
                <a:cubicBezTo>
                  <a:pt x="319384" y="289818"/>
                  <a:pt x="325238" y="268139"/>
                  <a:pt x="336946" y="248394"/>
                </a:cubicBezTo>
                <a:cubicBezTo>
                  <a:pt x="348654" y="228650"/>
                  <a:pt x="367109" y="213420"/>
                  <a:pt x="392310" y="202704"/>
                </a:cubicBezTo>
                <a:cubicBezTo>
                  <a:pt x="370681" y="193576"/>
                  <a:pt x="354954" y="181025"/>
                  <a:pt x="345132" y="165051"/>
                </a:cubicBezTo>
                <a:cubicBezTo>
                  <a:pt x="335309" y="149076"/>
                  <a:pt x="330398" y="131564"/>
                  <a:pt x="330398" y="112514"/>
                </a:cubicBezTo>
                <a:cubicBezTo>
                  <a:pt x="330398" y="79971"/>
                  <a:pt x="341758" y="53082"/>
                  <a:pt x="364479" y="31849"/>
                </a:cubicBezTo>
                <a:cubicBezTo>
                  <a:pt x="387201" y="10617"/>
                  <a:pt x="419496" y="0"/>
                  <a:pt x="461367" y="0"/>
                </a:cubicBezTo>
                <a:close/>
                <a:moveTo>
                  <a:pt x="123824" y="0"/>
                </a:moveTo>
                <a:lnTo>
                  <a:pt x="191690" y="0"/>
                </a:lnTo>
                <a:lnTo>
                  <a:pt x="191690" y="438150"/>
                </a:lnTo>
                <a:lnTo>
                  <a:pt x="108049" y="438150"/>
                </a:lnTo>
                <a:lnTo>
                  <a:pt x="108049" y="122932"/>
                </a:lnTo>
                <a:cubicBezTo>
                  <a:pt x="77489" y="151507"/>
                  <a:pt x="41473" y="172641"/>
                  <a:pt x="0" y="186333"/>
                </a:cubicBezTo>
                <a:lnTo>
                  <a:pt x="0" y="110431"/>
                </a:lnTo>
                <a:cubicBezTo>
                  <a:pt x="21827" y="103287"/>
                  <a:pt x="45541" y="89744"/>
                  <a:pt x="71139" y="69801"/>
                </a:cubicBezTo>
                <a:cubicBezTo>
                  <a:pt x="96738" y="49858"/>
                  <a:pt x="114299" y="26591"/>
                  <a:pt x="1238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C68B200F-37A8-4810-8D38-9E87061AF34A}"/>
              </a:ext>
            </a:extLst>
          </p:cNvPr>
          <p:cNvSpPr/>
          <p:nvPr userDrawn="1"/>
        </p:nvSpPr>
        <p:spPr>
          <a:xfrm rot="5400000">
            <a:off x="467522" y="817036"/>
            <a:ext cx="322949" cy="245811"/>
          </a:xfrm>
          <a:custGeom>
            <a:avLst/>
            <a:gdLst>
              <a:gd name="connsiteX0" fmla="*/ 339417 w 6783013"/>
              <a:gd name="connsiteY0" fmla="*/ 1676636 h 5162844"/>
              <a:gd name="connsiteX1" fmla="*/ 354562 w 6783013"/>
              <a:gd name="connsiteY1" fmla="*/ 1678045 h 5162844"/>
              <a:gd name="connsiteX2" fmla="*/ 388125 w 6783013"/>
              <a:gd name="connsiteY2" fmla="*/ 1745542 h 5162844"/>
              <a:gd name="connsiteX3" fmla="*/ 462466 w 6783013"/>
              <a:gd name="connsiteY3" fmla="*/ 1915722 h 5162844"/>
              <a:gd name="connsiteX4" fmla="*/ 416627 w 6783013"/>
              <a:gd name="connsiteY4" fmla="*/ 2064456 h 5162844"/>
              <a:gd name="connsiteX5" fmla="*/ 231802 w 6783013"/>
              <a:gd name="connsiteY5" fmla="*/ 2716462 h 5162844"/>
              <a:gd name="connsiteX6" fmla="*/ 461645 w 6783013"/>
              <a:gd name="connsiteY6" fmla="*/ 3494257 h 5162844"/>
              <a:gd name="connsiteX7" fmla="*/ 1068007 w 6783013"/>
              <a:gd name="connsiteY7" fmla="*/ 4010565 h 5162844"/>
              <a:gd name="connsiteX8" fmla="*/ 1392022 w 6783013"/>
              <a:gd name="connsiteY8" fmla="*/ 4199263 h 5162844"/>
              <a:gd name="connsiteX9" fmla="*/ 809897 w 6783013"/>
              <a:gd name="connsiteY9" fmla="*/ 3957216 h 5162844"/>
              <a:gd name="connsiteX10" fmla="*/ 96412 w 6783013"/>
              <a:gd name="connsiteY10" fmla="*/ 3161991 h 5162844"/>
              <a:gd name="connsiteX11" fmla="*/ 8 w 6783013"/>
              <a:gd name="connsiteY11" fmla="*/ 2633384 h 5162844"/>
              <a:gd name="connsiteX12" fmla="*/ 58213 w 6783013"/>
              <a:gd name="connsiteY12" fmla="*/ 2214284 h 5162844"/>
              <a:gd name="connsiteX13" fmla="*/ 270692 w 6783013"/>
              <a:gd name="connsiteY13" fmla="*/ 1760447 h 5162844"/>
              <a:gd name="connsiteX14" fmla="*/ 339417 w 6783013"/>
              <a:gd name="connsiteY14" fmla="*/ 1676636 h 5162844"/>
              <a:gd name="connsiteX15" fmla="*/ 3754737 w 6783013"/>
              <a:gd name="connsiteY15" fmla="*/ 7 h 5162844"/>
              <a:gd name="connsiteX16" fmla="*/ 4204155 w 6783013"/>
              <a:gd name="connsiteY16" fmla="*/ 10991 h 5162844"/>
              <a:gd name="connsiteX17" fmla="*/ 4653648 w 6783013"/>
              <a:gd name="connsiteY17" fmla="*/ 61847 h 5162844"/>
              <a:gd name="connsiteX18" fmla="*/ 4786998 w 6783013"/>
              <a:gd name="connsiteY18" fmla="*/ 84901 h 5162844"/>
              <a:gd name="connsiteX19" fmla="*/ 5668977 w 6783013"/>
              <a:gd name="connsiteY19" fmla="*/ 375704 h 5162844"/>
              <a:gd name="connsiteX20" fmla="*/ 6351440 w 6783013"/>
              <a:gd name="connsiteY20" fmla="*/ 899834 h 5162844"/>
              <a:gd name="connsiteX21" fmla="*/ 6769120 w 6783013"/>
              <a:gd name="connsiteY21" fmla="*/ 1893976 h 5162844"/>
              <a:gd name="connsiteX22" fmla="*/ 6676677 w 6783013"/>
              <a:gd name="connsiteY22" fmla="*/ 2639358 h 5162844"/>
              <a:gd name="connsiteX23" fmla="*/ 6412782 w 6783013"/>
              <a:gd name="connsiteY23" fmla="*/ 3160434 h 5162844"/>
              <a:gd name="connsiteX24" fmla="*/ 6165769 w 6783013"/>
              <a:gd name="connsiteY24" fmla="*/ 3490634 h 5162844"/>
              <a:gd name="connsiteX25" fmla="*/ 5798917 w 6783013"/>
              <a:gd name="connsiteY25" fmla="*/ 3875497 h 5162844"/>
              <a:gd name="connsiteX26" fmla="*/ 5333098 w 6783013"/>
              <a:gd name="connsiteY26" fmla="*/ 4220168 h 5162844"/>
              <a:gd name="connsiteX27" fmla="*/ 4926698 w 6783013"/>
              <a:gd name="connsiteY27" fmla="*/ 4462690 h 5162844"/>
              <a:gd name="connsiteX28" fmla="*/ 4463148 w 6783013"/>
              <a:gd name="connsiteY28" fmla="*/ 4681198 h 5162844"/>
              <a:gd name="connsiteX29" fmla="*/ 3961498 w 6783013"/>
              <a:gd name="connsiteY29" fmla="*/ 4861836 h 5162844"/>
              <a:gd name="connsiteX30" fmla="*/ 3809098 w 6783013"/>
              <a:gd name="connsiteY30" fmla="*/ 4906602 h 5162844"/>
              <a:gd name="connsiteX31" fmla="*/ 3669398 w 6783013"/>
              <a:gd name="connsiteY31" fmla="*/ 4944004 h 5162844"/>
              <a:gd name="connsiteX32" fmla="*/ 3542398 w 6783013"/>
              <a:gd name="connsiteY32" fmla="*/ 4976221 h 5162844"/>
              <a:gd name="connsiteX33" fmla="*/ 2970898 w 6783013"/>
              <a:gd name="connsiteY33" fmla="*/ 5083086 h 5162844"/>
              <a:gd name="connsiteX34" fmla="*/ 2684498 w 6783013"/>
              <a:gd name="connsiteY34" fmla="*/ 5128407 h 5162844"/>
              <a:gd name="connsiteX35" fmla="*/ 1814222 w 6783013"/>
              <a:gd name="connsiteY35" fmla="*/ 5162680 h 5162844"/>
              <a:gd name="connsiteX36" fmla="*/ 1248007 w 6783013"/>
              <a:gd name="connsiteY36" fmla="*/ 5007082 h 5162844"/>
              <a:gd name="connsiteX37" fmla="*/ 1192120 w 6783013"/>
              <a:gd name="connsiteY37" fmla="*/ 4925464 h 5162844"/>
              <a:gd name="connsiteX38" fmla="*/ 1185327 w 6783013"/>
              <a:gd name="connsiteY38" fmla="*/ 4799228 h 5162844"/>
              <a:gd name="connsiteX39" fmla="*/ 1218989 w 6783013"/>
              <a:gd name="connsiteY39" fmla="*/ 4715610 h 5162844"/>
              <a:gd name="connsiteX40" fmla="*/ 1237348 w 6783013"/>
              <a:gd name="connsiteY40" fmla="*/ 4688191 h 5162844"/>
              <a:gd name="connsiteX41" fmla="*/ 1341019 w 6783013"/>
              <a:gd name="connsiteY41" fmla="*/ 4519701 h 5162844"/>
              <a:gd name="connsiteX42" fmla="*/ 1563324 w 6783013"/>
              <a:gd name="connsiteY42" fmla="*/ 4280151 h 5162844"/>
              <a:gd name="connsiteX43" fmla="*/ 1580248 w 6783013"/>
              <a:gd name="connsiteY43" fmla="*/ 4270019 h 5162844"/>
              <a:gd name="connsiteX44" fmla="*/ 2023164 w 6783013"/>
              <a:gd name="connsiteY44" fmla="*/ 3739117 h 5162844"/>
              <a:gd name="connsiteX45" fmla="*/ 2194659 w 6783013"/>
              <a:gd name="connsiteY45" fmla="*/ 3547784 h 5162844"/>
              <a:gd name="connsiteX46" fmla="*/ 2367304 w 6783013"/>
              <a:gd name="connsiteY46" fmla="*/ 3357284 h 5162844"/>
              <a:gd name="connsiteX47" fmla="*/ 2513309 w 6783013"/>
              <a:gd name="connsiteY47" fmla="*/ 3196609 h 5162844"/>
              <a:gd name="connsiteX48" fmla="*/ 2583548 w 6783013"/>
              <a:gd name="connsiteY48" fmla="*/ 3120004 h 5162844"/>
              <a:gd name="connsiteX49" fmla="*/ 2920269 w 6783013"/>
              <a:gd name="connsiteY49" fmla="*/ 2748951 h 5162844"/>
              <a:gd name="connsiteX50" fmla="*/ 3002855 w 6783013"/>
              <a:gd name="connsiteY50" fmla="*/ 2658784 h 5162844"/>
              <a:gd name="connsiteX51" fmla="*/ 3391098 w 6783013"/>
              <a:gd name="connsiteY51" fmla="*/ 2240669 h 5162844"/>
              <a:gd name="connsiteX52" fmla="*/ 3491598 w 6783013"/>
              <a:gd name="connsiteY52" fmla="*/ 2131569 h 5162844"/>
              <a:gd name="connsiteX53" fmla="*/ 3809098 w 6783013"/>
              <a:gd name="connsiteY53" fmla="*/ 1787729 h 5162844"/>
              <a:gd name="connsiteX54" fmla="*/ 3993248 w 6783013"/>
              <a:gd name="connsiteY54" fmla="*/ 1586749 h 5162844"/>
              <a:gd name="connsiteX55" fmla="*/ 4151998 w 6783013"/>
              <a:gd name="connsiteY55" fmla="*/ 1414703 h 5162844"/>
              <a:gd name="connsiteX56" fmla="*/ 4700523 w 6783013"/>
              <a:gd name="connsiteY56" fmla="*/ 1420794 h 5162844"/>
              <a:gd name="connsiteX57" fmla="*/ 5256428 w 6783013"/>
              <a:gd name="connsiteY57" fmla="*/ 1438824 h 5162844"/>
              <a:gd name="connsiteX58" fmla="*/ 5216258 w 6783013"/>
              <a:gd name="connsiteY58" fmla="*/ 1492799 h 5162844"/>
              <a:gd name="connsiteX59" fmla="*/ 5041376 w 6783013"/>
              <a:gd name="connsiteY59" fmla="*/ 1680884 h 5162844"/>
              <a:gd name="connsiteX60" fmla="*/ 4906933 w 6783013"/>
              <a:gd name="connsiteY60" fmla="*/ 1833284 h 5162844"/>
              <a:gd name="connsiteX61" fmla="*/ 4831788 w 6783013"/>
              <a:gd name="connsiteY61" fmla="*/ 1934351 h 5162844"/>
              <a:gd name="connsiteX62" fmla="*/ 4718226 w 6783013"/>
              <a:gd name="connsiteY62" fmla="*/ 2067238 h 5162844"/>
              <a:gd name="connsiteX63" fmla="*/ 4481826 w 6783013"/>
              <a:gd name="connsiteY63" fmla="*/ 2322184 h 5162844"/>
              <a:gd name="connsiteX64" fmla="*/ 4298048 w 6783013"/>
              <a:gd name="connsiteY64" fmla="*/ 2531410 h 5162844"/>
              <a:gd name="connsiteX65" fmla="*/ 4196448 w 6783013"/>
              <a:gd name="connsiteY65" fmla="*/ 2645250 h 5162844"/>
              <a:gd name="connsiteX66" fmla="*/ 4113848 w 6783013"/>
              <a:gd name="connsiteY66" fmla="*/ 2739757 h 5162844"/>
              <a:gd name="connsiteX67" fmla="*/ 3845180 w 6783013"/>
              <a:gd name="connsiteY67" fmla="*/ 3058973 h 5162844"/>
              <a:gd name="connsiteX68" fmla="*/ 3794211 w 6783013"/>
              <a:gd name="connsiteY68" fmla="*/ 3117696 h 5162844"/>
              <a:gd name="connsiteX69" fmla="*/ 3581270 w 6783013"/>
              <a:gd name="connsiteY69" fmla="*/ 3352507 h 5162844"/>
              <a:gd name="connsiteX70" fmla="*/ 3409300 w 6783013"/>
              <a:gd name="connsiteY70" fmla="*/ 3547784 h 5162844"/>
              <a:gd name="connsiteX71" fmla="*/ 3276727 w 6783013"/>
              <a:gd name="connsiteY71" fmla="*/ 3700184 h 5162844"/>
              <a:gd name="connsiteX72" fmla="*/ 3099428 w 6783013"/>
              <a:gd name="connsiteY72" fmla="*/ 3903384 h 5162844"/>
              <a:gd name="connsiteX73" fmla="*/ 2837548 w 6783013"/>
              <a:gd name="connsiteY73" fmla="*/ 4239917 h 5162844"/>
              <a:gd name="connsiteX74" fmla="*/ 3199498 w 6783013"/>
              <a:gd name="connsiteY74" fmla="*/ 4200975 h 5162844"/>
              <a:gd name="connsiteX75" fmla="*/ 3434007 w 6783013"/>
              <a:gd name="connsiteY75" fmla="*/ 4170007 h 5162844"/>
              <a:gd name="connsiteX76" fmla="*/ 3586407 w 6783013"/>
              <a:gd name="connsiteY76" fmla="*/ 4137293 h 5162844"/>
              <a:gd name="connsiteX77" fmla="*/ 3694798 w 6783013"/>
              <a:gd name="connsiteY77" fmla="*/ 4100763 h 5162844"/>
              <a:gd name="connsiteX78" fmla="*/ 3994164 w 6783013"/>
              <a:gd name="connsiteY78" fmla="*/ 4030384 h 5162844"/>
              <a:gd name="connsiteX79" fmla="*/ 4042129 w 6783013"/>
              <a:gd name="connsiteY79" fmla="*/ 4006806 h 5162844"/>
              <a:gd name="connsiteX80" fmla="*/ 4234548 w 6783013"/>
              <a:gd name="connsiteY80" fmla="*/ 3921925 h 5162844"/>
              <a:gd name="connsiteX81" fmla="*/ 5002898 w 6783013"/>
              <a:gd name="connsiteY81" fmla="*/ 3518862 h 5162844"/>
              <a:gd name="connsiteX82" fmla="*/ 5131080 w 6783013"/>
              <a:gd name="connsiteY82" fmla="*/ 3435901 h 5162844"/>
              <a:gd name="connsiteX83" fmla="*/ 5351356 w 6783013"/>
              <a:gd name="connsiteY83" fmla="*/ 3276163 h 5162844"/>
              <a:gd name="connsiteX84" fmla="*/ 5811244 w 6783013"/>
              <a:gd name="connsiteY84" fmla="*/ 2779434 h 5162844"/>
              <a:gd name="connsiteX85" fmla="*/ 5914835 w 6783013"/>
              <a:gd name="connsiteY85" fmla="*/ 2623878 h 5162844"/>
              <a:gd name="connsiteX86" fmla="*/ 6046181 w 6783013"/>
              <a:gd name="connsiteY86" fmla="*/ 2233334 h 5162844"/>
              <a:gd name="connsiteX87" fmla="*/ 6068078 w 6783013"/>
              <a:gd name="connsiteY87" fmla="*/ 1915834 h 5162844"/>
              <a:gd name="connsiteX88" fmla="*/ 6032517 w 6783013"/>
              <a:gd name="connsiteY88" fmla="*/ 1598334 h 5162844"/>
              <a:gd name="connsiteX89" fmla="*/ 5462130 w 6783013"/>
              <a:gd name="connsiteY89" fmla="*/ 922362 h 5162844"/>
              <a:gd name="connsiteX90" fmla="*/ 4499926 w 6783013"/>
              <a:gd name="connsiteY90" fmla="*/ 543373 h 5162844"/>
              <a:gd name="connsiteX91" fmla="*/ 4377151 w 6783013"/>
              <a:gd name="connsiteY91" fmla="*/ 520628 h 5162844"/>
              <a:gd name="connsiteX92" fmla="*/ 4120175 w 6783013"/>
              <a:gd name="connsiteY92" fmla="*/ 486612 h 5162844"/>
              <a:gd name="connsiteX93" fmla="*/ 3656698 w 6783013"/>
              <a:gd name="connsiteY93" fmla="*/ 473803 h 5162844"/>
              <a:gd name="connsiteX94" fmla="*/ 3265996 w 6783013"/>
              <a:gd name="connsiteY94" fmla="*/ 520358 h 5162844"/>
              <a:gd name="connsiteX95" fmla="*/ 2942146 w 6783013"/>
              <a:gd name="connsiteY95" fmla="*/ 577737 h 5162844"/>
              <a:gd name="connsiteX96" fmla="*/ 2342248 w 6783013"/>
              <a:gd name="connsiteY96" fmla="*/ 734184 h 5162844"/>
              <a:gd name="connsiteX97" fmla="*/ 1633131 w 6783013"/>
              <a:gd name="connsiteY97" fmla="*/ 1025157 h 5162844"/>
              <a:gd name="connsiteX98" fmla="*/ 1488240 w 6783013"/>
              <a:gd name="connsiteY98" fmla="*/ 1096684 h 5162844"/>
              <a:gd name="connsiteX99" fmla="*/ 1378208 w 6783013"/>
              <a:gd name="connsiteY99" fmla="*/ 1047488 h 5162844"/>
              <a:gd name="connsiteX100" fmla="*/ 1127262 w 6783013"/>
              <a:gd name="connsiteY100" fmla="*/ 963271 h 5162844"/>
              <a:gd name="connsiteX101" fmla="*/ 1059548 w 6783013"/>
              <a:gd name="connsiteY101" fmla="*/ 936600 h 5162844"/>
              <a:gd name="connsiteX102" fmla="*/ 1332338 w 6783013"/>
              <a:gd name="connsiteY102" fmla="*/ 741084 h 5162844"/>
              <a:gd name="connsiteX103" fmla="*/ 1398165 w 6783013"/>
              <a:gd name="connsiteY103" fmla="*/ 690015 h 5162844"/>
              <a:gd name="connsiteX104" fmla="*/ 2075548 w 6783013"/>
              <a:gd name="connsiteY104" fmla="*/ 346838 h 5162844"/>
              <a:gd name="connsiteX105" fmla="*/ 2386698 w 6783013"/>
              <a:gd name="connsiteY105" fmla="*/ 233165 h 5162844"/>
              <a:gd name="connsiteX106" fmla="*/ 2475598 w 6783013"/>
              <a:gd name="connsiteY106" fmla="*/ 208052 h 5162844"/>
              <a:gd name="connsiteX107" fmla="*/ 2551798 w 6783013"/>
              <a:gd name="connsiteY107" fmla="*/ 182631 h 5162844"/>
              <a:gd name="connsiteX108" fmla="*/ 3186798 w 6783013"/>
              <a:gd name="connsiteY108" fmla="*/ 40593 h 5162844"/>
              <a:gd name="connsiteX109" fmla="*/ 3453498 w 6783013"/>
              <a:gd name="connsiteY109" fmla="*/ 12184 h 5162844"/>
              <a:gd name="connsiteX110" fmla="*/ 3754737 w 6783013"/>
              <a:gd name="connsiteY110" fmla="*/ 7 h 51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783013" h="5162844">
                <a:moveTo>
                  <a:pt x="339417" y="1676636"/>
                </a:moveTo>
                <a:cubicBezTo>
                  <a:pt x="344415" y="1675346"/>
                  <a:pt x="349231" y="1676044"/>
                  <a:pt x="354562" y="1678045"/>
                </a:cubicBezTo>
                <a:cubicBezTo>
                  <a:pt x="372662" y="1684840"/>
                  <a:pt x="382180" y="1703981"/>
                  <a:pt x="388125" y="1745542"/>
                </a:cubicBezTo>
                <a:cubicBezTo>
                  <a:pt x="396525" y="1804264"/>
                  <a:pt x="438834" y="1901116"/>
                  <a:pt x="462466" y="1915722"/>
                </a:cubicBezTo>
                <a:cubicBezTo>
                  <a:pt x="487510" y="1931200"/>
                  <a:pt x="474679" y="1972833"/>
                  <a:pt x="416627" y="2064456"/>
                </a:cubicBezTo>
                <a:cubicBezTo>
                  <a:pt x="301045" y="2246877"/>
                  <a:pt x="233879" y="2483820"/>
                  <a:pt x="231802" y="2716462"/>
                </a:cubicBezTo>
                <a:cubicBezTo>
                  <a:pt x="228782" y="3054680"/>
                  <a:pt x="282515" y="3236513"/>
                  <a:pt x="461645" y="3494257"/>
                </a:cubicBezTo>
                <a:cubicBezTo>
                  <a:pt x="587508" y="3675358"/>
                  <a:pt x="860542" y="3907843"/>
                  <a:pt x="1068007" y="4010565"/>
                </a:cubicBezTo>
                <a:cubicBezTo>
                  <a:pt x="1301929" y="4126387"/>
                  <a:pt x="1408402" y="4188395"/>
                  <a:pt x="1392022" y="4199263"/>
                </a:cubicBezTo>
                <a:cubicBezTo>
                  <a:pt x="1360664" y="4220068"/>
                  <a:pt x="1039357" y="4086469"/>
                  <a:pt x="809897" y="3957216"/>
                </a:cubicBezTo>
                <a:cubicBezTo>
                  <a:pt x="495762" y="3780267"/>
                  <a:pt x="183392" y="3432110"/>
                  <a:pt x="96412" y="3161991"/>
                </a:cubicBezTo>
                <a:cubicBezTo>
                  <a:pt x="10193" y="2894234"/>
                  <a:pt x="330" y="2840157"/>
                  <a:pt x="8" y="2633384"/>
                </a:cubicBezTo>
                <a:cubicBezTo>
                  <a:pt x="-300" y="2435510"/>
                  <a:pt x="7340" y="2380496"/>
                  <a:pt x="58213" y="2214284"/>
                </a:cubicBezTo>
                <a:cubicBezTo>
                  <a:pt x="101072" y="2074256"/>
                  <a:pt x="185334" y="1894279"/>
                  <a:pt x="270692" y="1760447"/>
                </a:cubicBezTo>
                <a:cubicBezTo>
                  <a:pt x="307792" y="1702279"/>
                  <a:pt x="324424" y="1680508"/>
                  <a:pt x="339417" y="1676636"/>
                </a:cubicBezTo>
                <a:close/>
                <a:moveTo>
                  <a:pt x="3754737" y="7"/>
                </a:moveTo>
                <a:cubicBezTo>
                  <a:pt x="3872742" y="-181"/>
                  <a:pt x="4015443" y="3492"/>
                  <a:pt x="4204155" y="10991"/>
                </a:cubicBezTo>
                <a:cubicBezTo>
                  <a:pt x="4367399" y="17479"/>
                  <a:pt x="4473081" y="29436"/>
                  <a:pt x="4653648" y="61847"/>
                </a:cubicBezTo>
                <a:cubicBezTo>
                  <a:pt x="4706036" y="71251"/>
                  <a:pt x="4766043" y="81625"/>
                  <a:pt x="4786998" y="84901"/>
                </a:cubicBezTo>
                <a:cubicBezTo>
                  <a:pt x="4916080" y="105080"/>
                  <a:pt x="5521768" y="304784"/>
                  <a:pt x="5668977" y="375704"/>
                </a:cubicBezTo>
                <a:cubicBezTo>
                  <a:pt x="5915000" y="494226"/>
                  <a:pt x="6185065" y="701636"/>
                  <a:pt x="6351440" y="899834"/>
                </a:cubicBezTo>
                <a:cubicBezTo>
                  <a:pt x="6599970" y="1195901"/>
                  <a:pt x="6698052" y="1429354"/>
                  <a:pt x="6769120" y="1893976"/>
                </a:cubicBezTo>
                <a:cubicBezTo>
                  <a:pt x="6805530" y="2132011"/>
                  <a:pt x="6768885" y="2427488"/>
                  <a:pt x="6676677" y="2639358"/>
                </a:cubicBezTo>
                <a:cubicBezTo>
                  <a:pt x="6588009" y="2843096"/>
                  <a:pt x="6480300" y="3055773"/>
                  <a:pt x="6412782" y="3160434"/>
                </a:cubicBezTo>
                <a:cubicBezTo>
                  <a:pt x="6368350" y="3229310"/>
                  <a:pt x="6221293" y="3425890"/>
                  <a:pt x="6165769" y="3490634"/>
                </a:cubicBezTo>
                <a:cubicBezTo>
                  <a:pt x="5964533" y="3725285"/>
                  <a:pt x="5882095" y="3811770"/>
                  <a:pt x="5798917" y="3875497"/>
                </a:cubicBezTo>
                <a:cubicBezTo>
                  <a:pt x="5506991" y="4099153"/>
                  <a:pt x="5448921" y="4142121"/>
                  <a:pt x="5333098" y="4220168"/>
                </a:cubicBezTo>
                <a:cubicBezTo>
                  <a:pt x="5216860" y="4298494"/>
                  <a:pt x="5142500" y="4342869"/>
                  <a:pt x="4926698" y="4462690"/>
                </a:cubicBezTo>
                <a:cubicBezTo>
                  <a:pt x="4804751" y="4530400"/>
                  <a:pt x="4634103" y="4610840"/>
                  <a:pt x="4463148" y="4681198"/>
                </a:cubicBezTo>
                <a:cubicBezTo>
                  <a:pt x="4321656" y="4739431"/>
                  <a:pt x="4057548" y="4834533"/>
                  <a:pt x="3961498" y="4861836"/>
                </a:cubicBezTo>
                <a:cubicBezTo>
                  <a:pt x="3919588" y="4873750"/>
                  <a:pt x="3851008" y="4893894"/>
                  <a:pt x="3809098" y="4906602"/>
                </a:cubicBezTo>
                <a:cubicBezTo>
                  <a:pt x="3767188" y="4919309"/>
                  <a:pt x="3704323" y="4936140"/>
                  <a:pt x="3669398" y="4944004"/>
                </a:cubicBezTo>
                <a:cubicBezTo>
                  <a:pt x="3634473" y="4951868"/>
                  <a:pt x="3577323" y="4966366"/>
                  <a:pt x="3542398" y="4976221"/>
                </a:cubicBezTo>
                <a:cubicBezTo>
                  <a:pt x="3451349" y="5001914"/>
                  <a:pt x="3177807" y="5053063"/>
                  <a:pt x="2970898" y="5083086"/>
                </a:cubicBezTo>
                <a:cubicBezTo>
                  <a:pt x="2873108" y="5097275"/>
                  <a:pt x="2744228" y="5117670"/>
                  <a:pt x="2684498" y="5128407"/>
                </a:cubicBezTo>
                <a:cubicBezTo>
                  <a:pt x="2578199" y="5147517"/>
                  <a:pt x="2141366" y="5164719"/>
                  <a:pt x="1814222" y="5162680"/>
                </a:cubicBezTo>
                <a:cubicBezTo>
                  <a:pt x="1574340" y="5161184"/>
                  <a:pt x="1398403" y="5112836"/>
                  <a:pt x="1248007" y="5007082"/>
                </a:cubicBezTo>
                <a:cubicBezTo>
                  <a:pt x="1229422" y="4994014"/>
                  <a:pt x="1204272" y="4957286"/>
                  <a:pt x="1192120" y="4925464"/>
                </a:cubicBezTo>
                <a:cubicBezTo>
                  <a:pt x="1173045" y="4875517"/>
                  <a:pt x="1172116" y="4858261"/>
                  <a:pt x="1185327" y="4799228"/>
                </a:cubicBezTo>
                <a:cubicBezTo>
                  <a:pt x="1193744" y="4761618"/>
                  <a:pt x="1208892" y="4723991"/>
                  <a:pt x="1218989" y="4715610"/>
                </a:cubicBezTo>
                <a:cubicBezTo>
                  <a:pt x="1229086" y="4707230"/>
                  <a:pt x="1237348" y="4694892"/>
                  <a:pt x="1237348" y="4688191"/>
                </a:cubicBezTo>
                <a:cubicBezTo>
                  <a:pt x="1237348" y="4674728"/>
                  <a:pt x="1307797" y="4560231"/>
                  <a:pt x="1341019" y="4519701"/>
                </a:cubicBezTo>
                <a:cubicBezTo>
                  <a:pt x="1458410" y="4376487"/>
                  <a:pt x="1549424" y="4278412"/>
                  <a:pt x="1563324" y="4280151"/>
                </a:cubicBezTo>
                <a:cubicBezTo>
                  <a:pt x="1572632" y="4281315"/>
                  <a:pt x="1580248" y="4276756"/>
                  <a:pt x="1580248" y="4270019"/>
                </a:cubicBezTo>
                <a:cubicBezTo>
                  <a:pt x="1580248" y="4240480"/>
                  <a:pt x="1671187" y="4131476"/>
                  <a:pt x="2023164" y="3739117"/>
                </a:cubicBezTo>
                <a:cubicBezTo>
                  <a:pt x="2095636" y="3658332"/>
                  <a:pt x="2172808" y="3572231"/>
                  <a:pt x="2194659" y="3547784"/>
                </a:cubicBezTo>
                <a:cubicBezTo>
                  <a:pt x="2216509" y="3523337"/>
                  <a:pt x="2294199" y="3437612"/>
                  <a:pt x="2367304" y="3357284"/>
                </a:cubicBezTo>
                <a:cubicBezTo>
                  <a:pt x="2440408" y="3276956"/>
                  <a:pt x="2506110" y="3204653"/>
                  <a:pt x="2513309" y="3196609"/>
                </a:cubicBezTo>
                <a:cubicBezTo>
                  <a:pt x="2520508" y="3188565"/>
                  <a:pt x="2552115" y="3154093"/>
                  <a:pt x="2583548" y="3120004"/>
                </a:cubicBezTo>
                <a:cubicBezTo>
                  <a:pt x="2825184" y="2857947"/>
                  <a:pt x="2897985" y="2777722"/>
                  <a:pt x="2920269" y="2748951"/>
                </a:cubicBezTo>
                <a:cubicBezTo>
                  <a:pt x="2934332" y="2730792"/>
                  <a:pt x="2971497" y="2690217"/>
                  <a:pt x="3002855" y="2658784"/>
                </a:cubicBezTo>
                <a:cubicBezTo>
                  <a:pt x="3062950" y="2598549"/>
                  <a:pt x="3306758" y="2335981"/>
                  <a:pt x="3391098" y="2240669"/>
                </a:cubicBezTo>
                <a:cubicBezTo>
                  <a:pt x="3418433" y="2209778"/>
                  <a:pt x="3463658" y="2160683"/>
                  <a:pt x="3491598" y="2131569"/>
                </a:cubicBezTo>
                <a:cubicBezTo>
                  <a:pt x="3547254" y="2073572"/>
                  <a:pt x="3768555" y="1833913"/>
                  <a:pt x="3809098" y="1787729"/>
                </a:cubicBezTo>
                <a:cubicBezTo>
                  <a:pt x="3823068" y="1771815"/>
                  <a:pt x="3905936" y="1681375"/>
                  <a:pt x="3993248" y="1586749"/>
                </a:cubicBezTo>
                <a:lnTo>
                  <a:pt x="4151998" y="1414703"/>
                </a:lnTo>
                <a:lnTo>
                  <a:pt x="4700523" y="1420794"/>
                </a:lnTo>
                <a:cubicBezTo>
                  <a:pt x="5022089" y="1424364"/>
                  <a:pt x="5252102" y="1431824"/>
                  <a:pt x="5256428" y="1438824"/>
                </a:cubicBezTo>
                <a:cubicBezTo>
                  <a:pt x="5260487" y="1445391"/>
                  <a:pt x="5242410" y="1469679"/>
                  <a:pt x="5216258" y="1492799"/>
                </a:cubicBezTo>
                <a:cubicBezTo>
                  <a:pt x="5190105" y="1515918"/>
                  <a:pt x="5111409" y="1600556"/>
                  <a:pt x="5041376" y="1680884"/>
                </a:cubicBezTo>
                <a:cubicBezTo>
                  <a:pt x="4971344" y="1761212"/>
                  <a:pt x="4910844" y="1829792"/>
                  <a:pt x="4906933" y="1833284"/>
                </a:cubicBezTo>
                <a:cubicBezTo>
                  <a:pt x="4903021" y="1836776"/>
                  <a:pt x="4869205" y="1882257"/>
                  <a:pt x="4831788" y="1934351"/>
                </a:cubicBezTo>
                <a:cubicBezTo>
                  <a:pt x="4794370" y="1986446"/>
                  <a:pt x="4743267" y="2046245"/>
                  <a:pt x="4718226" y="2067238"/>
                </a:cubicBezTo>
                <a:cubicBezTo>
                  <a:pt x="4670037" y="2107638"/>
                  <a:pt x="4605862" y="2176848"/>
                  <a:pt x="4481826" y="2322184"/>
                </a:cubicBezTo>
                <a:cubicBezTo>
                  <a:pt x="4385718" y="2434795"/>
                  <a:pt x="4338049" y="2489065"/>
                  <a:pt x="4298048" y="2531410"/>
                </a:cubicBezTo>
                <a:cubicBezTo>
                  <a:pt x="4280586" y="2549895"/>
                  <a:pt x="4234865" y="2601123"/>
                  <a:pt x="4196448" y="2645250"/>
                </a:cubicBezTo>
                <a:cubicBezTo>
                  <a:pt x="4158031" y="2689376"/>
                  <a:pt x="4120860" y="2731904"/>
                  <a:pt x="4113848" y="2739757"/>
                </a:cubicBezTo>
                <a:cubicBezTo>
                  <a:pt x="4000734" y="2866421"/>
                  <a:pt x="3846994" y="3049086"/>
                  <a:pt x="3845180" y="3058973"/>
                </a:cubicBezTo>
                <a:cubicBezTo>
                  <a:pt x="3843885" y="3066034"/>
                  <a:pt x="3820949" y="3092459"/>
                  <a:pt x="3794211" y="3117696"/>
                </a:cubicBezTo>
                <a:cubicBezTo>
                  <a:pt x="3767474" y="3142932"/>
                  <a:pt x="3671650" y="3248597"/>
                  <a:pt x="3581270" y="3352507"/>
                </a:cubicBezTo>
                <a:cubicBezTo>
                  <a:pt x="3490889" y="3456417"/>
                  <a:pt x="3413503" y="3544292"/>
                  <a:pt x="3409300" y="3547784"/>
                </a:cubicBezTo>
                <a:cubicBezTo>
                  <a:pt x="3405097" y="3551276"/>
                  <a:pt x="3345440" y="3619856"/>
                  <a:pt x="3276727" y="3700184"/>
                </a:cubicBezTo>
                <a:cubicBezTo>
                  <a:pt x="3208015" y="3780512"/>
                  <a:pt x="3128230" y="3871952"/>
                  <a:pt x="3099428" y="3903384"/>
                </a:cubicBezTo>
                <a:cubicBezTo>
                  <a:pt x="3034018" y="3974767"/>
                  <a:pt x="2837548" y="4227243"/>
                  <a:pt x="2837548" y="4239917"/>
                </a:cubicBezTo>
                <a:cubicBezTo>
                  <a:pt x="2837548" y="4248885"/>
                  <a:pt x="2919051" y="4240116"/>
                  <a:pt x="3199498" y="4200975"/>
                </a:cubicBezTo>
                <a:cubicBezTo>
                  <a:pt x="3269348" y="4191226"/>
                  <a:pt x="3374877" y="4177291"/>
                  <a:pt x="3434007" y="4170007"/>
                </a:cubicBezTo>
                <a:cubicBezTo>
                  <a:pt x="3493137" y="4162724"/>
                  <a:pt x="3561717" y="4148002"/>
                  <a:pt x="3586407" y="4137293"/>
                </a:cubicBezTo>
                <a:cubicBezTo>
                  <a:pt x="3611097" y="4126583"/>
                  <a:pt x="3659873" y="4110145"/>
                  <a:pt x="3694798" y="4100763"/>
                </a:cubicBezTo>
                <a:cubicBezTo>
                  <a:pt x="3801134" y="4072200"/>
                  <a:pt x="3979002" y="4030384"/>
                  <a:pt x="3994164" y="4030384"/>
                </a:cubicBezTo>
                <a:cubicBezTo>
                  <a:pt x="4002027" y="4030384"/>
                  <a:pt x="4023610" y="4019774"/>
                  <a:pt x="4042129" y="4006806"/>
                </a:cubicBezTo>
                <a:cubicBezTo>
                  <a:pt x="4060647" y="3993837"/>
                  <a:pt x="4147236" y="3955641"/>
                  <a:pt x="4234548" y="3921925"/>
                </a:cubicBezTo>
                <a:cubicBezTo>
                  <a:pt x="4593607" y="3783273"/>
                  <a:pt x="4809211" y="3670171"/>
                  <a:pt x="5002898" y="3518862"/>
                </a:cubicBezTo>
                <a:cubicBezTo>
                  <a:pt x="5009883" y="3513405"/>
                  <a:pt x="5067565" y="3476073"/>
                  <a:pt x="5131080" y="3435901"/>
                </a:cubicBezTo>
                <a:cubicBezTo>
                  <a:pt x="5194596" y="3395729"/>
                  <a:pt x="5293720" y="3323847"/>
                  <a:pt x="5351356" y="3276163"/>
                </a:cubicBezTo>
                <a:cubicBezTo>
                  <a:pt x="5483879" y="3166524"/>
                  <a:pt x="5734547" y="2895775"/>
                  <a:pt x="5811244" y="2779434"/>
                </a:cubicBezTo>
                <a:cubicBezTo>
                  <a:pt x="5843478" y="2730539"/>
                  <a:pt x="5890093" y="2660539"/>
                  <a:pt x="5914835" y="2623878"/>
                </a:cubicBezTo>
                <a:cubicBezTo>
                  <a:pt x="5960330" y="2556465"/>
                  <a:pt x="6004362" y="2425544"/>
                  <a:pt x="6046181" y="2233334"/>
                </a:cubicBezTo>
                <a:cubicBezTo>
                  <a:pt x="6062404" y="2158771"/>
                  <a:pt x="6068231" y="2074281"/>
                  <a:pt x="6068078" y="1915834"/>
                </a:cubicBezTo>
                <a:cubicBezTo>
                  <a:pt x="6067882" y="1712760"/>
                  <a:pt x="6065770" y="1693898"/>
                  <a:pt x="6032517" y="1598334"/>
                </a:cubicBezTo>
                <a:cubicBezTo>
                  <a:pt x="5940450" y="1333733"/>
                  <a:pt x="5761130" y="1121219"/>
                  <a:pt x="5462130" y="922362"/>
                </a:cubicBezTo>
                <a:cubicBezTo>
                  <a:pt x="5152083" y="716158"/>
                  <a:pt x="4843840" y="594748"/>
                  <a:pt x="4499926" y="543373"/>
                </a:cubicBezTo>
                <a:cubicBezTo>
                  <a:pt x="4437569" y="534058"/>
                  <a:pt x="4382320" y="523822"/>
                  <a:pt x="4377151" y="520628"/>
                </a:cubicBezTo>
                <a:cubicBezTo>
                  <a:pt x="4371981" y="517433"/>
                  <a:pt x="4256343" y="502126"/>
                  <a:pt x="4120175" y="486612"/>
                </a:cubicBezTo>
                <a:cubicBezTo>
                  <a:pt x="3890892" y="460488"/>
                  <a:pt x="3856645" y="459542"/>
                  <a:pt x="3656698" y="473803"/>
                </a:cubicBezTo>
                <a:cubicBezTo>
                  <a:pt x="3537953" y="482273"/>
                  <a:pt x="3362137" y="503222"/>
                  <a:pt x="3265996" y="520358"/>
                </a:cubicBezTo>
                <a:cubicBezTo>
                  <a:pt x="3169855" y="537493"/>
                  <a:pt x="3024122" y="563314"/>
                  <a:pt x="2942146" y="577737"/>
                </a:cubicBezTo>
                <a:cubicBezTo>
                  <a:pt x="2680417" y="623787"/>
                  <a:pt x="2668790" y="626819"/>
                  <a:pt x="2342248" y="734184"/>
                </a:cubicBezTo>
                <a:cubicBezTo>
                  <a:pt x="2061159" y="826604"/>
                  <a:pt x="1803457" y="932347"/>
                  <a:pt x="1633131" y="1025157"/>
                </a:cubicBezTo>
                <a:cubicBezTo>
                  <a:pt x="1560934" y="1064497"/>
                  <a:pt x="1495733" y="1096684"/>
                  <a:pt x="1488240" y="1096684"/>
                </a:cubicBezTo>
                <a:cubicBezTo>
                  <a:pt x="1480747" y="1096684"/>
                  <a:pt x="1431233" y="1074546"/>
                  <a:pt x="1378208" y="1047488"/>
                </a:cubicBezTo>
                <a:cubicBezTo>
                  <a:pt x="1259606" y="986968"/>
                  <a:pt x="1163705" y="954784"/>
                  <a:pt x="1127262" y="963271"/>
                </a:cubicBezTo>
                <a:cubicBezTo>
                  <a:pt x="1091558" y="971586"/>
                  <a:pt x="1059548" y="958978"/>
                  <a:pt x="1059548" y="936600"/>
                </a:cubicBezTo>
                <a:cubicBezTo>
                  <a:pt x="1059548" y="922884"/>
                  <a:pt x="1313201" y="741084"/>
                  <a:pt x="1332338" y="741084"/>
                </a:cubicBezTo>
                <a:cubicBezTo>
                  <a:pt x="1334754" y="741084"/>
                  <a:pt x="1364376" y="718103"/>
                  <a:pt x="1398165" y="690015"/>
                </a:cubicBezTo>
                <a:cubicBezTo>
                  <a:pt x="1471005" y="629464"/>
                  <a:pt x="1876028" y="424271"/>
                  <a:pt x="2075548" y="346838"/>
                </a:cubicBezTo>
                <a:cubicBezTo>
                  <a:pt x="2202695" y="297493"/>
                  <a:pt x="2350783" y="243392"/>
                  <a:pt x="2386698" y="233165"/>
                </a:cubicBezTo>
                <a:cubicBezTo>
                  <a:pt x="2407653" y="227199"/>
                  <a:pt x="2447658" y="215897"/>
                  <a:pt x="2475598" y="208052"/>
                </a:cubicBezTo>
                <a:cubicBezTo>
                  <a:pt x="2503538" y="200206"/>
                  <a:pt x="2537828" y="188767"/>
                  <a:pt x="2551798" y="182631"/>
                </a:cubicBezTo>
                <a:cubicBezTo>
                  <a:pt x="2605227" y="159167"/>
                  <a:pt x="3026120" y="65020"/>
                  <a:pt x="3186798" y="40593"/>
                </a:cubicBezTo>
                <a:cubicBezTo>
                  <a:pt x="3228708" y="34221"/>
                  <a:pt x="3348723" y="21437"/>
                  <a:pt x="3453498" y="12184"/>
                </a:cubicBezTo>
                <a:cubicBezTo>
                  <a:pt x="3543424" y="4242"/>
                  <a:pt x="3636732" y="194"/>
                  <a:pt x="375473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081361FA-B46C-4178-B277-5C7D30973278}"/>
              </a:ext>
            </a:extLst>
          </p:cNvPr>
          <p:cNvSpPr/>
          <p:nvPr userDrawn="1"/>
        </p:nvSpPr>
        <p:spPr>
          <a:xfrm rot="5400000">
            <a:off x="599641" y="847812"/>
            <a:ext cx="170559" cy="62390"/>
          </a:xfrm>
          <a:custGeom>
            <a:avLst/>
            <a:gdLst/>
            <a:ahLst/>
            <a:cxnLst/>
            <a:rect l="0" t="0" r="0" b="0"/>
            <a:pathLst>
              <a:path w="3582312" h="1310397">
                <a:moveTo>
                  <a:pt x="29855" y="5319"/>
                </a:moveTo>
                <a:cubicBezTo>
                  <a:pt x="8900" y="10781"/>
                  <a:pt x="0" y="144214"/>
                  <a:pt x="14395" y="237094"/>
                </a:cubicBezTo>
                <a:cubicBezTo>
                  <a:pt x="41882" y="414442"/>
                  <a:pt x="185104" y="614437"/>
                  <a:pt x="374899" y="740503"/>
                </a:cubicBezTo>
                <a:cubicBezTo>
                  <a:pt x="468032" y="802363"/>
                  <a:pt x="638400" y="885490"/>
                  <a:pt x="796186" y="946060"/>
                </a:cubicBezTo>
                <a:cubicBezTo>
                  <a:pt x="1026656" y="1034531"/>
                  <a:pt x="1428615" y="1153440"/>
                  <a:pt x="1535481" y="1164761"/>
                </a:cubicBezTo>
                <a:cubicBezTo>
                  <a:pt x="1568924" y="1168304"/>
                  <a:pt x="1662547" y="1185264"/>
                  <a:pt x="1743534" y="1202449"/>
                </a:cubicBezTo>
                <a:cubicBezTo>
                  <a:pt x="1824521" y="1219635"/>
                  <a:pt x="1953108" y="1239304"/>
                  <a:pt x="2029284" y="1246158"/>
                </a:cubicBezTo>
                <a:cubicBezTo>
                  <a:pt x="2354350" y="1275407"/>
                  <a:pt x="2499611" y="1285979"/>
                  <a:pt x="2739286" y="1297833"/>
                </a:cubicBezTo>
                <a:lnTo>
                  <a:pt x="2993286" y="1310396"/>
                </a:lnTo>
                <a:lnTo>
                  <a:pt x="3281586" y="1021395"/>
                </a:lnTo>
                <a:cubicBezTo>
                  <a:pt x="3440151" y="862444"/>
                  <a:pt x="3573025" y="725250"/>
                  <a:pt x="3576861" y="716519"/>
                </a:cubicBezTo>
                <a:cubicBezTo>
                  <a:pt x="3582311" y="704117"/>
                  <a:pt x="3503969" y="699067"/>
                  <a:pt x="3218711" y="693437"/>
                </a:cubicBezTo>
                <a:cubicBezTo>
                  <a:pt x="3017892" y="689473"/>
                  <a:pt x="2836441" y="684319"/>
                  <a:pt x="2815486" y="681984"/>
                </a:cubicBezTo>
                <a:cubicBezTo>
                  <a:pt x="2794531" y="679648"/>
                  <a:pt x="2703091" y="674196"/>
                  <a:pt x="2612286" y="669868"/>
                </a:cubicBezTo>
                <a:cubicBezTo>
                  <a:pt x="1611176" y="622147"/>
                  <a:pt x="707600" y="398662"/>
                  <a:pt x="143663" y="59294"/>
                </a:cubicBezTo>
                <a:cubicBezTo>
                  <a:pt x="132056" y="52309"/>
                  <a:pt x="107508" y="36593"/>
                  <a:pt x="89112" y="24369"/>
                </a:cubicBezTo>
                <a:cubicBezTo>
                  <a:pt x="54481" y="1358"/>
                  <a:pt x="50259" y="0"/>
                  <a:pt x="29855" y="5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C00D460F-E3D6-4A26-87CD-3501313B0A47}"/>
              </a:ext>
            </a:extLst>
          </p:cNvPr>
          <p:cNvSpPr/>
          <p:nvPr userDrawn="1"/>
        </p:nvSpPr>
        <p:spPr>
          <a:xfrm rot="5400000">
            <a:off x="585260" y="831044"/>
            <a:ext cx="134485" cy="65346"/>
          </a:xfrm>
          <a:custGeom>
            <a:avLst/>
            <a:gdLst/>
            <a:ahLst/>
            <a:cxnLst/>
            <a:rect l="0" t="0" r="0" b="0"/>
            <a:pathLst>
              <a:path w="2824627" h="1372491">
                <a:moveTo>
                  <a:pt x="60949" y="34925"/>
                </a:moveTo>
                <a:cubicBezTo>
                  <a:pt x="0" y="191407"/>
                  <a:pt x="63022" y="424046"/>
                  <a:pt x="208462" y="579453"/>
                </a:cubicBezTo>
                <a:cubicBezTo>
                  <a:pt x="350888" y="731640"/>
                  <a:pt x="577290" y="871490"/>
                  <a:pt x="913515" y="1014971"/>
                </a:cubicBezTo>
                <a:cubicBezTo>
                  <a:pt x="1212069" y="1142376"/>
                  <a:pt x="1686135" y="1263541"/>
                  <a:pt x="2257658" y="1358517"/>
                </a:cubicBezTo>
                <a:lnTo>
                  <a:pt x="2341741" y="1372490"/>
                </a:lnTo>
                <a:lnTo>
                  <a:pt x="2403708" y="1286363"/>
                </a:lnTo>
                <a:cubicBezTo>
                  <a:pt x="2437790" y="1238993"/>
                  <a:pt x="2483581" y="1180214"/>
                  <a:pt x="2505466" y="1155743"/>
                </a:cubicBezTo>
                <a:cubicBezTo>
                  <a:pt x="2536030" y="1121566"/>
                  <a:pt x="2784555" y="840421"/>
                  <a:pt x="2820960" y="798837"/>
                </a:cubicBezTo>
                <a:cubicBezTo>
                  <a:pt x="2824626" y="794650"/>
                  <a:pt x="2686179" y="784788"/>
                  <a:pt x="2513300" y="776922"/>
                </a:cubicBezTo>
                <a:cubicBezTo>
                  <a:pt x="2056693" y="756145"/>
                  <a:pt x="1854310" y="740505"/>
                  <a:pt x="1747438" y="717737"/>
                </a:cubicBezTo>
                <a:cubicBezTo>
                  <a:pt x="1695428" y="706657"/>
                  <a:pt x="1592867" y="686191"/>
                  <a:pt x="1519525" y="672259"/>
                </a:cubicBezTo>
                <a:cubicBezTo>
                  <a:pt x="1288738" y="628415"/>
                  <a:pt x="1120401" y="585457"/>
                  <a:pt x="1003720" y="540629"/>
                </a:cubicBezTo>
                <a:cubicBezTo>
                  <a:pt x="588036" y="380926"/>
                  <a:pt x="354113" y="251333"/>
                  <a:pt x="172820" y="80311"/>
                </a:cubicBezTo>
                <a:cubicBezTo>
                  <a:pt x="125996" y="36140"/>
                  <a:pt x="84731" y="0"/>
                  <a:pt x="81119" y="0"/>
                </a:cubicBezTo>
                <a:cubicBezTo>
                  <a:pt x="77507" y="0"/>
                  <a:pt x="68430" y="15716"/>
                  <a:pt x="60949" y="34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D7E545D9-FC32-4FB4-BF32-291D350FA8E0}"/>
              </a:ext>
            </a:extLst>
          </p:cNvPr>
          <p:cNvSpPr/>
          <p:nvPr userDrawn="1"/>
        </p:nvSpPr>
        <p:spPr>
          <a:xfrm rot="5400000">
            <a:off x="574121" y="824281"/>
            <a:ext cx="96393" cy="59201"/>
          </a:xfrm>
          <a:custGeom>
            <a:avLst/>
            <a:gdLst/>
            <a:ahLst/>
            <a:cxnLst/>
            <a:rect l="0" t="0" r="0" b="0"/>
            <a:pathLst>
              <a:path w="2024581" h="1243420">
                <a:moveTo>
                  <a:pt x="11712" y="75492"/>
                </a:moveTo>
                <a:cubicBezTo>
                  <a:pt x="0" y="176400"/>
                  <a:pt x="3068" y="210626"/>
                  <a:pt x="30558" y="285750"/>
                </a:cubicBezTo>
                <a:cubicBezTo>
                  <a:pt x="95469" y="463138"/>
                  <a:pt x="262474" y="669025"/>
                  <a:pt x="437080" y="786919"/>
                </a:cubicBezTo>
                <a:cubicBezTo>
                  <a:pt x="680653" y="951380"/>
                  <a:pt x="1057538" y="1105276"/>
                  <a:pt x="1427680" y="1191419"/>
                </a:cubicBezTo>
                <a:cubicBezTo>
                  <a:pt x="1487052" y="1205237"/>
                  <a:pt x="1557118" y="1222724"/>
                  <a:pt x="1583382" y="1230279"/>
                </a:cubicBezTo>
                <a:cubicBezTo>
                  <a:pt x="1629058" y="1243419"/>
                  <a:pt x="1632486" y="1242234"/>
                  <a:pt x="1662258" y="1203033"/>
                </a:cubicBezTo>
                <a:cubicBezTo>
                  <a:pt x="1679377" y="1180492"/>
                  <a:pt x="1767902" y="1082588"/>
                  <a:pt x="1858982" y="985467"/>
                </a:cubicBezTo>
                <a:cubicBezTo>
                  <a:pt x="1950061" y="888347"/>
                  <a:pt x="2024580" y="803871"/>
                  <a:pt x="2024580" y="797744"/>
                </a:cubicBezTo>
                <a:cubicBezTo>
                  <a:pt x="2024580" y="776602"/>
                  <a:pt x="1979565" y="764975"/>
                  <a:pt x="1815030" y="743619"/>
                </a:cubicBezTo>
                <a:cubicBezTo>
                  <a:pt x="1299818" y="676743"/>
                  <a:pt x="940342" y="579252"/>
                  <a:pt x="593463" y="412326"/>
                </a:cubicBezTo>
                <a:cubicBezTo>
                  <a:pt x="439123" y="338054"/>
                  <a:pt x="290142" y="233237"/>
                  <a:pt x="156434" y="104850"/>
                </a:cubicBezTo>
                <a:cubicBezTo>
                  <a:pt x="96377" y="47182"/>
                  <a:pt x="41217" y="0"/>
                  <a:pt x="33856" y="0"/>
                </a:cubicBezTo>
                <a:cubicBezTo>
                  <a:pt x="26496" y="0"/>
                  <a:pt x="16531" y="33971"/>
                  <a:pt x="11712" y="75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图片包含 游戏机&#10;&#10;描述已自动生成">
            <a:extLst>
              <a:ext uri="{FF2B5EF4-FFF2-40B4-BE49-F238E27FC236}">
                <a16:creationId xmlns:a16="http://schemas.microsoft.com/office/drawing/2014/main" id="{4F055DC4-0715-40D8-882E-9C5F9B95C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67309" y="1997203"/>
            <a:ext cx="1700612" cy="288203"/>
          </a:xfrm>
          <a:prstGeom prst="rect">
            <a:avLst/>
          </a:prstGeom>
        </p:spPr>
      </p:pic>
      <p:sp>
        <p:nvSpPr>
          <p:cNvPr id="48" name="PA-任意多边形 46">
            <a:extLst>
              <a:ext uri="{FF2B5EF4-FFF2-40B4-BE49-F238E27FC236}">
                <a16:creationId xmlns:a16="http://schemas.microsoft.com/office/drawing/2014/main" id="{E24D6EF0-5DC6-4872-81F9-87835B5A4AA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5400000">
            <a:off x="-445431" y="2291650"/>
            <a:ext cx="1804827" cy="80258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7673" userDrawn="1">
          <p15:clr>
            <a:srgbClr val="FBAE40"/>
          </p15:clr>
        </p15:guide>
        <p15:guide id="5" orient="horz" pos="3475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4201" userDrawn="1">
          <p15:clr>
            <a:srgbClr val="FBAE40"/>
          </p15:clr>
        </p15:guide>
        <p15:guide id="8" orient="horz" pos="119" userDrawn="1">
          <p15:clr>
            <a:srgbClr val="FBAE40"/>
          </p15:clr>
        </p15:guide>
        <p15:guide id="9" pos="121" userDrawn="1">
          <p15:clr>
            <a:srgbClr val="FBAE40"/>
          </p15:clr>
        </p15:guide>
        <p15:guide id="10" pos="7559" userDrawn="1">
          <p15:clr>
            <a:srgbClr val="FBAE40"/>
          </p15:clr>
        </p15:guide>
        <p15:guide id="11" orient="horz" pos="3906" userDrawn="1">
          <p15:clr>
            <a:srgbClr val="FBAE40"/>
          </p15:clr>
        </p15:guide>
        <p15:guide id="12" orient="horz" pos="391" userDrawn="1">
          <p15:clr>
            <a:srgbClr val="FBAE40"/>
          </p15:clr>
        </p15:guide>
        <p15:guide id="13" orient="horz" pos="300" userDrawn="1">
          <p15:clr>
            <a:srgbClr val="FBAE40"/>
          </p15:clr>
        </p15:guide>
        <p15:guide id="14" pos="642" userDrawn="1">
          <p15:clr>
            <a:srgbClr val="FBAE40"/>
          </p15:clr>
        </p15:guide>
        <p15:guide id="15" pos="6992" userDrawn="1">
          <p15:clr>
            <a:srgbClr val="FBAE40"/>
          </p15:clr>
        </p15:guide>
        <p15:guide id="16" pos="2729" userDrawn="1">
          <p15:clr>
            <a:srgbClr val="FBAE40"/>
          </p15:clr>
        </p15:guide>
        <p15:guide id="17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版式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745FFA-335C-4DCB-9407-F61C7D2F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5"/>
          <a:stretch/>
        </p:blipFill>
        <p:spPr>
          <a:xfrm>
            <a:off x="0" y="5862"/>
            <a:ext cx="3903785" cy="6858000"/>
          </a:xfrm>
          <a:prstGeom prst="rect">
            <a:avLst/>
          </a:prstGeom>
        </p:spPr>
      </p:pic>
      <p:sp>
        <p:nvSpPr>
          <p:cNvPr id="3" name="Line 34">
            <a:extLst>
              <a:ext uri="{FF2B5EF4-FFF2-40B4-BE49-F238E27FC236}">
                <a16:creationId xmlns:a16="http://schemas.microsoft.com/office/drawing/2014/main" id="{794C1A60-8FAC-46A4-A793-7AD9CC31FF2E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854119" y="1304925"/>
            <a:ext cx="724568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B1EBCC-4EC7-4583-BDA3-2BD8C3845964}"/>
              </a:ext>
            </a:extLst>
          </p:cNvPr>
          <p:cNvSpPr/>
          <p:nvPr userDrawn="1"/>
        </p:nvSpPr>
        <p:spPr>
          <a:xfrm>
            <a:off x="11099800" y="1166425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CONTENTS</a:t>
            </a:r>
            <a:endParaRPr lang="zh-CN" alt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3EFF1E-8FE2-4039-B842-5A80AE62CA64}"/>
              </a:ext>
            </a:extLst>
          </p:cNvPr>
          <p:cNvSpPr txBox="1"/>
          <p:nvPr userDrawn="1"/>
        </p:nvSpPr>
        <p:spPr>
          <a:xfrm>
            <a:off x="8803910" y="535484"/>
            <a:ext cx="337697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4400" spc="500" dirty="0">
                <a:solidFill>
                  <a:schemeClr val="bg1"/>
                </a:solidFill>
                <a:latin typeface="+mj-ea"/>
                <a:ea typeface="+mj-ea"/>
              </a:rPr>
              <a:t>汇报提纲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6F246C-3E30-4B21-A86B-DF894F32CEBC}"/>
              </a:ext>
            </a:extLst>
          </p:cNvPr>
          <p:cNvSpPr/>
          <p:nvPr userDrawn="1"/>
        </p:nvSpPr>
        <p:spPr>
          <a:xfrm>
            <a:off x="2192215" y="2020448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698A5D-9542-41AB-BA03-AEA8D4C71888}"/>
              </a:ext>
            </a:extLst>
          </p:cNvPr>
          <p:cNvSpPr/>
          <p:nvPr userDrawn="1"/>
        </p:nvSpPr>
        <p:spPr>
          <a:xfrm>
            <a:off x="7172155" y="2020448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A757B4-53CC-4C4F-B200-409A22D4C641}"/>
              </a:ext>
            </a:extLst>
          </p:cNvPr>
          <p:cNvSpPr/>
          <p:nvPr userDrawn="1"/>
        </p:nvSpPr>
        <p:spPr>
          <a:xfrm>
            <a:off x="2192215" y="4192233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7A9F59-BA86-4851-816B-E841393CB213}"/>
              </a:ext>
            </a:extLst>
          </p:cNvPr>
          <p:cNvSpPr/>
          <p:nvPr userDrawn="1"/>
        </p:nvSpPr>
        <p:spPr>
          <a:xfrm>
            <a:off x="7172155" y="4192233"/>
            <a:ext cx="4827758" cy="2031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DC9CA4A-B953-426E-9E5C-6EF326369446}"/>
              </a:ext>
            </a:extLst>
          </p:cNvPr>
          <p:cNvCxnSpPr>
            <a:cxnSpLocks/>
          </p:cNvCxnSpPr>
          <p:nvPr userDrawn="1"/>
        </p:nvCxnSpPr>
        <p:spPr>
          <a:xfrm>
            <a:off x="2543908" y="2884931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2D57FE3-BA48-46D8-99B9-376B3E87810E}"/>
              </a:ext>
            </a:extLst>
          </p:cNvPr>
          <p:cNvCxnSpPr>
            <a:cxnSpLocks/>
          </p:cNvCxnSpPr>
          <p:nvPr userDrawn="1"/>
        </p:nvCxnSpPr>
        <p:spPr>
          <a:xfrm>
            <a:off x="7432431" y="2920101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B75996B-36A3-4C34-BD43-4071263B0154}"/>
              </a:ext>
            </a:extLst>
          </p:cNvPr>
          <p:cNvCxnSpPr>
            <a:cxnSpLocks/>
          </p:cNvCxnSpPr>
          <p:nvPr userDrawn="1"/>
        </p:nvCxnSpPr>
        <p:spPr>
          <a:xfrm>
            <a:off x="2555631" y="4983362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81FB925-41F8-43CB-8BCF-2572E3D43CA6}"/>
              </a:ext>
            </a:extLst>
          </p:cNvPr>
          <p:cNvCxnSpPr>
            <a:cxnSpLocks/>
          </p:cNvCxnSpPr>
          <p:nvPr userDrawn="1"/>
        </p:nvCxnSpPr>
        <p:spPr>
          <a:xfrm>
            <a:off x="7444154" y="5018532"/>
            <a:ext cx="427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1FB8CC12-F273-4895-92A9-46137B0FD6A3}"/>
              </a:ext>
            </a:extLst>
          </p:cNvPr>
          <p:cNvSpPr/>
          <p:nvPr userDrawn="1"/>
        </p:nvSpPr>
        <p:spPr>
          <a:xfrm>
            <a:off x="10056909" y="6466513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088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与房屋的城市空拍图&#10;&#10;描述已自动生成">
            <a:extLst>
              <a:ext uri="{FF2B5EF4-FFF2-40B4-BE49-F238E27FC236}">
                <a16:creationId xmlns:a16="http://schemas.microsoft.com/office/drawing/2014/main" id="{D057717B-07E8-40F6-8DC3-199AB5B99D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67EFCF8-445E-4974-9C44-CDFDBA1D0F66}"/>
              </a:ext>
            </a:extLst>
          </p:cNvPr>
          <p:cNvCxnSpPr>
            <a:cxnSpLocks/>
          </p:cNvCxnSpPr>
          <p:nvPr userDrawn="1"/>
        </p:nvCxnSpPr>
        <p:spPr>
          <a:xfrm>
            <a:off x="2457450" y="6541394"/>
            <a:ext cx="7475220" cy="0"/>
          </a:xfrm>
          <a:prstGeom prst="line">
            <a:avLst/>
          </a:prstGeom>
          <a:ln w="9525">
            <a:solidFill>
              <a:schemeClr val="accent5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F35ACCE4-43C7-4EFB-A0FB-A063643F1EBF}"/>
              </a:ext>
            </a:extLst>
          </p:cNvPr>
          <p:cNvSpPr/>
          <p:nvPr userDrawn="1"/>
        </p:nvSpPr>
        <p:spPr>
          <a:xfrm>
            <a:off x="0" y="0"/>
            <a:ext cx="4229418" cy="6858000"/>
          </a:xfrm>
          <a:custGeom>
            <a:avLst/>
            <a:gdLst>
              <a:gd name="connsiteX0" fmla="*/ 0 w 4229418"/>
              <a:gd name="connsiteY0" fmla="*/ 0 h 6858000"/>
              <a:gd name="connsiteX1" fmla="*/ 1905500 w 4229418"/>
              <a:gd name="connsiteY1" fmla="*/ 0 h 6858000"/>
              <a:gd name="connsiteX2" fmla="*/ 1974579 w 4229418"/>
              <a:gd name="connsiteY2" fmla="*/ 27237 h 6858000"/>
              <a:gd name="connsiteX3" fmla="*/ 4229418 w 4229418"/>
              <a:gd name="connsiteY3" fmla="*/ 3429000 h 6858000"/>
              <a:gd name="connsiteX4" fmla="*/ 1974579 w 4229418"/>
              <a:gd name="connsiteY4" fmla="*/ 6830763 h 6858000"/>
              <a:gd name="connsiteX5" fmla="*/ 1905500 w 4229418"/>
              <a:gd name="connsiteY5" fmla="*/ 6858000 h 6858000"/>
              <a:gd name="connsiteX6" fmla="*/ 0 w 422941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9418" h="6858000">
                <a:moveTo>
                  <a:pt x="0" y="0"/>
                </a:moveTo>
                <a:lnTo>
                  <a:pt x="1905500" y="0"/>
                </a:lnTo>
                <a:lnTo>
                  <a:pt x="1974579" y="27237"/>
                </a:lnTo>
                <a:cubicBezTo>
                  <a:pt x="3299653" y="587696"/>
                  <a:pt x="4229418" y="1899769"/>
                  <a:pt x="4229418" y="3429000"/>
                </a:cubicBezTo>
                <a:cubicBezTo>
                  <a:pt x="4229418" y="4958231"/>
                  <a:pt x="3299653" y="6270304"/>
                  <a:pt x="1974579" y="6830763"/>
                </a:cubicBezTo>
                <a:lnTo>
                  <a:pt x="1905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E33F3F7-33F0-4722-AD4D-71AEAB7E9634}"/>
              </a:ext>
            </a:extLst>
          </p:cNvPr>
          <p:cNvSpPr/>
          <p:nvPr userDrawn="1"/>
        </p:nvSpPr>
        <p:spPr>
          <a:xfrm>
            <a:off x="2181" y="0"/>
            <a:ext cx="3926724" cy="6858000"/>
          </a:xfrm>
          <a:custGeom>
            <a:avLst/>
            <a:gdLst>
              <a:gd name="connsiteX0" fmla="*/ 0 w 3926724"/>
              <a:gd name="connsiteY0" fmla="*/ 0 h 6858000"/>
              <a:gd name="connsiteX1" fmla="*/ 497724 w 3926724"/>
              <a:gd name="connsiteY1" fmla="*/ 0 h 6858000"/>
              <a:gd name="connsiteX2" fmla="*/ 3926724 w 3926724"/>
              <a:gd name="connsiteY2" fmla="*/ 3429000 h 6858000"/>
              <a:gd name="connsiteX3" fmla="*/ 497724 w 3926724"/>
              <a:gd name="connsiteY3" fmla="*/ 6858000 h 6858000"/>
              <a:gd name="connsiteX4" fmla="*/ 0 w 39267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6724" h="6858000">
                <a:moveTo>
                  <a:pt x="0" y="0"/>
                </a:moveTo>
                <a:lnTo>
                  <a:pt x="497724" y="0"/>
                </a:lnTo>
                <a:cubicBezTo>
                  <a:pt x="2391508" y="0"/>
                  <a:pt x="3926724" y="1535216"/>
                  <a:pt x="3926724" y="3429000"/>
                </a:cubicBezTo>
                <a:cubicBezTo>
                  <a:pt x="3926724" y="5322784"/>
                  <a:pt x="2391508" y="6858000"/>
                  <a:pt x="49772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F96CE8-6F18-489A-9A99-D595778F1914}"/>
              </a:ext>
            </a:extLst>
          </p:cNvPr>
          <p:cNvSpPr/>
          <p:nvPr userDrawn="1"/>
        </p:nvSpPr>
        <p:spPr>
          <a:xfrm>
            <a:off x="6096000" y="1268413"/>
            <a:ext cx="5242560" cy="424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1C40598-4932-471D-8371-EBEFE9227EB8}"/>
              </a:ext>
            </a:extLst>
          </p:cNvPr>
          <p:cNvSpPr/>
          <p:nvPr userDrawn="1"/>
        </p:nvSpPr>
        <p:spPr>
          <a:xfrm>
            <a:off x="10054807" y="6467392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866085-7CED-4E05-B985-FC36FEFB464E}"/>
              </a:ext>
            </a:extLst>
          </p:cNvPr>
          <p:cNvSpPr/>
          <p:nvPr userDrawn="1"/>
        </p:nvSpPr>
        <p:spPr>
          <a:xfrm>
            <a:off x="11216348" y="1277938"/>
            <a:ext cx="128953" cy="424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D4F367-FCE6-48C8-B1DE-7D3CB5A5F26A}"/>
              </a:ext>
            </a:extLst>
          </p:cNvPr>
          <p:cNvSpPr/>
          <p:nvPr userDrawn="1"/>
        </p:nvSpPr>
        <p:spPr>
          <a:xfrm>
            <a:off x="580708" y="3943815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+mj-lt"/>
              </a:rPr>
              <a:t>CONTENTS</a:t>
            </a:r>
            <a:endParaRPr lang="zh-CN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6ADA56-D72B-4D4F-A23A-666584B7B81E}"/>
              </a:ext>
            </a:extLst>
          </p:cNvPr>
          <p:cNvSpPr txBox="1"/>
          <p:nvPr userDrawn="1"/>
        </p:nvSpPr>
        <p:spPr>
          <a:xfrm>
            <a:off x="580708" y="3224848"/>
            <a:ext cx="321932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spc="500" dirty="0">
                <a:solidFill>
                  <a:schemeClr val="bg1"/>
                </a:solidFill>
                <a:latin typeface="+mj-ea"/>
                <a:ea typeface="+mj-ea"/>
              </a:rPr>
              <a:t>汇报提纲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3784EB0-CA13-442F-AFA0-495F56F0DFF7}"/>
              </a:ext>
            </a:extLst>
          </p:cNvPr>
          <p:cNvCxnSpPr>
            <a:cxnSpLocks/>
          </p:cNvCxnSpPr>
          <p:nvPr userDrawn="1"/>
        </p:nvCxnSpPr>
        <p:spPr>
          <a:xfrm flipH="1">
            <a:off x="580708" y="4478655"/>
            <a:ext cx="24326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: 空心 11">
            <a:extLst>
              <a:ext uri="{FF2B5EF4-FFF2-40B4-BE49-F238E27FC236}">
                <a16:creationId xmlns:a16="http://schemas.microsoft.com/office/drawing/2014/main" id="{B589A9B9-460E-495D-BA06-2A48A31586DC}"/>
              </a:ext>
            </a:extLst>
          </p:cNvPr>
          <p:cNvSpPr/>
          <p:nvPr userDrawn="1"/>
        </p:nvSpPr>
        <p:spPr>
          <a:xfrm>
            <a:off x="588301" y="2600489"/>
            <a:ext cx="514674" cy="514674"/>
          </a:xfrm>
          <a:prstGeom prst="donut">
            <a:avLst>
              <a:gd name="adj" fmla="val 12736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2ECD8170-09F5-4973-A9AE-1DF494116BD3}"/>
              </a:ext>
            </a:extLst>
          </p:cNvPr>
          <p:cNvSpPr/>
          <p:nvPr userDrawn="1"/>
        </p:nvSpPr>
        <p:spPr>
          <a:xfrm>
            <a:off x="580708" y="2592896"/>
            <a:ext cx="529859" cy="529859"/>
          </a:xfrm>
          <a:prstGeom prst="donut">
            <a:avLst>
              <a:gd name="adj" fmla="val 1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1DC1C878-5895-4D16-93B3-A57700497F6E}"/>
              </a:ext>
            </a:extLst>
          </p:cNvPr>
          <p:cNvSpPr/>
          <p:nvPr userDrawn="1"/>
        </p:nvSpPr>
        <p:spPr>
          <a:xfrm>
            <a:off x="647428" y="2979816"/>
            <a:ext cx="386515" cy="122818"/>
          </a:xfrm>
          <a:custGeom>
            <a:avLst/>
            <a:gdLst>
              <a:gd name="connsiteX0" fmla="*/ 3876060 w 9552493"/>
              <a:gd name="connsiteY0" fmla="*/ 2343674 h 3035383"/>
              <a:gd name="connsiteX1" fmla="*/ 3876060 w 9552493"/>
              <a:gd name="connsiteY1" fmla="*/ 2398707 h 3035383"/>
              <a:gd name="connsiteX2" fmla="*/ 3905693 w 9552493"/>
              <a:gd name="connsiteY2" fmla="*/ 2398707 h 3035383"/>
              <a:gd name="connsiteX3" fmla="*/ 3931093 w 9552493"/>
              <a:gd name="connsiteY3" fmla="*/ 2356374 h 3035383"/>
              <a:gd name="connsiteX4" fmla="*/ 3876060 w 9552493"/>
              <a:gd name="connsiteY4" fmla="*/ 2343674 h 3035383"/>
              <a:gd name="connsiteX5" fmla="*/ 4181919 w 9552493"/>
              <a:gd name="connsiteY5" fmla="*/ 2288924 h 3035383"/>
              <a:gd name="connsiteX6" fmla="*/ 4165597 w 9552493"/>
              <a:gd name="connsiteY6" fmla="*/ 2320479 h 3035383"/>
              <a:gd name="connsiteX7" fmla="*/ 4206248 w 9552493"/>
              <a:gd name="connsiteY7" fmla="*/ 2331814 h 3035383"/>
              <a:gd name="connsiteX8" fmla="*/ 4208588 w 9552493"/>
              <a:gd name="connsiteY8" fmla="*/ 2300258 h 3035383"/>
              <a:gd name="connsiteX9" fmla="*/ 4181919 w 9552493"/>
              <a:gd name="connsiteY9" fmla="*/ 2288924 h 3035383"/>
              <a:gd name="connsiteX10" fmla="*/ 3969603 w 9552493"/>
              <a:gd name="connsiteY10" fmla="*/ 2180779 h 3035383"/>
              <a:gd name="connsiteX11" fmla="*/ 3943043 w 9552493"/>
              <a:gd name="connsiteY11" fmla="*/ 2207136 h 3035383"/>
              <a:gd name="connsiteX12" fmla="*/ 3968199 w 9552493"/>
              <a:gd name="connsiteY12" fmla="*/ 2239897 h 3035383"/>
              <a:gd name="connsiteX13" fmla="*/ 3969603 w 9552493"/>
              <a:gd name="connsiteY13" fmla="*/ 2180779 h 3035383"/>
              <a:gd name="connsiteX14" fmla="*/ 5996753 w 9552493"/>
              <a:gd name="connsiteY14" fmla="*/ 2117898 h 3035383"/>
              <a:gd name="connsiteX15" fmla="*/ 6029957 w 9552493"/>
              <a:gd name="connsiteY15" fmla="*/ 2132519 h 3035383"/>
              <a:gd name="connsiteX16" fmla="*/ 5974561 w 9552493"/>
              <a:gd name="connsiteY16" fmla="*/ 2302868 h 3035383"/>
              <a:gd name="connsiteX17" fmla="*/ 5901536 w 9552493"/>
              <a:gd name="connsiteY17" fmla="*/ 2424416 h 3035383"/>
              <a:gd name="connsiteX18" fmla="*/ 5899147 w 9552493"/>
              <a:gd name="connsiteY18" fmla="*/ 2465509 h 3035383"/>
              <a:gd name="connsiteX19" fmla="*/ 5968997 w 9552493"/>
              <a:gd name="connsiteY19" fmla="*/ 2462244 h 3035383"/>
              <a:gd name="connsiteX20" fmla="*/ 6103648 w 9552493"/>
              <a:gd name="connsiteY20" fmla="*/ 2446481 h 3035383"/>
              <a:gd name="connsiteX21" fmla="*/ 6247299 w 9552493"/>
              <a:gd name="connsiteY21" fmla="*/ 2477906 h 3035383"/>
              <a:gd name="connsiteX22" fmla="*/ 6281702 w 9552493"/>
              <a:gd name="connsiteY22" fmla="*/ 2498279 h 3035383"/>
              <a:gd name="connsiteX23" fmla="*/ 6280796 w 9552493"/>
              <a:gd name="connsiteY23" fmla="*/ 2598624 h 3035383"/>
              <a:gd name="connsiteX24" fmla="*/ 6216854 w 9552493"/>
              <a:gd name="connsiteY24" fmla="*/ 2674194 h 3035383"/>
              <a:gd name="connsiteX25" fmla="*/ 6073330 w 9552493"/>
              <a:gd name="connsiteY25" fmla="*/ 2707713 h 3035383"/>
              <a:gd name="connsiteX26" fmla="*/ 5568947 w 9552493"/>
              <a:gd name="connsiteY26" fmla="*/ 2812484 h 3035383"/>
              <a:gd name="connsiteX27" fmla="*/ 5390463 w 9552493"/>
              <a:gd name="connsiteY27" fmla="*/ 2929611 h 3035383"/>
              <a:gd name="connsiteX28" fmla="*/ 5196977 w 9552493"/>
              <a:gd name="connsiteY28" fmla="*/ 2936855 h 3035383"/>
              <a:gd name="connsiteX29" fmla="*/ 5130797 w 9552493"/>
              <a:gd name="connsiteY29" fmla="*/ 2835056 h 3035383"/>
              <a:gd name="connsiteX30" fmla="*/ 5193072 w 9552493"/>
              <a:gd name="connsiteY30" fmla="*/ 2726879 h 3035383"/>
              <a:gd name="connsiteX31" fmla="*/ 5262188 w 9552493"/>
              <a:gd name="connsiteY31" fmla="*/ 2707829 h 3035383"/>
              <a:gd name="connsiteX32" fmla="*/ 5330414 w 9552493"/>
              <a:gd name="connsiteY32" fmla="*/ 2682348 h 3035383"/>
              <a:gd name="connsiteX33" fmla="*/ 5602735 w 9552493"/>
              <a:gd name="connsiteY33" fmla="*/ 2547665 h 3035383"/>
              <a:gd name="connsiteX34" fmla="*/ 5565099 w 9552493"/>
              <a:gd name="connsiteY34" fmla="*/ 2424416 h 3035383"/>
              <a:gd name="connsiteX35" fmla="*/ 5551355 w 9552493"/>
              <a:gd name="connsiteY35" fmla="*/ 2278117 h 3035383"/>
              <a:gd name="connsiteX36" fmla="*/ 5821284 w 9552493"/>
              <a:gd name="connsiteY36" fmla="*/ 2160641 h 3035383"/>
              <a:gd name="connsiteX37" fmla="*/ 5966275 w 9552493"/>
              <a:gd name="connsiteY37" fmla="*/ 2124234 h 3035383"/>
              <a:gd name="connsiteX38" fmla="*/ 5996753 w 9552493"/>
              <a:gd name="connsiteY38" fmla="*/ 2117898 h 3035383"/>
              <a:gd name="connsiteX39" fmla="*/ 3681704 w 9552493"/>
              <a:gd name="connsiteY39" fmla="*/ 1899897 h 3035383"/>
              <a:gd name="connsiteX40" fmla="*/ 3751477 w 9552493"/>
              <a:gd name="connsiteY40" fmla="*/ 1962174 h 3035383"/>
              <a:gd name="connsiteX41" fmla="*/ 3695059 w 9552493"/>
              <a:gd name="connsiteY41" fmla="*/ 2104579 h 3035383"/>
              <a:gd name="connsiteX42" fmla="*/ 3616411 w 9552493"/>
              <a:gd name="connsiteY42" fmla="*/ 2250629 h 3035383"/>
              <a:gd name="connsiteX43" fmla="*/ 3539740 w 9552493"/>
              <a:gd name="connsiteY43" fmla="*/ 2431062 h 3035383"/>
              <a:gd name="connsiteX44" fmla="*/ 3492497 w 9552493"/>
              <a:gd name="connsiteY44" fmla="*/ 2524343 h 3035383"/>
              <a:gd name="connsiteX45" fmla="*/ 3548733 w 9552493"/>
              <a:gd name="connsiteY45" fmla="*/ 2505836 h 3035383"/>
              <a:gd name="connsiteX46" fmla="*/ 3624933 w 9552493"/>
              <a:gd name="connsiteY46" fmla="*/ 2472879 h 3035383"/>
              <a:gd name="connsiteX47" fmla="*/ 3644897 w 9552493"/>
              <a:gd name="connsiteY47" fmla="*/ 2446376 h 3035383"/>
              <a:gd name="connsiteX48" fmla="*/ 3682997 w 9552493"/>
              <a:gd name="connsiteY48" fmla="*/ 2405491 h 3035383"/>
              <a:gd name="connsiteX49" fmla="*/ 3721097 w 9552493"/>
              <a:gd name="connsiteY49" fmla="*/ 2306068 h 3035383"/>
              <a:gd name="connsiteX50" fmla="*/ 3763444 w 9552493"/>
              <a:gd name="connsiteY50" fmla="*/ 2141148 h 3035383"/>
              <a:gd name="connsiteX51" fmla="*/ 3906581 w 9552493"/>
              <a:gd name="connsiteY51" fmla="*/ 2018887 h 3035383"/>
              <a:gd name="connsiteX52" fmla="*/ 4112764 w 9552493"/>
              <a:gd name="connsiteY52" fmla="*/ 2017915 h 3035383"/>
              <a:gd name="connsiteX53" fmla="*/ 4287504 w 9552493"/>
              <a:gd name="connsiteY53" fmla="*/ 2023127 h 3035383"/>
              <a:gd name="connsiteX54" fmla="*/ 4237076 w 9552493"/>
              <a:gd name="connsiteY54" fmla="*/ 2134794 h 3035383"/>
              <a:gd name="connsiteX55" fmla="*/ 4207494 w 9552493"/>
              <a:gd name="connsiteY55" fmla="*/ 2182652 h 3035383"/>
              <a:gd name="connsiteX56" fmla="*/ 4311594 w 9552493"/>
              <a:gd name="connsiteY56" fmla="*/ 2120771 h 3035383"/>
              <a:gd name="connsiteX57" fmla="*/ 4337000 w 9552493"/>
              <a:gd name="connsiteY57" fmla="*/ 2057401 h 3035383"/>
              <a:gd name="connsiteX58" fmla="*/ 4423623 w 9552493"/>
              <a:gd name="connsiteY58" fmla="*/ 2029131 h 3035383"/>
              <a:gd name="connsiteX59" fmla="*/ 4521197 w 9552493"/>
              <a:gd name="connsiteY59" fmla="*/ 2134295 h 3035383"/>
              <a:gd name="connsiteX60" fmla="*/ 4494222 w 9552493"/>
              <a:gd name="connsiteY60" fmla="*/ 2203082 h 3035383"/>
              <a:gd name="connsiteX61" fmla="*/ 4433897 w 9552493"/>
              <a:gd name="connsiteY61" fmla="*/ 2262785 h 3035383"/>
              <a:gd name="connsiteX62" fmla="*/ 4312517 w 9552493"/>
              <a:gd name="connsiteY62" fmla="*/ 2403029 h 3035383"/>
              <a:gd name="connsiteX63" fmla="*/ 4156058 w 9552493"/>
              <a:gd name="connsiteY63" fmla="*/ 2549793 h 3035383"/>
              <a:gd name="connsiteX64" fmla="*/ 4051297 w 9552493"/>
              <a:gd name="connsiteY64" fmla="*/ 2587626 h 3035383"/>
              <a:gd name="connsiteX65" fmla="*/ 4079872 w 9552493"/>
              <a:gd name="connsiteY65" fmla="*/ 2593609 h 3035383"/>
              <a:gd name="connsiteX66" fmla="*/ 4137308 w 9552493"/>
              <a:gd name="connsiteY66" fmla="*/ 2633238 h 3035383"/>
              <a:gd name="connsiteX67" fmla="*/ 4077017 w 9552493"/>
              <a:gd name="connsiteY67" fmla="*/ 2719288 h 3035383"/>
              <a:gd name="connsiteX68" fmla="*/ 3975097 w 9552493"/>
              <a:gd name="connsiteY68" fmla="*/ 2784936 h 3035383"/>
              <a:gd name="connsiteX69" fmla="*/ 4035771 w 9552493"/>
              <a:gd name="connsiteY69" fmla="*/ 2803079 h 3035383"/>
              <a:gd name="connsiteX70" fmla="*/ 4186473 w 9552493"/>
              <a:gd name="connsiteY70" fmla="*/ 2878364 h 3035383"/>
              <a:gd name="connsiteX71" fmla="*/ 4197732 w 9552493"/>
              <a:gd name="connsiteY71" fmla="*/ 3005917 h 3035383"/>
              <a:gd name="connsiteX72" fmla="*/ 4166367 w 9552493"/>
              <a:gd name="connsiteY72" fmla="*/ 3035383 h 3035383"/>
              <a:gd name="connsiteX73" fmla="*/ 4080257 w 9552493"/>
              <a:gd name="connsiteY73" fmla="*/ 3007414 h 3035383"/>
              <a:gd name="connsiteX74" fmla="*/ 3676647 w 9552493"/>
              <a:gd name="connsiteY74" fmla="*/ 2947407 h 3035383"/>
              <a:gd name="connsiteX75" fmla="*/ 3509799 w 9552493"/>
              <a:gd name="connsiteY75" fmla="*/ 2945513 h 3035383"/>
              <a:gd name="connsiteX76" fmla="*/ 3467097 w 9552493"/>
              <a:gd name="connsiteY76" fmla="*/ 2826928 h 3035383"/>
              <a:gd name="connsiteX77" fmla="*/ 3498097 w 9552493"/>
              <a:gd name="connsiteY77" fmla="*/ 2803079 h 3035383"/>
              <a:gd name="connsiteX78" fmla="*/ 3536678 w 9552493"/>
              <a:gd name="connsiteY78" fmla="*/ 2790814 h 3035383"/>
              <a:gd name="connsiteX79" fmla="*/ 3645378 w 9552493"/>
              <a:gd name="connsiteY79" fmla="*/ 2786346 h 3035383"/>
              <a:gd name="connsiteX80" fmla="*/ 3746497 w 9552493"/>
              <a:gd name="connsiteY80" fmla="*/ 2778148 h 3035383"/>
              <a:gd name="connsiteX81" fmla="*/ 3703245 w 9552493"/>
              <a:gd name="connsiteY81" fmla="*/ 2770266 h 3035383"/>
              <a:gd name="connsiteX82" fmla="*/ 3632830 w 9552493"/>
              <a:gd name="connsiteY82" fmla="*/ 2743849 h 3035383"/>
              <a:gd name="connsiteX83" fmla="*/ 3603057 w 9552493"/>
              <a:gd name="connsiteY83" fmla="*/ 2676888 h 3035383"/>
              <a:gd name="connsiteX84" fmla="*/ 3704933 w 9552493"/>
              <a:gd name="connsiteY84" fmla="*/ 2637275 h 3035383"/>
              <a:gd name="connsiteX85" fmla="*/ 3807988 w 9552493"/>
              <a:gd name="connsiteY85" fmla="*/ 2618159 h 3035383"/>
              <a:gd name="connsiteX86" fmla="*/ 3827773 w 9552493"/>
              <a:gd name="connsiteY86" fmla="*/ 2584004 h 3035383"/>
              <a:gd name="connsiteX87" fmla="*/ 3784437 w 9552493"/>
              <a:gd name="connsiteY87" fmla="*/ 2561779 h 3035383"/>
              <a:gd name="connsiteX88" fmla="*/ 3687723 w 9552493"/>
              <a:gd name="connsiteY88" fmla="*/ 2527076 h 3035383"/>
              <a:gd name="connsiteX89" fmla="*/ 3642821 w 9552493"/>
              <a:gd name="connsiteY89" fmla="*/ 2515140 h 3035383"/>
              <a:gd name="connsiteX90" fmla="*/ 3487426 w 9552493"/>
              <a:gd name="connsiteY90" fmla="*/ 2691067 h 3035383"/>
              <a:gd name="connsiteX91" fmla="*/ 3416297 w 9552493"/>
              <a:gd name="connsiteY91" fmla="*/ 2780955 h 3035383"/>
              <a:gd name="connsiteX92" fmla="*/ 3308347 w 9552493"/>
              <a:gd name="connsiteY92" fmla="*/ 2839683 h 3035383"/>
              <a:gd name="connsiteX93" fmla="*/ 3235543 w 9552493"/>
              <a:gd name="connsiteY93" fmla="*/ 2879529 h 3035383"/>
              <a:gd name="connsiteX94" fmla="*/ 3152121 w 9552493"/>
              <a:gd name="connsiteY94" fmla="*/ 2736703 h 3035383"/>
              <a:gd name="connsiteX95" fmla="*/ 3256000 w 9552493"/>
              <a:gd name="connsiteY95" fmla="*/ 2590382 h 3035383"/>
              <a:gd name="connsiteX96" fmla="*/ 3293994 w 9552493"/>
              <a:gd name="connsiteY96" fmla="*/ 2561836 h 3035383"/>
              <a:gd name="connsiteX97" fmla="*/ 3266246 w 9552493"/>
              <a:gd name="connsiteY97" fmla="*/ 2494887 h 3035383"/>
              <a:gd name="connsiteX98" fmla="*/ 3277054 w 9552493"/>
              <a:gd name="connsiteY98" fmla="*/ 2332467 h 3035383"/>
              <a:gd name="connsiteX99" fmla="*/ 3411867 w 9552493"/>
              <a:gd name="connsiteY99" fmla="*/ 2230955 h 3035383"/>
              <a:gd name="connsiteX100" fmla="*/ 3476622 w 9552493"/>
              <a:gd name="connsiteY100" fmla="*/ 2112527 h 3035383"/>
              <a:gd name="connsiteX101" fmla="*/ 3441811 w 9552493"/>
              <a:gd name="connsiteY101" fmla="*/ 1983792 h 3035383"/>
              <a:gd name="connsiteX102" fmla="*/ 3598442 w 9552493"/>
              <a:gd name="connsiteY102" fmla="*/ 1926779 h 3035383"/>
              <a:gd name="connsiteX103" fmla="*/ 3663947 w 9552493"/>
              <a:gd name="connsiteY103" fmla="*/ 1914079 h 3035383"/>
              <a:gd name="connsiteX104" fmla="*/ 3681704 w 9552493"/>
              <a:gd name="connsiteY104" fmla="*/ 1899897 h 3035383"/>
              <a:gd name="connsiteX105" fmla="*/ 2193737 w 9552493"/>
              <a:gd name="connsiteY105" fmla="*/ 1742762 h 3035383"/>
              <a:gd name="connsiteX106" fmla="*/ 2571703 w 9552493"/>
              <a:gd name="connsiteY106" fmla="*/ 1825141 h 3035383"/>
              <a:gd name="connsiteX107" fmla="*/ 2590798 w 9552493"/>
              <a:gd name="connsiteY107" fmla="*/ 1875979 h 3035383"/>
              <a:gd name="connsiteX108" fmla="*/ 2495549 w 9552493"/>
              <a:gd name="connsiteY108" fmla="*/ 1933690 h 3035383"/>
              <a:gd name="connsiteX109" fmla="*/ 2358086 w 9552493"/>
              <a:gd name="connsiteY109" fmla="*/ 2039976 h 3035383"/>
              <a:gd name="connsiteX110" fmla="*/ 2355849 w 9552493"/>
              <a:gd name="connsiteY110" fmla="*/ 2153005 h 3035383"/>
              <a:gd name="connsiteX111" fmla="*/ 2380827 w 9552493"/>
              <a:gd name="connsiteY111" fmla="*/ 2190220 h 3035383"/>
              <a:gd name="connsiteX112" fmla="*/ 2358078 w 9552493"/>
              <a:gd name="connsiteY112" fmla="*/ 2232889 h 3035383"/>
              <a:gd name="connsiteX113" fmla="*/ 2160115 w 9552493"/>
              <a:gd name="connsiteY113" fmla="*/ 2258316 h 3035383"/>
              <a:gd name="connsiteX114" fmla="*/ 1923739 w 9552493"/>
              <a:gd name="connsiteY114" fmla="*/ 2180779 h 3035383"/>
              <a:gd name="connsiteX115" fmla="*/ 1838163 w 9552493"/>
              <a:gd name="connsiteY115" fmla="*/ 2129979 h 3035383"/>
              <a:gd name="connsiteX116" fmla="*/ 1647212 w 9552493"/>
              <a:gd name="connsiteY116" fmla="*/ 2122331 h 3035383"/>
              <a:gd name="connsiteX117" fmla="*/ 1501775 w 9552493"/>
              <a:gd name="connsiteY117" fmla="*/ 2172801 h 3035383"/>
              <a:gd name="connsiteX118" fmla="*/ 1451377 w 9552493"/>
              <a:gd name="connsiteY118" fmla="*/ 2131080 h 3035383"/>
              <a:gd name="connsiteX119" fmla="*/ 1470484 w 9552493"/>
              <a:gd name="connsiteY119" fmla="*/ 1977777 h 3035383"/>
              <a:gd name="connsiteX120" fmla="*/ 1658494 w 9552493"/>
              <a:gd name="connsiteY120" fmla="*/ 1920982 h 3035383"/>
              <a:gd name="connsiteX121" fmla="*/ 1829945 w 9552493"/>
              <a:gd name="connsiteY121" fmla="*/ 1882566 h 3035383"/>
              <a:gd name="connsiteX122" fmla="*/ 1966399 w 9552493"/>
              <a:gd name="connsiteY122" fmla="*/ 1852014 h 3035383"/>
              <a:gd name="connsiteX123" fmla="*/ 1980270 w 9552493"/>
              <a:gd name="connsiteY123" fmla="*/ 1893051 h 3035383"/>
              <a:gd name="connsiteX124" fmla="*/ 1963318 w 9552493"/>
              <a:gd name="connsiteY124" fmla="*/ 1952179 h 3035383"/>
              <a:gd name="connsiteX125" fmla="*/ 2078766 w 9552493"/>
              <a:gd name="connsiteY125" fmla="*/ 1957622 h 3035383"/>
              <a:gd name="connsiteX126" fmla="*/ 2114596 w 9552493"/>
              <a:gd name="connsiteY126" fmla="*/ 1872158 h 3035383"/>
              <a:gd name="connsiteX127" fmla="*/ 2139811 w 9552493"/>
              <a:gd name="connsiteY127" fmla="*/ 1783904 h 3035383"/>
              <a:gd name="connsiteX128" fmla="*/ 2193737 w 9552493"/>
              <a:gd name="connsiteY128" fmla="*/ 1742762 h 3035383"/>
              <a:gd name="connsiteX129" fmla="*/ 1818351 w 9552493"/>
              <a:gd name="connsiteY129" fmla="*/ 1527237 h 3035383"/>
              <a:gd name="connsiteX130" fmla="*/ 1892298 w 9552493"/>
              <a:gd name="connsiteY130" fmla="*/ 1629651 h 3035383"/>
              <a:gd name="connsiteX131" fmla="*/ 1918715 w 9552493"/>
              <a:gd name="connsiteY131" fmla="*/ 1709979 h 3035383"/>
              <a:gd name="connsiteX132" fmla="*/ 1888169 w 9552493"/>
              <a:gd name="connsiteY132" fmla="*/ 1822647 h 3035383"/>
              <a:gd name="connsiteX133" fmla="*/ 1748723 w 9552493"/>
              <a:gd name="connsiteY133" fmla="*/ 1819045 h 3035383"/>
              <a:gd name="connsiteX134" fmla="*/ 1688944 w 9552493"/>
              <a:gd name="connsiteY134" fmla="*/ 1693900 h 3035383"/>
              <a:gd name="connsiteX135" fmla="*/ 1770143 w 9552493"/>
              <a:gd name="connsiteY135" fmla="*/ 1545818 h 3035383"/>
              <a:gd name="connsiteX136" fmla="*/ 1818351 w 9552493"/>
              <a:gd name="connsiteY136" fmla="*/ 1527237 h 3035383"/>
              <a:gd name="connsiteX137" fmla="*/ 7227688 w 9552493"/>
              <a:gd name="connsiteY137" fmla="*/ 1342579 h 3035383"/>
              <a:gd name="connsiteX138" fmla="*/ 7317717 w 9552493"/>
              <a:gd name="connsiteY138" fmla="*/ 1442123 h 3035383"/>
              <a:gd name="connsiteX139" fmla="*/ 7348926 w 9552493"/>
              <a:gd name="connsiteY139" fmla="*/ 1526541 h 3035383"/>
              <a:gd name="connsiteX140" fmla="*/ 7378697 w 9552493"/>
              <a:gd name="connsiteY140" fmla="*/ 1630718 h 3035383"/>
              <a:gd name="connsiteX141" fmla="*/ 7418681 w 9552493"/>
              <a:gd name="connsiteY141" fmla="*/ 1748979 h 3035383"/>
              <a:gd name="connsiteX142" fmla="*/ 7470618 w 9552493"/>
              <a:gd name="connsiteY142" fmla="*/ 1689927 h 3035383"/>
              <a:gd name="connsiteX143" fmla="*/ 7628631 w 9552493"/>
              <a:gd name="connsiteY143" fmla="*/ 1588140 h 3035383"/>
              <a:gd name="connsiteX144" fmla="*/ 7702143 w 9552493"/>
              <a:gd name="connsiteY144" fmla="*/ 1657410 h 3035383"/>
              <a:gd name="connsiteX145" fmla="*/ 7564549 w 9552493"/>
              <a:gd name="connsiteY145" fmla="*/ 1873517 h 3035383"/>
              <a:gd name="connsiteX146" fmla="*/ 7505783 w 9552493"/>
              <a:gd name="connsiteY146" fmla="*/ 1977632 h 3035383"/>
              <a:gd name="connsiteX147" fmla="*/ 7640707 w 9552493"/>
              <a:gd name="connsiteY147" fmla="*/ 2009954 h 3035383"/>
              <a:gd name="connsiteX148" fmla="*/ 7806124 w 9552493"/>
              <a:gd name="connsiteY148" fmla="*/ 2011106 h 3035383"/>
              <a:gd name="connsiteX149" fmla="*/ 8179228 w 9552493"/>
              <a:gd name="connsiteY149" fmla="*/ 1901379 h 3035383"/>
              <a:gd name="connsiteX150" fmla="*/ 8193967 w 9552493"/>
              <a:gd name="connsiteY150" fmla="*/ 1957003 h 3035383"/>
              <a:gd name="connsiteX151" fmla="*/ 8148178 w 9552493"/>
              <a:gd name="connsiteY151" fmla="*/ 2033606 h 3035383"/>
              <a:gd name="connsiteX152" fmla="*/ 8040933 w 9552493"/>
              <a:gd name="connsiteY152" fmla="*/ 2140268 h 3035383"/>
              <a:gd name="connsiteX153" fmla="*/ 7876108 w 9552493"/>
              <a:gd name="connsiteY153" fmla="*/ 2237340 h 3035383"/>
              <a:gd name="connsiteX154" fmla="*/ 7768793 w 9552493"/>
              <a:gd name="connsiteY154" fmla="*/ 2283856 h 3035383"/>
              <a:gd name="connsiteX155" fmla="*/ 7695212 w 9552493"/>
              <a:gd name="connsiteY155" fmla="*/ 2269679 h 3035383"/>
              <a:gd name="connsiteX156" fmla="*/ 7621107 w 9552493"/>
              <a:gd name="connsiteY156" fmla="*/ 2251967 h 3035383"/>
              <a:gd name="connsiteX157" fmla="*/ 7561130 w 9552493"/>
              <a:gd name="connsiteY157" fmla="*/ 2228968 h 3035383"/>
              <a:gd name="connsiteX158" fmla="*/ 7522863 w 9552493"/>
              <a:gd name="connsiteY158" fmla="*/ 2266881 h 3035383"/>
              <a:gd name="connsiteX159" fmla="*/ 7503434 w 9552493"/>
              <a:gd name="connsiteY159" fmla="*/ 2394655 h 3035383"/>
              <a:gd name="connsiteX160" fmla="*/ 7292768 w 9552493"/>
              <a:gd name="connsiteY160" fmla="*/ 2645801 h 3035383"/>
              <a:gd name="connsiteX161" fmla="*/ 7225761 w 9552493"/>
              <a:gd name="connsiteY161" fmla="*/ 2627770 h 3035383"/>
              <a:gd name="connsiteX162" fmla="*/ 7171344 w 9552493"/>
              <a:gd name="connsiteY162" fmla="*/ 2592946 h 3035383"/>
              <a:gd name="connsiteX163" fmla="*/ 7184043 w 9552493"/>
              <a:gd name="connsiteY163" fmla="*/ 2485670 h 3035383"/>
              <a:gd name="connsiteX164" fmla="*/ 7287440 w 9552493"/>
              <a:gd name="connsiteY164" fmla="*/ 2399251 h 3035383"/>
              <a:gd name="connsiteX165" fmla="*/ 7346644 w 9552493"/>
              <a:gd name="connsiteY165" fmla="*/ 2190304 h 3035383"/>
              <a:gd name="connsiteX166" fmla="*/ 7331072 w 9552493"/>
              <a:gd name="connsiteY166" fmla="*/ 2098313 h 3035383"/>
              <a:gd name="connsiteX167" fmla="*/ 7270747 w 9552493"/>
              <a:gd name="connsiteY167" fmla="*/ 2117279 h 3035383"/>
              <a:gd name="connsiteX168" fmla="*/ 7138135 w 9552493"/>
              <a:gd name="connsiteY168" fmla="*/ 2131359 h 3035383"/>
              <a:gd name="connsiteX169" fmla="*/ 7162243 w 9552493"/>
              <a:gd name="connsiteY169" fmla="*/ 2060827 h 3035383"/>
              <a:gd name="connsiteX170" fmla="*/ 7229192 w 9552493"/>
              <a:gd name="connsiteY170" fmla="*/ 1990727 h 3035383"/>
              <a:gd name="connsiteX171" fmla="*/ 7282139 w 9552493"/>
              <a:gd name="connsiteY171" fmla="*/ 1924507 h 3035383"/>
              <a:gd name="connsiteX172" fmla="*/ 7264661 w 9552493"/>
              <a:gd name="connsiteY172" fmla="*/ 1793202 h 3035383"/>
              <a:gd name="connsiteX173" fmla="*/ 7156510 w 9552493"/>
              <a:gd name="connsiteY173" fmla="*/ 1445179 h 3035383"/>
              <a:gd name="connsiteX174" fmla="*/ 7183815 w 9552493"/>
              <a:gd name="connsiteY174" fmla="*/ 1365804 h 3035383"/>
              <a:gd name="connsiteX175" fmla="*/ 7227688 w 9552493"/>
              <a:gd name="connsiteY175" fmla="*/ 1342579 h 3035383"/>
              <a:gd name="connsiteX176" fmla="*/ 2094165 w 9552493"/>
              <a:gd name="connsiteY176" fmla="*/ 1319681 h 3035383"/>
              <a:gd name="connsiteX177" fmla="*/ 2177153 w 9552493"/>
              <a:gd name="connsiteY177" fmla="*/ 1408429 h 3035383"/>
              <a:gd name="connsiteX178" fmla="*/ 2160687 w 9552493"/>
              <a:gd name="connsiteY178" fmla="*/ 1586130 h 3035383"/>
              <a:gd name="connsiteX179" fmla="*/ 2058524 w 9552493"/>
              <a:gd name="connsiteY179" fmla="*/ 1625889 h 3035383"/>
              <a:gd name="connsiteX180" fmla="*/ 1967935 w 9552493"/>
              <a:gd name="connsiteY180" fmla="*/ 1602420 h 3035383"/>
              <a:gd name="connsiteX181" fmla="*/ 2015583 w 9552493"/>
              <a:gd name="connsiteY181" fmla="*/ 1354669 h 3035383"/>
              <a:gd name="connsiteX182" fmla="*/ 2094165 w 9552493"/>
              <a:gd name="connsiteY182" fmla="*/ 1319681 h 3035383"/>
              <a:gd name="connsiteX183" fmla="*/ 771530 w 9552493"/>
              <a:gd name="connsiteY183" fmla="*/ 954178 h 3035383"/>
              <a:gd name="connsiteX184" fmla="*/ 725641 w 9552493"/>
              <a:gd name="connsiteY184" fmla="*/ 985351 h 3035383"/>
              <a:gd name="connsiteX185" fmla="*/ 725447 w 9552493"/>
              <a:gd name="connsiteY185" fmla="*/ 1002176 h 3035383"/>
              <a:gd name="connsiteX186" fmla="*/ 771530 w 9552493"/>
              <a:gd name="connsiteY186" fmla="*/ 954178 h 3035383"/>
              <a:gd name="connsiteX187" fmla="*/ 9332972 w 9552493"/>
              <a:gd name="connsiteY187" fmla="*/ 790995 h 3035383"/>
              <a:gd name="connsiteX188" fmla="*/ 9309631 w 9552493"/>
              <a:gd name="connsiteY188" fmla="*/ 807401 h 3035383"/>
              <a:gd name="connsiteX189" fmla="*/ 9276381 w 9552493"/>
              <a:gd name="connsiteY189" fmla="*/ 995392 h 3035383"/>
              <a:gd name="connsiteX190" fmla="*/ 9311760 w 9552493"/>
              <a:gd name="connsiteY190" fmla="*/ 984801 h 3035383"/>
              <a:gd name="connsiteX191" fmla="*/ 9376968 w 9552493"/>
              <a:gd name="connsiteY191" fmla="*/ 927670 h 3035383"/>
              <a:gd name="connsiteX192" fmla="*/ 9402090 w 9552493"/>
              <a:gd name="connsiteY192" fmla="*/ 851016 h 3035383"/>
              <a:gd name="connsiteX193" fmla="*/ 9332972 w 9552493"/>
              <a:gd name="connsiteY193" fmla="*/ 790995 h 3035383"/>
              <a:gd name="connsiteX194" fmla="*/ 848170 w 9552493"/>
              <a:gd name="connsiteY194" fmla="*/ 717280 h 3035383"/>
              <a:gd name="connsiteX195" fmla="*/ 773028 w 9552493"/>
              <a:gd name="connsiteY195" fmla="*/ 735007 h 3035383"/>
              <a:gd name="connsiteX196" fmla="*/ 531728 w 9552493"/>
              <a:gd name="connsiteY196" fmla="*/ 942440 h 3035383"/>
              <a:gd name="connsiteX197" fmla="*/ 557128 w 9552493"/>
              <a:gd name="connsiteY197" fmla="*/ 972074 h 3035383"/>
              <a:gd name="connsiteX198" fmla="*/ 857696 w 9552493"/>
              <a:gd name="connsiteY198" fmla="*/ 751940 h 3035383"/>
              <a:gd name="connsiteX199" fmla="*/ 848170 w 9552493"/>
              <a:gd name="connsiteY199" fmla="*/ 717280 h 3035383"/>
              <a:gd name="connsiteX200" fmla="*/ 170710 w 9552493"/>
              <a:gd name="connsiteY200" fmla="*/ 630703 h 3035383"/>
              <a:gd name="connsiteX201" fmla="*/ 245834 w 9552493"/>
              <a:gd name="connsiteY201" fmla="*/ 763833 h 3035383"/>
              <a:gd name="connsiteX202" fmla="*/ 87436 w 9552493"/>
              <a:gd name="connsiteY202" fmla="*/ 955182 h 3035383"/>
              <a:gd name="connsiteX203" fmla="*/ 0 w 9552493"/>
              <a:gd name="connsiteY203" fmla="*/ 870056 h 3035383"/>
              <a:gd name="connsiteX204" fmla="*/ 77720 w 9552493"/>
              <a:gd name="connsiteY204" fmla="*/ 682112 h 3035383"/>
              <a:gd name="connsiteX205" fmla="*/ 170710 w 9552493"/>
              <a:gd name="connsiteY205" fmla="*/ 630703 h 3035383"/>
              <a:gd name="connsiteX206" fmla="*/ 8920500 w 9552493"/>
              <a:gd name="connsiteY206" fmla="*/ 597847 h 3035383"/>
              <a:gd name="connsiteX207" fmla="*/ 8869700 w 9552493"/>
              <a:gd name="connsiteY207" fmla="*/ 666427 h 3035383"/>
              <a:gd name="connsiteX208" fmla="*/ 8940820 w 9552493"/>
              <a:gd name="connsiteY208" fmla="*/ 679127 h 3035383"/>
              <a:gd name="connsiteX209" fmla="*/ 8958600 w 9552493"/>
              <a:gd name="connsiteY209" fmla="*/ 633407 h 3035383"/>
              <a:gd name="connsiteX210" fmla="*/ 8920500 w 9552493"/>
              <a:gd name="connsiteY210" fmla="*/ 597847 h 3035383"/>
              <a:gd name="connsiteX211" fmla="*/ 8676991 w 9552493"/>
              <a:gd name="connsiteY211" fmla="*/ 587805 h 3035383"/>
              <a:gd name="connsiteX212" fmla="*/ 8686797 w 9552493"/>
              <a:gd name="connsiteY212" fmla="*/ 612329 h 3035383"/>
              <a:gd name="connsiteX213" fmla="*/ 8722530 w 9552493"/>
              <a:gd name="connsiteY213" fmla="*/ 631379 h 3035383"/>
              <a:gd name="connsiteX214" fmla="*/ 8711449 w 9552493"/>
              <a:gd name="connsiteY214" fmla="*/ 606383 h 3035383"/>
              <a:gd name="connsiteX215" fmla="*/ 8676991 w 9552493"/>
              <a:gd name="connsiteY215" fmla="*/ 587805 h 3035383"/>
              <a:gd name="connsiteX216" fmla="*/ 8919308 w 9552493"/>
              <a:gd name="connsiteY216" fmla="*/ 449469 h 3035383"/>
              <a:gd name="connsiteX217" fmla="*/ 8894365 w 9552493"/>
              <a:gd name="connsiteY217" fmla="*/ 453977 h 3035383"/>
              <a:gd name="connsiteX218" fmla="*/ 8872348 w 9552493"/>
              <a:gd name="connsiteY218" fmla="*/ 529253 h 3035383"/>
              <a:gd name="connsiteX219" fmla="*/ 8932897 w 9552493"/>
              <a:gd name="connsiteY219" fmla="*/ 460250 h 3035383"/>
              <a:gd name="connsiteX220" fmla="*/ 8919308 w 9552493"/>
              <a:gd name="connsiteY220" fmla="*/ 449469 h 3035383"/>
              <a:gd name="connsiteX221" fmla="*/ 8723227 w 9552493"/>
              <a:gd name="connsiteY221" fmla="*/ 404807 h 3035383"/>
              <a:gd name="connsiteX222" fmla="*/ 8702060 w 9552493"/>
              <a:gd name="connsiteY222" fmla="*/ 455607 h 3035383"/>
              <a:gd name="connsiteX223" fmla="*/ 8786727 w 9552493"/>
              <a:gd name="connsiteY223" fmla="*/ 565674 h 3035383"/>
              <a:gd name="connsiteX224" fmla="*/ 8824827 w 9552493"/>
              <a:gd name="connsiteY224" fmla="*/ 569907 h 3035383"/>
              <a:gd name="connsiteX225" fmla="*/ 8782493 w 9552493"/>
              <a:gd name="connsiteY225" fmla="*/ 489474 h 3035383"/>
              <a:gd name="connsiteX226" fmla="*/ 8723227 w 9552493"/>
              <a:gd name="connsiteY226" fmla="*/ 404807 h 3035383"/>
              <a:gd name="connsiteX227" fmla="*/ 389010 w 9552493"/>
              <a:gd name="connsiteY227" fmla="*/ 298100 h 3035383"/>
              <a:gd name="connsiteX228" fmla="*/ 453881 w 9552493"/>
              <a:gd name="connsiteY228" fmla="*/ 445133 h 3035383"/>
              <a:gd name="connsiteX229" fmla="*/ 390895 w 9552493"/>
              <a:gd name="connsiteY229" fmla="*/ 601079 h 3035383"/>
              <a:gd name="connsiteX230" fmla="*/ 309836 w 9552493"/>
              <a:gd name="connsiteY230" fmla="*/ 599811 h 3035383"/>
              <a:gd name="connsiteX231" fmla="*/ 247821 w 9552493"/>
              <a:gd name="connsiteY231" fmla="*/ 459580 h 3035383"/>
              <a:gd name="connsiteX232" fmla="*/ 349248 w 9552493"/>
              <a:gd name="connsiteY232" fmla="*/ 299270 h 3035383"/>
              <a:gd name="connsiteX233" fmla="*/ 389010 w 9552493"/>
              <a:gd name="connsiteY233" fmla="*/ 298100 h 3035383"/>
              <a:gd name="connsiteX234" fmla="*/ 9165875 w 9552493"/>
              <a:gd name="connsiteY234" fmla="*/ 246587 h 3035383"/>
              <a:gd name="connsiteX235" fmla="*/ 9121160 w 9552493"/>
              <a:gd name="connsiteY235" fmla="*/ 265107 h 3035383"/>
              <a:gd name="connsiteX236" fmla="*/ 9108956 w 9552493"/>
              <a:gd name="connsiteY236" fmla="*/ 289416 h 3035383"/>
              <a:gd name="connsiteX237" fmla="*/ 9108202 w 9552493"/>
              <a:gd name="connsiteY237" fmla="*/ 292618 h 3035383"/>
              <a:gd name="connsiteX238" fmla="*/ 9107104 w 9552493"/>
              <a:gd name="connsiteY238" fmla="*/ 293711 h 3035383"/>
              <a:gd name="connsiteX239" fmla="*/ 9096839 w 9552493"/>
              <a:gd name="connsiteY239" fmla="*/ 332669 h 3035383"/>
              <a:gd name="connsiteX240" fmla="*/ 9095851 w 9552493"/>
              <a:gd name="connsiteY240" fmla="*/ 348397 h 3035383"/>
              <a:gd name="connsiteX241" fmla="*/ 9093279 w 9552493"/>
              <a:gd name="connsiteY241" fmla="*/ 361052 h 3035383"/>
              <a:gd name="connsiteX242" fmla="*/ 9083060 w 9552493"/>
              <a:gd name="connsiteY242" fmla="*/ 392107 h 3035383"/>
              <a:gd name="connsiteX243" fmla="*/ 9019560 w 9552493"/>
              <a:gd name="connsiteY243" fmla="*/ 468307 h 3035383"/>
              <a:gd name="connsiteX244" fmla="*/ 8998393 w 9552493"/>
              <a:gd name="connsiteY244" fmla="*/ 459840 h 3035383"/>
              <a:gd name="connsiteX245" fmla="*/ 8981460 w 9552493"/>
              <a:gd name="connsiteY245" fmla="*/ 481007 h 3035383"/>
              <a:gd name="connsiteX246" fmla="*/ 9036493 w 9552493"/>
              <a:gd name="connsiteY246" fmla="*/ 548740 h 3035383"/>
              <a:gd name="connsiteX247" fmla="*/ 9125393 w 9552493"/>
              <a:gd name="connsiteY247" fmla="*/ 438674 h 3035383"/>
              <a:gd name="connsiteX248" fmla="*/ 9205827 w 9552493"/>
              <a:gd name="connsiteY248" fmla="*/ 396340 h 3035383"/>
              <a:gd name="connsiteX249" fmla="*/ 9205827 w 9552493"/>
              <a:gd name="connsiteY249" fmla="*/ 260874 h 3035383"/>
              <a:gd name="connsiteX250" fmla="*/ 9165875 w 9552493"/>
              <a:gd name="connsiteY250" fmla="*/ 246587 h 3035383"/>
              <a:gd name="connsiteX251" fmla="*/ 1130699 w 9552493"/>
              <a:gd name="connsiteY251" fmla="*/ 212279 h 3035383"/>
              <a:gd name="connsiteX252" fmla="*/ 1200102 w 9552493"/>
              <a:gd name="connsiteY252" fmla="*/ 293367 h 3035383"/>
              <a:gd name="connsiteX253" fmla="*/ 1062598 w 9552493"/>
              <a:gd name="connsiteY253" fmla="*/ 472629 h 3035383"/>
              <a:gd name="connsiteX254" fmla="*/ 984426 w 9552493"/>
              <a:gd name="connsiteY254" fmla="*/ 581958 h 3035383"/>
              <a:gd name="connsiteX255" fmla="*/ 1084072 w 9552493"/>
              <a:gd name="connsiteY255" fmla="*/ 582856 h 3035383"/>
              <a:gd name="connsiteX256" fmla="*/ 1217583 w 9552493"/>
              <a:gd name="connsiteY256" fmla="*/ 579910 h 3035383"/>
              <a:gd name="connsiteX257" fmla="*/ 1251434 w 9552493"/>
              <a:gd name="connsiteY257" fmla="*/ 681643 h 3035383"/>
              <a:gd name="connsiteX258" fmla="*/ 968126 w 9552493"/>
              <a:gd name="connsiteY258" fmla="*/ 741670 h 3035383"/>
              <a:gd name="connsiteX259" fmla="*/ 900443 w 9552493"/>
              <a:gd name="connsiteY259" fmla="*/ 734684 h 3035383"/>
              <a:gd name="connsiteX260" fmla="*/ 934138 w 9552493"/>
              <a:gd name="connsiteY260" fmla="*/ 761189 h 3035383"/>
              <a:gd name="connsiteX261" fmla="*/ 1033191 w 9552493"/>
              <a:gd name="connsiteY261" fmla="*/ 785307 h 3035383"/>
              <a:gd name="connsiteX262" fmla="*/ 1174359 w 9552493"/>
              <a:gd name="connsiteY262" fmla="*/ 856602 h 3035383"/>
              <a:gd name="connsiteX263" fmla="*/ 1114762 w 9552493"/>
              <a:gd name="connsiteY263" fmla="*/ 946807 h 3035383"/>
              <a:gd name="connsiteX264" fmla="*/ 856942 w 9552493"/>
              <a:gd name="connsiteY264" fmla="*/ 1120893 h 3035383"/>
              <a:gd name="connsiteX265" fmla="*/ 603248 w 9552493"/>
              <a:gd name="connsiteY265" fmla="*/ 1255826 h 3035383"/>
              <a:gd name="connsiteX266" fmla="*/ 565149 w 9552493"/>
              <a:gd name="connsiteY266" fmla="*/ 1244940 h 3035383"/>
              <a:gd name="connsiteX267" fmla="*/ 574639 w 9552493"/>
              <a:gd name="connsiteY267" fmla="*/ 1171764 h 3035383"/>
              <a:gd name="connsiteX268" fmla="*/ 555587 w 9552493"/>
              <a:gd name="connsiteY268" fmla="*/ 1101257 h 3035383"/>
              <a:gd name="connsiteX269" fmla="*/ 496851 w 9552493"/>
              <a:gd name="connsiteY269" fmla="*/ 1121230 h 3035383"/>
              <a:gd name="connsiteX270" fmla="*/ 419098 w 9552493"/>
              <a:gd name="connsiteY270" fmla="*/ 1084250 h 3035383"/>
              <a:gd name="connsiteX271" fmla="*/ 387350 w 9552493"/>
              <a:gd name="connsiteY271" fmla="*/ 1012379 h 3035383"/>
              <a:gd name="connsiteX272" fmla="*/ 355598 w 9552493"/>
              <a:gd name="connsiteY272" fmla="*/ 945156 h 3035383"/>
              <a:gd name="connsiteX273" fmla="*/ 335126 w 9552493"/>
              <a:gd name="connsiteY273" fmla="*/ 877824 h 3035383"/>
              <a:gd name="connsiteX274" fmla="*/ 352616 w 9552493"/>
              <a:gd name="connsiteY274" fmla="*/ 729186 h 3035383"/>
              <a:gd name="connsiteX275" fmla="*/ 575609 w 9552493"/>
              <a:gd name="connsiteY275" fmla="*/ 656162 h 3035383"/>
              <a:gd name="connsiteX276" fmla="*/ 567272 w 9552493"/>
              <a:gd name="connsiteY276" fmla="*/ 622785 h 3035383"/>
              <a:gd name="connsiteX277" fmla="*/ 600691 w 9552493"/>
              <a:gd name="connsiteY277" fmla="*/ 480930 h 3035383"/>
              <a:gd name="connsiteX278" fmla="*/ 713987 w 9552493"/>
              <a:gd name="connsiteY278" fmla="*/ 482223 h 3035383"/>
              <a:gd name="connsiteX279" fmla="*/ 824667 w 9552493"/>
              <a:gd name="connsiteY279" fmla="*/ 489501 h 3035383"/>
              <a:gd name="connsiteX280" fmla="*/ 981129 w 9552493"/>
              <a:gd name="connsiteY280" fmla="*/ 345333 h 3035383"/>
              <a:gd name="connsiteX281" fmla="*/ 1130699 w 9552493"/>
              <a:gd name="connsiteY281" fmla="*/ 212279 h 3035383"/>
              <a:gd name="connsiteX282" fmla="*/ 8852607 w 9552493"/>
              <a:gd name="connsiteY282" fmla="*/ 148162 h 3035383"/>
              <a:gd name="connsiteX283" fmla="*/ 8833293 w 9552493"/>
              <a:gd name="connsiteY283" fmla="*/ 159274 h 3035383"/>
              <a:gd name="connsiteX284" fmla="*/ 8799427 w 9552493"/>
              <a:gd name="connsiteY284" fmla="*/ 260874 h 3035383"/>
              <a:gd name="connsiteX285" fmla="*/ 8815401 w 9552493"/>
              <a:gd name="connsiteY285" fmla="*/ 290838 h 3035383"/>
              <a:gd name="connsiteX286" fmla="*/ 8837011 w 9552493"/>
              <a:gd name="connsiteY286" fmla="*/ 312829 h 3035383"/>
              <a:gd name="connsiteX287" fmla="*/ 8837210 w 9552493"/>
              <a:gd name="connsiteY287" fmla="*/ 313595 h 3035383"/>
              <a:gd name="connsiteX288" fmla="*/ 8867287 w 9552493"/>
              <a:gd name="connsiteY288" fmla="*/ 339279 h 3035383"/>
              <a:gd name="connsiteX289" fmla="*/ 8868107 w 9552493"/>
              <a:gd name="connsiteY289" fmla="*/ 337945 h 3035383"/>
              <a:gd name="connsiteX290" fmla="*/ 8880687 w 9552493"/>
              <a:gd name="connsiteY290" fmla="*/ 346798 h 3035383"/>
              <a:gd name="connsiteX291" fmla="*/ 8901027 w 9552493"/>
              <a:gd name="connsiteY291" fmla="*/ 349774 h 3035383"/>
              <a:gd name="connsiteX292" fmla="*/ 8871393 w 9552493"/>
              <a:gd name="connsiteY292" fmla="*/ 171974 h 3035383"/>
              <a:gd name="connsiteX293" fmla="*/ 8852607 w 9552493"/>
              <a:gd name="connsiteY293" fmla="*/ 148162 h 3035383"/>
              <a:gd name="connsiteX294" fmla="*/ 668046 w 9552493"/>
              <a:gd name="connsiteY294" fmla="*/ 112959 h 3035383"/>
              <a:gd name="connsiteX295" fmla="*/ 710333 w 9552493"/>
              <a:gd name="connsiteY295" fmla="*/ 147564 h 3035383"/>
              <a:gd name="connsiteX296" fmla="*/ 736599 w 9552493"/>
              <a:gd name="connsiteY296" fmla="*/ 256145 h 3035383"/>
              <a:gd name="connsiteX297" fmla="*/ 671223 w 9552493"/>
              <a:gd name="connsiteY297" fmla="*/ 411344 h 3035383"/>
              <a:gd name="connsiteX298" fmla="*/ 614599 w 9552493"/>
              <a:gd name="connsiteY298" fmla="*/ 440808 h 3035383"/>
              <a:gd name="connsiteX299" fmla="*/ 546098 w 9552493"/>
              <a:gd name="connsiteY299" fmla="*/ 331187 h 3035383"/>
              <a:gd name="connsiteX300" fmla="*/ 607263 w 9552493"/>
              <a:gd name="connsiteY300" fmla="*/ 145604 h 3035383"/>
              <a:gd name="connsiteX301" fmla="*/ 668046 w 9552493"/>
              <a:gd name="connsiteY301" fmla="*/ 112959 h 3035383"/>
              <a:gd name="connsiteX302" fmla="*/ 8819243 w 9552493"/>
              <a:gd name="connsiteY302" fmla="*/ 417 h 3035383"/>
              <a:gd name="connsiteX303" fmla="*/ 8865928 w 9552493"/>
              <a:gd name="connsiteY303" fmla="*/ 26868 h 3035383"/>
              <a:gd name="connsiteX304" fmla="*/ 8934697 w 9552493"/>
              <a:gd name="connsiteY304" fmla="*/ 99846 h 3035383"/>
              <a:gd name="connsiteX305" fmla="*/ 8982394 w 9552493"/>
              <a:gd name="connsiteY305" fmla="*/ 170378 h 3035383"/>
              <a:gd name="connsiteX306" fmla="*/ 9036954 w 9552493"/>
              <a:gd name="connsiteY306" fmla="*/ 178767 h 3035383"/>
              <a:gd name="connsiteX307" fmla="*/ 9074187 w 9552493"/>
              <a:gd name="connsiteY307" fmla="*/ 135954 h 3035383"/>
              <a:gd name="connsiteX308" fmla="*/ 9226318 w 9552493"/>
              <a:gd name="connsiteY308" fmla="*/ 72579 h 3035383"/>
              <a:gd name="connsiteX309" fmla="*/ 9346794 w 9552493"/>
              <a:gd name="connsiteY309" fmla="*/ 204143 h 3035383"/>
              <a:gd name="connsiteX310" fmla="*/ 9297161 w 9552493"/>
              <a:gd name="connsiteY310" fmla="*/ 452153 h 3035383"/>
              <a:gd name="connsiteX311" fmla="*/ 9309018 w 9552493"/>
              <a:gd name="connsiteY311" fmla="*/ 485400 h 3035383"/>
              <a:gd name="connsiteX312" fmla="*/ 9452538 w 9552493"/>
              <a:gd name="connsiteY312" fmla="*/ 469151 h 3035383"/>
              <a:gd name="connsiteX313" fmla="*/ 9482305 w 9552493"/>
              <a:gd name="connsiteY313" fmla="*/ 531803 h 3035383"/>
              <a:gd name="connsiteX314" fmla="*/ 9456615 w 9552493"/>
              <a:gd name="connsiteY314" fmla="*/ 607077 h 3035383"/>
              <a:gd name="connsiteX315" fmla="*/ 9480950 w 9552493"/>
              <a:gd name="connsiteY315" fmla="*/ 696402 h 3035383"/>
              <a:gd name="connsiteX316" fmla="*/ 9546692 w 9552493"/>
              <a:gd name="connsiteY316" fmla="*/ 744092 h 3035383"/>
              <a:gd name="connsiteX317" fmla="*/ 9552005 w 9552493"/>
              <a:gd name="connsiteY317" fmla="*/ 866329 h 3035383"/>
              <a:gd name="connsiteX318" fmla="*/ 9442447 w 9552493"/>
              <a:gd name="connsiteY318" fmla="*/ 1077604 h 3035383"/>
              <a:gd name="connsiteX319" fmla="*/ 9347197 w 9552493"/>
              <a:gd name="connsiteY319" fmla="*/ 1128196 h 3035383"/>
              <a:gd name="connsiteX320" fmla="*/ 9111875 w 9552493"/>
              <a:gd name="connsiteY320" fmla="*/ 1057621 h 3035383"/>
              <a:gd name="connsiteX321" fmla="*/ 9110877 w 9552493"/>
              <a:gd name="connsiteY321" fmla="*/ 972382 h 3035383"/>
              <a:gd name="connsiteX322" fmla="*/ 9109658 w 9552493"/>
              <a:gd name="connsiteY322" fmla="*/ 802506 h 3035383"/>
              <a:gd name="connsiteX323" fmla="*/ 9058513 w 9552493"/>
              <a:gd name="connsiteY323" fmla="*/ 800127 h 3035383"/>
              <a:gd name="connsiteX324" fmla="*/ 9014113 w 9552493"/>
              <a:gd name="connsiteY324" fmla="*/ 798675 h 3035383"/>
              <a:gd name="connsiteX325" fmla="*/ 8925270 w 9552493"/>
              <a:gd name="connsiteY325" fmla="*/ 793304 h 3035383"/>
              <a:gd name="connsiteX326" fmla="*/ 8891964 w 9552493"/>
              <a:gd name="connsiteY326" fmla="*/ 962325 h 3035383"/>
              <a:gd name="connsiteX327" fmla="*/ 8908474 w 9552493"/>
              <a:gd name="connsiteY327" fmla="*/ 1026886 h 3035383"/>
              <a:gd name="connsiteX328" fmla="*/ 9086940 w 9552493"/>
              <a:gd name="connsiteY328" fmla="*/ 1202879 h 3035383"/>
              <a:gd name="connsiteX329" fmla="*/ 9121858 w 9552493"/>
              <a:gd name="connsiteY329" fmla="*/ 1267980 h 3035383"/>
              <a:gd name="connsiteX330" fmla="*/ 9063193 w 9552493"/>
              <a:gd name="connsiteY330" fmla="*/ 1297856 h 3035383"/>
              <a:gd name="connsiteX331" fmla="*/ 8993858 w 9552493"/>
              <a:gd name="connsiteY331" fmla="*/ 1310758 h 3035383"/>
              <a:gd name="connsiteX332" fmla="*/ 8859619 w 9552493"/>
              <a:gd name="connsiteY332" fmla="*/ 1222875 h 3035383"/>
              <a:gd name="connsiteX333" fmla="*/ 8734422 w 9552493"/>
              <a:gd name="connsiteY333" fmla="*/ 1093987 h 3035383"/>
              <a:gd name="connsiteX334" fmla="*/ 8758122 w 9552493"/>
              <a:gd name="connsiteY334" fmla="*/ 1047496 h 3035383"/>
              <a:gd name="connsiteX335" fmla="*/ 8785499 w 9552493"/>
              <a:gd name="connsiteY335" fmla="*/ 931338 h 3035383"/>
              <a:gd name="connsiteX336" fmla="*/ 8656738 w 9552493"/>
              <a:gd name="connsiteY336" fmla="*/ 726629 h 3035383"/>
              <a:gd name="connsiteX337" fmla="*/ 8607000 w 9552493"/>
              <a:gd name="connsiteY337" fmla="*/ 638618 h 3035383"/>
              <a:gd name="connsiteX338" fmla="*/ 8631931 w 9552493"/>
              <a:gd name="connsiteY338" fmla="*/ 581468 h 3035383"/>
              <a:gd name="connsiteX339" fmla="*/ 8644468 w 9552493"/>
              <a:gd name="connsiteY339" fmla="*/ 555179 h 3035383"/>
              <a:gd name="connsiteX340" fmla="*/ 8591383 w 9552493"/>
              <a:gd name="connsiteY340" fmla="*/ 514813 h 3035383"/>
              <a:gd name="connsiteX341" fmla="*/ 8584289 w 9552493"/>
              <a:gd name="connsiteY341" fmla="*/ 400899 h 3035383"/>
              <a:gd name="connsiteX342" fmla="*/ 8579185 w 9552493"/>
              <a:gd name="connsiteY342" fmla="*/ 286565 h 3035383"/>
              <a:gd name="connsiteX343" fmla="*/ 8534590 w 9552493"/>
              <a:gd name="connsiteY343" fmla="*/ 129496 h 3035383"/>
              <a:gd name="connsiteX344" fmla="*/ 8571405 w 9552493"/>
              <a:gd name="connsiteY344" fmla="*/ 105769 h 3035383"/>
              <a:gd name="connsiteX345" fmla="*/ 8632446 w 9552493"/>
              <a:gd name="connsiteY345" fmla="*/ 91838 h 3035383"/>
              <a:gd name="connsiteX346" fmla="*/ 8704941 w 9552493"/>
              <a:gd name="connsiteY346" fmla="*/ 154231 h 3035383"/>
              <a:gd name="connsiteX347" fmla="*/ 8731397 w 9552493"/>
              <a:gd name="connsiteY347" fmla="*/ 250379 h 3035383"/>
              <a:gd name="connsiteX348" fmla="*/ 8736947 w 9552493"/>
              <a:gd name="connsiteY348" fmla="*/ 190054 h 3035383"/>
              <a:gd name="connsiteX349" fmla="*/ 8723518 w 9552493"/>
              <a:gd name="connsiteY349" fmla="*/ 106159 h 3035383"/>
              <a:gd name="connsiteX350" fmla="*/ 8784909 w 9552493"/>
              <a:gd name="connsiteY350" fmla="*/ 11733 h 3035383"/>
              <a:gd name="connsiteX351" fmla="*/ 8819243 w 9552493"/>
              <a:gd name="connsiteY351" fmla="*/ 417 h 303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9552493" h="3035383">
                <a:moveTo>
                  <a:pt x="3876060" y="2343674"/>
                </a:moveTo>
                <a:cubicBezTo>
                  <a:pt x="3866888" y="2350729"/>
                  <a:pt x="3870416" y="2392357"/>
                  <a:pt x="3876060" y="2398707"/>
                </a:cubicBezTo>
                <a:cubicBezTo>
                  <a:pt x="3881704" y="2405057"/>
                  <a:pt x="3896521" y="2405762"/>
                  <a:pt x="3905693" y="2398707"/>
                </a:cubicBezTo>
                <a:cubicBezTo>
                  <a:pt x="3914865" y="2391652"/>
                  <a:pt x="3936032" y="2365546"/>
                  <a:pt x="3931093" y="2356374"/>
                </a:cubicBezTo>
                <a:cubicBezTo>
                  <a:pt x="3926154" y="2347202"/>
                  <a:pt x="3885232" y="2336619"/>
                  <a:pt x="3876060" y="2343674"/>
                </a:cubicBezTo>
                <a:close/>
                <a:moveTo>
                  <a:pt x="4181919" y="2288924"/>
                </a:moveTo>
                <a:cubicBezTo>
                  <a:pt x="4180418" y="2292309"/>
                  <a:pt x="4173074" y="2306509"/>
                  <a:pt x="4165597" y="2320479"/>
                </a:cubicBezTo>
                <a:cubicBezTo>
                  <a:pt x="4149802" y="2349993"/>
                  <a:pt x="4164581" y="2354113"/>
                  <a:pt x="4206248" y="2331814"/>
                </a:cubicBezTo>
                <a:cubicBezTo>
                  <a:pt x="4231819" y="2318129"/>
                  <a:pt x="4231882" y="2317276"/>
                  <a:pt x="4208588" y="2300258"/>
                </a:cubicBezTo>
                <a:cubicBezTo>
                  <a:pt x="4195420" y="2290639"/>
                  <a:pt x="4183419" y="2285538"/>
                  <a:pt x="4181919" y="2288924"/>
                </a:cubicBezTo>
                <a:close/>
                <a:moveTo>
                  <a:pt x="3969603" y="2180779"/>
                </a:moveTo>
                <a:cubicBezTo>
                  <a:pt x="3959596" y="2180779"/>
                  <a:pt x="3947644" y="2192640"/>
                  <a:pt x="3943043" y="2207136"/>
                </a:cubicBezTo>
                <a:cubicBezTo>
                  <a:pt x="3932996" y="2238791"/>
                  <a:pt x="3941665" y="2250079"/>
                  <a:pt x="3968199" y="2239897"/>
                </a:cubicBezTo>
                <a:cubicBezTo>
                  <a:pt x="3992901" y="2230417"/>
                  <a:pt x="3994080" y="2180779"/>
                  <a:pt x="3969603" y="2180779"/>
                </a:cubicBezTo>
                <a:close/>
                <a:moveTo>
                  <a:pt x="5996753" y="2117898"/>
                </a:moveTo>
                <a:cubicBezTo>
                  <a:pt x="6009180" y="2119515"/>
                  <a:pt x="6022062" y="2124625"/>
                  <a:pt x="6029957" y="2132519"/>
                </a:cubicBezTo>
                <a:cubicBezTo>
                  <a:pt x="6064335" y="2166898"/>
                  <a:pt x="6046922" y="2220448"/>
                  <a:pt x="5974561" y="2302868"/>
                </a:cubicBezTo>
                <a:cubicBezTo>
                  <a:pt x="5923311" y="2361241"/>
                  <a:pt x="5903269" y="2394602"/>
                  <a:pt x="5901536" y="2424416"/>
                </a:cubicBezTo>
                <a:lnTo>
                  <a:pt x="5899147" y="2465509"/>
                </a:lnTo>
                <a:lnTo>
                  <a:pt x="5968997" y="2462244"/>
                </a:lnTo>
                <a:cubicBezTo>
                  <a:pt x="6007415" y="2460449"/>
                  <a:pt x="6068007" y="2453356"/>
                  <a:pt x="6103648" y="2446481"/>
                </a:cubicBezTo>
                <a:cubicBezTo>
                  <a:pt x="6173130" y="2433080"/>
                  <a:pt x="6218297" y="2442960"/>
                  <a:pt x="6247299" y="2477906"/>
                </a:cubicBezTo>
                <a:cubicBezTo>
                  <a:pt x="6256599" y="2489111"/>
                  <a:pt x="6272080" y="2498279"/>
                  <a:pt x="6281702" y="2498279"/>
                </a:cubicBezTo>
                <a:cubicBezTo>
                  <a:pt x="6304786" y="2498279"/>
                  <a:pt x="6304290" y="2553192"/>
                  <a:pt x="6280796" y="2598624"/>
                </a:cubicBezTo>
                <a:cubicBezTo>
                  <a:pt x="6270675" y="2618196"/>
                  <a:pt x="6241901" y="2652202"/>
                  <a:pt x="6216854" y="2674194"/>
                </a:cubicBezTo>
                <a:cubicBezTo>
                  <a:pt x="6172339" y="2713279"/>
                  <a:pt x="6169107" y="2714033"/>
                  <a:pt x="6073330" y="2707713"/>
                </a:cubicBezTo>
                <a:cubicBezTo>
                  <a:pt x="5919986" y="2697592"/>
                  <a:pt x="5712503" y="2740691"/>
                  <a:pt x="5568947" y="2812484"/>
                </a:cubicBezTo>
                <a:cubicBezTo>
                  <a:pt x="5506082" y="2843923"/>
                  <a:pt x="5425764" y="2896630"/>
                  <a:pt x="5390463" y="2929611"/>
                </a:cubicBezTo>
                <a:cubicBezTo>
                  <a:pt x="5295158" y="3018649"/>
                  <a:pt x="5276601" y="3019344"/>
                  <a:pt x="5196977" y="2936855"/>
                </a:cubicBezTo>
                <a:cubicBezTo>
                  <a:pt x="5151527" y="2889769"/>
                  <a:pt x="5130797" y="2857883"/>
                  <a:pt x="5130797" y="2835056"/>
                </a:cubicBezTo>
                <a:cubicBezTo>
                  <a:pt x="5130797" y="2787140"/>
                  <a:pt x="5165488" y="2726879"/>
                  <a:pt x="5193072" y="2726879"/>
                </a:cubicBezTo>
                <a:cubicBezTo>
                  <a:pt x="5206009" y="2726879"/>
                  <a:pt x="5237112" y="2718306"/>
                  <a:pt x="5262188" y="2707829"/>
                </a:cubicBezTo>
                <a:cubicBezTo>
                  <a:pt x="5287264" y="2697352"/>
                  <a:pt x="5317966" y="2685885"/>
                  <a:pt x="5330414" y="2682348"/>
                </a:cubicBezTo>
                <a:cubicBezTo>
                  <a:pt x="5353274" y="2675853"/>
                  <a:pt x="5563733" y="2571765"/>
                  <a:pt x="5602735" y="2547665"/>
                </a:cubicBezTo>
                <a:cubicBezTo>
                  <a:pt x="5631899" y="2529644"/>
                  <a:pt x="5613602" y="2469724"/>
                  <a:pt x="5565099" y="2424416"/>
                </a:cubicBezTo>
                <a:cubicBezTo>
                  <a:pt x="5504370" y="2367687"/>
                  <a:pt x="5501377" y="2335820"/>
                  <a:pt x="5551355" y="2278117"/>
                </a:cubicBezTo>
                <a:cubicBezTo>
                  <a:pt x="5604936" y="2216255"/>
                  <a:pt x="5647552" y="2197708"/>
                  <a:pt x="5821284" y="2160641"/>
                </a:cubicBezTo>
                <a:cubicBezTo>
                  <a:pt x="5897204" y="2144442"/>
                  <a:pt x="5962450" y="2128059"/>
                  <a:pt x="5966275" y="2124234"/>
                </a:cubicBezTo>
                <a:cubicBezTo>
                  <a:pt x="5972352" y="2118157"/>
                  <a:pt x="5984325" y="2116281"/>
                  <a:pt x="5996753" y="2117898"/>
                </a:cubicBezTo>
                <a:close/>
                <a:moveTo>
                  <a:pt x="3681704" y="1899897"/>
                </a:moveTo>
                <a:cubicBezTo>
                  <a:pt x="3702077" y="1895132"/>
                  <a:pt x="3729061" y="1917938"/>
                  <a:pt x="3751477" y="1962174"/>
                </a:cubicBezTo>
                <a:cubicBezTo>
                  <a:pt x="3785793" y="2029896"/>
                  <a:pt x="3790272" y="2018592"/>
                  <a:pt x="3695059" y="2104579"/>
                </a:cubicBezTo>
                <a:cubicBezTo>
                  <a:pt x="3654791" y="2140945"/>
                  <a:pt x="3640487" y="2167507"/>
                  <a:pt x="3616411" y="2250629"/>
                </a:cubicBezTo>
                <a:cubicBezTo>
                  <a:pt x="3600225" y="2306509"/>
                  <a:pt x="3565723" y="2387704"/>
                  <a:pt x="3539740" y="2431062"/>
                </a:cubicBezTo>
                <a:cubicBezTo>
                  <a:pt x="3513756" y="2474420"/>
                  <a:pt x="3492497" y="2516396"/>
                  <a:pt x="3492497" y="2524343"/>
                </a:cubicBezTo>
                <a:cubicBezTo>
                  <a:pt x="3492497" y="2532356"/>
                  <a:pt x="3517549" y="2524111"/>
                  <a:pt x="3548733" y="2505836"/>
                </a:cubicBezTo>
                <a:cubicBezTo>
                  <a:pt x="3579663" y="2487709"/>
                  <a:pt x="3613954" y="2472879"/>
                  <a:pt x="3624933" y="2472879"/>
                </a:cubicBezTo>
                <a:cubicBezTo>
                  <a:pt x="3636707" y="2472879"/>
                  <a:pt x="3644897" y="2462007"/>
                  <a:pt x="3644897" y="2446376"/>
                </a:cubicBezTo>
                <a:cubicBezTo>
                  <a:pt x="3644897" y="2428590"/>
                  <a:pt x="3657429" y="2415142"/>
                  <a:pt x="3682997" y="2405491"/>
                </a:cubicBezTo>
                <a:cubicBezTo>
                  <a:pt x="3720105" y="2391485"/>
                  <a:pt x="3721097" y="2388897"/>
                  <a:pt x="3721097" y="2306068"/>
                </a:cubicBezTo>
                <a:cubicBezTo>
                  <a:pt x="3721097" y="2234120"/>
                  <a:pt x="3727617" y="2208728"/>
                  <a:pt x="3763444" y="2141148"/>
                </a:cubicBezTo>
                <a:cubicBezTo>
                  <a:pt x="3813633" y="2046476"/>
                  <a:pt x="3854857" y="2011264"/>
                  <a:pt x="3906581" y="2018887"/>
                </a:cubicBezTo>
                <a:cubicBezTo>
                  <a:pt x="3926802" y="2021868"/>
                  <a:pt x="4019585" y="2021430"/>
                  <a:pt x="4112764" y="2017915"/>
                </a:cubicBezTo>
                <a:cubicBezTo>
                  <a:pt x="4209565" y="2014264"/>
                  <a:pt x="4284462" y="2016498"/>
                  <a:pt x="4287504" y="2023127"/>
                </a:cubicBezTo>
                <a:cubicBezTo>
                  <a:pt x="4302640" y="2056116"/>
                  <a:pt x="4282501" y="2100709"/>
                  <a:pt x="4237076" y="2134794"/>
                </a:cubicBezTo>
                <a:cubicBezTo>
                  <a:pt x="4197062" y="2164817"/>
                  <a:pt x="4191553" y="2173730"/>
                  <a:pt x="4207494" y="2182652"/>
                </a:cubicBezTo>
                <a:cubicBezTo>
                  <a:pt x="4241676" y="2201781"/>
                  <a:pt x="4291129" y="2172384"/>
                  <a:pt x="4311594" y="2120771"/>
                </a:cubicBezTo>
                <a:cubicBezTo>
                  <a:pt x="4322048" y="2094403"/>
                  <a:pt x="4333481" y="2065886"/>
                  <a:pt x="4337000" y="2057401"/>
                </a:cubicBezTo>
                <a:cubicBezTo>
                  <a:pt x="4349521" y="2027204"/>
                  <a:pt x="4393840" y="2012740"/>
                  <a:pt x="4423623" y="2029131"/>
                </a:cubicBezTo>
                <a:cubicBezTo>
                  <a:pt x="4457558" y="2047806"/>
                  <a:pt x="4521197" y="2116395"/>
                  <a:pt x="4521197" y="2134295"/>
                </a:cubicBezTo>
                <a:cubicBezTo>
                  <a:pt x="4521197" y="2141480"/>
                  <a:pt x="4509058" y="2172435"/>
                  <a:pt x="4494222" y="2203082"/>
                </a:cubicBezTo>
                <a:cubicBezTo>
                  <a:pt x="4473911" y="2245040"/>
                  <a:pt x="4459009" y="2259788"/>
                  <a:pt x="4433897" y="2262785"/>
                </a:cubicBezTo>
                <a:cubicBezTo>
                  <a:pt x="4392596" y="2267713"/>
                  <a:pt x="4373023" y="2290327"/>
                  <a:pt x="4312517" y="2403029"/>
                </a:cubicBezTo>
                <a:cubicBezTo>
                  <a:pt x="4244003" y="2530646"/>
                  <a:pt x="4221533" y="2551724"/>
                  <a:pt x="4156058" y="2549793"/>
                </a:cubicBezTo>
                <a:cubicBezTo>
                  <a:pt x="4100567" y="2548156"/>
                  <a:pt x="4051297" y="2565949"/>
                  <a:pt x="4051297" y="2587626"/>
                </a:cubicBezTo>
                <a:cubicBezTo>
                  <a:pt x="4051297" y="2594365"/>
                  <a:pt x="4064156" y="2597058"/>
                  <a:pt x="4079872" y="2593609"/>
                </a:cubicBezTo>
                <a:cubicBezTo>
                  <a:pt x="4102238" y="2588702"/>
                  <a:pt x="4114719" y="2597313"/>
                  <a:pt x="4137308" y="2633238"/>
                </a:cubicBezTo>
                <a:cubicBezTo>
                  <a:pt x="4173573" y="2690909"/>
                  <a:pt x="4161545" y="2708075"/>
                  <a:pt x="4077017" y="2719288"/>
                </a:cubicBezTo>
                <a:cubicBezTo>
                  <a:pt x="4013157" y="2727759"/>
                  <a:pt x="3975097" y="2752274"/>
                  <a:pt x="3975097" y="2784936"/>
                </a:cubicBezTo>
                <a:cubicBezTo>
                  <a:pt x="3975097" y="2798128"/>
                  <a:pt x="3991654" y="2803079"/>
                  <a:pt x="4035771" y="2803079"/>
                </a:cubicBezTo>
                <a:cubicBezTo>
                  <a:pt x="4099299" y="2803079"/>
                  <a:pt x="4135277" y="2821052"/>
                  <a:pt x="4186473" y="2878364"/>
                </a:cubicBezTo>
                <a:cubicBezTo>
                  <a:pt x="4231195" y="2928428"/>
                  <a:pt x="4234949" y="2970954"/>
                  <a:pt x="4197732" y="3005917"/>
                </a:cubicBezTo>
                <a:lnTo>
                  <a:pt x="4166367" y="3035383"/>
                </a:lnTo>
                <a:lnTo>
                  <a:pt x="4080257" y="3007414"/>
                </a:lnTo>
                <a:cubicBezTo>
                  <a:pt x="3901272" y="2949279"/>
                  <a:pt x="3837609" y="2939814"/>
                  <a:pt x="3676647" y="2947407"/>
                </a:cubicBezTo>
                <a:cubicBezTo>
                  <a:pt x="3592827" y="2951361"/>
                  <a:pt x="3517745" y="2950509"/>
                  <a:pt x="3509799" y="2945513"/>
                </a:cubicBezTo>
                <a:cubicBezTo>
                  <a:pt x="3493278" y="2935125"/>
                  <a:pt x="3467097" y="2862421"/>
                  <a:pt x="3467097" y="2826928"/>
                </a:cubicBezTo>
                <a:cubicBezTo>
                  <a:pt x="3467097" y="2810110"/>
                  <a:pt x="3476236" y="2803079"/>
                  <a:pt x="3498097" y="2803079"/>
                </a:cubicBezTo>
                <a:cubicBezTo>
                  <a:pt x="3515148" y="2803079"/>
                  <a:pt x="3532509" y="2797560"/>
                  <a:pt x="3536678" y="2790814"/>
                </a:cubicBezTo>
                <a:cubicBezTo>
                  <a:pt x="3541196" y="2783504"/>
                  <a:pt x="3585117" y="2781699"/>
                  <a:pt x="3645378" y="2786346"/>
                </a:cubicBezTo>
                <a:cubicBezTo>
                  <a:pt x="3722341" y="2792281"/>
                  <a:pt x="3746497" y="2790323"/>
                  <a:pt x="3746497" y="2778148"/>
                </a:cubicBezTo>
                <a:cubicBezTo>
                  <a:pt x="3746497" y="2766830"/>
                  <a:pt x="3733849" y="2764525"/>
                  <a:pt x="3703245" y="2770266"/>
                </a:cubicBezTo>
                <a:cubicBezTo>
                  <a:pt x="3666264" y="2777204"/>
                  <a:pt x="3656054" y="2773374"/>
                  <a:pt x="3632830" y="2743849"/>
                </a:cubicBezTo>
                <a:cubicBezTo>
                  <a:pt x="3617891" y="2724857"/>
                  <a:pt x="3604493" y="2694724"/>
                  <a:pt x="3603057" y="2676888"/>
                </a:cubicBezTo>
                <a:cubicBezTo>
                  <a:pt x="3600495" y="2645051"/>
                  <a:pt x="3602355" y="2644328"/>
                  <a:pt x="3704933" y="2637275"/>
                </a:cubicBezTo>
                <a:cubicBezTo>
                  <a:pt x="3762401" y="2633323"/>
                  <a:pt x="3808775" y="2624721"/>
                  <a:pt x="3807988" y="2618159"/>
                </a:cubicBezTo>
                <a:cubicBezTo>
                  <a:pt x="3807201" y="2611598"/>
                  <a:pt x="3816104" y="2596228"/>
                  <a:pt x="3827773" y="2584004"/>
                </a:cubicBezTo>
                <a:cubicBezTo>
                  <a:pt x="3847854" y="2562969"/>
                  <a:pt x="3845533" y="2561779"/>
                  <a:pt x="3784437" y="2561779"/>
                </a:cubicBezTo>
                <a:cubicBezTo>
                  <a:pt x="3730429" y="2561779"/>
                  <a:pt x="3714630" y="2556110"/>
                  <a:pt x="3687723" y="2527076"/>
                </a:cubicBezTo>
                <a:cubicBezTo>
                  <a:pt x="3658021" y="2495027"/>
                  <a:pt x="3654587" y="2494115"/>
                  <a:pt x="3642821" y="2515140"/>
                </a:cubicBezTo>
                <a:cubicBezTo>
                  <a:pt x="3626164" y="2544904"/>
                  <a:pt x="3575296" y="2602493"/>
                  <a:pt x="3487426" y="2691067"/>
                </a:cubicBezTo>
                <a:cubicBezTo>
                  <a:pt x="3448305" y="2730502"/>
                  <a:pt x="3416297" y="2770951"/>
                  <a:pt x="3416297" y="2780955"/>
                </a:cubicBezTo>
                <a:cubicBezTo>
                  <a:pt x="3416297" y="2801524"/>
                  <a:pt x="3382613" y="2819849"/>
                  <a:pt x="3308347" y="2839683"/>
                </a:cubicBezTo>
                <a:cubicBezTo>
                  <a:pt x="3280407" y="2847144"/>
                  <a:pt x="3247645" y="2865075"/>
                  <a:pt x="3235543" y="2879529"/>
                </a:cubicBezTo>
                <a:cubicBezTo>
                  <a:pt x="3190279" y="2933590"/>
                  <a:pt x="3144135" y="2854586"/>
                  <a:pt x="3152121" y="2736703"/>
                </a:cubicBezTo>
                <a:cubicBezTo>
                  <a:pt x="3154576" y="2700466"/>
                  <a:pt x="3206126" y="2627854"/>
                  <a:pt x="3256000" y="2590382"/>
                </a:cubicBezTo>
                <a:lnTo>
                  <a:pt x="3293994" y="2561836"/>
                </a:lnTo>
                <a:lnTo>
                  <a:pt x="3266246" y="2494887"/>
                </a:lnTo>
                <a:cubicBezTo>
                  <a:pt x="3230715" y="2409162"/>
                  <a:pt x="3231047" y="2404161"/>
                  <a:pt x="3277054" y="2332467"/>
                </a:cubicBezTo>
                <a:cubicBezTo>
                  <a:pt x="3323914" y="2259441"/>
                  <a:pt x="3359122" y="2232930"/>
                  <a:pt x="3411867" y="2230955"/>
                </a:cubicBezTo>
                <a:cubicBezTo>
                  <a:pt x="3490675" y="2228002"/>
                  <a:pt x="3533758" y="2149210"/>
                  <a:pt x="3476622" y="2112527"/>
                </a:cubicBezTo>
                <a:cubicBezTo>
                  <a:pt x="3443083" y="2090994"/>
                  <a:pt x="3420905" y="2008981"/>
                  <a:pt x="3441811" y="1983792"/>
                </a:cubicBezTo>
                <a:cubicBezTo>
                  <a:pt x="3467045" y="1953386"/>
                  <a:pt x="3540144" y="1926779"/>
                  <a:pt x="3598442" y="1926779"/>
                </a:cubicBezTo>
                <a:cubicBezTo>
                  <a:pt x="3630153" y="1926779"/>
                  <a:pt x="3659630" y="1921064"/>
                  <a:pt x="3663947" y="1914079"/>
                </a:cubicBezTo>
                <a:cubicBezTo>
                  <a:pt x="3668856" y="1906137"/>
                  <a:pt x="3674913" y="1901485"/>
                  <a:pt x="3681704" y="1899897"/>
                </a:cubicBezTo>
                <a:close/>
                <a:moveTo>
                  <a:pt x="2193737" y="1742762"/>
                </a:moveTo>
                <a:cubicBezTo>
                  <a:pt x="2223689" y="1734453"/>
                  <a:pt x="2547460" y="1805020"/>
                  <a:pt x="2571703" y="1825141"/>
                </a:cubicBezTo>
                <a:cubicBezTo>
                  <a:pt x="2582206" y="1833858"/>
                  <a:pt x="2590798" y="1856735"/>
                  <a:pt x="2590798" y="1875979"/>
                </a:cubicBezTo>
                <a:cubicBezTo>
                  <a:pt x="2590798" y="1913157"/>
                  <a:pt x="2583005" y="1917879"/>
                  <a:pt x="2495549" y="1933690"/>
                </a:cubicBezTo>
                <a:cubicBezTo>
                  <a:pt x="2436664" y="1944335"/>
                  <a:pt x="2405362" y="1968537"/>
                  <a:pt x="2358086" y="2039976"/>
                </a:cubicBezTo>
                <a:cubicBezTo>
                  <a:pt x="2316071" y="2103464"/>
                  <a:pt x="2315782" y="2118166"/>
                  <a:pt x="2355849" y="2153005"/>
                </a:cubicBezTo>
                <a:cubicBezTo>
                  <a:pt x="2373314" y="2168188"/>
                  <a:pt x="2384553" y="2184935"/>
                  <a:pt x="2380827" y="2190220"/>
                </a:cubicBezTo>
                <a:cubicBezTo>
                  <a:pt x="2377102" y="2195505"/>
                  <a:pt x="2366865" y="2214706"/>
                  <a:pt x="2358078" y="2232889"/>
                </a:cubicBezTo>
                <a:cubicBezTo>
                  <a:pt x="2323864" y="2303676"/>
                  <a:pt x="2247541" y="2313479"/>
                  <a:pt x="2160115" y="2258316"/>
                </a:cubicBezTo>
                <a:cubicBezTo>
                  <a:pt x="2102267" y="2221817"/>
                  <a:pt x="1977161" y="2180779"/>
                  <a:pt x="1923739" y="2180779"/>
                </a:cubicBezTo>
                <a:cubicBezTo>
                  <a:pt x="1908413" y="2180779"/>
                  <a:pt x="1869905" y="2157919"/>
                  <a:pt x="1838163" y="2129979"/>
                </a:cubicBezTo>
                <a:cubicBezTo>
                  <a:pt x="1764713" y="2065326"/>
                  <a:pt x="1724027" y="2063696"/>
                  <a:pt x="1647212" y="2122331"/>
                </a:cubicBezTo>
                <a:cubicBezTo>
                  <a:pt x="1554721" y="2192932"/>
                  <a:pt x="1541689" y="2197454"/>
                  <a:pt x="1501775" y="2172801"/>
                </a:cubicBezTo>
                <a:cubicBezTo>
                  <a:pt x="1482564" y="2160937"/>
                  <a:pt x="1459887" y="2142162"/>
                  <a:pt x="1451377" y="2131080"/>
                </a:cubicBezTo>
                <a:cubicBezTo>
                  <a:pt x="1430581" y="2103993"/>
                  <a:pt x="1441915" y="2013059"/>
                  <a:pt x="1470484" y="1977777"/>
                </a:cubicBezTo>
                <a:cubicBezTo>
                  <a:pt x="1502582" y="1938137"/>
                  <a:pt x="1582062" y="1914128"/>
                  <a:pt x="1658494" y="1920982"/>
                </a:cubicBezTo>
                <a:cubicBezTo>
                  <a:pt x="1711657" y="1925749"/>
                  <a:pt x="1742114" y="1918924"/>
                  <a:pt x="1829945" y="1882566"/>
                </a:cubicBezTo>
                <a:cubicBezTo>
                  <a:pt x="1917829" y="1846185"/>
                  <a:pt x="1942002" y="1840773"/>
                  <a:pt x="1966399" y="1852014"/>
                </a:cubicBezTo>
                <a:cubicBezTo>
                  <a:pt x="1992518" y="1864046"/>
                  <a:pt x="1994171" y="1868936"/>
                  <a:pt x="1980270" y="1893051"/>
                </a:cubicBezTo>
                <a:cubicBezTo>
                  <a:pt x="1971591" y="1908109"/>
                  <a:pt x="1963961" y="1934717"/>
                  <a:pt x="1963318" y="1952179"/>
                </a:cubicBezTo>
                <a:cubicBezTo>
                  <a:pt x="1961636" y="1997868"/>
                  <a:pt x="2022255" y="2000725"/>
                  <a:pt x="2078766" y="1957622"/>
                </a:cubicBezTo>
                <a:cubicBezTo>
                  <a:pt x="2117278" y="1928248"/>
                  <a:pt x="2120357" y="1920903"/>
                  <a:pt x="2114596" y="1872158"/>
                </a:cubicBezTo>
                <a:cubicBezTo>
                  <a:pt x="2109378" y="1828006"/>
                  <a:pt x="2113717" y="1812819"/>
                  <a:pt x="2139811" y="1783904"/>
                </a:cubicBezTo>
                <a:cubicBezTo>
                  <a:pt x="2157145" y="1764695"/>
                  <a:pt x="2181410" y="1746181"/>
                  <a:pt x="2193737" y="1742762"/>
                </a:cubicBezTo>
                <a:close/>
                <a:moveTo>
                  <a:pt x="1818351" y="1527237"/>
                </a:moveTo>
                <a:cubicBezTo>
                  <a:pt x="1849329" y="1535732"/>
                  <a:pt x="1892298" y="1595242"/>
                  <a:pt x="1892298" y="1629651"/>
                </a:cubicBezTo>
                <a:cubicBezTo>
                  <a:pt x="1892298" y="1645956"/>
                  <a:pt x="1904186" y="1682104"/>
                  <a:pt x="1918715" y="1709979"/>
                </a:cubicBezTo>
                <a:cubicBezTo>
                  <a:pt x="1951235" y="1772370"/>
                  <a:pt x="1942977" y="1802828"/>
                  <a:pt x="1888169" y="1822647"/>
                </a:cubicBezTo>
                <a:cubicBezTo>
                  <a:pt x="1832918" y="1842625"/>
                  <a:pt x="1803331" y="1841861"/>
                  <a:pt x="1748723" y="1819045"/>
                </a:cubicBezTo>
                <a:cubicBezTo>
                  <a:pt x="1698345" y="1797996"/>
                  <a:pt x="1685634" y="1771385"/>
                  <a:pt x="1688944" y="1693900"/>
                </a:cubicBezTo>
                <a:cubicBezTo>
                  <a:pt x="1691190" y="1641311"/>
                  <a:pt x="1717202" y="1593873"/>
                  <a:pt x="1770143" y="1545818"/>
                </a:cubicBezTo>
                <a:cubicBezTo>
                  <a:pt x="1784941" y="1532386"/>
                  <a:pt x="1806635" y="1524025"/>
                  <a:pt x="1818351" y="1527237"/>
                </a:cubicBezTo>
                <a:close/>
                <a:moveTo>
                  <a:pt x="7227688" y="1342579"/>
                </a:moveTo>
                <a:cubicBezTo>
                  <a:pt x="7261292" y="1342579"/>
                  <a:pt x="7316059" y="1403134"/>
                  <a:pt x="7317717" y="1442123"/>
                </a:cubicBezTo>
                <a:cubicBezTo>
                  <a:pt x="7318508" y="1460716"/>
                  <a:pt x="7332552" y="1498704"/>
                  <a:pt x="7348926" y="1526541"/>
                </a:cubicBezTo>
                <a:cubicBezTo>
                  <a:pt x="7367449" y="1558030"/>
                  <a:pt x="7378697" y="1597391"/>
                  <a:pt x="7378697" y="1630718"/>
                </a:cubicBezTo>
                <a:cubicBezTo>
                  <a:pt x="7378697" y="1685799"/>
                  <a:pt x="7400058" y="1748979"/>
                  <a:pt x="7418681" y="1748979"/>
                </a:cubicBezTo>
                <a:cubicBezTo>
                  <a:pt x="7424461" y="1748979"/>
                  <a:pt x="7447832" y="1722405"/>
                  <a:pt x="7470618" y="1689927"/>
                </a:cubicBezTo>
                <a:cubicBezTo>
                  <a:pt x="7528441" y="1607507"/>
                  <a:pt x="7572618" y="1579050"/>
                  <a:pt x="7628631" y="1588140"/>
                </a:cubicBezTo>
                <a:cubicBezTo>
                  <a:pt x="7676039" y="1595833"/>
                  <a:pt x="7691148" y="1610071"/>
                  <a:pt x="7702143" y="1657410"/>
                </a:cubicBezTo>
                <a:cubicBezTo>
                  <a:pt x="7709709" y="1689987"/>
                  <a:pt x="7685671" y="1727743"/>
                  <a:pt x="7564549" y="1873517"/>
                </a:cubicBezTo>
                <a:cubicBezTo>
                  <a:pt x="7503060" y="1947522"/>
                  <a:pt x="7491164" y="1968597"/>
                  <a:pt x="7505783" y="1977632"/>
                </a:cubicBezTo>
                <a:cubicBezTo>
                  <a:pt x="7515865" y="1983863"/>
                  <a:pt x="7576580" y="1998407"/>
                  <a:pt x="7640707" y="2009954"/>
                </a:cubicBezTo>
                <a:cubicBezTo>
                  <a:pt x="7746910" y="2029076"/>
                  <a:pt x="7761653" y="2029179"/>
                  <a:pt x="7806124" y="2011106"/>
                </a:cubicBezTo>
                <a:cubicBezTo>
                  <a:pt x="7925543" y="1962575"/>
                  <a:pt x="8133629" y="1901379"/>
                  <a:pt x="8179228" y="1901379"/>
                </a:cubicBezTo>
                <a:cubicBezTo>
                  <a:pt x="8204269" y="1901379"/>
                  <a:pt x="8215485" y="1943704"/>
                  <a:pt x="8193967" y="1957003"/>
                </a:cubicBezTo>
                <a:cubicBezTo>
                  <a:pt x="8188340" y="1960480"/>
                  <a:pt x="8167735" y="1994952"/>
                  <a:pt x="8148178" y="2033606"/>
                </a:cubicBezTo>
                <a:cubicBezTo>
                  <a:pt x="8117964" y="2093322"/>
                  <a:pt x="8101842" y="2109356"/>
                  <a:pt x="8040933" y="2140268"/>
                </a:cubicBezTo>
                <a:cubicBezTo>
                  <a:pt x="8001505" y="2160277"/>
                  <a:pt x="7927335" y="2203960"/>
                  <a:pt x="7876108" y="2237340"/>
                </a:cubicBezTo>
                <a:cubicBezTo>
                  <a:pt x="7807549" y="2282016"/>
                  <a:pt x="7779229" y="2294291"/>
                  <a:pt x="7768793" y="2283856"/>
                </a:cubicBezTo>
                <a:cubicBezTo>
                  <a:pt x="7760996" y="2276058"/>
                  <a:pt x="7727885" y="2269679"/>
                  <a:pt x="7695212" y="2269679"/>
                </a:cubicBezTo>
                <a:cubicBezTo>
                  <a:pt x="7659895" y="2269679"/>
                  <a:pt x="7629847" y="2262497"/>
                  <a:pt x="7621107" y="2251967"/>
                </a:cubicBezTo>
                <a:cubicBezTo>
                  <a:pt x="7613022" y="2242225"/>
                  <a:pt x="7586032" y="2231875"/>
                  <a:pt x="7561130" y="2228968"/>
                </a:cubicBezTo>
                <a:cubicBezTo>
                  <a:pt x="7515980" y="2223697"/>
                  <a:pt x="7515872" y="2223803"/>
                  <a:pt x="7522863" y="2266881"/>
                </a:cubicBezTo>
                <a:cubicBezTo>
                  <a:pt x="7527175" y="2293450"/>
                  <a:pt x="7519695" y="2342640"/>
                  <a:pt x="7503434" y="2394655"/>
                </a:cubicBezTo>
                <a:cubicBezTo>
                  <a:pt x="7468826" y="2505356"/>
                  <a:pt x="7361896" y="2632832"/>
                  <a:pt x="7292768" y="2645801"/>
                </a:cubicBezTo>
                <a:cubicBezTo>
                  <a:pt x="7255635" y="2652767"/>
                  <a:pt x="7243318" y="2649453"/>
                  <a:pt x="7225761" y="2627770"/>
                </a:cubicBezTo>
                <a:cubicBezTo>
                  <a:pt x="7213929" y="2613159"/>
                  <a:pt x="7189441" y="2597488"/>
                  <a:pt x="7171344" y="2592946"/>
                </a:cubicBezTo>
                <a:cubicBezTo>
                  <a:pt x="7102523" y="2575673"/>
                  <a:pt x="7104983" y="2554895"/>
                  <a:pt x="7184043" y="2485670"/>
                </a:cubicBezTo>
                <a:cubicBezTo>
                  <a:pt x="7224745" y="2450031"/>
                  <a:pt x="7271273" y="2411143"/>
                  <a:pt x="7287440" y="2399251"/>
                </a:cubicBezTo>
                <a:cubicBezTo>
                  <a:pt x="7320445" y="2374972"/>
                  <a:pt x="7336789" y="2317288"/>
                  <a:pt x="7346644" y="2190304"/>
                </a:cubicBezTo>
                <a:cubicBezTo>
                  <a:pt x="7352402" y="2116103"/>
                  <a:pt x="7350310" y="2103737"/>
                  <a:pt x="7331072" y="2098313"/>
                </a:cubicBezTo>
                <a:cubicBezTo>
                  <a:pt x="7318848" y="2094866"/>
                  <a:pt x="7291702" y="2103401"/>
                  <a:pt x="7270747" y="2117279"/>
                </a:cubicBezTo>
                <a:cubicBezTo>
                  <a:pt x="7214126" y="2154777"/>
                  <a:pt x="7154080" y="2161152"/>
                  <a:pt x="7138135" y="2131359"/>
                </a:cubicBezTo>
                <a:cubicBezTo>
                  <a:pt x="7127928" y="2112286"/>
                  <a:pt x="7132893" y="2097758"/>
                  <a:pt x="7162243" y="2060827"/>
                </a:cubicBezTo>
                <a:cubicBezTo>
                  <a:pt x="7182572" y="2035246"/>
                  <a:pt x="7212699" y="2003701"/>
                  <a:pt x="7229192" y="1990727"/>
                </a:cubicBezTo>
                <a:cubicBezTo>
                  <a:pt x="7245686" y="1977754"/>
                  <a:pt x="7269511" y="1947955"/>
                  <a:pt x="7282139" y="1924507"/>
                </a:cubicBezTo>
                <a:cubicBezTo>
                  <a:pt x="7305059" y="1881948"/>
                  <a:pt x="7305029" y="1881723"/>
                  <a:pt x="7264661" y="1793202"/>
                </a:cubicBezTo>
                <a:cubicBezTo>
                  <a:pt x="7184888" y="1618274"/>
                  <a:pt x="7149778" y="1505294"/>
                  <a:pt x="7156510" y="1445179"/>
                </a:cubicBezTo>
                <a:cubicBezTo>
                  <a:pt x="7159968" y="1414297"/>
                  <a:pt x="7172255" y="1378578"/>
                  <a:pt x="7183815" y="1365804"/>
                </a:cubicBezTo>
                <a:cubicBezTo>
                  <a:pt x="7195376" y="1353030"/>
                  <a:pt x="7215118" y="1342579"/>
                  <a:pt x="7227688" y="1342579"/>
                </a:cubicBezTo>
                <a:close/>
                <a:moveTo>
                  <a:pt x="2094165" y="1319681"/>
                </a:moveTo>
                <a:cubicBezTo>
                  <a:pt x="2134805" y="1319618"/>
                  <a:pt x="2167438" y="1350854"/>
                  <a:pt x="2177153" y="1408429"/>
                </a:cubicBezTo>
                <a:cubicBezTo>
                  <a:pt x="2199069" y="1538315"/>
                  <a:pt x="2198568" y="1543734"/>
                  <a:pt x="2160687" y="1586130"/>
                </a:cubicBezTo>
                <a:cubicBezTo>
                  <a:pt x="2128251" y="1622433"/>
                  <a:pt x="2117099" y="1626773"/>
                  <a:pt x="2058524" y="1625889"/>
                </a:cubicBezTo>
                <a:cubicBezTo>
                  <a:pt x="2014546" y="1625226"/>
                  <a:pt x="1984547" y="1617454"/>
                  <a:pt x="1967935" y="1602420"/>
                </a:cubicBezTo>
                <a:cubicBezTo>
                  <a:pt x="1918532" y="1557710"/>
                  <a:pt x="1945797" y="1415943"/>
                  <a:pt x="2015583" y="1354669"/>
                </a:cubicBezTo>
                <a:cubicBezTo>
                  <a:pt x="2042513" y="1331024"/>
                  <a:pt x="2069780" y="1319719"/>
                  <a:pt x="2094165" y="1319681"/>
                </a:cubicBezTo>
                <a:close/>
                <a:moveTo>
                  <a:pt x="771530" y="954178"/>
                </a:moveTo>
                <a:cubicBezTo>
                  <a:pt x="768206" y="950853"/>
                  <a:pt x="747556" y="964880"/>
                  <a:pt x="725641" y="985351"/>
                </a:cubicBezTo>
                <a:cubicBezTo>
                  <a:pt x="666274" y="1040809"/>
                  <a:pt x="666168" y="1049883"/>
                  <a:pt x="725447" y="1002176"/>
                </a:cubicBezTo>
                <a:cubicBezTo>
                  <a:pt x="754118" y="979103"/>
                  <a:pt x="774856" y="957503"/>
                  <a:pt x="771530" y="954178"/>
                </a:cubicBezTo>
                <a:close/>
                <a:moveTo>
                  <a:pt x="9332972" y="790995"/>
                </a:moveTo>
                <a:cubicBezTo>
                  <a:pt x="9324127" y="792915"/>
                  <a:pt x="9315983" y="798212"/>
                  <a:pt x="9309631" y="807401"/>
                </a:cubicBezTo>
                <a:cubicBezTo>
                  <a:pt x="9292275" y="832508"/>
                  <a:pt x="9267541" y="972354"/>
                  <a:pt x="9276381" y="995392"/>
                </a:cubicBezTo>
                <a:cubicBezTo>
                  <a:pt x="9280982" y="1007383"/>
                  <a:pt x="9290485" y="1004538"/>
                  <a:pt x="9311760" y="984801"/>
                </a:cubicBezTo>
                <a:cubicBezTo>
                  <a:pt x="9327758" y="969959"/>
                  <a:pt x="9357101" y="944250"/>
                  <a:pt x="9376968" y="927670"/>
                </a:cubicBezTo>
                <a:cubicBezTo>
                  <a:pt x="9409655" y="900389"/>
                  <a:pt x="9412043" y="893103"/>
                  <a:pt x="9402090" y="851016"/>
                </a:cubicBezTo>
                <a:cubicBezTo>
                  <a:pt x="9392359" y="809870"/>
                  <a:pt x="9359508" y="785234"/>
                  <a:pt x="9332972" y="790995"/>
                </a:cubicBezTo>
                <a:close/>
                <a:moveTo>
                  <a:pt x="848170" y="717280"/>
                </a:moveTo>
                <a:cubicBezTo>
                  <a:pt x="828943" y="714193"/>
                  <a:pt x="798781" y="719838"/>
                  <a:pt x="773028" y="735007"/>
                </a:cubicBezTo>
                <a:cubicBezTo>
                  <a:pt x="721523" y="765346"/>
                  <a:pt x="567712" y="902929"/>
                  <a:pt x="531728" y="942440"/>
                </a:cubicBezTo>
                <a:cubicBezTo>
                  <a:pt x="495745" y="981951"/>
                  <a:pt x="502800" y="1003824"/>
                  <a:pt x="557128" y="972074"/>
                </a:cubicBezTo>
                <a:cubicBezTo>
                  <a:pt x="611456" y="940324"/>
                  <a:pt x="821711" y="791451"/>
                  <a:pt x="857696" y="751940"/>
                </a:cubicBezTo>
                <a:cubicBezTo>
                  <a:pt x="875686" y="732185"/>
                  <a:pt x="867396" y="720367"/>
                  <a:pt x="848170" y="717280"/>
                </a:cubicBezTo>
                <a:close/>
                <a:moveTo>
                  <a:pt x="170710" y="630703"/>
                </a:moveTo>
                <a:cubicBezTo>
                  <a:pt x="216003" y="631250"/>
                  <a:pt x="247067" y="678554"/>
                  <a:pt x="245834" y="763833"/>
                </a:cubicBezTo>
                <a:cubicBezTo>
                  <a:pt x="244222" y="875327"/>
                  <a:pt x="209680" y="917056"/>
                  <a:pt x="87436" y="955182"/>
                </a:cubicBezTo>
                <a:cubicBezTo>
                  <a:pt x="53118" y="965885"/>
                  <a:pt x="0" y="914169"/>
                  <a:pt x="0" y="870056"/>
                </a:cubicBezTo>
                <a:cubicBezTo>
                  <a:pt x="0" y="802078"/>
                  <a:pt x="27990" y="734389"/>
                  <a:pt x="77720" y="682112"/>
                </a:cubicBezTo>
                <a:cubicBezTo>
                  <a:pt x="111237" y="646878"/>
                  <a:pt x="143535" y="630374"/>
                  <a:pt x="170710" y="630703"/>
                </a:cubicBezTo>
                <a:close/>
                <a:moveTo>
                  <a:pt x="8920500" y="597847"/>
                </a:moveTo>
                <a:cubicBezTo>
                  <a:pt x="8905683" y="603350"/>
                  <a:pt x="8866313" y="652880"/>
                  <a:pt x="8869700" y="666427"/>
                </a:cubicBezTo>
                <a:cubicBezTo>
                  <a:pt x="8873087" y="679974"/>
                  <a:pt x="8926003" y="684630"/>
                  <a:pt x="8940820" y="679127"/>
                </a:cubicBezTo>
                <a:cubicBezTo>
                  <a:pt x="8955637" y="673624"/>
                  <a:pt x="8960293" y="645260"/>
                  <a:pt x="8958600" y="633407"/>
                </a:cubicBezTo>
                <a:cubicBezTo>
                  <a:pt x="8956907" y="621554"/>
                  <a:pt x="8935317" y="592344"/>
                  <a:pt x="8920500" y="597847"/>
                </a:cubicBezTo>
                <a:close/>
                <a:moveTo>
                  <a:pt x="8676991" y="587805"/>
                </a:moveTo>
                <a:cubicBezTo>
                  <a:pt x="8672007" y="589007"/>
                  <a:pt x="8674401" y="597393"/>
                  <a:pt x="8686797" y="612329"/>
                </a:cubicBezTo>
                <a:cubicBezTo>
                  <a:pt x="8695493" y="622806"/>
                  <a:pt x="8711572" y="631379"/>
                  <a:pt x="8722530" y="631379"/>
                </a:cubicBezTo>
                <a:cubicBezTo>
                  <a:pt x="8736873" y="631379"/>
                  <a:pt x="8733770" y="624379"/>
                  <a:pt x="8711449" y="606383"/>
                </a:cubicBezTo>
                <a:cubicBezTo>
                  <a:pt x="8694335" y="592585"/>
                  <a:pt x="8681974" y="586603"/>
                  <a:pt x="8676991" y="587805"/>
                </a:cubicBezTo>
                <a:close/>
                <a:moveTo>
                  <a:pt x="8919308" y="449469"/>
                </a:moveTo>
                <a:cubicBezTo>
                  <a:pt x="8910650" y="448489"/>
                  <a:pt x="8900099" y="450057"/>
                  <a:pt x="8894365" y="453977"/>
                </a:cubicBezTo>
                <a:cubicBezTo>
                  <a:pt x="8882898" y="461819"/>
                  <a:pt x="8865925" y="528207"/>
                  <a:pt x="8872348" y="529253"/>
                </a:cubicBezTo>
                <a:cubicBezTo>
                  <a:pt x="8878770" y="530298"/>
                  <a:pt x="8929227" y="472796"/>
                  <a:pt x="8932897" y="460250"/>
                </a:cubicBezTo>
                <a:cubicBezTo>
                  <a:pt x="8934732" y="453978"/>
                  <a:pt x="8927966" y="450449"/>
                  <a:pt x="8919308" y="449469"/>
                </a:cubicBezTo>
                <a:close/>
                <a:moveTo>
                  <a:pt x="8723227" y="404807"/>
                </a:moveTo>
                <a:cubicBezTo>
                  <a:pt x="8709822" y="399163"/>
                  <a:pt x="8690771" y="432324"/>
                  <a:pt x="8702060" y="455607"/>
                </a:cubicBezTo>
                <a:cubicBezTo>
                  <a:pt x="8713349" y="478890"/>
                  <a:pt x="8766266" y="546624"/>
                  <a:pt x="8786727" y="565674"/>
                </a:cubicBezTo>
                <a:cubicBezTo>
                  <a:pt x="8807188" y="584724"/>
                  <a:pt x="8825533" y="582607"/>
                  <a:pt x="8824827" y="569907"/>
                </a:cubicBezTo>
                <a:cubicBezTo>
                  <a:pt x="8824121" y="557207"/>
                  <a:pt x="8799426" y="516991"/>
                  <a:pt x="8782493" y="489474"/>
                </a:cubicBezTo>
                <a:cubicBezTo>
                  <a:pt x="8765560" y="461957"/>
                  <a:pt x="8736632" y="410451"/>
                  <a:pt x="8723227" y="404807"/>
                </a:cubicBezTo>
                <a:close/>
                <a:moveTo>
                  <a:pt x="389010" y="298100"/>
                </a:moveTo>
                <a:cubicBezTo>
                  <a:pt x="424537" y="309893"/>
                  <a:pt x="447060" y="360158"/>
                  <a:pt x="453881" y="445133"/>
                </a:cubicBezTo>
                <a:cubicBezTo>
                  <a:pt x="461394" y="538729"/>
                  <a:pt x="448175" y="571458"/>
                  <a:pt x="390895" y="601079"/>
                </a:cubicBezTo>
                <a:cubicBezTo>
                  <a:pt x="353502" y="620415"/>
                  <a:pt x="347935" y="620328"/>
                  <a:pt x="309836" y="599811"/>
                </a:cubicBezTo>
                <a:cubicBezTo>
                  <a:pt x="259838" y="572885"/>
                  <a:pt x="239651" y="527237"/>
                  <a:pt x="247821" y="459580"/>
                </a:cubicBezTo>
                <a:cubicBezTo>
                  <a:pt x="259659" y="361564"/>
                  <a:pt x="286074" y="319812"/>
                  <a:pt x="349248" y="299270"/>
                </a:cubicBezTo>
                <a:cubicBezTo>
                  <a:pt x="363880" y="294512"/>
                  <a:pt x="377167" y="294169"/>
                  <a:pt x="389010" y="298100"/>
                </a:cubicBezTo>
                <a:close/>
                <a:moveTo>
                  <a:pt x="9165875" y="246587"/>
                </a:moveTo>
                <a:cubicBezTo>
                  <a:pt x="9149030" y="247645"/>
                  <a:pt x="9131391" y="254171"/>
                  <a:pt x="9121160" y="265107"/>
                </a:cubicBezTo>
                <a:cubicBezTo>
                  <a:pt x="9116045" y="270575"/>
                  <a:pt x="9112164" y="279130"/>
                  <a:pt x="9108956" y="289416"/>
                </a:cubicBezTo>
                <a:lnTo>
                  <a:pt x="9108202" y="292618"/>
                </a:lnTo>
                <a:lnTo>
                  <a:pt x="9107104" y="293711"/>
                </a:lnTo>
                <a:cubicBezTo>
                  <a:pt x="9102221" y="301717"/>
                  <a:pt x="9098831" y="314585"/>
                  <a:pt x="9096839" y="332669"/>
                </a:cubicBezTo>
                <a:lnTo>
                  <a:pt x="9095851" y="348397"/>
                </a:lnTo>
                <a:lnTo>
                  <a:pt x="9093279" y="361052"/>
                </a:lnTo>
                <a:cubicBezTo>
                  <a:pt x="9090512" y="372837"/>
                  <a:pt x="9087293" y="383640"/>
                  <a:pt x="9083060" y="392107"/>
                </a:cubicBezTo>
                <a:cubicBezTo>
                  <a:pt x="9066127" y="425974"/>
                  <a:pt x="9033671" y="457018"/>
                  <a:pt x="9019560" y="468307"/>
                </a:cubicBezTo>
                <a:cubicBezTo>
                  <a:pt x="9005449" y="479596"/>
                  <a:pt x="9004743" y="457723"/>
                  <a:pt x="8998393" y="459840"/>
                </a:cubicBezTo>
                <a:cubicBezTo>
                  <a:pt x="8992043" y="461957"/>
                  <a:pt x="8976521" y="462662"/>
                  <a:pt x="8981460" y="481007"/>
                </a:cubicBezTo>
                <a:cubicBezTo>
                  <a:pt x="8986399" y="499351"/>
                  <a:pt x="9012504" y="555795"/>
                  <a:pt x="9036493" y="548740"/>
                </a:cubicBezTo>
                <a:cubicBezTo>
                  <a:pt x="9060482" y="541685"/>
                  <a:pt x="9097171" y="464074"/>
                  <a:pt x="9125393" y="438674"/>
                </a:cubicBezTo>
                <a:cubicBezTo>
                  <a:pt x="9153615" y="413274"/>
                  <a:pt x="9192421" y="425973"/>
                  <a:pt x="9205827" y="396340"/>
                </a:cubicBezTo>
                <a:cubicBezTo>
                  <a:pt x="9219233" y="366707"/>
                  <a:pt x="9219938" y="282746"/>
                  <a:pt x="9205827" y="260874"/>
                </a:cubicBezTo>
                <a:cubicBezTo>
                  <a:pt x="9198772" y="249938"/>
                  <a:pt x="9182720" y="245528"/>
                  <a:pt x="9165875" y="246587"/>
                </a:cubicBezTo>
                <a:close/>
                <a:moveTo>
                  <a:pt x="1130699" y="212279"/>
                </a:moveTo>
                <a:cubicBezTo>
                  <a:pt x="1157757" y="212279"/>
                  <a:pt x="1209448" y="272675"/>
                  <a:pt x="1200102" y="293367"/>
                </a:cubicBezTo>
                <a:cubicBezTo>
                  <a:pt x="1179616" y="338715"/>
                  <a:pt x="1137264" y="393930"/>
                  <a:pt x="1062598" y="472629"/>
                </a:cubicBezTo>
                <a:cubicBezTo>
                  <a:pt x="1009081" y="529039"/>
                  <a:pt x="980512" y="568995"/>
                  <a:pt x="984426" y="581958"/>
                </a:cubicBezTo>
                <a:cubicBezTo>
                  <a:pt x="990068" y="600631"/>
                  <a:pt x="998637" y="600708"/>
                  <a:pt x="1084072" y="582856"/>
                </a:cubicBezTo>
                <a:cubicBezTo>
                  <a:pt x="1162396" y="566490"/>
                  <a:pt x="1184033" y="566012"/>
                  <a:pt x="1217583" y="579910"/>
                </a:cubicBezTo>
                <a:cubicBezTo>
                  <a:pt x="1266776" y="600286"/>
                  <a:pt x="1282445" y="647376"/>
                  <a:pt x="1251434" y="681643"/>
                </a:cubicBezTo>
                <a:cubicBezTo>
                  <a:pt x="1221356" y="714879"/>
                  <a:pt x="1053380" y="750469"/>
                  <a:pt x="968126" y="741670"/>
                </a:cubicBezTo>
                <a:lnTo>
                  <a:pt x="900443" y="734684"/>
                </a:lnTo>
                <a:lnTo>
                  <a:pt x="934138" y="761189"/>
                </a:lnTo>
                <a:cubicBezTo>
                  <a:pt x="959679" y="781280"/>
                  <a:pt x="983648" y="787116"/>
                  <a:pt x="1033191" y="785307"/>
                </a:cubicBezTo>
                <a:cubicBezTo>
                  <a:pt x="1109453" y="782524"/>
                  <a:pt x="1162490" y="809309"/>
                  <a:pt x="1174359" y="856602"/>
                </a:cubicBezTo>
                <a:cubicBezTo>
                  <a:pt x="1184743" y="897968"/>
                  <a:pt x="1152349" y="946996"/>
                  <a:pt x="1114762" y="946807"/>
                </a:cubicBezTo>
                <a:cubicBezTo>
                  <a:pt x="1052188" y="946491"/>
                  <a:pt x="1002299" y="980178"/>
                  <a:pt x="856942" y="1120893"/>
                </a:cubicBezTo>
                <a:cubicBezTo>
                  <a:pt x="698885" y="1273900"/>
                  <a:pt x="687568" y="1279920"/>
                  <a:pt x="603248" y="1255826"/>
                </a:cubicBezTo>
                <a:lnTo>
                  <a:pt x="565149" y="1244940"/>
                </a:lnTo>
                <a:lnTo>
                  <a:pt x="574639" y="1171764"/>
                </a:lnTo>
                <a:cubicBezTo>
                  <a:pt x="583803" y="1101092"/>
                  <a:pt x="583151" y="1098680"/>
                  <a:pt x="555587" y="1101257"/>
                </a:cubicBezTo>
                <a:cubicBezTo>
                  <a:pt x="539892" y="1102724"/>
                  <a:pt x="513459" y="1111712"/>
                  <a:pt x="496851" y="1121230"/>
                </a:cubicBezTo>
                <a:cubicBezTo>
                  <a:pt x="458358" y="1143291"/>
                  <a:pt x="419098" y="1124618"/>
                  <a:pt x="419098" y="1084250"/>
                </a:cubicBezTo>
                <a:cubicBezTo>
                  <a:pt x="419098" y="1068390"/>
                  <a:pt x="404811" y="1036048"/>
                  <a:pt x="387350" y="1012379"/>
                </a:cubicBezTo>
                <a:cubicBezTo>
                  <a:pt x="369886" y="988710"/>
                  <a:pt x="355598" y="958460"/>
                  <a:pt x="355598" y="945156"/>
                </a:cubicBezTo>
                <a:cubicBezTo>
                  <a:pt x="355598" y="931852"/>
                  <a:pt x="346386" y="901553"/>
                  <a:pt x="335126" y="877824"/>
                </a:cubicBezTo>
                <a:cubicBezTo>
                  <a:pt x="311245" y="827497"/>
                  <a:pt x="319134" y="760461"/>
                  <a:pt x="352616" y="729186"/>
                </a:cubicBezTo>
                <a:cubicBezTo>
                  <a:pt x="373956" y="709254"/>
                  <a:pt x="554464" y="650142"/>
                  <a:pt x="575609" y="656162"/>
                </a:cubicBezTo>
                <a:cubicBezTo>
                  <a:pt x="581365" y="657799"/>
                  <a:pt x="577612" y="642780"/>
                  <a:pt x="567272" y="622785"/>
                </a:cubicBezTo>
                <a:cubicBezTo>
                  <a:pt x="541257" y="572477"/>
                  <a:pt x="557497" y="503542"/>
                  <a:pt x="600691" y="480930"/>
                </a:cubicBezTo>
                <a:cubicBezTo>
                  <a:pt x="628233" y="466511"/>
                  <a:pt x="645996" y="466714"/>
                  <a:pt x="713987" y="482223"/>
                </a:cubicBezTo>
                <a:cubicBezTo>
                  <a:pt x="765917" y="494068"/>
                  <a:pt x="805318" y="496659"/>
                  <a:pt x="824667" y="489501"/>
                </a:cubicBezTo>
                <a:cubicBezTo>
                  <a:pt x="841194" y="483388"/>
                  <a:pt x="911600" y="418512"/>
                  <a:pt x="981129" y="345333"/>
                </a:cubicBezTo>
                <a:cubicBezTo>
                  <a:pt x="1051497" y="271268"/>
                  <a:pt x="1117810" y="212279"/>
                  <a:pt x="1130699" y="212279"/>
                </a:cubicBezTo>
                <a:close/>
                <a:moveTo>
                  <a:pt x="8852607" y="148162"/>
                </a:moveTo>
                <a:cubicBezTo>
                  <a:pt x="8845993" y="147103"/>
                  <a:pt x="8839290" y="151866"/>
                  <a:pt x="8833293" y="159274"/>
                </a:cubicBezTo>
                <a:cubicBezTo>
                  <a:pt x="8821299" y="174091"/>
                  <a:pt x="8795194" y="227713"/>
                  <a:pt x="8799427" y="260874"/>
                </a:cubicBezTo>
                <a:cubicBezTo>
                  <a:pt x="8800485" y="269164"/>
                  <a:pt x="8806615" y="279792"/>
                  <a:pt x="8815401" y="290838"/>
                </a:cubicBezTo>
                <a:lnTo>
                  <a:pt x="8837011" y="312829"/>
                </a:lnTo>
                <a:lnTo>
                  <a:pt x="8837210" y="313595"/>
                </a:lnTo>
                <a:cubicBezTo>
                  <a:pt x="8844180" y="330306"/>
                  <a:pt x="8854378" y="339279"/>
                  <a:pt x="8867287" y="339279"/>
                </a:cubicBezTo>
                <a:lnTo>
                  <a:pt x="8868107" y="337945"/>
                </a:lnTo>
                <a:lnTo>
                  <a:pt x="8880687" y="346798"/>
                </a:lnTo>
                <a:cubicBezTo>
                  <a:pt x="8890444" y="351847"/>
                  <a:pt x="8898029" y="353478"/>
                  <a:pt x="8901027" y="349774"/>
                </a:cubicBezTo>
                <a:cubicBezTo>
                  <a:pt x="8913021" y="334957"/>
                  <a:pt x="8882682" y="203724"/>
                  <a:pt x="8871393" y="171974"/>
                </a:cubicBezTo>
                <a:cubicBezTo>
                  <a:pt x="8865748" y="156099"/>
                  <a:pt x="8859222" y="149220"/>
                  <a:pt x="8852607" y="148162"/>
                </a:cubicBezTo>
                <a:close/>
                <a:moveTo>
                  <a:pt x="668046" y="112959"/>
                </a:moveTo>
                <a:cubicBezTo>
                  <a:pt x="682598" y="113236"/>
                  <a:pt x="694067" y="124721"/>
                  <a:pt x="710333" y="147564"/>
                </a:cubicBezTo>
                <a:cubicBezTo>
                  <a:pt x="729429" y="174382"/>
                  <a:pt x="736599" y="204020"/>
                  <a:pt x="736599" y="256145"/>
                </a:cubicBezTo>
                <a:cubicBezTo>
                  <a:pt x="736599" y="337691"/>
                  <a:pt x="714674" y="389738"/>
                  <a:pt x="671223" y="411344"/>
                </a:cubicBezTo>
                <a:cubicBezTo>
                  <a:pt x="654792" y="419515"/>
                  <a:pt x="629311" y="432774"/>
                  <a:pt x="614599" y="440808"/>
                </a:cubicBezTo>
                <a:cubicBezTo>
                  <a:pt x="569220" y="465590"/>
                  <a:pt x="546098" y="428589"/>
                  <a:pt x="546098" y="331187"/>
                </a:cubicBezTo>
                <a:cubicBezTo>
                  <a:pt x="546098" y="214457"/>
                  <a:pt x="555730" y="185232"/>
                  <a:pt x="607263" y="145604"/>
                </a:cubicBezTo>
                <a:cubicBezTo>
                  <a:pt x="635860" y="123614"/>
                  <a:pt x="653494" y="112683"/>
                  <a:pt x="668046" y="112959"/>
                </a:cubicBezTo>
                <a:close/>
                <a:moveTo>
                  <a:pt x="8819243" y="417"/>
                </a:moveTo>
                <a:cubicBezTo>
                  <a:pt x="8829169" y="2271"/>
                  <a:pt x="8841153" y="10420"/>
                  <a:pt x="8865928" y="26868"/>
                </a:cubicBezTo>
                <a:cubicBezTo>
                  <a:pt x="8891107" y="43585"/>
                  <a:pt x="8922053" y="76425"/>
                  <a:pt x="8934697" y="99846"/>
                </a:cubicBezTo>
                <a:cubicBezTo>
                  <a:pt x="8947341" y="123267"/>
                  <a:pt x="8968805" y="155006"/>
                  <a:pt x="8982394" y="170378"/>
                </a:cubicBezTo>
                <a:cubicBezTo>
                  <a:pt x="9005343" y="196339"/>
                  <a:pt x="9009225" y="196936"/>
                  <a:pt x="9036954" y="178767"/>
                </a:cubicBezTo>
                <a:cubicBezTo>
                  <a:pt x="9053373" y="168009"/>
                  <a:pt x="9070128" y="148743"/>
                  <a:pt x="9074187" y="135954"/>
                </a:cubicBezTo>
                <a:cubicBezTo>
                  <a:pt x="9081745" y="112139"/>
                  <a:pt x="9176708" y="72579"/>
                  <a:pt x="9226318" y="72579"/>
                </a:cubicBezTo>
                <a:cubicBezTo>
                  <a:pt x="9264098" y="72579"/>
                  <a:pt x="9334448" y="149404"/>
                  <a:pt x="9346794" y="204143"/>
                </a:cubicBezTo>
                <a:cubicBezTo>
                  <a:pt x="9357097" y="249825"/>
                  <a:pt x="9328220" y="394117"/>
                  <a:pt x="9297161" y="452153"/>
                </a:cubicBezTo>
                <a:cubicBezTo>
                  <a:pt x="9274936" y="493681"/>
                  <a:pt x="9281020" y="510739"/>
                  <a:pt x="9309018" y="485400"/>
                </a:cubicBezTo>
                <a:cubicBezTo>
                  <a:pt x="9340630" y="456792"/>
                  <a:pt x="9422898" y="447477"/>
                  <a:pt x="9452538" y="469151"/>
                </a:cubicBezTo>
                <a:cubicBezTo>
                  <a:pt x="9464770" y="478095"/>
                  <a:pt x="9478165" y="506288"/>
                  <a:pt x="9482305" y="531803"/>
                </a:cubicBezTo>
                <a:cubicBezTo>
                  <a:pt x="9488683" y="571106"/>
                  <a:pt x="9484758" y="582607"/>
                  <a:pt x="9456615" y="607077"/>
                </a:cubicBezTo>
                <a:cubicBezTo>
                  <a:pt x="9410033" y="647580"/>
                  <a:pt x="9414871" y="665341"/>
                  <a:pt x="9480950" y="696402"/>
                </a:cubicBezTo>
                <a:cubicBezTo>
                  <a:pt x="9512604" y="711281"/>
                  <a:pt x="9542188" y="732742"/>
                  <a:pt x="9546692" y="744092"/>
                </a:cubicBezTo>
                <a:cubicBezTo>
                  <a:pt x="9551195" y="755442"/>
                  <a:pt x="9553587" y="810449"/>
                  <a:pt x="9552005" y="866329"/>
                </a:cubicBezTo>
                <a:cubicBezTo>
                  <a:pt x="9548624" y="985860"/>
                  <a:pt x="9523060" y="1035158"/>
                  <a:pt x="9442447" y="1077604"/>
                </a:cubicBezTo>
                <a:cubicBezTo>
                  <a:pt x="9414507" y="1092315"/>
                  <a:pt x="9371644" y="1115082"/>
                  <a:pt x="9347197" y="1128196"/>
                </a:cubicBezTo>
                <a:cubicBezTo>
                  <a:pt x="9234790" y="1188493"/>
                  <a:pt x="9152421" y="1163789"/>
                  <a:pt x="9111875" y="1057621"/>
                </a:cubicBezTo>
                <a:cubicBezTo>
                  <a:pt x="9092153" y="1005981"/>
                  <a:pt x="9092074" y="999227"/>
                  <a:pt x="9110877" y="972382"/>
                </a:cubicBezTo>
                <a:cubicBezTo>
                  <a:pt x="9139134" y="932039"/>
                  <a:pt x="9138355" y="823490"/>
                  <a:pt x="9109658" y="802506"/>
                </a:cubicBezTo>
                <a:cubicBezTo>
                  <a:pt x="9093747" y="790871"/>
                  <a:pt x="9080209" y="790242"/>
                  <a:pt x="9058513" y="800127"/>
                </a:cubicBezTo>
                <a:cubicBezTo>
                  <a:pt x="9037078" y="809893"/>
                  <a:pt x="9024934" y="809496"/>
                  <a:pt x="9014113" y="798675"/>
                </a:cubicBezTo>
                <a:cubicBezTo>
                  <a:pt x="8997221" y="781784"/>
                  <a:pt x="8953037" y="779113"/>
                  <a:pt x="8925270" y="793304"/>
                </a:cubicBezTo>
                <a:cubicBezTo>
                  <a:pt x="8901915" y="805240"/>
                  <a:pt x="8879136" y="920839"/>
                  <a:pt x="8891964" y="962325"/>
                </a:cubicBezTo>
                <a:cubicBezTo>
                  <a:pt x="8897238" y="979377"/>
                  <a:pt x="8904667" y="1008430"/>
                  <a:pt x="8908474" y="1026886"/>
                </a:cubicBezTo>
                <a:cubicBezTo>
                  <a:pt x="8915975" y="1063244"/>
                  <a:pt x="9057571" y="1202879"/>
                  <a:pt x="9086940" y="1202879"/>
                </a:cubicBezTo>
                <a:cubicBezTo>
                  <a:pt x="9110331" y="1202879"/>
                  <a:pt x="9129525" y="1238663"/>
                  <a:pt x="9121858" y="1267980"/>
                </a:cubicBezTo>
                <a:cubicBezTo>
                  <a:pt x="9117556" y="1284430"/>
                  <a:pt x="9100143" y="1293298"/>
                  <a:pt x="9063193" y="1297856"/>
                </a:cubicBezTo>
                <a:cubicBezTo>
                  <a:pt x="9034293" y="1301420"/>
                  <a:pt x="9003092" y="1307227"/>
                  <a:pt x="8993858" y="1310758"/>
                </a:cubicBezTo>
                <a:cubicBezTo>
                  <a:pt x="8967043" y="1321014"/>
                  <a:pt x="8867972" y="1256153"/>
                  <a:pt x="8859619" y="1222875"/>
                </a:cubicBezTo>
                <a:cubicBezTo>
                  <a:pt x="8853597" y="1198881"/>
                  <a:pt x="8784320" y="1127561"/>
                  <a:pt x="8734422" y="1093987"/>
                </a:cubicBezTo>
                <a:cubicBezTo>
                  <a:pt x="8715726" y="1081407"/>
                  <a:pt x="8725416" y="1062398"/>
                  <a:pt x="8758122" y="1047496"/>
                </a:cubicBezTo>
                <a:cubicBezTo>
                  <a:pt x="8790701" y="1032652"/>
                  <a:pt x="8791233" y="1030394"/>
                  <a:pt x="8785499" y="931338"/>
                </a:cubicBezTo>
                <a:cubicBezTo>
                  <a:pt x="8779118" y="821129"/>
                  <a:pt x="8785200" y="830798"/>
                  <a:pt x="8656738" y="726629"/>
                </a:cubicBezTo>
                <a:cubicBezTo>
                  <a:pt x="8618552" y="695664"/>
                  <a:pt x="8609237" y="679182"/>
                  <a:pt x="8607000" y="638618"/>
                </a:cubicBezTo>
                <a:cubicBezTo>
                  <a:pt x="8604694" y="596815"/>
                  <a:pt x="8608745" y="587530"/>
                  <a:pt x="8631931" y="581468"/>
                </a:cubicBezTo>
                <a:cubicBezTo>
                  <a:pt x="8654558" y="575551"/>
                  <a:pt x="8656848" y="570749"/>
                  <a:pt x="8644468" y="555179"/>
                </a:cubicBezTo>
                <a:cubicBezTo>
                  <a:pt x="8636137" y="544702"/>
                  <a:pt x="8612249" y="526537"/>
                  <a:pt x="8591383" y="514813"/>
                </a:cubicBezTo>
                <a:cubicBezTo>
                  <a:pt x="8546089" y="489362"/>
                  <a:pt x="8542976" y="439388"/>
                  <a:pt x="8584289" y="400899"/>
                </a:cubicBezTo>
                <a:cubicBezTo>
                  <a:pt x="8619125" y="368444"/>
                  <a:pt x="8617503" y="332103"/>
                  <a:pt x="8579185" y="286565"/>
                </a:cubicBezTo>
                <a:cubicBezTo>
                  <a:pt x="8534946" y="233989"/>
                  <a:pt x="8512749" y="155812"/>
                  <a:pt x="8534590" y="129496"/>
                </a:cubicBezTo>
                <a:cubicBezTo>
                  <a:pt x="8543760" y="118447"/>
                  <a:pt x="8560326" y="107770"/>
                  <a:pt x="8571405" y="105769"/>
                </a:cubicBezTo>
                <a:cubicBezTo>
                  <a:pt x="8582483" y="103768"/>
                  <a:pt x="8609951" y="97499"/>
                  <a:pt x="8632446" y="91838"/>
                </a:cubicBezTo>
                <a:cubicBezTo>
                  <a:pt x="8689052" y="77592"/>
                  <a:pt x="8717058" y="101695"/>
                  <a:pt x="8704941" y="154231"/>
                </a:cubicBezTo>
                <a:cubicBezTo>
                  <a:pt x="8693559" y="203578"/>
                  <a:pt x="8706438" y="250379"/>
                  <a:pt x="8731397" y="250379"/>
                </a:cubicBezTo>
                <a:cubicBezTo>
                  <a:pt x="8747751" y="250379"/>
                  <a:pt x="8748574" y="241438"/>
                  <a:pt x="8736947" y="190054"/>
                </a:cubicBezTo>
                <a:cubicBezTo>
                  <a:pt x="8729440" y="156875"/>
                  <a:pt x="8723396" y="119123"/>
                  <a:pt x="8723518" y="106159"/>
                </a:cubicBezTo>
                <a:cubicBezTo>
                  <a:pt x="8723798" y="76182"/>
                  <a:pt x="8755665" y="27167"/>
                  <a:pt x="8784909" y="11733"/>
                </a:cubicBezTo>
                <a:cubicBezTo>
                  <a:pt x="8801451" y="3003"/>
                  <a:pt x="8809318" y="-1437"/>
                  <a:pt x="8819243" y="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42734EE-B4A6-46DF-B478-4802CE09E6E1}"/>
              </a:ext>
            </a:extLst>
          </p:cNvPr>
          <p:cNvSpPr/>
          <p:nvPr userDrawn="1"/>
        </p:nvSpPr>
        <p:spPr>
          <a:xfrm rot="21241552">
            <a:off x="615327" y="2620618"/>
            <a:ext cx="450646" cy="221707"/>
          </a:xfrm>
          <a:custGeom>
            <a:avLst/>
            <a:gdLst>
              <a:gd name="connsiteX0" fmla="*/ 8271273 w 8356279"/>
              <a:gd name="connsiteY0" fmla="*/ 3747098 h 4209915"/>
              <a:gd name="connsiteX1" fmla="*/ 8292509 w 8356279"/>
              <a:gd name="connsiteY1" fmla="*/ 3762240 h 4209915"/>
              <a:gd name="connsiteX2" fmla="*/ 8305192 w 8356279"/>
              <a:gd name="connsiteY2" fmla="*/ 3824704 h 4209915"/>
              <a:gd name="connsiteX3" fmla="*/ 8319263 w 8356279"/>
              <a:gd name="connsiteY3" fmla="*/ 3877644 h 4209915"/>
              <a:gd name="connsiteX4" fmla="*/ 8241665 w 8356279"/>
              <a:gd name="connsiteY4" fmla="*/ 3937353 h 4209915"/>
              <a:gd name="connsiteX5" fmla="*/ 8168259 w 8356279"/>
              <a:gd name="connsiteY5" fmla="*/ 3999909 h 4209915"/>
              <a:gd name="connsiteX6" fmla="*/ 8252263 w 8356279"/>
              <a:gd name="connsiteY6" fmla="*/ 4038138 h 4209915"/>
              <a:gd name="connsiteX7" fmla="*/ 8344338 w 8356279"/>
              <a:gd name="connsiteY7" fmla="*/ 4096433 h 4209915"/>
              <a:gd name="connsiteX8" fmla="*/ 8345039 w 8356279"/>
              <a:gd name="connsiteY8" fmla="*/ 4209915 h 4209915"/>
              <a:gd name="connsiteX9" fmla="*/ 8191685 w 8356279"/>
              <a:gd name="connsiteY9" fmla="*/ 4145940 h 4209915"/>
              <a:gd name="connsiteX10" fmla="*/ 8049893 w 8356279"/>
              <a:gd name="connsiteY10" fmla="*/ 4081965 h 4209915"/>
              <a:gd name="connsiteX11" fmla="*/ 7947917 w 8356279"/>
              <a:gd name="connsiteY11" fmla="*/ 4095927 h 4209915"/>
              <a:gd name="connsiteX12" fmla="*/ 7840299 w 8356279"/>
              <a:gd name="connsiteY12" fmla="*/ 4104247 h 4209915"/>
              <a:gd name="connsiteX13" fmla="*/ 7825753 w 8356279"/>
              <a:gd name="connsiteY13" fmla="*/ 4036811 h 4209915"/>
              <a:gd name="connsiteX14" fmla="*/ 7816850 w 8356279"/>
              <a:gd name="connsiteY14" fmla="*/ 3975018 h 4209915"/>
              <a:gd name="connsiteX15" fmla="*/ 8035042 w 8356279"/>
              <a:gd name="connsiteY15" fmla="*/ 3952690 h 4209915"/>
              <a:gd name="connsiteX16" fmla="*/ 8141846 w 8356279"/>
              <a:gd name="connsiteY16" fmla="*/ 3847085 h 4209915"/>
              <a:gd name="connsiteX17" fmla="*/ 8271273 w 8356279"/>
              <a:gd name="connsiteY17" fmla="*/ 3747098 h 4209915"/>
              <a:gd name="connsiteX18" fmla="*/ 8172269 w 8356279"/>
              <a:gd name="connsiteY18" fmla="*/ 3328595 h 4209915"/>
              <a:gd name="connsiteX19" fmla="*/ 8199294 w 8356279"/>
              <a:gd name="connsiteY19" fmla="*/ 3348653 h 4209915"/>
              <a:gd name="connsiteX20" fmla="*/ 8284388 w 8356279"/>
              <a:gd name="connsiteY20" fmla="*/ 3722537 h 4209915"/>
              <a:gd name="connsiteX21" fmla="*/ 8239652 w 8356279"/>
              <a:gd name="connsiteY21" fmla="*/ 3746946 h 4209915"/>
              <a:gd name="connsiteX22" fmla="*/ 8164296 w 8356279"/>
              <a:gd name="connsiteY22" fmla="*/ 3665913 h 4209915"/>
              <a:gd name="connsiteX23" fmla="*/ 8110329 w 8356279"/>
              <a:gd name="connsiteY23" fmla="*/ 3625491 h 4209915"/>
              <a:gd name="connsiteX24" fmla="*/ 7927968 w 8356279"/>
              <a:gd name="connsiteY24" fmla="*/ 3666023 h 4209915"/>
              <a:gd name="connsiteX25" fmla="*/ 7779444 w 8356279"/>
              <a:gd name="connsiteY25" fmla="*/ 3697589 h 4209915"/>
              <a:gd name="connsiteX26" fmla="*/ 7748583 w 8356279"/>
              <a:gd name="connsiteY26" fmla="*/ 3582344 h 4209915"/>
              <a:gd name="connsiteX27" fmla="*/ 7941392 w 8356279"/>
              <a:gd name="connsiteY27" fmla="*/ 3529867 h 4209915"/>
              <a:gd name="connsiteX28" fmla="*/ 8129435 w 8356279"/>
              <a:gd name="connsiteY28" fmla="*/ 3493464 h 4209915"/>
              <a:gd name="connsiteX29" fmla="*/ 8113845 w 8356279"/>
              <a:gd name="connsiteY29" fmla="*/ 3454815 h 4209915"/>
              <a:gd name="connsiteX30" fmla="*/ 8097252 w 8356279"/>
              <a:gd name="connsiteY30" fmla="*/ 3378782 h 4209915"/>
              <a:gd name="connsiteX31" fmla="*/ 8127999 w 8356279"/>
              <a:gd name="connsiteY31" fmla="*/ 3332423 h 4209915"/>
              <a:gd name="connsiteX32" fmla="*/ 8172269 w 8356279"/>
              <a:gd name="connsiteY32" fmla="*/ 3328595 h 4209915"/>
              <a:gd name="connsiteX33" fmla="*/ 8129442 w 8356279"/>
              <a:gd name="connsiteY33" fmla="*/ 3154532 h 4209915"/>
              <a:gd name="connsiteX34" fmla="*/ 8158011 w 8356279"/>
              <a:gd name="connsiteY34" fmla="*/ 3211670 h 4209915"/>
              <a:gd name="connsiteX35" fmla="*/ 8111604 w 8356279"/>
              <a:gd name="connsiteY35" fmla="*/ 3294902 h 4209915"/>
              <a:gd name="connsiteX36" fmla="*/ 7895118 w 8356279"/>
              <a:gd name="connsiteY36" fmla="*/ 3360582 h 4209915"/>
              <a:gd name="connsiteX37" fmla="*/ 7702144 w 8356279"/>
              <a:gd name="connsiteY37" fmla="*/ 3417766 h 4209915"/>
              <a:gd name="connsiteX38" fmla="*/ 7679213 w 8356279"/>
              <a:gd name="connsiteY38" fmla="*/ 3307422 h 4209915"/>
              <a:gd name="connsiteX39" fmla="*/ 7906230 w 8356279"/>
              <a:gd name="connsiteY39" fmla="*/ 3221363 h 4209915"/>
              <a:gd name="connsiteX40" fmla="*/ 8129442 w 8356279"/>
              <a:gd name="connsiteY40" fmla="*/ 3154532 h 4209915"/>
              <a:gd name="connsiteX41" fmla="*/ 7900669 w 8356279"/>
              <a:gd name="connsiteY41" fmla="*/ 2749415 h 4209915"/>
              <a:gd name="connsiteX42" fmla="*/ 8009643 w 8356279"/>
              <a:gd name="connsiteY42" fmla="*/ 3103787 h 4209915"/>
              <a:gd name="connsiteX43" fmla="*/ 7937178 w 8356279"/>
              <a:gd name="connsiteY43" fmla="*/ 3059592 h 4209915"/>
              <a:gd name="connsiteX44" fmla="*/ 7944106 w 8356279"/>
              <a:gd name="connsiteY44" fmla="*/ 2990431 h 4209915"/>
              <a:gd name="connsiteX45" fmla="*/ 7930106 w 8356279"/>
              <a:gd name="connsiteY45" fmla="*/ 2883536 h 4209915"/>
              <a:gd name="connsiteX46" fmla="*/ 7893363 w 8356279"/>
              <a:gd name="connsiteY46" fmla="*/ 2983789 h 4209915"/>
              <a:gd name="connsiteX47" fmla="*/ 7813058 w 8356279"/>
              <a:gd name="connsiteY47" fmla="*/ 3188079 h 4209915"/>
              <a:gd name="connsiteX48" fmla="*/ 7599517 w 8356279"/>
              <a:gd name="connsiteY48" fmla="*/ 3136361 h 4209915"/>
              <a:gd name="connsiteX49" fmla="*/ 7552519 w 8356279"/>
              <a:gd name="connsiteY49" fmla="*/ 2937588 h 4209915"/>
              <a:gd name="connsiteX50" fmla="*/ 7656036 w 8356279"/>
              <a:gd name="connsiteY50" fmla="*/ 2809909 h 4209915"/>
              <a:gd name="connsiteX51" fmla="*/ 7696006 w 8356279"/>
              <a:gd name="connsiteY51" fmla="*/ 2860850 h 4209915"/>
              <a:gd name="connsiteX52" fmla="*/ 7727564 w 8356279"/>
              <a:gd name="connsiteY52" fmla="*/ 2913420 h 4209915"/>
              <a:gd name="connsiteX53" fmla="*/ 7699181 w 8356279"/>
              <a:gd name="connsiteY53" fmla="*/ 2939862 h 4209915"/>
              <a:gd name="connsiteX54" fmla="*/ 7690569 w 8356279"/>
              <a:gd name="connsiteY54" fmla="*/ 3064089 h 4209915"/>
              <a:gd name="connsiteX55" fmla="*/ 7756995 w 8356279"/>
              <a:gd name="connsiteY55" fmla="*/ 3070090 h 4209915"/>
              <a:gd name="connsiteX56" fmla="*/ 7820281 w 8356279"/>
              <a:gd name="connsiteY56" fmla="*/ 2774385 h 4209915"/>
              <a:gd name="connsiteX57" fmla="*/ 7900669 w 8356279"/>
              <a:gd name="connsiteY57" fmla="*/ 2749415 h 4209915"/>
              <a:gd name="connsiteX58" fmla="*/ 145176 w 8356279"/>
              <a:gd name="connsiteY58" fmla="*/ 2496711 h 4209915"/>
              <a:gd name="connsiteX59" fmla="*/ 186392 w 8356279"/>
              <a:gd name="connsiteY59" fmla="*/ 2508586 h 4209915"/>
              <a:gd name="connsiteX60" fmla="*/ 304328 w 8356279"/>
              <a:gd name="connsiteY60" fmla="*/ 2683211 h 4209915"/>
              <a:gd name="connsiteX61" fmla="*/ 395173 w 8356279"/>
              <a:gd name="connsiteY61" fmla="*/ 2856038 h 4209915"/>
              <a:gd name="connsiteX62" fmla="*/ 456350 w 8356279"/>
              <a:gd name="connsiteY62" fmla="*/ 2757613 h 4209915"/>
              <a:gd name="connsiteX63" fmla="*/ 519521 w 8356279"/>
              <a:gd name="connsiteY63" fmla="*/ 2647815 h 4209915"/>
              <a:gd name="connsiteX64" fmla="*/ 596900 w 8356279"/>
              <a:gd name="connsiteY64" fmla="*/ 2693178 h 4209915"/>
              <a:gd name="connsiteX65" fmla="*/ 547663 w 8356279"/>
              <a:gd name="connsiteY65" fmla="*/ 2802265 h 4209915"/>
              <a:gd name="connsiteX66" fmla="*/ 471091 w 8356279"/>
              <a:gd name="connsiteY66" fmla="*/ 2974840 h 4209915"/>
              <a:gd name="connsiteX67" fmla="*/ 433323 w 8356279"/>
              <a:gd name="connsiteY67" fmla="*/ 3054215 h 4209915"/>
              <a:gd name="connsiteX68" fmla="*/ 383270 w 8356279"/>
              <a:gd name="connsiteY68" fmla="*/ 3040403 h 4209915"/>
              <a:gd name="connsiteX69" fmla="*/ 259563 w 8356279"/>
              <a:gd name="connsiteY69" fmla="*/ 2861226 h 4209915"/>
              <a:gd name="connsiteX70" fmla="*/ 159664 w 8356279"/>
              <a:gd name="connsiteY70" fmla="*/ 2700412 h 4209915"/>
              <a:gd name="connsiteX71" fmla="*/ 114782 w 8356279"/>
              <a:gd name="connsiteY71" fmla="*/ 2774815 h 4209915"/>
              <a:gd name="connsiteX72" fmla="*/ 78532 w 8356279"/>
              <a:gd name="connsiteY72" fmla="*/ 2859613 h 4209915"/>
              <a:gd name="connsiteX73" fmla="*/ 0 w 8356279"/>
              <a:gd name="connsiteY73" fmla="*/ 2820577 h 4209915"/>
              <a:gd name="connsiteX74" fmla="*/ 122370 w 8356279"/>
              <a:gd name="connsiteY74" fmla="*/ 2511290 h 4209915"/>
              <a:gd name="connsiteX75" fmla="*/ 145176 w 8356279"/>
              <a:gd name="connsiteY75" fmla="*/ 2496711 h 4209915"/>
              <a:gd name="connsiteX76" fmla="*/ 7678926 w 8356279"/>
              <a:gd name="connsiteY76" fmla="*/ 2414221 h 4209915"/>
              <a:gd name="connsiteX77" fmla="*/ 7654401 w 8356279"/>
              <a:gd name="connsiteY77" fmla="*/ 2428599 h 4209915"/>
              <a:gd name="connsiteX78" fmla="*/ 7677047 w 8356279"/>
              <a:gd name="connsiteY78" fmla="*/ 2533351 h 4209915"/>
              <a:gd name="connsiteX79" fmla="*/ 7724080 w 8356279"/>
              <a:gd name="connsiteY79" fmla="*/ 2575593 h 4209915"/>
              <a:gd name="connsiteX80" fmla="*/ 7756529 w 8356279"/>
              <a:gd name="connsiteY80" fmla="*/ 2552156 h 4209915"/>
              <a:gd name="connsiteX81" fmla="*/ 7746967 w 8356279"/>
              <a:gd name="connsiteY81" fmla="*/ 2479131 h 4209915"/>
              <a:gd name="connsiteX82" fmla="*/ 7678926 w 8356279"/>
              <a:gd name="connsiteY82" fmla="*/ 2414221 h 4209915"/>
              <a:gd name="connsiteX83" fmla="*/ 7753948 w 8356279"/>
              <a:gd name="connsiteY83" fmla="*/ 2262452 h 4209915"/>
              <a:gd name="connsiteX84" fmla="*/ 7835812 w 8356279"/>
              <a:gd name="connsiteY84" fmla="*/ 2407513 h 4209915"/>
              <a:gd name="connsiteX85" fmla="*/ 7888272 w 8356279"/>
              <a:gd name="connsiteY85" fmla="*/ 2596776 h 4209915"/>
              <a:gd name="connsiteX86" fmla="*/ 7689703 w 8356279"/>
              <a:gd name="connsiteY86" fmla="*/ 2693022 h 4209915"/>
              <a:gd name="connsiteX87" fmla="*/ 7633549 w 8356279"/>
              <a:gd name="connsiteY87" fmla="*/ 2669873 h 4209915"/>
              <a:gd name="connsiteX88" fmla="*/ 7610446 w 8356279"/>
              <a:gd name="connsiteY88" fmla="*/ 2720541 h 4209915"/>
              <a:gd name="connsiteX89" fmla="*/ 7519495 w 8356279"/>
              <a:gd name="connsiteY89" fmla="*/ 2876415 h 4209915"/>
              <a:gd name="connsiteX90" fmla="*/ 7454900 w 8356279"/>
              <a:gd name="connsiteY90" fmla="*/ 2768876 h 4209915"/>
              <a:gd name="connsiteX91" fmla="*/ 7506722 w 8356279"/>
              <a:gd name="connsiteY91" fmla="*/ 2660238 h 4209915"/>
              <a:gd name="connsiteX92" fmla="*/ 7550930 w 8356279"/>
              <a:gd name="connsiteY92" fmla="*/ 2538451 h 4209915"/>
              <a:gd name="connsiteX93" fmla="*/ 7450506 w 8356279"/>
              <a:gd name="connsiteY93" fmla="*/ 2546215 h 4209915"/>
              <a:gd name="connsiteX94" fmla="*/ 7368474 w 8356279"/>
              <a:gd name="connsiteY94" fmla="*/ 2584315 h 4209915"/>
              <a:gd name="connsiteX95" fmla="*/ 7315200 w 8356279"/>
              <a:gd name="connsiteY95" fmla="*/ 2490942 h 4209915"/>
              <a:gd name="connsiteX96" fmla="*/ 7527327 w 8356279"/>
              <a:gd name="connsiteY96" fmla="*/ 2364699 h 4209915"/>
              <a:gd name="connsiteX97" fmla="*/ 7753948 w 8356279"/>
              <a:gd name="connsiteY97" fmla="*/ 2262452 h 4209915"/>
              <a:gd name="connsiteX98" fmla="*/ 387434 w 8356279"/>
              <a:gd name="connsiteY98" fmla="*/ 2063615 h 4209915"/>
              <a:gd name="connsiteX99" fmla="*/ 571501 w 8356279"/>
              <a:gd name="connsiteY99" fmla="*/ 2158999 h 4209915"/>
              <a:gd name="connsiteX100" fmla="*/ 692151 w 8356279"/>
              <a:gd name="connsiteY100" fmla="*/ 2228191 h 4209915"/>
              <a:gd name="connsiteX101" fmla="*/ 791719 w 8356279"/>
              <a:gd name="connsiteY101" fmla="*/ 2292114 h 4209915"/>
              <a:gd name="connsiteX102" fmla="*/ 794984 w 8356279"/>
              <a:gd name="connsiteY102" fmla="*/ 2353331 h 4209915"/>
              <a:gd name="connsiteX103" fmla="*/ 761735 w 8356279"/>
              <a:gd name="connsiteY103" fmla="*/ 2400329 h 4209915"/>
              <a:gd name="connsiteX104" fmla="*/ 664874 w 8356279"/>
              <a:gd name="connsiteY104" fmla="*/ 2362439 h 4209915"/>
              <a:gd name="connsiteX105" fmla="*/ 571328 w 8356279"/>
              <a:gd name="connsiteY105" fmla="*/ 2313844 h 4209915"/>
              <a:gd name="connsiteX106" fmla="*/ 530422 w 8356279"/>
              <a:gd name="connsiteY106" fmla="*/ 2381418 h 4209915"/>
              <a:gd name="connsiteX107" fmla="*/ 499347 w 8356279"/>
              <a:gd name="connsiteY107" fmla="*/ 2451571 h 4209915"/>
              <a:gd name="connsiteX108" fmla="*/ 586224 w 8356279"/>
              <a:gd name="connsiteY108" fmla="*/ 2501106 h 4209915"/>
              <a:gd name="connsiteX109" fmla="*/ 673101 w 8356279"/>
              <a:gd name="connsiteY109" fmla="*/ 2560402 h 4209915"/>
              <a:gd name="connsiteX110" fmla="*/ 646024 w 8356279"/>
              <a:gd name="connsiteY110" fmla="*/ 2616055 h 4209915"/>
              <a:gd name="connsiteX111" fmla="*/ 598399 w 8356279"/>
              <a:gd name="connsiteY111" fmla="*/ 2650107 h 4209915"/>
              <a:gd name="connsiteX112" fmla="*/ 208231 w 8356279"/>
              <a:gd name="connsiteY112" fmla="*/ 2424040 h 4209915"/>
              <a:gd name="connsiteX113" fmla="*/ 206207 w 8356279"/>
              <a:gd name="connsiteY113" fmla="*/ 2363715 h 4209915"/>
              <a:gd name="connsiteX114" fmla="*/ 237921 w 8356279"/>
              <a:gd name="connsiteY114" fmla="*/ 2311495 h 4209915"/>
              <a:gd name="connsiteX115" fmla="*/ 323035 w 8356279"/>
              <a:gd name="connsiteY115" fmla="*/ 2349776 h 4209915"/>
              <a:gd name="connsiteX116" fmla="*/ 400722 w 8356279"/>
              <a:gd name="connsiteY116" fmla="*/ 2378121 h 4209915"/>
              <a:gd name="connsiteX117" fmla="*/ 443344 w 8356279"/>
              <a:gd name="connsiteY117" fmla="*/ 2309242 h 4209915"/>
              <a:gd name="connsiteX118" fmla="*/ 483664 w 8356279"/>
              <a:gd name="connsiteY118" fmla="*/ 2256419 h 4209915"/>
              <a:gd name="connsiteX119" fmla="*/ 406933 w 8356279"/>
              <a:gd name="connsiteY119" fmla="*/ 2214235 h 4209915"/>
              <a:gd name="connsiteX120" fmla="*/ 330201 w 8356279"/>
              <a:gd name="connsiteY120" fmla="*/ 2154719 h 4209915"/>
              <a:gd name="connsiteX121" fmla="*/ 356466 w 8356279"/>
              <a:gd name="connsiteY121" fmla="*/ 2100501 h 4209915"/>
              <a:gd name="connsiteX122" fmla="*/ 387434 w 8356279"/>
              <a:gd name="connsiteY122" fmla="*/ 2063615 h 4209915"/>
              <a:gd name="connsiteX123" fmla="*/ 7469711 w 8356279"/>
              <a:gd name="connsiteY123" fmla="*/ 1838862 h 4209915"/>
              <a:gd name="connsiteX124" fmla="*/ 7587203 w 8356279"/>
              <a:gd name="connsiteY124" fmla="*/ 1987415 h 4209915"/>
              <a:gd name="connsiteX125" fmla="*/ 7683534 w 8356279"/>
              <a:gd name="connsiteY125" fmla="*/ 2133465 h 4209915"/>
              <a:gd name="connsiteX126" fmla="*/ 7657409 w 8356279"/>
              <a:gd name="connsiteY126" fmla="*/ 2168390 h 4209915"/>
              <a:gd name="connsiteX127" fmla="*/ 7614586 w 8356279"/>
              <a:gd name="connsiteY127" fmla="*/ 2203315 h 4209915"/>
              <a:gd name="connsiteX128" fmla="*/ 7532001 w 8356279"/>
              <a:gd name="connsiteY128" fmla="*/ 2101909 h 4209915"/>
              <a:gd name="connsiteX129" fmla="*/ 7466116 w 8356279"/>
              <a:gd name="connsiteY129" fmla="*/ 2000502 h 4209915"/>
              <a:gd name="connsiteX130" fmla="*/ 7434755 w 8356279"/>
              <a:gd name="connsiteY130" fmla="*/ 2021050 h 4209915"/>
              <a:gd name="connsiteX131" fmla="*/ 7476401 w 8356279"/>
              <a:gd name="connsiteY131" fmla="*/ 2158865 h 4209915"/>
              <a:gd name="connsiteX132" fmla="*/ 7519123 w 8356279"/>
              <a:gd name="connsiteY132" fmla="*/ 2222365 h 4209915"/>
              <a:gd name="connsiteX133" fmla="*/ 7492654 w 8356279"/>
              <a:gd name="connsiteY133" fmla="*/ 2257290 h 4209915"/>
              <a:gd name="connsiteX134" fmla="*/ 7448814 w 8356279"/>
              <a:gd name="connsiteY134" fmla="*/ 2292215 h 4209915"/>
              <a:gd name="connsiteX135" fmla="*/ 7371569 w 8356279"/>
              <a:gd name="connsiteY135" fmla="*/ 2197698 h 4209915"/>
              <a:gd name="connsiteX136" fmla="*/ 7311696 w 8356279"/>
              <a:gd name="connsiteY136" fmla="*/ 2103181 h 4209915"/>
              <a:gd name="connsiteX137" fmla="*/ 7227274 w 8356279"/>
              <a:gd name="connsiteY137" fmla="*/ 2160546 h 4209915"/>
              <a:gd name="connsiteX138" fmla="*/ 7296637 w 8356279"/>
              <a:gd name="connsiteY138" fmla="*/ 2264149 h 4209915"/>
              <a:gd name="connsiteX139" fmla="*/ 7366000 w 8356279"/>
              <a:gd name="connsiteY139" fmla="*/ 2378784 h 4209915"/>
              <a:gd name="connsiteX140" fmla="*/ 7266465 w 8356279"/>
              <a:gd name="connsiteY140" fmla="*/ 2425008 h 4209915"/>
              <a:gd name="connsiteX141" fmla="*/ 7069983 w 8356279"/>
              <a:gd name="connsiteY141" fmla="*/ 2108441 h 4209915"/>
              <a:gd name="connsiteX142" fmla="*/ 7258050 w 8356279"/>
              <a:gd name="connsiteY142" fmla="*/ 1964013 h 4209915"/>
              <a:gd name="connsiteX143" fmla="*/ 7469711 w 8356279"/>
              <a:gd name="connsiteY143" fmla="*/ 1838862 h 4209915"/>
              <a:gd name="connsiteX144" fmla="*/ 666667 w 8356279"/>
              <a:gd name="connsiteY144" fmla="*/ 1663847 h 4209915"/>
              <a:gd name="connsiteX145" fmla="*/ 716383 w 8356279"/>
              <a:gd name="connsiteY145" fmla="*/ 1687642 h 4209915"/>
              <a:gd name="connsiteX146" fmla="*/ 753315 w 8356279"/>
              <a:gd name="connsiteY146" fmla="*/ 1717503 h 4209915"/>
              <a:gd name="connsiteX147" fmla="*/ 605587 w 8356279"/>
              <a:gd name="connsiteY147" fmla="*/ 1927128 h 4209915"/>
              <a:gd name="connsiteX148" fmla="*/ 665534 w 8356279"/>
              <a:gd name="connsiteY148" fmla="*/ 1972346 h 4209915"/>
              <a:gd name="connsiteX149" fmla="*/ 727065 w 8356279"/>
              <a:gd name="connsiteY149" fmla="*/ 1885011 h 4209915"/>
              <a:gd name="connsiteX150" fmla="*/ 800785 w 8356279"/>
              <a:gd name="connsiteY150" fmla="*/ 1790142 h 4209915"/>
              <a:gd name="connsiteX151" fmla="*/ 889001 w 8356279"/>
              <a:gd name="connsiteY151" fmla="*/ 1846686 h 4209915"/>
              <a:gd name="connsiteX152" fmla="*/ 825501 w 8356279"/>
              <a:gd name="connsiteY152" fmla="*/ 1940509 h 4209915"/>
              <a:gd name="connsiteX153" fmla="*/ 762001 w 8356279"/>
              <a:gd name="connsiteY153" fmla="*/ 2032443 h 4209915"/>
              <a:gd name="connsiteX154" fmla="*/ 819151 w 8356279"/>
              <a:gd name="connsiteY154" fmla="*/ 2075103 h 4209915"/>
              <a:gd name="connsiteX155" fmla="*/ 911320 w 8356279"/>
              <a:gd name="connsiteY155" fmla="*/ 1979997 h 4209915"/>
              <a:gd name="connsiteX156" fmla="*/ 990789 w 8356279"/>
              <a:gd name="connsiteY156" fmla="*/ 1885260 h 4209915"/>
              <a:gd name="connsiteX157" fmla="*/ 1030086 w 8356279"/>
              <a:gd name="connsiteY157" fmla="*/ 1905582 h 4209915"/>
              <a:gd name="connsiteX158" fmla="*/ 951616 w 8356279"/>
              <a:gd name="connsiteY158" fmla="*/ 2098021 h 4209915"/>
              <a:gd name="connsiteX159" fmla="*/ 849149 w 8356279"/>
              <a:gd name="connsiteY159" fmla="*/ 2239951 h 4209915"/>
              <a:gd name="connsiteX160" fmla="*/ 451404 w 8356279"/>
              <a:gd name="connsiteY160" fmla="*/ 1954354 h 4209915"/>
              <a:gd name="connsiteX161" fmla="*/ 555542 w 8356279"/>
              <a:gd name="connsiteY161" fmla="*/ 1805129 h 4209915"/>
              <a:gd name="connsiteX162" fmla="*/ 666667 w 8356279"/>
              <a:gd name="connsiteY162" fmla="*/ 1663847 h 4209915"/>
              <a:gd name="connsiteX163" fmla="*/ 7154666 w 8356279"/>
              <a:gd name="connsiteY163" fmla="*/ 1428616 h 4209915"/>
              <a:gd name="connsiteX164" fmla="*/ 7226300 w 8356279"/>
              <a:gd name="connsiteY164" fmla="*/ 1520714 h 4209915"/>
              <a:gd name="connsiteX165" fmla="*/ 7148713 w 8356279"/>
              <a:gd name="connsiteY165" fmla="*/ 1661658 h 4209915"/>
              <a:gd name="connsiteX166" fmla="*/ 7076964 w 8356279"/>
              <a:gd name="connsiteY166" fmla="*/ 1791513 h 4209915"/>
              <a:gd name="connsiteX167" fmla="*/ 7211507 w 8356279"/>
              <a:gd name="connsiteY167" fmla="*/ 1746334 h 4209915"/>
              <a:gd name="connsiteX168" fmla="*/ 7364941 w 8356279"/>
              <a:gd name="connsiteY168" fmla="*/ 1695316 h 4209915"/>
              <a:gd name="connsiteX169" fmla="*/ 7442200 w 8356279"/>
              <a:gd name="connsiteY169" fmla="*/ 1781184 h 4209915"/>
              <a:gd name="connsiteX170" fmla="*/ 7223125 w 8356279"/>
              <a:gd name="connsiteY170" fmla="*/ 1863428 h 4209915"/>
              <a:gd name="connsiteX171" fmla="*/ 6980633 w 8356279"/>
              <a:gd name="connsiteY171" fmla="*/ 1949029 h 4209915"/>
              <a:gd name="connsiteX172" fmla="*/ 6920308 w 8356279"/>
              <a:gd name="connsiteY172" fmla="*/ 1929124 h 4209915"/>
              <a:gd name="connsiteX173" fmla="*/ 6883400 w 8356279"/>
              <a:gd name="connsiteY173" fmla="*/ 1874230 h 4209915"/>
              <a:gd name="connsiteX174" fmla="*/ 7011005 w 8356279"/>
              <a:gd name="connsiteY174" fmla="*/ 1641656 h 4209915"/>
              <a:gd name="connsiteX175" fmla="*/ 7154666 w 8356279"/>
              <a:gd name="connsiteY175" fmla="*/ 1428616 h 4209915"/>
              <a:gd name="connsiteX176" fmla="*/ 931667 w 8356279"/>
              <a:gd name="connsiteY176" fmla="*/ 1365116 h 4209915"/>
              <a:gd name="connsiteX177" fmla="*/ 1163167 w 8356279"/>
              <a:gd name="connsiteY177" fmla="*/ 1561762 h 4209915"/>
              <a:gd name="connsiteX178" fmla="*/ 1236687 w 8356279"/>
              <a:gd name="connsiteY178" fmla="*/ 1766668 h 4209915"/>
              <a:gd name="connsiteX179" fmla="*/ 1109723 w 8356279"/>
              <a:gd name="connsiteY179" fmla="*/ 1880984 h 4209915"/>
              <a:gd name="connsiteX180" fmla="*/ 974054 w 8356279"/>
              <a:gd name="connsiteY180" fmla="*/ 1833512 h 4209915"/>
              <a:gd name="connsiteX181" fmla="*/ 989985 w 8356279"/>
              <a:gd name="connsiteY181" fmla="*/ 1772381 h 4209915"/>
              <a:gd name="connsiteX182" fmla="*/ 1033315 w 8356279"/>
              <a:gd name="connsiteY182" fmla="*/ 1734326 h 4209915"/>
              <a:gd name="connsiteX183" fmla="*/ 1109587 w 8356279"/>
              <a:gd name="connsiteY183" fmla="*/ 1716808 h 4209915"/>
              <a:gd name="connsiteX184" fmla="*/ 1028843 w 8356279"/>
              <a:gd name="connsiteY184" fmla="*/ 1608858 h 4209915"/>
              <a:gd name="connsiteX185" fmla="*/ 882793 w 8356279"/>
              <a:gd name="connsiteY185" fmla="*/ 1477116 h 4209915"/>
              <a:gd name="connsiteX186" fmla="*/ 831851 w 8356279"/>
              <a:gd name="connsiteY186" fmla="*/ 1430366 h 4209915"/>
              <a:gd name="connsiteX187" fmla="*/ 875502 w 8356279"/>
              <a:gd name="connsiteY187" fmla="*/ 1397741 h 4209915"/>
              <a:gd name="connsiteX188" fmla="*/ 931667 w 8356279"/>
              <a:gd name="connsiteY188" fmla="*/ 1365116 h 4209915"/>
              <a:gd name="connsiteX189" fmla="*/ 7029735 w 8356279"/>
              <a:gd name="connsiteY189" fmla="*/ 1301616 h 4209915"/>
              <a:gd name="connsiteX190" fmla="*/ 7080539 w 8356279"/>
              <a:gd name="connsiteY190" fmla="*/ 1342377 h 4209915"/>
              <a:gd name="connsiteX191" fmla="*/ 7114838 w 8356279"/>
              <a:gd name="connsiteY191" fmla="*/ 1383138 h 4209915"/>
              <a:gd name="connsiteX192" fmla="*/ 6932443 w 8356279"/>
              <a:gd name="connsiteY192" fmla="*/ 1545002 h 4209915"/>
              <a:gd name="connsiteX193" fmla="*/ 6741653 w 8356279"/>
              <a:gd name="connsiteY193" fmla="*/ 1713791 h 4209915"/>
              <a:gd name="connsiteX194" fmla="*/ 6698616 w 8356279"/>
              <a:gd name="connsiteY194" fmla="*/ 1679548 h 4209915"/>
              <a:gd name="connsiteX195" fmla="*/ 6663976 w 8356279"/>
              <a:gd name="connsiteY195" fmla="*/ 1638380 h 4209915"/>
              <a:gd name="connsiteX196" fmla="*/ 6838603 w 8356279"/>
              <a:gd name="connsiteY196" fmla="*/ 1469998 h 4209915"/>
              <a:gd name="connsiteX197" fmla="*/ 7029735 w 8356279"/>
              <a:gd name="connsiteY197" fmla="*/ 1301616 h 4209915"/>
              <a:gd name="connsiteX198" fmla="*/ 1078471 w 8356279"/>
              <a:gd name="connsiteY198" fmla="*/ 1212716 h 4209915"/>
              <a:gd name="connsiteX199" fmla="*/ 1269683 w 8356279"/>
              <a:gd name="connsiteY199" fmla="*/ 1383848 h 4209915"/>
              <a:gd name="connsiteX200" fmla="*/ 1440463 w 8356279"/>
              <a:gd name="connsiteY200" fmla="*/ 1554980 h 4209915"/>
              <a:gd name="connsiteX201" fmla="*/ 1403656 w 8356279"/>
              <a:gd name="connsiteY201" fmla="*/ 1593398 h 4209915"/>
              <a:gd name="connsiteX202" fmla="*/ 1353174 w 8356279"/>
              <a:gd name="connsiteY202" fmla="*/ 1631816 h 4209915"/>
              <a:gd name="connsiteX203" fmla="*/ 1169790 w 8356279"/>
              <a:gd name="connsiteY203" fmla="*/ 1461758 h 4209915"/>
              <a:gd name="connsiteX204" fmla="*/ 1032601 w 8356279"/>
              <a:gd name="connsiteY204" fmla="*/ 1228591 h 4209915"/>
              <a:gd name="connsiteX205" fmla="*/ 1078471 w 8356279"/>
              <a:gd name="connsiteY205" fmla="*/ 1212716 h 4209915"/>
              <a:gd name="connsiteX206" fmla="*/ 1430077 w 8356279"/>
              <a:gd name="connsiteY206" fmla="*/ 1138502 h 4209915"/>
              <a:gd name="connsiteX207" fmla="*/ 1429443 w 8356279"/>
              <a:gd name="connsiteY207" fmla="*/ 1165091 h 4209915"/>
              <a:gd name="connsiteX208" fmla="*/ 1447950 w 8356279"/>
              <a:gd name="connsiteY208" fmla="*/ 1216334 h 4209915"/>
              <a:gd name="connsiteX209" fmla="*/ 1492024 w 8356279"/>
              <a:gd name="connsiteY209" fmla="*/ 1218048 h 4209915"/>
              <a:gd name="connsiteX210" fmla="*/ 1479121 w 8356279"/>
              <a:gd name="connsiteY210" fmla="*/ 1157918 h 4209915"/>
              <a:gd name="connsiteX211" fmla="*/ 1430077 w 8356279"/>
              <a:gd name="connsiteY211" fmla="*/ 1138502 h 4209915"/>
              <a:gd name="connsiteX212" fmla="*/ 6659760 w 8356279"/>
              <a:gd name="connsiteY212" fmla="*/ 958716 h 4209915"/>
              <a:gd name="connsiteX213" fmla="*/ 6737157 w 8356279"/>
              <a:gd name="connsiteY213" fmla="*/ 1025905 h 4209915"/>
              <a:gd name="connsiteX214" fmla="*/ 6697751 w 8356279"/>
              <a:gd name="connsiteY214" fmla="*/ 1323400 h 4209915"/>
              <a:gd name="connsiteX215" fmla="*/ 6782144 w 8356279"/>
              <a:gd name="connsiteY215" fmla="*/ 1238728 h 4209915"/>
              <a:gd name="connsiteX216" fmla="*/ 6874905 w 8356279"/>
              <a:gd name="connsiteY216" fmla="*/ 1149216 h 4209915"/>
              <a:gd name="connsiteX217" fmla="*/ 6946900 w 8356279"/>
              <a:gd name="connsiteY217" fmla="*/ 1222412 h 4209915"/>
              <a:gd name="connsiteX218" fmla="*/ 6621801 w 8356279"/>
              <a:gd name="connsiteY218" fmla="*/ 1581016 h 4209915"/>
              <a:gd name="connsiteX219" fmla="*/ 6570597 w 8356279"/>
              <a:gd name="connsiteY219" fmla="*/ 1551066 h 4209915"/>
              <a:gd name="connsiteX220" fmla="*/ 6535779 w 8356279"/>
              <a:gd name="connsiteY220" fmla="*/ 1521116 h 4209915"/>
              <a:gd name="connsiteX221" fmla="*/ 6551885 w 8356279"/>
              <a:gd name="connsiteY221" fmla="*/ 1382791 h 4209915"/>
              <a:gd name="connsiteX222" fmla="*/ 6570121 w 8356279"/>
              <a:gd name="connsiteY222" fmla="*/ 1220382 h 4209915"/>
              <a:gd name="connsiteX223" fmla="*/ 6497376 w 8356279"/>
              <a:gd name="connsiteY223" fmla="*/ 1293407 h 4209915"/>
              <a:gd name="connsiteX224" fmla="*/ 6409294 w 8356279"/>
              <a:gd name="connsiteY224" fmla="*/ 1390516 h 4209915"/>
              <a:gd name="connsiteX225" fmla="*/ 6337300 w 8356279"/>
              <a:gd name="connsiteY225" fmla="*/ 1319188 h 4209915"/>
              <a:gd name="connsiteX226" fmla="*/ 6491355 w 8356279"/>
              <a:gd name="connsiteY226" fmla="*/ 1130902 h 4209915"/>
              <a:gd name="connsiteX227" fmla="*/ 6659760 w 8356279"/>
              <a:gd name="connsiteY227" fmla="*/ 958716 h 4209915"/>
              <a:gd name="connsiteX228" fmla="*/ 6236676 w 8356279"/>
              <a:gd name="connsiteY228" fmla="*/ 641217 h 4209915"/>
              <a:gd name="connsiteX229" fmla="*/ 6288938 w 8356279"/>
              <a:gd name="connsiteY229" fmla="*/ 677793 h 4209915"/>
              <a:gd name="connsiteX230" fmla="*/ 6329876 w 8356279"/>
              <a:gd name="connsiteY230" fmla="*/ 714372 h 4209915"/>
              <a:gd name="connsiteX231" fmla="*/ 6258992 w 8356279"/>
              <a:gd name="connsiteY231" fmla="*/ 801620 h 4209915"/>
              <a:gd name="connsiteX232" fmla="*/ 6162326 w 8356279"/>
              <a:gd name="connsiteY232" fmla="*/ 1078646 h 4209915"/>
              <a:gd name="connsiteX233" fmla="*/ 6275659 w 8356279"/>
              <a:gd name="connsiteY233" fmla="*/ 1050096 h 4209915"/>
              <a:gd name="connsiteX234" fmla="*/ 6467755 w 8356279"/>
              <a:gd name="connsiteY234" fmla="*/ 806317 h 4209915"/>
              <a:gd name="connsiteX235" fmla="*/ 6553200 w 8356279"/>
              <a:gd name="connsiteY235" fmla="*/ 879359 h 4209915"/>
              <a:gd name="connsiteX236" fmla="*/ 6341798 w 8356279"/>
              <a:gd name="connsiteY236" fmla="*/ 1179355 h 4209915"/>
              <a:gd name="connsiteX237" fmla="*/ 6102725 w 8356279"/>
              <a:gd name="connsiteY237" fmla="*/ 1174874 h 4209915"/>
              <a:gd name="connsiteX238" fmla="*/ 6007100 w 8356279"/>
              <a:gd name="connsiteY238" fmla="*/ 1014025 h 4209915"/>
              <a:gd name="connsiteX239" fmla="*/ 6116226 w 8356279"/>
              <a:gd name="connsiteY239" fmla="*/ 803846 h 4209915"/>
              <a:gd name="connsiteX240" fmla="*/ 6236676 w 8356279"/>
              <a:gd name="connsiteY240" fmla="*/ 641217 h 4209915"/>
              <a:gd name="connsiteX241" fmla="*/ 1860553 w 8356279"/>
              <a:gd name="connsiteY241" fmla="*/ 581923 h 4209915"/>
              <a:gd name="connsiteX242" fmla="*/ 2133266 w 8356279"/>
              <a:gd name="connsiteY242" fmla="*/ 990466 h 4209915"/>
              <a:gd name="connsiteX243" fmla="*/ 2095164 w 8356279"/>
              <a:gd name="connsiteY243" fmla="*/ 1038326 h 4209915"/>
              <a:gd name="connsiteX244" fmla="*/ 2057041 w 8356279"/>
              <a:gd name="connsiteY244" fmla="*/ 1073486 h 4209915"/>
              <a:gd name="connsiteX245" fmla="*/ 1990546 w 8356279"/>
              <a:gd name="connsiteY245" fmla="*/ 1039641 h 4209915"/>
              <a:gd name="connsiteX246" fmla="*/ 1778002 w 8356279"/>
              <a:gd name="connsiteY246" fmla="*/ 953191 h 4209915"/>
              <a:gd name="connsiteX247" fmla="*/ 1841502 w 8356279"/>
              <a:gd name="connsiteY247" fmla="*/ 1055192 h 4209915"/>
              <a:gd name="connsiteX248" fmla="*/ 1905002 w 8356279"/>
              <a:gd name="connsiteY248" fmla="*/ 1161733 h 4209915"/>
              <a:gd name="connsiteX249" fmla="*/ 1820488 w 8356279"/>
              <a:gd name="connsiteY249" fmla="*/ 1232694 h 4209915"/>
              <a:gd name="connsiteX250" fmla="*/ 1735975 w 8356279"/>
              <a:gd name="connsiteY250" fmla="*/ 1293002 h 4209915"/>
              <a:gd name="connsiteX251" fmla="*/ 1690313 w 8356279"/>
              <a:gd name="connsiteY251" fmla="*/ 1270820 h 4209915"/>
              <a:gd name="connsiteX252" fmla="*/ 1556996 w 8356279"/>
              <a:gd name="connsiteY252" fmla="*/ 1295666 h 4209915"/>
              <a:gd name="connsiteX253" fmla="*/ 1523139 w 8356279"/>
              <a:gd name="connsiteY253" fmla="*/ 1405343 h 4209915"/>
              <a:gd name="connsiteX254" fmla="*/ 1500806 w 8356279"/>
              <a:gd name="connsiteY254" fmla="*/ 1495774 h 4209915"/>
              <a:gd name="connsiteX255" fmla="*/ 1333502 w 8356279"/>
              <a:gd name="connsiteY255" fmla="*/ 1264019 h 4209915"/>
              <a:gd name="connsiteX256" fmla="*/ 1250953 w 8356279"/>
              <a:gd name="connsiteY256" fmla="*/ 1020075 h 4209915"/>
              <a:gd name="connsiteX257" fmla="*/ 1301273 w 8356279"/>
              <a:gd name="connsiteY257" fmla="*/ 989396 h 4209915"/>
              <a:gd name="connsiteX258" fmla="*/ 1359005 w 8356279"/>
              <a:gd name="connsiteY258" fmla="*/ 958716 h 4209915"/>
              <a:gd name="connsiteX259" fmla="*/ 1560440 w 8356279"/>
              <a:gd name="connsiteY259" fmla="*/ 1061502 h 4209915"/>
              <a:gd name="connsiteX260" fmla="*/ 1759490 w 8356279"/>
              <a:gd name="connsiteY260" fmla="*/ 1159262 h 4209915"/>
              <a:gd name="connsiteX261" fmla="*/ 1656204 w 8356279"/>
              <a:gd name="connsiteY261" fmla="*/ 992064 h 4209915"/>
              <a:gd name="connsiteX262" fmla="*/ 1545471 w 8356279"/>
              <a:gd name="connsiteY262" fmla="*/ 804806 h 4209915"/>
              <a:gd name="connsiteX263" fmla="*/ 1587872 w 8356279"/>
              <a:gd name="connsiteY263" fmla="*/ 761797 h 4209915"/>
              <a:gd name="connsiteX264" fmla="*/ 1769956 w 8356279"/>
              <a:gd name="connsiteY264" fmla="*/ 807854 h 4209915"/>
              <a:gd name="connsiteX265" fmla="*/ 1913546 w 8356279"/>
              <a:gd name="connsiteY265" fmla="*/ 865505 h 4209915"/>
              <a:gd name="connsiteX266" fmla="*/ 1855286 w 8356279"/>
              <a:gd name="connsiteY266" fmla="*/ 763471 h 4209915"/>
              <a:gd name="connsiteX267" fmla="*/ 1790702 w 8356279"/>
              <a:gd name="connsiteY267" fmla="*/ 655548 h 4209915"/>
              <a:gd name="connsiteX268" fmla="*/ 1819277 w 8356279"/>
              <a:gd name="connsiteY268" fmla="*/ 610953 h 4209915"/>
              <a:gd name="connsiteX269" fmla="*/ 1860553 w 8356279"/>
              <a:gd name="connsiteY269" fmla="*/ 581923 h 4209915"/>
              <a:gd name="connsiteX270" fmla="*/ 2247902 w 8356279"/>
              <a:gd name="connsiteY270" fmla="*/ 374757 h 4209915"/>
              <a:gd name="connsiteX271" fmla="*/ 2445299 w 8356279"/>
              <a:gd name="connsiteY271" fmla="*/ 450370 h 4209915"/>
              <a:gd name="connsiteX272" fmla="*/ 2410619 w 8356279"/>
              <a:gd name="connsiteY272" fmla="*/ 491858 h 4209915"/>
              <a:gd name="connsiteX273" fmla="*/ 2330451 w 8356279"/>
              <a:gd name="connsiteY273" fmla="*/ 514215 h 4209915"/>
              <a:gd name="connsiteX274" fmla="*/ 2210776 w 8356279"/>
              <a:gd name="connsiteY274" fmla="*/ 534396 h 4209915"/>
              <a:gd name="connsiteX275" fmla="*/ 2196932 w 8356279"/>
              <a:gd name="connsiteY275" fmla="*/ 704384 h 4209915"/>
              <a:gd name="connsiteX276" fmla="*/ 2375156 w 8356279"/>
              <a:gd name="connsiteY276" fmla="*/ 774435 h 4209915"/>
              <a:gd name="connsiteX277" fmla="*/ 2428337 w 8356279"/>
              <a:gd name="connsiteY277" fmla="*/ 689573 h 4209915"/>
              <a:gd name="connsiteX278" fmla="*/ 2376991 w 8356279"/>
              <a:gd name="connsiteY278" fmla="*/ 697284 h 4209915"/>
              <a:gd name="connsiteX279" fmla="*/ 2331408 w 8356279"/>
              <a:gd name="connsiteY279" fmla="*/ 717417 h 4209915"/>
              <a:gd name="connsiteX280" fmla="*/ 2286002 w 8356279"/>
              <a:gd name="connsiteY280" fmla="*/ 631182 h 4209915"/>
              <a:gd name="connsiteX281" fmla="*/ 2490179 w 8356279"/>
              <a:gd name="connsiteY281" fmla="*/ 533871 h 4209915"/>
              <a:gd name="connsiteX282" fmla="*/ 2578101 w 8356279"/>
              <a:gd name="connsiteY282" fmla="*/ 714769 h 4209915"/>
              <a:gd name="connsiteX283" fmla="*/ 2425893 w 8356279"/>
              <a:gd name="connsiteY283" fmla="*/ 874835 h 4209915"/>
              <a:gd name="connsiteX284" fmla="*/ 2284641 w 8356279"/>
              <a:gd name="connsiteY284" fmla="*/ 905358 h 4209915"/>
              <a:gd name="connsiteX285" fmla="*/ 2168355 w 8356279"/>
              <a:gd name="connsiteY285" fmla="*/ 868078 h 4209915"/>
              <a:gd name="connsiteX286" fmla="*/ 2056108 w 8356279"/>
              <a:gd name="connsiteY286" fmla="*/ 564325 h 4209915"/>
              <a:gd name="connsiteX287" fmla="*/ 2247902 w 8356279"/>
              <a:gd name="connsiteY287" fmla="*/ 374757 h 4209915"/>
              <a:gd name="connsiteX288" fmla="*/ 5588696 w 8356279"/>
              <a:gd name="connsiteY288" fmla="*/ 311015 h 4209915"/>
              <a:gd name="connsiteX289" fmla="*/ 5680822 w 8356279"/>
              <a:gd name="connsiteY289" fmla="*/ 349361 h 4209915"/>
              <a:gd name="connsiteX290" fmla="*/ 5653880 w 8356279"/>
              <a:gd name="connsiteY290" fmla="*/ 441151 h 4209915"/>
              <a:gd name="connsiteX291" fmla="*/ 5616666 w 8356279"/>
              <a:gd name="connsiteY291" fmla="*/ 523225 h 4209915"/>
              <a:gd name="connsiteX292" fmla="*/ 5685164 w 8356279"/>
              <a:gd name="connsiteY292" fmla="*/ 556820 h 4209915"/>
              <a:gd name="connsiteX293" fmla="*/ 5758352 w 8356279"/>
              <a:gd name="connsiteY293" fmla="*/ 590417 h 4209915"/>
              <a:gd name="connsiteX294" fmla="*/ 5778043 w 8356279"/>
              <a:gd name="connsiteY294" fmla="*/ 530090 h 4209915"/>
              <a:gd name="connsiteX295" fmla="*/ 5879249 w 8356279"/>
              <a:gd name="connsiteY295" fmla="*/ 439623 h 4209915"/>
              <a:gd name="connsiteX296" fmla="*/ 5847842 w 8356279"/>
              <a:gd name="connsiteY296" fmla="*/ 682048 h 4209915"/>
              <a:gd name="connsiteX297" fmla="*/ 5739778 w 8356279"/>
              <a:gd name="connsiteY297" fmla="*/ 900037 h 4209915"/>
              <a:gd name="connsiteX298" fmla="*/ 5693850 w 8356279"/>
              <a:gd name="connsiteY298" fmla="*/ 910113 h 4209915"/>
              <a:gd name="connsiteX299" fmla="*/ 5662833 w 8356279"/>
              <a:gd name="connsiteY299" fmla="*/ 796325 h 4209915"/>
              <a:gd name="connsiteX300" fmla="*/ 5702300 w 8356279"/>
              <a:gd name="connsiteY300" fmla="*/ 705293 h 4209915"/>
              <a:gd name="connsiteX301" fmla="*/ 5570369 w 8356279"/>
              <a:gd name="connsiteY301" fmla="*/ 628515 h 4209915"/>
              <a:gd name="connsiteX302" fmla="*/ 5523616 w 8356279"/>
              <a:gd name="connsiteY302" fmla="*/ 717417 h 4209915"/>
              <a:gd name="connsiteX303" fmla="*/ 5472251 w 8356279"/>
              <a:gd name="connsiteY303" fmla="*/ 806317 h 4209915"/>
              <a:gd name="connsiteX304" fmla="*/ 5416279 w 8356279"/>
              <a:gd name="connsiteY304" fmla="*/ 784580 h 4209915"/>
              <a:gd name="connsiteX305" fmla="*/ 5377229 w 8356279"/>
              <a:gd name="connsiteY305" fmla="*/ 736807 h 4209915"/>
              <a:gd name="connsiteX306" fmla="*/ 5479597 w 8356279"/>
              <a:gd name="connsiteY306" fmla="*/ 510894 h 4209915"/>
              <a:gd name="connsiteX307" fmla="*/ 5588696 w 8356279"/>
              <a:gd name="connsiteY307" fmla="*/ 311015 h 4209915"/>
              <a:gd name="connsiteX308" fmla="*/ 3966200 w 8356279"/>
              <a:gd name="connsiteY308" fmla="*/ 241013 h 4209915"/>
              <a:gd name="connsiteX309" fmla="*/ 4088712 w 8356279"/>
              <a:gd name="connsiteY309" fmla="*/ 265735 h 4209915"/>
              <a:gd name="connsiteX310" fmla="*/ 4093442 w 8356279"/>
              <a:gd name="connsiteY310" fmla="*/ 319711 h 4209915"/>
              <a:gd name="connsiteX311" fmla="*/ 3981450 w 8356279"/>
              <a:gd name="connsiteY311" fmla="*/ 355465 h 4209915"/>
              <a:gd name="connsiteX312" fmla="*/ 3879850 w 8356279"/>
              <a:gd name="connsiteY312" fmla="*/ 355465 h 4209915"/>
              <a:gd name="connsiteX313" fmla="*/ 3879850 w 8356279"/>
              <a:gd name="connsiteY313" fmla="*/ 304792 h 4209915"/>
              <a:gd name="connsiteX314" fmla="*/ 3917950 w 8356279"/>
              <a:gd name="connsiteY314" fmla="*/ 245969 h 4209915"/>
              <a:gd name="connsiteX315" fmla="*/ 3966200 w 8356279"/>
              <a:gd name="connsiteY315" fmla="*/ 241013 h 4209915"/>
              <a:gd name="connsiteX316" fmla="*/ 5168652 w 8356279"/>
              <a:gd name="connsiteY316" fmla="*/ 175857 h 4209915"/>
              <a:gd name="connsiteX317" fmla="*/ 5206165 w 8356279"/>
              <a:gd name="connsiteY317" fmla="*/ 177957 h 4209915"/>
              <a:gd name="connsiteX318" fmla="*/ 5423150 w 8356279"/>
              <a:gd name="connsiteY318" fmla="*/ 336415 h 4209915"/>
              <a:gd name="connsiteX319" fmla="*/ 5430656 w 8356279"/>
              <a:gd name="connsiteY319" fmla="*/ 390392 h 4209915"/>
              <a:gd name="connsiteX320" fmla="*/ 5396665 w 8356279"/>
              <a:gd name="connsiteY320" fmla="*/ 412615 h 4209915"/>
              <a:gd name="connsiteX321" fmla="*/ 5308600 w 8356279"/>
              <a:gd name="connsiteY321" fmla="*/ 363337 h 4209915"/>
              <a:gd name="connsiteX322" fmla="*/ 5157120 w 8356279"/>
              <a:gd name="connsiteY322" fmla="*/ 316532 h 4209915"/>
              <a:gd name="connsiteX323" fmla="*/ 5092700 w 8356279"/>
              <a:gd name="connsiteY323" fmla="*/ 491079 h 4209915"/>
              <a:gd name="connsiteX324" fmla="*/ 5251450 w 8356279"/>
              <a:gd name="connsiteY324" fmla="*/ 552315 h 4209915"/>
              <a:gd name="connsiteX325" fmla="*/ 5351054 w 8356279"/>
              <a:gd name="connsiteY325" fmla="*/ 560152 h 4209915"/>
              <a:gd name="connsiteX326" fmla="*/ 5386899 w 8356279"/>
              <a:gd name="connsiteY326" fmla="*/ 593390 h 4209915"/>
              <a:gd name="connsiteX327" fmla="*/ 5345490 w 8356279"/>
              <a:gd name="connsiteY327" fmla="*/ 636113 h 4209915"/>
              <a:gd name="connsiteX328" fmla="*/ 5065345 w 8356279"/>
              <a:gd name="connsiteY328" fmla="*/ 653150 h 4209915"/>
              <a:gd name="connsiteX329" fmla="*/ 4977602 w 8356279"/>
              <a:gd name="connsiteY329" fmla="*/ 364578 h 4209915"/>
              <a:gd name="connsiteX330" fmla="*/ 5098686 w 8356279"/>
              <a:gd name="connsiteY330" fmla="*/ 204247 h 4209915"/>
              <a:gd name="connsiteX331" fmla="*/ 5168652 w 8356279"/>
              <a:gd name="connsiteY331" fmla="*/ 175857 h 4209915"/>
              <a:gd name="connsiteX332" fmla="*/ 2918370 w 8356279"/>
              <a:gd name="connsiteY332" fmla="*/ 128456 h 4209915"/>
              <a:gd name="connsiteX333" fmla="*/ 3085425 w 8356279"/>
              <a:gd name="connsiteY333" fmla="*/ 205089 h 4209915"/>
              <a:gd name="connsiteX334" fmla="*/ 3089721 w 8356279"/>
              <a:gd name="connsiteY334" fmla="*/ 248126 h 4209915"/>
              <a:gd name="connsiteX335" fmla="*/ 3033169 w 8356279"/>
              <a:gd name="connsiteY335" fmla="*/ 276575 h 4209915"/>
              <a:gd name="connsiteX336" fmla="*/ 2977226 w 8356279"/>
              <a:gd name="connsiteY336" fmla="*/ 271893 h 4209915"/>
              <a:gd name="connsiteX337" fmla="*/ 2862083 w 8356279"/>
              <a:gd name="connsiteY337" fmla="*/ 266307 h 4209915"/>
              <a:gd name="connsiteX338" fmla="*/ 2966749 w 8356279"/>
              <a:gd name="connsiteY338" fmla="*/ 317171 h 4209915"/>
              <a:gd name="connsiteX339" fmla="*/ 3165803 w 8356279"/>
              <a:gd name="connsiteY339" fmla="*/ 424600 h 4209915"/>
              <a:gd name="connsiteX340" fmla="*/ 3127008 w 8356279"/>
              <a:gd name="connsiteY340" fmla="*/ 580714 h 4209915"/>
              <a:gd name="connsiteX341" fmla="*/ 3056212 w 8356279"/>
              <a:gd name="connsiteY341" fmla="*/ 628038 h 4209915"/>
              <a:gd name="connsiteX342" fmla="*/ 2849604 w 8356279"/>
              <a:gd name="connsiteY342" fmla="*/ 635682 h 4209915"/>
              <a:gd name="connsiteX343" fmla="*/ 2781112 w 8356279"/>
              <a:gd name="connsiteY343" fmla="*/ 520794 h 4209915"/>
              <a:gd name="connsiteX344" fmla="*/ 2900635 w 8356279"/>
              <a:gd name="connsiteY344" fmla="*/ 512978 h 4209915"/>
              <a:gd name="connsiteX345" fmla="*/ 3027906 w 8356279"/>
              <a:gd name="connsiteY345" fmla="*/ 522903 h 4209915"/>
              <a:gd name="connsiteX346" fmla="*/ 3039736 w 8356279"/>
              <a:gd name="connsiteY346" fmla="*/ 475276 h 4209915"/>
              <a:gd name="connsiteX347" fmla="*/ 2927230 w 8356279"/>
              <a:gd name="connsiteY347" fmla="*/ 437331 h 4209915"/>
              <a:gd name="connsiteX348" fmla="*/ 2798458 w 8356279"/>
              <a:gd name="connsiteY348" fmla="*/ 422255 h 4209915"/>
              <a:gd name="connsiteX349" fmla="*/ 2730501 w 8356279"/>
              <a:gd name="connsiteY349" fmla="*/ 300164 h 4209915"/>
              <a:gd name="connsiteX350" fmla="*/ 2774374 w 8356279"/>
              <a:gd name="connsiteY350" fmla="*/ 202790 h 4209915"/>
              <a:gd name="connsiteX351" fmla="*/ 2860099 w 8356279"/>
              <a:gd name="connsiteY351" fmla="*/ 142276 h 4209915"/>
              <a:gd name="connsiteX352" fmla="*/ 2918370 w 8356279"/>
              <a:gd name="connsiteY352" fmla="*/ 128456 h 4209915"/>
              <a:gd name="connsiteX353" fmla="*/ 4635562 w 8356279"/>
              <a:gd name="connsiteY353" fmla="*/ 37626 h 4209915"/>
              <a:gd name="connsiteX354" fmla="*/ 4938457 w 8356279"/>
              <a:gd name="connsiteY354" fmla="*/ 96742 h 4209915"/>
              <a:gd name="connsiteX355" fmla="*/ 4960444 w 8356279"/>
              <a:gd name="connsiteY355" fmla="*/ 149973 h 4209915"/>
              <a:gd name="connsiteX356" fmla="*/ 4942449 w 8356279"/>
              <a:gd name="connsiteY356" fmla="*/ 199646 h 4209915"/>
              <a:gd name="connsiteX357" fmla="*/ 4816126 w 8356279"/>
              <a:gd name="connsiteY357" fmla="*/ 186564 h 4209915"/>
              <a:gd name="connsiteX358" fmla="*/ 4686300 w 8356279"/>
              <a:gd name="connsiteY358" fmla="*/ 220865 h 4209915"/>
              <a:gd name="connsiteX359" fmla="*/ 4785894 w 8356279"/>
              <a:gd name="connsiteY359" fmla="*/ 259115 h 4209915"/>
              <a:gd name="connsiteX360" fmla="*/ 4900343 w 8356279"/>
              <a:gd name="connsiteY360" fmla="*/ 284469 h 4209915"/>
              <a:gd name="connsiteX361" fmla="*/ 4884079 w 8356279"/>
              <a:gd name="connsiteY361" fmla="*/ 382269 h 4209915"/>
              <a:gd name="connsiteX362" fmla="*/ 4769294 w 8356279"/>
              <a:gd name="connsiteY362" fmla="*/ 368651 h 4209915"/>
              <a:gd name="connsiteX363" fmla="*/ 4664416 w 8356279"/>
              <a:gd name="connsiteY363" fmla="*/ 354065 h 4209915"/>
              <a:gd name="connsiteX364" fmla="*/ 4652633 w 8356279"/>
              <a:gd name="connsiteY364" fmla="*/ 402917 h 4209915"/>
              <a:gd name="connsiteX365" fmla="*/ 4645454 w 8356279"/>
              <a:gd name="connsiteY365" fmla="*/ 447162 h 4209915"/>
              <a:gd name="connsiteX366" fmla="*/ 4883150 w 8356279"/>
              <a:gd name="connsiteY366" fmla="*/ 482468 h 4209915"/>
              <a:gd name="connsiteX367" fmla="*/ 4885870 w 8356279"/>
              <a:gd name="connsiteY367" fmla="*/ 533084 h 4209915"/>
              <a:gd name="connsiteX368" fmla="*/ 4877372 w 8356279"/>
              <a:gd name="connsiteY368" fmla="*/ 594922 h 4209915"/>
              <a:gd name="connsiteX369" fmla="*/ 4798452 w 8356279"/>
              <a:gd name="connsiteY369" fmla="*/ 586155 h 4209915"/>
              <a:gd name="connsiteX370" fmla="*/ 4616450 w 8356279"/>
              <a:gd name="connsiteY370" fmla="*/ 544717 h 4209915"/>
              <a:gd name="connsiteX371" fmla="*/ 4500612 w 8356279"/>
              <a:gd name="connsiteY371" fmla="*/ 517467 h 4209915"/>
              <a:gd name="connsiteX372" fmla="*/ 4546843 w 8356279"/>
              <a:gd name="connsiteY372" fmla="*/ 225293 h 4209915"/>
              <a:gd name="connsiteX373" fmla="*/ 4614801 w 8356279"/>
              <a:gd name="connsiteY373" fmla="*/ 38006 h 4209915"/>
              <a:gd name="connsiteX374" fmla="*/ 4635562 w 8356279"/>
              <a:gd name="connsiteY374" fmla="*/ 37626 h 4209915"/>
              <a:gd name="connsiteX375" fmla="*/ 3416005 w 8356279"/>
              <a:gd name="connsiteY375" fmla="*/ 24996 h 4209915"/>
              <a:gd name="connsiteX376" fmla="*/ 3452171 w 8356279"/>
              <a:gd name="connsiteY376" fmla="*/ 29716 h 4209915"/>
              <a:gd name="connsiteX377" fmla="*/ 3600112 w 8356279"/>
              <a:gd name="connsiteY377" fmla="*/ 117854 h 4209915"/>
              <a:gd name="connsiteX378" fmla="*/ 3566278 w 8356279"/>
              <a:gd name="connsiteY378" fmla="*/ 189545 h 4209915"/>
              <a:gd name="connsiteX379" fmla="*/ 3486901 w 8356279"/>
              <a:gd name="connsiteY379" fmla="*/ 177248 h 4209915"/>
              <a:gd name="connsiteX380" fmla="*/ 3346023 w 8356279"/>
              <a:gd name="connsiteY380" fmla="*/ 174493 h 4209915"/>
              <a:gd name="connsiteX381" fmla="*/ 3325022 w 8356279"/>
              <a:gd name="connsiteY381" fmla="*/ 284384 h 4209915"/>
              <a:gd name="connsiteX382" fmla="*/ 3421560 w 8356279"/>
              <a:gd name="connsiteY382" fmla="*/ 429360 h 4209915"/>
              <a:gd name="connsiteX383" fmla="*/ 3524606 w 8356279"/>
              <a:gd name="connsiteY383" fmla="*/ 365355 h 4209915"/>
              <a:gd name="connsiteX384" fmla="*/ 3584197 w 8356279"/>
              <a:gd name="connsiteY384" fmla="*/ 324737 h 4209915"/>
              <a:gd name="connsiteX385" fmla="*/ 3644253 w 8356279"/>
              <a:gd name="connsiteY385" fmla="*/ 385252 h 4209915"/>
              <a:gd name="connsiteX386" fmla="*/ 3416509 w 8356279"/>
              <a:gd name="connsiteY386" fmla="*/ 549871 h 4209915"/>
              <a:gd name="connsiteX387" fmla="*/ 3232065 w 8356279"/>
              <a:gd name="connsiteY387" fmla="*/ 420370 h 4209915"/>
              <a:gd name="connsiteX388" fmla="*/ 3211464 w 8356279"/>
              <a:gd name="connsiteY388" fmla="*/ 161383 h 4209915"/>
              <a:gd name="connsiteX389" fmla="*/ 3342073 w 8356279"/>
              <a:gd name="connsiteY389" fmla="*/ 43104 h 4209915"/>
              <a:gd name="connsiteX390" fmla="*/ 3416005 w 8356279"/>
              <a:gd name="connsiteY390" fmla="*/ 24996 h 4209915"/>
              <a:gd name="connsiteX391" fmla="*/ 3752821 w 8356279"/>
              <a:gd name="connsiteY391" fmla="*/ 6215 h 4209915"/>
              <a:gd name="connsiteX392" fmla="*/ 3809533 w 8356279"/>
              <a:gd name="connsiteY392" fmla="*/ 53840 h 4209915"/>
              <a:gd name="connsiteX393" fmla="*/ 3813486 w 8356279"/>
              <a:gd name="connsiteY393" fmla="*/ 298318 h 4209915"/>
              <a:gd name="connsiteX394" fmla="*/ 3816350 w 8356279"/>
              <a:gd name="connsiteY394" fmla="*/ 495165 h 4209915"/>
              <a:gd name="connsiteX395" fmla="*/ 3775150 w 8356279"/>
              <a:gd name="connsiteY395" fmla="*/ 505455 h 4209915"/>
              <a:gd name="connsiteX396" fmla="*/ 3715383 w 8356279"/>
              <a:gd name="connsiteY396" fmla="*/ 480052 h 4209915"/>
              <a:gd name="connsiteX397" fmla="*/ 3685328 w 8356279"/>
              <a:gd name="connsiteY397" fmla="*/ 9392 h 4209915"/>
              <a:gd name="connsiteX398" fmla="*/ 3752821 w 8356279"/>
              <a:gd name="connsiteY398" fmla="*/ 6215 h 4209915"/>
              <a:gd name="connsiteX399" fmla="*/ 4275117 w 8356279"/>
              <a:gd name="connsiteY399" fmla="*/ 94 h 4209915"/>
              <a:gd name="connsiteX400" fmla="*/ 4419600 w 8356279"/>
              <a:gd name="connsiteY400" fmla="*/ 4524 h 4209915"/>
              <a:gd name="connsiteX401" fmla="*/ 4502150 w 8356279"/>
              <a:gd name="connsiteY401" fmla="*/ 12565 h 4209915"/>
              <a:gd name="connsiteX402" fmla="*/ 4512617 w 8356279"/>
              <a:gd name="connsiteY402" fmla="*/ 62033 h 4209915"/>
              <a:gd name="connsiteX403" fmla="*/ 4431836 w 8356279"/>
              <a:gd name="connsiteY403" fmla="*/ 124443 h 4209915"/>
              <a:gd name="connsiteX404" fmla="*/ 4372835 w 8356279"/>
              <a:gd name="connsiteY404" fmla="*/ 117458 h 4209915"/>
              <a:gd name="connsiteX405" fmla="*/ 4364308 w 8356279"/>
              <a:gd name="connsiteY405" fmla="*/ 276941 h 4209915"/>
              <a:gd name="connsiteX406" fmla="*/ 4292567 w 8356279"/>
              <a:gd name="connsiteY406" fmla="*/ 514215 h 4209915"/>
              <a:gd name="connsiteX407" fmla="*/ 4222732 w 8356279"/>
              <a:gd name="connsiteY407" fmla="*/ 291968 h 4209915"/>
              <a:gd name="connsiteX408" fmla="*/ 4230870 w 8356279"/>
              <a:gd name="connsiteY408" fmla="*/ 105444 h 4209915"/>
              <a:gd name="connsiteX409" fmla="*/ 4165600 w 8356279"/>
              <a:gd name="connsiteY409" fmla="*/ 92742 h 4209915"/>
              <a:gd name="connsiteX410" fmla="*/ 4110858 w 8356279"/>
              <a:gd name="connsiteY410" fmla="*/ 47490 h 4209915"/>
              <a:gd name="connsiteX411" fmla="*/ 4113267 w 8356279"/>
              <a:gd name="connsiteY411" fmla="*/ 6215 h 4209915"/>
              <a:gd name="connsiteX412" fmla="*/ 4225158 w 8356279"/>
              <a:gd name="connsiteY412" fmla="*/ 1352 h 4209915"/>
              <a:gd name="connsiteX413" fmla="*/ 4275117 w 8356279"/>
              <a:gd name="connsiteY413" fmla="*/ 94 h 42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8356279" h="4209915">
                <a:moveTo>
                  <a:pt x="8271273" y="3747098"/>
                </a:moveTo>
                <a:cubicBezTo>
                  <a:pt x="8283717" y="3750187"/>
                  <a:pt x="8293273" y="3757001"/>
                  <a:pt x="8292509" y="3762240"/>
                </a:cubicBezTo>
                <a:cubicBezTo>
                  <a:pt x="8291746" y="3767479"/>
                  <a:pt x="8297452" y="3795588"/>
                  <a:pt x="8305192" y="3824704"/>
                </a:cubicBezTo>
                <a:lnTo>
                  <a:pt x="8319263" y="3877644"/>
                </a:lnTo>
                <a:lnTo>
                  <a:pt x="8241665" y="3937353"/>
                </a:lnTo>
                <a:cubicBezTo>
                  <a:pt x="8198987" y="3970194"/>
                  <a:pt x="8165954" y="3998344"/>
                  <a:pt x="8168259" y="3999909"/>
                </a:cubicBezTo>
                <a:cubicBezTo>
                  <a:pt x="8170564" y="4001474"/>
                  <a:pt x="8208366" y="4018677"/>
                  <a:pt x="8252263" y="4038138"/>
                </a:cubicBezTo>
                <a:cubicBezTo>
                  <a:pt x="8296160" y="4057598"/>
                  <a:pt x="8337593" y="4083831"/>
                  <a:pt x="8344338" y="4096433"/>
                </a:cubicBezTo>
                <a:cubicBezTo>
                  <a:pt x="8359877" y="4125468"/>
                  <a:pt x="8360398" y="4209915"/>
                  <a:pt x="8345039" y="4209915"/>
                </a:cubicBezTo>
                <a:cubicBezTo>
                  <a:pt x="8338679" y="4209915"/>
                  <a:pt x="8269670" y="4181126"/>
                  <a:pt x="8191685" y="4145940"/>
                </a:cubicBezTo>
                <a:lnTo>
                  <a:pt x="8049893" y="4081965"/>
                </a:lnTo>
                <a:lnTo>
                  <a:pt x="7947917" y="4095927"/>
                </a:lnTo>
                <a:cubicBezTo>
                  <a:pt x="7891831" y="4103607"/>
                  <a:pt x="7843403" y="4107351"/>
                  <a:pt x="7840299" y="4104247"/>
                </a:cubicBezTo>
                <a:cubicBezTo>
                  <a:pt x="7837195" y="4101143"/>
                  <a:pt x="7830649" y="4070797"/>
                  <a:pt x="7825753" y="4036811"/>
                </a:cubicBezTo>
                <a:lnTo>
                  <a:pt x="7816850" y="3975018"/>
                </a:lnTo>
                <a:lnTo>
                  <a:pt x="8035042" y="3952690"/>
                </a:lnTo>
                <a:lnTo>
                  <a:pt x="8141846" y="3847085"/>
                </a:lnTo>
                <a:cubicBezTo>
                  <a:pt x="8214849" y="3774902"/>
                  <a:pt x="8255810" y="3743258"/>
                  <a:pt x="8271273" y="3747098"/>
                </a:cubicBezTo>
                <a:close/>
                <a:moveTo>
                  <a:pt x="8172269" y="3328595"/>
                </a:moveTo>
                <a:cubicBezTo>
                  <a:pt x="8183885" y="3331239"/>
                  <a:pt x="8192626" y="3337864"/>
                  <a:pt x="8199294" y="3348653"/>
                </a:cubicBezTo>
                <a:cubicBezTo>
                  <a:pt x="8215427" y="3374757"/>
                  <a:pt x="8290786" y="3705866"/>
                  <a:pt x="8284388" y="3722537"/>
                </a:cubicBezTo>
                <a:cubicBezTo>
                  <a:pt x="8281027" y="3731297"/>
                  <a:pt x="8260896" y="3742280"/>
                  <a:pt x="8239652" y="3746946"/>
                </a:cubicBezTo>
                <a:cubicBezTo>
                  <a:pt x="8192723" y="3757254"/>
                  <a:pt x="8166983" y="3729574"/>
                  <a:pt x="8164296" y="3665913"/>
                </a:cubicBezTo>
                <a:cubicBezTo>
                  <a:pt x="8162558" y="3624736"/>
                  <a:pt x="8161061" y="3623615"/>
                  <a:pt x="8110329" y="3625491"/>
                </a:cubicBezTo>
                <a:cubicBezTo>
                  <a:pt x="8081630" y="3626551"/>
                  <a:pt x="7999567" y="3644791"/>
                  <a:pt x="7927968" y="3666023"/>
                </a:cubicBezTo>
                <a:cubicBezTo>
                  <a:pt x="7856368" y="3687256"/>
                  <a:pt x="7789532" y="3701460"/>
                  <a:pt x="7779444" y="3697589"/>
                </a:cubicBezTo>
                <a:cubicBezTo>
                  <a:pt x="7760869" y="3690461"/>
                  <a:pt x="7739825" y="3611876"/>
                  <a:pt x="7748583" y="3582344"/>
                </a:cubicBezTo>
                <a:cubicBezTo>
                  <a:pt x="7751463" y="3572629"/>
                  <a:pt x="7827738" y="3551870"/>
                  <a:pt x="7941392" y="3529867"/>
                </a:cubicBezTo>
                <a:lnTo>
                  <a:pt x="8129435" y="3493464"/>
                </a:lnTo>
                <a:lnTo>
                  <a:pt x="8113845" y="3454815"/>
                </a:lnTo>
                <a:cubicBezTo>
                  <a:pt x="8105270" y="3433557"/>
                  <a:pt x="8097803" y="3399343"/>
                  <a:pt x="8097252" y="3378782"/>
                </a:cubicBezTo>
                <a:cubicBezTo>
                  <a:pt x="8096462" y="3349346"/>
                  <a:pt x="8102997" y="3339492"/>
                  <a:pt x="8127999" y="3332423"/>
                </a:cubicBezTo>
                <a:cubicBezTo>
                  <a:pt x="8146164" y="3327287"/>
                  <a:pt x="8160654" y="3325951"/>
                  <a:pt x="8172269" y="3328595"/>
                </a:cubicBezTo>
                <a:close/>
                <a:moveTo>
                  <a:pt x="8129442" y="3154532"/>
                </a:moveTo>
                <a:cubicBezTo>
                  <a:pt x="8133727" y="3158730"/>
                  <a:pt x="8146583" y="3184442"/>
                  <a:pt x="8158011" y="3211670"/>
                </a:cubicBezTo>
                <a:cubicBezTo>
                  <a:pt x="8182893" y="3270951"/>
                  <a:pt x="8171066" y="3292161"/>
                  <a:pt x="8111604" y="3294902"/>
                </a:cubicBezTo>
                <a:cubicBezTo>
                  <a:pt x="8089189" y="3295935"/>
                  <a:pt x="7991770" y="3325491"/>
                  <a:pt x="7895118" y="3360582"/>
                </a:cubicBezTo>
                <a:cubicBezTo>
                  <a:pt x="7798466" y="3395672"/>
                  <a:pt x="7711627" y="3421406"/>
                  <a:pt x="7702144" y="3417766"/>
                </a:cubicBezTo>
                <a:cubicBezTo>
                  <a:pt x="7681057" y="3409675"/>
                  <a:pt x="7663146" y="3323488"/>
                  <a:pt x="7679213" y="3307422"/>
                </a:cubicBezTo>
                <a:cubicBezTo>
                  <a:pt x="7685591" y="3301044"/>
                  <a:pt x="7787748" y="3262317"/>
                  <a:pt x="7906230" y="3221363"/>
                </a:cubicBezTo>
                <a:cubicBezTo>
                  <a:pt x="8024711" y="3180408"/>
                  <a:pt x="8125156" y="3150334"/>
                  <a:pt x="8129442" y="3154532"/>
                </a:cubicBezTo>
                <a:close/>
                <a:moveTo>
                  <a:pt x="7900669" y="2749415"/>
                </a:moveTo>
                <a:cubicBezTo>
                  <a:pt x="8055065" y="2749415"/>
                  <a:pt x="8142220" y="3032834"/>
                  <a:pt x="8009643" y="3103787"/>
                </a:cubicBezTo>
                <a:cubicBezTo>
                  <a:pt x="7970019" y="3124994"/>
                  <a:pt x="7955926" y="3116399"/>
                  <a:pt x="7937178" y="3059592"/>
                </a:cubicBezTo>
                <a:cubicBezTo>
                  <a:pt x="7924491" y="3021151"/>
                  <a:pt x="7925511" y="3010979"/>
                  <a:pt x="7944106" y="2990431"/>
                </a:cubicBezTo>
                <a:cubicBezTo>
                  <a:pt x="7968738" y="2963213"/>
                  <a:pt x="7962553" y="2915983"/>
                  <a:pt x="7930106" y="2883536"/>
                </a:cubicBezTo>
                <a:cubicBezTo>
                  <a:pt x="7893928" y="2847358"/>
                  <a:pt x="7884208" y="2873879"/>
                  <a:pt x="7893363" y="2983789"/>
                </a:cubicBezTo>
                <a:cubicBezTo>
                  <a:pt x="7904032" y="3111868"/>
                  <a:pt x="7885198" y="3159779"/>
                  <a:pt x="7813058" y="3188079"/>
                </a:cubicBezTo>
                <a:cubicBezTo>
                  <a:pt x="7723569" y="3223185"/>
                  <a:pt x="7643737" y="3203850"/>
                  <a:pt x="7599517" y="3136361"/>
                </a:cubicBezTo>
                <a:cubicBezTo>
                  <a:pt x="7568439" y="3088932"/>
                  <a:pt x="7543417" y="2983100"/>
                  <a:pt x="7552519" y="2937588"/>
                </a:cubicBezTo>
                <a:cubicBezTo>
                  <a:pt x="7559217" y="2904101"/>
                  <a:pt x="7631773" y="2814609"/>
                  <a:pt x="7656036" y="2809909"/>
                </a:cubicBezTo>
                <a:cubicBezTo>
                  <a:pt x="7660663" y="2809013"/>
                  <a:pt x="7678650" y="2831936"/>
                  <a:pt x="7696006" y="2860850"/>
                </a:cubicBezTo>
                <a:lnTo>
                  <a:pt x="7727564" y="2913420"/>
                </a:lnTo>
                <a:lnTo>
                  <a:pt x="7699181" y="2939862"/>
                </a:lnTo>
                <a:cubicBezTo>
                  <a:pt x="7665991" y="2970784"/>
                  <a:pt x="7662318" y="3023755"/>
                  <a:pt x="7690569" y="3064089"/>
                </a:cubicBezTo>
                <a:cubicBezTo>
                  <a:pt x="7714358" y="3098051"/>
                  <a:pt x="7757838" y="3101980"/>
                  <a:pt x="7756995" y="3070090"/>
                </a:cubicBezTo>
                <a:cubicBezTo>
                  <a:pt x="7751862" y="2875897"/>
                  <a:pt x="7764136" y="2818548"/>
                  <a:pt x="7820281" y="2774385"/>
                </a:cubicBezTo>
                <a:cubicBezTo>
                  <a:pt x="7839293" y="2759429"/>
                  <a:pt x="7871534" y="2749415"/>
                  <a:pt x="7900669" y="2749415"/>
                </a:cubicBezTo>
                <a:close/>
                <a:moveTo>
                  <a:pt x="145176" y="2496711"/>
                </a:moveTo>
                <a:cubicBezTo>
                  <a:pt x="152637" y="2496395"/>
                  <a:pt x="163166" y="2500489"/>
                  <a:pt x="186392" y="2508586"/>
                </a:cubicBezTo>
                <a:cubicBezTo>
                  <a:pt x="218214" y="2519679"/>
                  <a:pt x="236815" y="2547221"/>
                  <a:pt x="304328" y="2683211"/>
                </a:cubicBezTo>
                <a:cubicBezTo>
                  <a:pt x="348413" y="2772011"/>
                  <a:pt x="389293" y="2849783"/>
                  <a:pt x="395173" y="2856038"/>
                </a:cubicBezTo>
                <a:cubicBezTo>
                  <a:pt x="401162" y="2862410"/>
                  <a:pt x="428064" y="2819130"/>
                  <a:pt x="456350" y="2757613"/>
                </a:cubicBezTo>
                <a:cubicBezTo>
                  <a:pt x="484118" y="2697224"/>
                  <a:pt x="512545" y="2647815"/>
                  <a:pt x="519521" y="2647815"/>
                </a:cubicBezTo>
                <a:cubicBezTo>
                  <a:pt x="545627" y="2647815"/>
                  <a:pt x="596900" y="2677873"/>
                  <a:pt x="596900" y="2693178"/>
                </a:cubicBezTo>
                <a:cubicBezTo>
                  <a:pt x="596900" y="2701915"/>
                  <a:pt x="574744" y="2751004"/>
                  <a:pt x="547663" y="2802265"/>
                </a:cubicBezTo>
                <a:cubicBezTo>
                  <a:pt x="520583" y="2853525"/>
                  <a:pt x="486126" y="2931184"/>
                  <a:pt x="471091" y="2974840"/>
                </a:cubicBezTo>
                <a:cubicBezTo>
                  <a:pt x="456057" y="3018496"/>
                  <a:pt x="439061" y="3054215"/>
                  <a:pt x="433323" y="3054215"/>
                </a:cubicBezTo>
                <a:cubicBezTo>
                  <a:pt x="427585" y="3054215"/>
                  <a:pt x="405061" y="3048000"/>
                  <a:pt x="383270" y="3040403"/>
                </a:cubicBezTo>
                <a:cubicBezTo>
                  <a:pt x="349292" y="3028559"/>
                  <a:pt x="331676" y="3003043"/>
                  <a:pt x="259563" y="2861226"/>
                </a:cubicBezTo>
                <a:cubicBezTo>
                  <a:pt x="209367" y="2762510"/>
                  <a:pt x="169103" y="2697694"/>
                  <a:pt x="159664" y="2700412"/>
                </a:cubicBezTo>
                <a:cubicBezTo>
                  <a:pt x="150967" y="2702916"/>
                  <a:pt x="130770" y="2736398"/>
                  <a:pt x="114782" y="2774815"/>
                </a:cubicBezTo>
                <a:cubicBezTo>
                  <a:pt x="98793" y="2813232"/>
                  <a:pt x="82481" y="2851392"/>
                  <a:pt x="78532" y="2859613"/>
                </a:cubicBezTo>
                <a:cubicBezTo>
                  <a:pt x="69077" y="2879296"/>
                  <a:pt x="0" y="2844960"/>
                  <a:pt x="0" y="2820577"/>
                </a:cubicBezTo>
                <a:cubicBezTo>
                  <a:pt x="0" y="2789700"/>
                  <a:pt x="103728" y="2527529"/>
                  <a:pt x="122370" y="2511290"/>
                </a:cubicBezTo>
                <a:cubicBezTo>
                  <a:pt x="133322" y="2501750"/>
                  <a:pt x="137714" y="2497026"/>
                  <a:pt x="145176" y="2496711"/>
                </a:cubicBezTo>
                <a:close/>
                <a:moveTo>
                  <a:pt x="7678926" y="2414221"/>
                </a:moveTo>
                <a:cubicBezTo>
                  <a:pt x="7671080" y="2416108"/>
                  <a:pt x="7662964" y="2420933"/>
                  <a:pt x="7654401" y="2428599"/>
                </a:cubicBezTo>
                <a:cubicBezTo>
                  <a:pt x="7628755" y="2451557"/>
                  <a:pt x="7630496" y="2459611"/>
                  <a:pt x="7677047" y="2533351"/>
                </a:cubicBezTo>
                <a:cubicBezTo>
                  <a:pt x="7697867" y="2566333"/>
                  <a:pt x="7715392" y="2582073"/>
                  <a:pt x="7724080" y="2575593"/>
                </a:cubicBezTo>
                <a:cubicBezTo>
                  <a:pt x="7731696" y="2569913"/>
                  <a:pt x="7746298" y="2559366"/>
                  <a:pt x="7756529" y="2552156"/>
                </a:cubicBezTo>
                <a:cubicBezTo>
                  <a:pt x="7772564" y="2540855"/>
                  <a:pt x="7771246" y="2530782"/>
                  <a:pt x="7746967" y="2479131"/>
                </a:cubicBezTo>
                <a:cubicBezTo>
                  <a:pt x="7723557" y="2429330"/>
                  <a:pt x="7702461" y="2408558"/>
                  <a:pt x="7678926" y="2414221"/>
                </a:cubicBezTo>
                <a:close/>
                <a:moveTo>
                  <a:pt x="7753948" y="2262452"/>
                </a:moveTo>
                <a:cubicBezTo>
                  <a:pt x="7761919" y="2265511"/>
                  <a:pt x="7798758" y="2330788"/>
                  <a:pt x="7835812" y="2407513"/>
                </a:cubicBezTo>
                <a:cubicBezTo>
                  <a:pt x="7900257" y="2540958"/>
                  <a:pt x="7902534" y="2549173"/>
                  <a:pt x="7888272" y="2596776"/>
                </a:cubicBezTo>
                <a:cubicBezTo>
                  <a:pt x="7862260" y="2683595"/>
                  <a:pt x="7771929" y="2727378"/>
                  <a:pt x="7689703" y="2693022"/>
                </a:cubicBezTo>
                <a:cubicBezTo>
                  <a:pt x="7663192" y="2681945"/>
                  <a:pt x="7637922" y="2671528"/>
                  <a:pt x="7633549" y="2669873"/>
                </a:cubicBezTo>
                <a:cubicBezTo>
                  <a:pt x="7629175" y="2668219"/>
                  <a:pt x="7618779" y="2691019"/>
                  <a:pt x="7610446" y="2720541"/>
                </a:cubicBezTo>
                <a:cubicBezTo>
                  <a:pt x="7593774" y="2779611"/>
                  <a:pt x="7537289" y="2876415"/>
                  <a:pt x="7519495" y="2876415"/>
                </a:cubicBezTo>
                <a:cubicBezTo>
                  <a:pt x="7505458" y="2876415"/>
                  <a:pt x="7454900" y="2792245"/>
                  <a:pt x="7454900" y="2768876"/>
                </a:cubicBezTo>
                <a:cubicBezTo>
                  <a:pt x="7454900" y="2759423"/>
                  <a:pt x="7478220" y="2710536"/>
                  <a:pt x="7506722" y="2660238"/>
                </a:cubicBezTo>
                <a:cubicBezTo>
                  <a:pt x="7543710" y="2594964"/>
                  <a:pt x="7556364" y="2560104"/>
                  <a:pt x="7550930" y="2538451"/>
                </a:cubicBezTo>
                <a:cubicBezTo>
                  <a:pt x="7541157" y="2499512"/>
                  <a:pt x="7532005" y="2500220"/>
                  <a:pt x="7450506" y="2546215"/>
                </a:cubicBezTo>
                <a:cubicBezTo>
                  <a:pt x="7413375" y="2567170"/>
                  <a:pt x="7376461" y="2584315"/>
                  <a:pt x="7368474" y="2584315"/>
                </a:cubicBezTo>
                <a:cubicBezTo>
                  <a:pt x="7352223" y="2584315"/>
                  <a:pt x="7315200" y="2519426"/>
                  <a:pt x="7315200" y="2490942"/>
                </a:cubicBezTo>
                <a:cubicBezTo>
                  <a:pt x="7315200" y="2479868"/>
                  <a:pt x="7399901" y="2429460"/>
                  <a:pt x="7527327" y="2364699"/>
                </a:cubicBezTo>
                <a:cubicBezTo>
                  <a:pt x="7643997" y="2305404"/>
                  <a:pt x="7745976" y="2259393"/>
                  <a:pt x="7753948" y="2262452"/>
                </a:cubicBezTo>
                <a:close/>
                <a:moveTo>
                  <a:pt x="387434" y="2063615"/>
                </a:moveTo>
                <a:cubicBezTo>
                  <a:pt x="396281" y="2063615"/>
                  <a:pt x="526991" y="2131349"/>
                  <a:pt x="571501" y="2158999"/>
                </a:cubicBezTo>
                <a:cubicBezTo>
                  <a:pt x="595948" y="2174186"/>
                  <a:pt x="650241" y="2205322"/>
                  <a:pt x="692151" y="2228191"/>
                </a:cubicBezTo>
                <a:cubicBezTo>
                  <a:pt x="734061" y="2251060"/>
                  <a:pt x="778866" y="2279825"/>
                  <a:pt x="791719" y="2292114"/>
                </a:cubicBezTo>
                <a:cubicBezTo>
                  <a:pt x="813478" y="2312919"/>
                  <a:pt x="813703" y="2317133"/>
                  <a:pt x="794984" y="2353331"/>
                </a:cubicBezTo>
                <a:cubicBezTo>
                  <a:pt x="783928" y="2374711"/>
                  <a:pt x="768966" y="2395861"/>
                  <a:pt x="761735" y="2400329"/>
                </a:cubicBezTo>
                <a:cubicBezTo>
                  <a:pt x="754505" y="2404798"/>
                  <a:pt x="710917" y="2387747"/>
                  <a:pt x="664874" y="2362439"/>
                </a:cubicBezTo>
                <a:cubicBezTo>
                  <a:pt x="618831" y="2337130"/>
                  <a:pt x="576735" y="2315263"/>
                  <a:pt x="571328" y="2313844"/>
                </a:cubicBezTo>
                <a:cubicBezTo>
                  <a:pt x="565920" y="2312426"/>
                  <a:pt x="547513" y="2342834"/>
                  <a:pt x="530422" y="2381418"/>
                </a:cubicBezTo>
                <a:lnTo>
                  <a:pt x="499347" y="2451571"/>
                </a:lnTo>
                <a:lnTo>
                  <a:pt x="586224" y="2501106"/>
                </a:lnTo>
                <a:cubicBezTo>
                  <a:pt x="634006" y="2528350"/>
                  <a:pt x="673101" y="2555033"/>
                  <a:pt x="673101" y="2560402"/>
                </a:cubicBezTo>
                <a:cubicBezTo>
                  <a:pt x="673101" y="2565771"/>
                  <a:pt x="660917" y="2590814"/>
                  <a:pt x="646024" y="2616055"/>
                </a:cubicBezTo>
                <a:cubicBezTo>
                  <a:pt x="624741" y="2652127"/>
                  <a:pt x="614551" y="2659413"/>
                  <a:pt x="598399" y="2650107"/>
                </a:cubicBezTo>
                <a:cubicBezTo>
                  <a:pt x="520158" y="2605029"/>
                  <a:pt x="227756" y="2435608"/>
                  <a:pt x="208231" y="2424040"/>
                </a:cubicBezTo>
                <a:cubicBezTo>
                  <a:pt x="185149" y="2410363"/>
                  <a:pt x="185071" y="2408037"/>
                  <a:pt x="206207" y="2363715"/>
                </a:cubicBezTo>
                <a:cubicBezTo>
                  <a:pt x="218297" y="2338360"/>
                  <a:pt x="232569" y="2314861"/>
                  <a:pt x="237921" y="2311495"/>
                </a:cubicBezTo>
                <a:cubicBezTo>
                  <a:pt x="243272" y="2308129"/>
                  <a:pt x="281574" y="2325355"/>
                  <a:pt x="323035" y="2349776"/>
                </a:cubicBezTo>
                <a:cubicBezTo>
                  <a:pt x="371988" y="2378609"/>
                  <a:pt x="399227" y="2388547"/>
                  <a:pt x="400722" y="2378121"/>
                </a:cubicBezTo>
                <a:cubicBezTo>
                  <a:pt x="401988" y="2369290"/>
                  <a:pt x="421168" y="2338295"/>
                  <a:pt x="443344" y="2309242"/>
                </a:cubicBezTo>
                <a:lnTo>
                  <a:pt x="483664" y="2256419"/>
                </a:lnTo>
                <a:lnTo>
                  <a:pt x="406933" y="2214235"/>
                </a:lnTo>
                <a:cubicBezTo>
                  <a:pt x="364730" y="2191035"/>
                  <a:pt x="330201" y="2164252"/>
                  <a:pt x="330201" y="2154719"/>
                </a:cubicBezTo>
                <a:cubicBezTo>
                  <a:pt x="330201" y="2145186"/>
                  <a:pt x="342020" y="2120787"/>
                  <a:pt x="356466" y="2100501"/>
                </a:cubicBezTo>
                <a:cubicBezTo>
                  <a:pt x="370911" y="2080213"/>
                  <a:pt x="384847" y="2063615"/>
                  <a:pt x="387434" y="2063615"/>
                </a:cubicBezTo>
                <a:close/>
                <a:moveTo>
                  <a:pt x="7469711" y="1838862"/>
                </a:moveTo>
                <a:cubicBezTo>
                  <a:pt x="7481349" y="1840239"/>
                  <a:pt x="7534220" y="1907088"/>
                  <a:pt x="7587203" y="1987415"/>
                </a:cubicBezTo>
                <a:lnTo>
                  <a:pt x="7683534" y="2133465"/>
                </a:lnTo>
                <a:lnTo>
                  <a:pt x="7657409" y="2168390"/>
                </a:lnTo>
                <a:cubicBezTo>
                  <a:pt x="7643040" y="2187599"/>
                  <a:pt x="7623770" y="2203315"/>
                  <a:pt x="7614586" y="2203315"/>
                </a:cubicBezTo>
                <a:cubicBezTo>
                  <a:pt x="7605402" y="2203315"/>
                  <a:pt x="7568240" y="2157682"/>
                  <a:pt x="7532001" y="2101909"/>
                </a:cubicBezTo>
                <a:lnTo>
                  <a:pt x="7466116" y="2000502"/>
                </a:lnTo>
                <a:lnTo>
                  <a:pt x="7434755" y="2021050"/>
                </a:lnTo>
                <a:cubicBezTo>
                  <a:pt x="7399411" y="2044208"/>
                  <a:pt x="7399534" y="2044614"/>
                  <a:pt x="7476401" y="2158865"/>
                </a:cubicBezTo>
                <a:lnTo>
                  <a:pt x="7519123" y="2222365"/>
                </a:lnTo>
                <a:lnTo>
                  <a:pt x="7492654" y="2257290"/>
                </a:lnTo>
                <a:cubicBezTo>
                  <a:pt x="7478095" y="2276499"/>
                  <a:pt x="7458367" y="2292215"/>
                  <a:pt x="7448814" y="2292215"/>
                </a:cubicBezTo>
                <a:cubicBezTo>
                  <a:pt x="7439261" y="2292215"/>
                  <a:pt x="7404501" y="2249682"/>
                  <a:pt x="7371569" y="2197698"/>
                </a:cubicBezTo>
                <a:lnTo>
                  <a:pt x="7311696" y="2103181"/>
                </a:lnTo>
                <a:lnTo>
                  <a:pt x="7227274" y="2160546"/>
                </a:lnTo>
                <a:lnTo>
                  <a:pt x="7296637" y="2264149"/>
                </a:lnTo>
                <a:cubicBezTo>
                  <a:pt x="7334786" y="2321131"/>
                  <a:pt x="7366000" y="2372717"/>
                  <a:pt x="7366000" y="2378784"/>
                </a:cubicBezTo>
                <a:cubicBezTo>
                  <a:pt x="7366000" y="2397934"/>
                  <a:pt x="7279165" y="2438260"/>
                  <a:pt x="7266465" y="2425008"/>
                </a:cubicBezTo>
                <a:cubicBezTo>
                  <a:pt x="7244049" y="2401619"/>
                  <a:pt x="7072392" y="2125050"/>
                  <a:pt x="7069983" y="2108441"/>
                </a:cubicBezTo>
                <a:cubicBezTo>
                  <a:pt x="7068645" y="2099216"/>
                  <a:pt x="7153275" y="2034223"/>
                  <a:pt x="7258050" y="1964013"/>
                </a:cubicBezTo>
                <a:cubicBezTo>
                  <a:pt x="7362825" y="1893803"/>
                  <a:pt x="7458072" y="1837485"/>
                  <a:pt x="7469711" y="1838862"/>
                </a:cubicBezTo>
                <a:close/>
                <a:moveTo>
                  <a:pt x="666667" y="1663847"/>
                </a:moveTo>
                <a:cubicBezTo>
                  <a:pt x="673698" y="1660510"/>
                  <a:pt x="696070" y="1671217"/>
                  <a:pt x="716383" y="1687642"/>
                </a:cubicBezTo>
                <a:lnTo>
                  <a:pt x="753315" y="1717503"/>
                </a:lnTo>
                <a:lnTo>
                  <a:pt x="605587" y="1927128"/>
                </a:lnTo>
                <a:lnTo>
                  <a:pt x="665534" y="1972346"/>
                </a:lnTo>
                <a:lnTo>
                  <a:pt x="727065" y="1885011"/>
                </a:lnTo>
                <a:cubicBezTo>
                  <a:pt x="760908" y="1836976"/>
                  <a:pt x="794082" y="1794285"/>
                  <a:pt x="800785" y="1790142"/>
                </a:cubicBezTo>
                <a:cubicBezTo>
                  <a:pt x="813887" y="1782045"/>
                  <a:pt x="889001" y="1830192"/>
                  <a:pt x="889001" y="1846686"/>
                </a:cubicBezTo>
                <a:cubicBezTo>
                  <a:pt x="889001" y="1852154"/>
                  <a:pt x="860426" y="1894375"/>
                  <a:pt x="825501" y="1940509"/>
                </a:cubicBezTo>
                <a:cubicBezTo>
                  <a:pt x="790576" y="1986645"/>
                  <a:pt x="762001" y="2028013"/>
                  <a:pt x="762001" y="2032443"/>
                </a:cubicBezTo>
                <a:cubicBezTo>
                  <a:pt x="762001" y="2044058"/>
                  <a:pt x="804171" y="2075537"/>
                  <a:pt x="819151" y="2075103"/>
                </a:cubicBezTo>
                <a:cubicBezTo>
                  <a:pt x="826136" y="2074900"/>
                  <a:pt x="867612" y="2032104"/>
                  <a:pt x="911320" y="1979997"/>
                </a:cubicBezTo>
                <a:lnTo>
                  <a:pt x="990789" y="1885260"/>
                </a:lnTo>
                <a:lnTo>
                  <a:pt x="1030086" y="1905582"/>
                </a:lnTo>
                <a:cubicBezTo>
                  <a:pt x="1076862" y="1929770"/>
                  <a:pt x="1080418" y="1921050"/>
                  <a:pt x="951616" y="2098021"/>
                </a:cubicBezTo>
                <a:cubicBezTo>
                  <a:pt x="899715" y="2169331"/>
                  <a:pt x="853605" y="2233199"/>
                  <a:pt x="849149" y="2239951"/>
                </a:cubicBezTo>
                <a:cubicBezTo>
                  <a:pt x="838533" y="2256036"/>
                  <a:pt x="443841" y="1972631"/>
                  <a:pt x="451404" y="1954354"/>
                </a:cubicBezTo>
                <a:cubicBezTo>
                  <a:pt x="454592" y="1946647"/>
                  <a:pt x="501455" y="1879496"/>
                  <a:pt x="555542" y="1805129"/>
                </a:cubicBezTo>
                <a:cubicBezTo>
                  <a:pt x="609630" y="1730761"/>
                  <a:pt x="659636" y="1667185"/>
                  <a:pt x="666667" y="1663847"/>
                </a:cubicBezTo>
                <a:close/>
                <a:moveTo>
                  <a:pt x="7154666" y="1428616"/>
                </a:moveTo>
                <a:cubicBezTo>
                  <a:pt x="7173629" y="1428616"/>
                  <a:pt x="7226300" y="1496335"/>
                  <a:pt x="7226300" y="1520714"/>
                </a:cubicBezTo>
                <a:cubicBezTo>
                  <a:pt x="7226300" y="1530024"/>
                  <a:pt x="7191386" y="1593449"/>
                  <a:pt x="7148713" y="1661658"/>
                </a:cubicBezTo>
                <a:cubicBezTo>
                  <a:pt x="7106040" y="1729868"/>
                  <a:pt x="7073753" y="1788302"/>
                  <a:pt x="7076964" y="1791513"/>
                </a:cubicBezTo>
                <a:cubicBezTo>
                  <a:pt x="7080176" y="1794725"/>
                  <a:pt x="7140720" y="1774394"/>
                  <a:pt x="7211507" y="1746334"/>
                </a:cubicBezTo>
                <a:cubicBezTo>
                  <a:pt x="7282295" y="1718274"/>
                  <a:pt x="7351340" y="1695316"/>
                  <a:pt x="7364941" y="1695316"/>
                </a:cubicBezTo>
                <a:cubicBezTo>
                  <a:pt x="7388347" y="1695316"/>
                  <a:pt x="7442200" y="1755170"/>
                  <a:pt x="7442200" y="1781184"/>
                </a:cubicBezTo>
                <a:cubicBezTo>
                  <a:pt x="7442200" y="1787837"/>
                  <a:pt x="7343616" y="1824847"/>
                  <a:pt x="7223125" y="1863428"/>
                </a:cubicBezTo>
                <a:cubicBezTo>
                  <a:pt x="7102634" y="1902008"/>
                  <a:pt x="6993513" y="1940529"/>
                  <a:pt x="6980633" y="1949029"/>
                </a:cubicBezTo>
                <a:cubicBezTo>
                  <a:pt x="6960785" y="1962129"/>
                  <a:pt x="6951591" y="1959095"/>
                  <a:pt x="6920308" y="1929124"/>
                </a:cubicBezTo>
                <a:cubicBezTo>
                  <a:pt x="6900008" y="1909676"/>
                  <a:pt x="6883400" y="1884974"/>
                  <a:pt x="6883400" y="1874230"/>
                </a:cubicBezTo>
                <a:cubicBezTo>
                  <a:pt x="6883400" y="1863487"/>
                  <a:pt x="6940822" y="1758829"/>
                  <a:pt x="7011005" y="1641656"/>
                </a:cubicBezTo>
                <a:cubicBezTo>
                  <a:pt x="7081188" y="1524484"/>
                  <a:pt x="7145836" y="1428616"/>
                  <a:pt x="7154666" y="1428616"/>
                </a:cubicBezTo>
                <a:close/>
                <a:moveTo>
                  <a:pt x="931667" y="1365116"/>
                </a:moveTo>
                <a:cubicBezTo>
                  <a:pt x="949073" y="1365116"/>
                  <a:pt x="1070679" y="1468414"/>
                  <a:pt x="1163167" y="1561762"/>
                </a:cubicBezTo>
                <a:cubicBezTo>
                  <a:pt x="1252012" y="1651435"/>
                  <a:pt x="1268957" y="1698663"/>
                  <a:pt x="1236687" y="1766668"/>
                </a:cubicBezTo>
                <a:cubicBezTo>
                  <a:pt x="1212708" y="1817200"/>
                  <a:pt x="1154290" y="1869799"/>
                  <a:pt x="1109723" y="1880984"/>
                </a:cubicBezTo>
                <a:cubicBezTo>
                  <a:pt x="1072326" y="1890371"/>
                  <a:pt x="992244" y="1862349"/>
                  <a:pt x="974054" y="1833512"/>
                </a:cubicBezTo>
                <a:cubicBezTo>
                  <a:pt x="964322" y="1818083"/>
                  <a:pt x="968293" y="1802845"/>
                  <a:pt x="989985" y="1772381"/>
                </a:cubicBezTo>
                <a:cubicBezTo>
                  <a:pt x="1005877" y="1750063"/>
                  <a:pt x="1025375" y="1732939"/>
                  <a:pt x="1033315" y="1734326"/>
                </a:cubicBezTo>
                <a:cubicBezTo>
                  <a:pt x="1076974" y="1741958"/>
                  <a:pt x="1096685" y="1737431"/>
                  <a:pt x="1109587" y="1716808"/>
                </a:cubicBezTo>
                <a:cubicBezTo>
                  <a:pt x="1121998" y="1696971"/>
                  <a:pt x="1111020" y="1682294"/>
                  <a:pt x="1028843" y="1608858"/>
                </a:cubicBezTo>
                <a:cubicBezTo>
                  <a:pt x="976534" y="1562112"/>
                  <a:pt x="910811" y="1502828"/>
                  <a:pt x="882793" y="1477116"/>
                </a:cubicBezTo>
                <a:lnTo>
                  <a:pt x="831851" y="1430366"/>
                </a:lnTo>
                <a:lnTo>
                  <a:pt x="875502" y="1397741"/>
                </a:lnTo>
                <a:cubicBezTo>
                  <a:pt x="899510" y="1379797"/>
                  <a:pt x="924784" y="1365116"/>
                  <a:pt x="931667" y="1365116"/>
                </a:cubicBezTo>
                <a:close/>
                <a:moveTo>
                  <a:pt x="7029735" y="1301616"/>
                </a:moveTo>
                <a:cubicBezTo>
                  <a:pt x="7038814" y="1301616"/>
                  <a:pt x="7061675" y="1319958"/>
                  <a:pt x="7080539" y="1342377"/>
                </a:cubicBezTo>
                <a:lnTo>
                  <a:pt x="7114838" y="1383138"/>
                </a:lnTo>
                <a:lnTo>
                  <a:pt x="6932443" y="1545002"/>
                </a:lnTo>
                <a:cubicBezTo>
                  <a:pt x="6832126" y="1634027"/>
                  <a:pt x="6746271" y="1709982"/>
                  <a:pt x="6741653" y="1713791"/>
                </a:cubicBezTo>
                <a:cubicBezTo>
                  <a:pt x="6737035" y="1717600"/>
                  <a:pt x="6717669" y="1702190"/>
                  <a:pt x="6698616" y="1679548"/>
                </a:cubicBezTo>
                <a:lnTo>
                  <a:pt x="6663976" y="1638380"/>
                </a:lnTo>
                <a:lnTo>
                  <a:pt x="6838603" y="1469998"/>
                </a:lnTo>
                <a:cubicBezTo>
                  <a:pt x="6934648" y="1377388"/>
                  <a:pt x="7020657" y="1301616"/>
                  <a:pt x="7029735" y="1301616"/>
                </a:cubicBezTo>
                <a:close/>
                <a:moveTo>
                  <a:pt x="1078471" y="1212716"/>
                </a:moveTo>
                <a:cubicBezTo>
                  <a:pt x="1089709" y="1212716"/>
                  <a:pt x="1175755" y="1289725"/>
                  <a:pt x="1269683" y="1383848"/>
                </a:cubicBezTo>
                <a:lnTo>
                  <a:pt x="1440463" y="1554980"/>
                </a:lnTo>
                <a:lnTo>
                  <a:pt x="1403656" y="1593398"/>
                </a:lnTo>
                <a:cubicBezTo>
                  <a:pt x="1383412" y="1614528"/>
                  <a:pt x="1360695" y="1631816"/>
                  <a:pt x="1353174" y="1631816"/>
                </a:cubicBezTo>
                <a:cubicBezTo>
                  <a:pt x="1345652" y="1631816"/>
                  <a:pt x="1263129" y="1555290"/>
                  <a:pt x="1169790" y="1461758"/>
                </a:cubicBezTo>
                <a:cubicBezTo>
                  <a:pt x="995288" y="1286896"/>
                  <a:pt x="980218" y="1261283"/>
                  <a:pt x="1032601" y="1228591"/>
                </a:cubicBezTo>
                <a:cubicBezTo>
                  <a:pt x="1046591" y="1219860"/>
                  <a:pt x="1067233" y="1212716"/>
                  <a:pt x="1078471" y="1212716"/>
                </a:cubicBezTo>
                <a:close/>
                <a:moveTo>
                  <a:pt x="1430077" y="1138502"/>
                </a:moveTo>
                <a:cubicBezTo>
                  <a:pt x="1423806" y="1139408"/>
                  <a:pt x="1425605" y="1147981"/>
                  <a:pt x="1429443" y="1165091"/>
                </a:cubicBezTo>
                <a:cubicBezTo>
                  <a:pt x="1432971" y="1180807"/>
                  <a:pt x="1441298" y="1203866"/>
                  <a:pt x="1447950" y="1216334"/>
                </a:cubicBezTo>
                <a:cubicBezTo>
                  <a:pt x="1459283" y="1237575"/>
                  <a:pt x="1462057" y="1237683"/>
                  <a:pt x="1492024" y="1218048"/>
                </a:cubicBezTo>
                <a:cubicBezTo>
                  <a:pt x="1534052" y="1190510"/>
                  <a:pt x="1532523" y="1183384"/>
                  <a:pt x="1479121" y="1157918"/>
                </a:cubicBezTo>
                <a:cubicBezTo>
                  <a:pt x="1450687" y="1144359"/>
                  <a:pt x="1436347" y="1137597"/>
                  <a:pt x="1430077" y="1138502"/>
                </a:cubicBezTo>
                <a:close/>
                <a:moveTo>
                  <a:pt x="6659760" y="958716"/>
                </a:moveTo>
                <a:cubicBezTo>
                  <a:pt x="6675407" y="958716"/>
                  <a:pt x="6747813" y="1021571"/>
                  <a:pt x="6737157" y="1025905"/>
                </a:cubicBezTo>
                <a:cubicBezTo>
                  <a:pt x="6729099" y="1029183"/>
                  <a:pt x="6691018" y="1316667"/>
                  <a:pt x="6697751" y="1323400"/>
                </a:cubicBezTo>
                <a:cubicBezTo>
                  <a:pt x="6700413" y="1326062"/>
                  <a:pt x="6738390" y="1287960"/>
                  <a:pt x="6782144" y="1238728"/>
                </a:cubicBezTo>
                <a:cubicBezTo>
                  <a:pt x="6825899" y="1189496"/>
                  <a:pt x="6867641" y="1149216"/>
                  <a:pt x="6874905" y="1149216"/>
                </a:cubicBezTo>
                <a:cubicBezTo>
                  <a:pt x="6894955" y="1149216"/>
                  <a:pt x="6946900" y="1202028"/>
                  <a:pt x="6946900" y="1222412"/>
                </a:cubicBezTo>
                <a:cubicBezTo>
                  <a:pt x="6946900" y="1245934"/>
                  <a:pt x="6643126" y="1581016"/>
                  <a:pt x="6621801" y="1581016"/>
                </a:cubicBezTo>
                <a:cubicBezTo>
                  <a:pt x="6612789" y="1581016"/>
                  <a:pt x="6589748" y="1567539"/>
                  <a:pt x="6570597" y="1551066"/>
                </a:cubicBezTo>
                <a:lnTo>
                  <a:pt x="6535779" y="1521116"/>
                </a:lnTo>
                <a:lnTo>
                  <a:pt x="6551885" y="1382791"/>
                </a:lnTo>
                <a:cubicBezTo>
                  <a:pt x="6560744" y="1306712"/>
                  <a:pt x="6568950" y="1233628"/>
                  <a:pt x="6570121" y="1220382"/>
                </a:cubicBezTo>
                <a:cubicBezTo>
                  <a:pt x="6571314" y="1206888"/>
                  <a:pt x="6539328" y="1238997"/>
                  <a:pt x="6497376" y="1293407"/>
                </a:cubicBezTo>
                <a:cubicBezTo>
                  <a:pt x="6456195" y="1346817"/>
                  <a:pt x="6416559" y="1390516"/>
                  <a:pt x="6409294" y="1390516"/>
                </a:cubicBezTo>
                <a:cubicBezTo>
                  <a:pt x="6390179" y="1390516"/>
                  <a:pt x="6337300" y="1338127"/>
                  <a:pt x="6337300" y="1319188"/>
                </a:cubicBezTo>
                <a:cubicBezTo>
                  <a:pt x="6337300" y="1310333"/>
                  <a:pt x="6406625" y="1225604"/>
                  <a:pt x="6491355" y="1130902"/>
                </a:cubicBezTo>
                <a:cubicBezTo>
                  <a:pt x="6576085" y="1036200"/>
                  <a:pt x="6651868" y="958716"/>
                  <a:pt x="6659760" y="958716"/>
                </a:cubicBezTo>
                <a:close/>
                <a:moveTo>
                  <a:pt x="6236676" y="641217"/>
                </a:moveTo>
                <a:cubicBezTo>
                  <a:pt x="6242904" y="641217"/>
                  <a:pt x="6266421" y="657675"/>
                  <a:pt x="6288938" y="677793"/>
                </a:cubicBezTo>
                <a:lnTo>
                  <a:pt x="6329876" y="714372"/>
                </a:lnTo>
                <a:lnTo>
                  <a:pt x="6258992" y="801620"/>
                </a:lnTo>
                <a:cubicBezTo>
                  <a:pt x="6139685" y="948468"/>
                  <a:pt x="6107629" y="1040334"/>
                  <a:pt x="6162326" y="1078646"/>
                </a:cubicBezTo>
                <a:cubicBezTo>
                  <a:pt x="6209489" y="1111680"/>
                  <a:pt x="6242746" y="1103303"/>
                  <a:pt x="6275659" y="1050096"/>
                </a:cubicBezTo>
                <a:cubicBezTo>
                  <a:pt x="6319374" y="979428"/>
                  <a:pt x="6455784" y="806317"/>
                  <a:pt x="6467755" y="806317"/>
                </a:cubicBezTo>
                <a:cubicBezTo>
                  <a:pt x="6487848" y="806317"/>
                  <a:pt x="6553200" y="862182"/>
                  <a:pt x="6553200" y="879359"/>
                </a:cubicBezTo>
                <a:cubicBezTo>
                  <a:pt x="6553200" y="899931"/>
                  <a:pt x="6390882" y="1130270"/>
                  <a:pt x="6341798" y="1179355"/>
                </a:cubicBezTo>
                <a:cubicBezTo>
                  <a:pt x="6279511" y="1241641"/>
                  <a:pt x="6197534" y="1240104"/>
                  <a:pt x="6102725" y="1174874"/>
                </a:cubicBezTo>
                <a:cubicBezTo>
                  <a:pt x="6035783" y="1128817"/>
                  <a:pt x="6007100" y="1080569"/>
                  <a:pt x="6007100" y="1014025"/>
                </a:cubicBezTo>
                <a:cubicBezTo>
                  <a:pt x="6007100" y="975396"/>
                  <a:pt x="6027577" y="935956"/>
                  <a:pt x="6116226" y="803846"/>
                </a:cubicBezTo>
                <a:cubicBezTo>
                  <a:pt x="6176245" y="714400"/>
                  <a:pt x="6230448" y="641217"/>
                  <a:pt x="6236676" y="641217"/>
                </a:cubicBezTo>
                <a:close/>
                <a:moveTo>
                  <a:pt x="1860553" y="581923"/>
                </a:moveTo>
                <a:cubicBezTo>
                  <a:pt x="1875544" y="585874"/>
                  <a:pt x="2133232" y="971910"/>
                  <a:pt x="2133266" y="990466"/>
                </a:cubicBezTo>
                <a:cubicBezTo>
                  <a:pt x="2133277" y="997451"/>
                  <a:pt x="2116132" y="1018988"/>
                  <a:pt x="2095164" y="1038326"/>
                </a:cubicBezTo>
                <a:lnTo>
                  <a:pt x="2057041" y="1073486"/>
                </a:lnTo>
                <a:lnTo>
                  <a:pt x="1990546" y="1039641"/>
                </a:lnTo>
                <a:cubicBezTo>
                  <a:pt x="1909040" y="998155"/>
                  <a:pt x="1778002" y="944857"/>
                  <a:pt x="1778002" y="953191"/>
                </a:cubicBezTo>
                <a:cubicBezTo>
                  <a:pt x="1778002" y="956553"/>
                  <a:pt x="1806578" y="1002453"/>
                  <a:pt x="1841502" y="1055192"/>
                </a:cubicBezTo>
                <a:cubicBezTo>
                  <a:pt x="1876427" y="1107931"/>
                  <a:pt x="1905002" y="1155874"/>
                  <a:pt x="1905002" y="1161733"/>
                </a:cubicBezTo>
                <a:cubicBezTo>
                  <a:pt x="1905002" y="1167593"/>
                  <a:pt x="1866971" y="1199525"/>
                  <a:pt x="1820488" y="1232694"/>
                </a:cubicBezTo>
                <a:lnTo>
                  <a:pt x="1735975" y="1293002"/>
                </a:lnTo>
                <a:lnTo>
                  <a:pt x="1690313" y="1270820"/>
                </a:lnTo>
                <a:cubicBezTo>
                  <a:pt x="1615243" y="1234349"/>
                  <a:pt x="1609048" y="1235504"/>
                  <a:pt x="1556996" y="1295666"/>
                </a:cubicBezTo>
                <a:cubicBezTo>
                  <a:pt x="1508148" y="1352126"/>
                  <a:pt x="1507664" y="1353693"/>
                  <a:pt x="1523139" y="1405343"/>
                </a:cubicBezTo>
                <a:cubicBezTo>
                  <a:pt x="1538285" y="1455892"/>
                  <a:pt x="1537496" y="1459084"/>
                  <a:pt x="1500806" y="1495774"/>
                </a:cubicBezTo>
                <a:cubicBezTo>
                  <a:pt x="1439458" y="1557122"/>
                  <a:pt x="1426713" y="1539467"/>
                  <a:pt x="1333502" y="1264019"/>
                </a:cubicBezTo>
                <a:lnTo>
                  <a:pt x="1250953" y="1020075"/>
                </a:lnTo>
                <a:lnTo>
                  <a:pt x="1301273" y="989396"/>
                </a:lnTo>
                <a:cubicBezTo>
                  <a:pt x="1328948" y="972522"/>
                  <a:pt x="1354929" y="958716"/>
                  <a:pt x="1359005" y="958716"/>
                </a:cubicBezTo>
                <a:cubicBezTo>
                  <a:pt x="1363082" y="958716"/>
                  <a:pt x="1453728" y="1004970"/>
                  <a:pt x="1560440" y="1061502"/>
                </a:cubicBezTo>
                <a:cubicBezTo>
                  <a:pt x="1667154" y="1118035"/>
                  <a:pt x="1756725" y="1162027"/>
                  <a:pt x="1759490" y="1159262"/>
                </a:cubicBezTo>
                <a:cubicBezTo>
                  <a:pt x="1762254" y="1156498"/>
                  <a:pt x="1715774" y="1081259"/>
                  <a:pt x="1656204" y="992064"/>
                </a:cubicBezTo>
                <a:cubicBezTo>
                  <a:pt x="1596632" y="902869"/>
                  <a:pt x="1546802" y="818605"/>
                  <a:pt x="1545471" y="804806"/>
                </a:cubicBezTo>
                <a:cubicBezTo>
                  <a:pt x="1543744" y="786893"/>
                  <a:pt x="1555868" y="774595"/>
                  <a:pt x="1587872" y="761797"/>
                </a:cubicBezTo>
                <a:cubicBezTo>
                  <a:pt x="1631381" y="744399"/>
                  <a:pt x="1636702" y="745745"/>
                  <a:pt x="1769956" y="807854"/>
                </a:cubicBezTo>
                <a:cubicBezTo>
                  <a:pt x="1845452" y="843042"/>
                  <a:pt x="1910066" y="868986"/>
                  <a:pt x="1913546" y="865505"/>
                </a:cubicBezTo>
                <a:cubicBezTo>
                  <a:pt x="1917024" y="862027"/>
                  <a:pt x="1890807" y="816113"/>
                  <a:pt x="1855286" y="763471"/>
                </a:cubicBezTo>
                <a:cubicBezTo>
                  <a:pt x="1819765" y="710831"/>
                  <a:pt x="1790702" y="662268"/>
                  <a:pt x="1790702" y="655548"/>
                </a:cubicBezTo>
                <a:cubicBezTo>
                  <a:pt x="1790702" y="648832"/>
                  <a:pt x="1803562" y="628764"/>
                  <a:pt x="1819277" y="610953"/>
                </a:cubicBezTo>
                <a:cubicBezTo>
                  <a:pt x="1834994" y="593143"/>
                  <a:pt x="1853567" y="580079"/>
                  <a:pt x="1860553" y="581923"/>
                </a:cubicBezTo>
                <a:close/>
                <a:moveTo>
                  <a:pt x="2247902" y="374757"/>
                </a:moveTo>
                <a:cubicBezTo>
                  <a:pt x="2315146" y="362779"/>
                  <a:pt x="2428323" y="406134"/>
                  <a:pt x="2445299" y="450370"/>
                </a:cubicBezTo>
                <a:cubicBezTo>
                  <a:pt x="2450258" y="463295"/>
                  <a:pt x="2438861" y="476929"/>
                  <a:pt x="2410619" y="491858"/>
                </a:cubicBezTo>
                <a:cubicBezTo>
                  <a:pt x="2346326" y="525837"/>
                  <a:pt x="2338911" y="527905"/>
                  <a:pt x="2330451" y="514215"/>
                </a:cubicBezTo>
                <a:cubicBezTo>
                  <a:pt x="2315627" y="490228"/>
                  <a:pt x="2250141" y="501270"/>
                  <a:pt x="2210776" y="534396"/>
                </a:cubicBezTo>
                <a:cubicBezTo>
                  <a:pt x="2163484" y="574190"/>
                  <a:pt x="2158944" y="629923"/>
                  <a:pt x="2196932" y="704384"/>
                </a:cubicBezTo>
                <a:cubicBezTo>
                  <a:pt x="2240667" y="790109"/>
                  <a:pt x="2299855" y="813373"/>
                  <a:pt x="2375156" y="774435"/>
                </a:cubicBezTo>
                <a:cubicBezTo>
                  <a:pt x="2419104" y="751707"/>
                  <a:pt x="2446600" y="707833"/>
                  <a:pt x="2428337" y="689573"/>
                </a:cubicBezTo>
                <a:cubicBezTo>
                  <a:pt x="2420248" y="681483"/>
                  <a:pt x="2402354" y="684169"/>
                  <a:pt x="2376991" y="697284"/>
                </a:cubicBezTo>
                <a:cubicBezTo>
                  <a:pt x="2355581" y="708356"/>
                  <a:pt x="2335068" y="717417"/>
                  <a:pt x="2331408" y="717417"/>
                </a:cubicBezTo>
                <a:cubicBezTo>
                  <a:pt x="2323212" y="717417"/>
                  <a:pt x="2286002" y="646748"/>
                  <a:pt x="2286002" y="631182"/>
                </a:cubicBezTo>
                <a:cubicBezTo>
                  <a:pt x="2286002" y="615031"/>
                  <a:pt x="2475426" y="524753"/>
                  <a:pt x="2490179" y="533871"/>
                </a:cubicBezTo>
                <a:cubicBezTo>
                  <a:pt x="2508782" y="545368"/>
                  <a:pt x="2578101" y="687990"/>
                  <a:pt x="2578101" y="714769"/>
                </a:cubicBezTo>
                <a:cubicBezTo>
                  <a:pt x="2578101" y="751594"/>
                  <a:pt x="2498473" y="835332"/>
                  <a:pt x="2425893" y="874835"/>
                </a:cubicBezTo>
                <a:cubicBezTo>
                  <a:pt x="2369171" y="905709"/>
                  <a:pt x="2349182" y="910027"/>
                  <a:pt x="2284641" y="905358"/>
                </a:cubicBezTo>
                <a:cubicBezTo>
                  <a:pt x="2229438" y="901365"/>
                  <a:pt x="2198537" y="891458"/>
                  <a:pt x="2168355" y="868078"/>
                </a:cubicBezTo>
                <a:cubicBezTo>
                  <a:pt x="2075153" y="795880"/>
                  <a:pt x="2026323" y="663738"/>
                  <a:pt x="2056108" y="564325"/>
                </a:cubicBezTo>
                <a:cubicBezTo>
                  <a:pt x="2081784" y="478625"/>
                  <a:pt x="2173454" y="388020"/>
                  <a:pt x="2247902" y="374757"/>
                </a:cubicBezTo>
                <a:close/>
                <a:moveTo>
                  <a:pt x="5588696" y="311015"/>
                </a:moveTo>
                <a:cubicBezTo>
                  <a:pt x="5605726" y="311015"/>
                  <a:pt x="5667437" y="336701"/>
                  <a:pt x="5680822" y="349361"/>
                </a:cubicBezTo>
                <a:cubicBezTo>
                  <a:pt x="5686472" y="354704"/>
                  <a:pt x="5674348" y="396010"/>
                  <a:pt x="5653880" y="441151"/>
                </a:cubicBezTo>
                <a:lnTo>
                  <a:pt x="5616666" y="523225"/>
                </a:lnTo>
                <a:lnTo>
                  <a:pt x="5685164" y="556820"/>
                </a:lnTo>
                <a:cubicBezTo>
                  <a:pt x="5722838" y="575299"/>
                  <a:pt x="5755773" y="590417"/>
                  <a:pt x="5758352" y="590417"/>
                </a:cubicBezTo>
                <a:cubicBezTo>
                  <a:pt x="5760932" y="590417"/>
                  <a:pt x="5769792" y="563270"/>
                  <a:pt x="5778043" y="530090"/>
                </a:cubicBezTo>
                <a:cubicBezTo>
                  <a:pt x="5797948" y="450044"/>
                  <a:pt x="5829147" y="422156"/>
                  <a:pt x="5879249" y="439623"/>
                </a:cubicBezTo>
                <a:cubicBezTo>
                  <a:pt x="5954495" y="465853"/>
                  <a:pt x="5953583" y="472885"/>
                  <a:pt x="5847842" y="682048"/>
                </a:cubicBezTo>
                <a:cubicBezTo>
                  <a:pt x="5793868" y="788812"/>
                  <a:pt x="5745239" y="886907"/>
                  <a:pt x="5739778" y="900037"/>
                </a:cubicBezTo>
                <a:cubicBezTo>
                  <a:pt x="5731265" y="920506"/>
                  <a:pt x="5724717" y="921942"/>
                  <a:pt x="5693850" y="910113"/>
                </a:cubicBezTo>
                <a:cubicBezTo>
                  <a:pt x="5620500" y="882006"/>
                  <a:pt x="5620177" y="880823"/>
                  <a:pt x="5662833" y="796325"/>
                </a:cubicBezTo>
                <a:cubicBezTo>
                  <a:pt x="5684540" y="753322"/>
                  <a:pt x="5702300" y="712360"/>
                  <a:pt x="5702300" y="705293"/>
                </a:cubicBezTo>
                <a:cubicBezTo>
                  <a:pt x="5702300" y="694586"/>
                  <a:pt x="5588764" y="628515"/>
                  <a:pt x="5570369" y="628515"/>
                </a:cubicBezTo>
                <a:cubicBezTo>
                  <a:pt x="5567192" y="628515"/>
                  <a:pt x="5546154" y="668522"/>
                  <a:pt x="5523616" y="717417"/>
                </a:cubicBezTo>
                <a:cubicBezTo>
                  <a:pt x="5501079" y="766311"/>
                  <a:pt x="5477965" y="806317"/>
                  <a:pt x="5472251" y="806317"/>
                </a:cubicBezTo>
                <a:cubicBezTo>
                  <a:pt x="5466537" y="806317"/>
                  <a:pt x="5441349" y="796533"/>
                  <a:pt x="5416279" y="784580"/>
                </a:cubicBezTo>
                <a:cubicBezTo>
                  <a:pt x="5380718" y="767622"/>
                  <a:pt x="5372132" y="757116"/>
                  <a:pt x="5377229" y="736807"/>
                </a:cubicBezTo>
                <a:cubicBezTo>
                  <a:pt x="5380823" y="722491"/>
                  <a:pt x="5426889" y="620828"/>
                  <a:pt x="5479597" y="510894"/>
                </a:cubicBezTo>
                <a:cubicBezTo>
                  <a:pt x="5532305" y="400963"/>
                  <a:pt x="5581400" y="311015"/>
                  <a:pt x="5588696" y="311015"/>
                </a:cubicBezTo>
                <a:close/>
                <a:moveTo>
                  <a:pt x="3966200" y="241013"/>
                </a:moveTo>
                <a:cubicBezTo>
                  <a:pt x="4018190" y="240003"/>
                  <a:pt x="4075806" y="250187"/>
                  <a:pt x="4088712" y="265735"/>
                </a:cubicBezTo>
                <a:cubicBezTo>
                  <a:pt x="4098578" y="277626"/>
                  <a:pt x="4100222" y="296384"/>
                  <a:pt x="4093442" y="319711"/>
                </a:cubicBezTo>
                <a:cubicBezTo>
                  <a:pt x="4083164" y="355071"/>
                  <a:pt x="4081930" y="355465"/>
                  <a:pt x="3981450" y="355465"/>
                </a:cubicBezTo>
                <a:lnTo>
                  <a:pt x="3879850" y="355465"/>
                </a:lnTo>
                <a:lnTo>
                  <a:pt x="3879850" y="304792"/>
                </a:lnTo>
                <a:cubicBezTo>
                  <a:pt x="3879850" y="258763"/>
                  <a:pt x="3883344" y="253369"/>
                  <a:pt x="3917950" y="245969"/>
                </a:cubicBezTo>
                <a:cubicBezTo>
                  <a:pt x="3932165" y="242927"/>
                  <a:pt x="3948870" y="241347"/>
                  <a:pt x="3966200" y="241013"/>
                </a:cubicBezTo>
                <a:close/>
                <a:moveTo>
                  <a:pt x="5168652" y="175857"/>
                </a:moveTo>
                <a:cubicBezTo>
                  <a:pt x="5178930" y="175847"/>
                  <a:pt x="5191086" y="176635"/>
                  <a:pt x="5206165" y="177957"/>
                </a:cubicBezTo>
                <a:cubicBezTo>
                  <a:pt x="5333012" y="189092"/>
                  <a:pt x="5416162" y="249816"/>
                  <a:pt x="5423150" y="336415"/>
                </a:cubicBezTo>
                <a:cubicBezTo>
                  <a:pt x="5424559" y="353878"/>
                  <a:pt x="5427937" y="378166"/>
                  <a:pt x="5430656" y="390392"/>
                </a:cubicBezTo>
                <a:cubicBezTo>
                  <a:pt x="5434529" y="407801"/>
                  <a:pt x="5427163" y="412615"/>
                  <a:pt x="5396665" y="412615"/>
                </a:cubicBezTo>
                <a:cubicBezTo>
                  <a:pt x="5345546" y="412615"/>
                  <a:pt x="5308600" y="391943"/>
                  <a:pt x="5308600" y="363337"/>
                </a:cubicBezTo>
                <a:cubicBezTo>
                  <a:pt x="5308600" y="303618"/>
                  <a:pt x="5206313" y="272013"/>
                  <a:pt x="5157120" y="316532"/>
                </a:cubicBezTo>
                <a:cubicBezTo>
                  <a:pt x="5128324" y="342594"/>
                  <a:pt x="5092700" y="439117"/>
                  <a:pt x="5092700" y="491079"/>
                </a:cubicBezTo>
                <a:cubicBezTo>
                  <a:pt x="5092700" y="567680"/>
                  <a:pt x="5200066" y="609096"/>
                  <a:pt x="5251450" y="552315"/>
                </a:cubicBezTo>
                <a:cubicBezTo>
                  <a:pt x="5282245" y="518287"/>
                  <a:pt x="5308098" y="520323"/>
                  <a:pt x="5351054" y="560152"/>
                </a:cubicBezTo>
                <a:lnTo>
                  <a:pt x="5386899" y="593390"/>
                </a:lnTo>
                <a:lnTo>
                  <a:pt x="5345490" y="636113"/>
                </a:lnTo>
                <a:cubicBezTo>
                  <a:pt x="5269745" y="714265"/>
                  <a:pt x="5191296" y="719035"/>
                  <a:pt x="5065345" y="653150"/>
                </a:cubicBezTo>
                <a:cubicBezTo>
                  <a:pt x="4979235" y="608104"/>
                  <a:pt x="4930570" y="448055"/>
                  <a:pt x="4977602" y="364578"/>
                </a:cubicBezTo>
                <a:cubicBezTo>
                  <a:pt x="5019639" y="289970"/>
                  <a:pt x="5059473" y="237226"/>
                  <a:pt x="5098686" y="204247"/>
                </a:cubicBezTo>
                <a:cubicBezTo>
                  <a:pt x="5123898" y="183043"/>
                  <a:pt x="5137820" y="175878"/>
                  <a:pt x="5168652" y="175857"/>
                </a:cubicBezTo>
                <a:close/>
                <a:moveTo>
                  <a:pt x="2918370" y="128456"/>
                </a:moveTo>
                <a:cubicBezTo>
                  <a:pt x="2979334" y="125410"/>
                  <a:pt x="3045037" y="153747"/>
                  <a:pt x="3085425" y="205089"/>
                </a:cubicBezTo>
                <a:cubicBezTo>
                  <a:pt x="3110713" y="237240"/>
                  <a:pt x="3110980" y="239914"/>
                  <a:pt x="3089721" y="248126"/>
                </a:cubicBezTo>
                <a:cubicBezTo>
                  <a:pt x="3077252" y="252939"/>
                  <a:pt x="3051804" y="265743"/>
                  <a:pt x="3033169" y="276575"/>
                </a:cubicBezTo>
                <a:cubicBezTo>
                  <a:pt x="3001789" y="294814"/>
                  <a:pt x="2997654" y="294466"/>
                  <a:pt x="2977226" y="271893"/>
                </a:cubicBezTo>
                <a:cubicBezTo>
                  <a:pt x="2950805" y="242699"/>
                  <a:pt x="2911424" y="240787"/>
                  <a:pt x="2862083" y="266307"/>
                </a:cubicBezTo>
                <a:cubicBezTo>
                  <a:pt x="2809184" y="293670"/>
                  <a:pt x="2841102" y="309179"/>
                  <a:pt x="2966749" y="317171"/>
                </a:cubicBezTo>
                <a:cubicBezTo>
                  <a:pt x="3092152" y="325146"/>
                  <a:pt x="3134734" y="348128"/>
                  <a:pt x="3165803" y="424600"/>
                </a:cubicBezTo>
                <a:cubicBezTo>
                  <a:pt x="3193587" y="492989"/>
                  <a:pt x="3179063" y="551441"/>
                  <a:pt x="3127008" y="580714"/>
                </a:cubicBezTo>
                <a:cubicBezTo>
                  <a:pt x="3108002" y="591399"/>
                  <a:pt x="3076144" y="612697"/>
                  <a:pt x="3056212" y="628038"/>
                </a:cubicBezTo>
                <a:cubicBezTo>
                  <a:pt x="3008501" y="664756"/>
                  <a:pt x="2905290" y="668576"/>
                  <a:pt x="2849604" y="635682"/>
                </a:cubicBezTo>
                <a:cubicBezTo>
                  <a:pt x="2796873" y="604533"/>
                  <a:pt x="2761231" y="544747"/>
                  <a:pt x="2781112" y="520794"/>
                </a:cubicBezTo>
                <a:cubicBezTo>
                  <a:pt x="2808630" y="487636"/>
                  <a:pt x="2869429" y="483663"/>
                  <a:pt x="2900635" y="512978"/>
                </a:cubicBezTo>
                <a:cubicBezTo>
                  <a:pt x="2932749" y="543149"/>
                  <a:pt x="2993714" y="547902"/>
                  <a:pt x="3027906" y="522903"/>
                </a:cubicBezTo>
                <a:cubicBezTo>
                  <a:pt x="3045467" y="510061"/>
                  <a:pt x="3048208" y="499024"/>
                  <a:pt x="3039736" y="475276"/>
                </a:cubicBezTo>
                <a:cubicBezTo>
                  <a:pt x="3029624" y="446933"/>
                  <a:pt x="3020279" y="443780"/>
                  <a:pt x="2927230" y="437331"/>
                </a:cubicBezTo>
                <a:cubicBezTo>
                  <a:pt x="2871417" y="433459"/>
                  <a:pt x="2813469" y="426678"/>
                  <a:pt x="2798458" y="422255"/>
                </a:cubicBezTo>
                <a:cubicBezTo>
                  <a:pt x="2757024" y="410054"/>
                  <a:pt x="2730501" y="362405"/>
                  <a:pt x="2730501" y="300164"/>
                </a:cubicBezTo>
                <a:cubicBezTo>
                  <a:pt x="2730501" y="252757"/>
                  <a:pt x="2737233" y="237816"/>
                  <a:pt x="2774374" y="202790"/>
                </a:cubicBezTo>
                <a:cubicBezTo>
                  <a:pt x="2798502" y="180031"/>
                  <a:pt x="2837079" y="152803"/>
                  <a:pt x="2860099" y="142276"/>
                </a:cubicBezTo>
                <a:cubicBezTo>
                  <a:pt x="2878254" y="133978"/>
                  <a:pt x="2898049" y="129474"/>
                  <a:pt x="2918370" y="128456"/>
                </a:cubicBezTo>
                <a:close/>
                <a:moveTo>
                  <a:pt x="4635562" y="37626"/>
                </a:moveTo>
                <a:cubicBezTo>
                  <a:pt x="4703900" y="41739"/>
                  <a:pt x="4898176" y="78377"/>
                  <a:pt x="4938457" y="96742"/>
                </a:cubicBezTo>
                <a:cubicBezTo>
                  <a:pt x="4963594" y="108198"/>
                  <a:pt x="4967100" y="116688"/>
                  <a:pt x="4960444" y="149973"/>
                </a:cubicBezTo>
                <a:cubicBezTo>
                  <a:pt x="4956088" y="171751"/>
                  <a:pt x="4947990" y="194105"/>
                  <a:pt x="4942449" y="199646"/>
                </a:cubicBezTo>
                <a:cubicBezTo>
                  <a:pt x="4936908" y="205187"/>
                  <a:pt x="4880063" y="199303"/>
                  <a:pt x="4816126" y="186564"/>
                </a:cubicBezTo>
                <a:cubicBezTo>
                  <a:pt x="4693015" y="162041"/>
                  <a:pt x="4686300" y="163815"/>
                  <a:pt x="4686300" y="220865"/>
                </a:cubicBezTo>
                <a:cubicBezTo>
                  <a:pt x="4686300" y="238578"/>
                  <a:pt x="4705974" y="246137"/>
                  <a:pt x="4785894" y="259115"/>
                </a:cubicBezTo>
                <a:cubicBezTo>
                  <a:pt x="4840670" y="268008"/>
                  <a:pt x="4892172" y="279417"/>
                  <a:pt x="4900343" y="284469"/>
                </a:cubicBezTo>
                <a:cubicBezTo>
                  <a:pt x="4918435" y="295649"/>
                  <a:pt x="4905391" y="374088"/>
                  <a:pt x="4884079" y="382269"/>
                </a:cubicBezTo>
                <a:cubicBezTo>
                  <a:pt x="4876098" y="385328"/>
                  <a:pt x="4824445" y="379203"/>
                  <a:pt x="4769294" y="368651"/>
                </a:cubicBezTo>
                <a:cubicBezTo>
                  <a:pt x="4714143" y="358099"/>
                  <a:pt x="4666948" y="351534"/>
                  <a:pt x="4664416" y="354065"/>
                </a:cubicBezTo>
                <a:cubicBezTo>
                  <a:pt x="4661885" y="356600"/>
                  <a:pt x="4656583" y="378582"/>
                  <a:pt x="4652633" y="402917"/>
                </a:cubicBezTo>
                <a:lnTo>
                  <a:pt x="4645454" y="447162"/>
                </a:lnTo>
                <a:lnTo>
                  <a:pt x="4883150" y="482468"/>
                </a:lnTo>
                <a:lnTo>
                  <a:pt x="4885870" y="533084"/>
                </a:lnTo>
                <a:cubicBezTo>
                  <a:pt x="4887367" y="560927"/>
                  <a:pt x="4883543" y="588753"/>
                  <a:pt x="4877372" y="594922"/>
                </a:cubicBezTo>
                <a:cubicBezTo>
                  <a:pt x="4870881" y="601414"/>
                  <a:pt x="4837627" y="597720"/>
                  <a:pt x="4798452" y="586155"/>
                </a:cubicBezTo>
                <a:cubicBezTo>
                  <a:pt x="4761216" y="575158"/>
                  <a:pt x="4679315" y="556512"/>
                  <a:pt x="4616450" y="544717"/>
                </a:cubicBezTo>
                <a:cubicBezTo>
                  <a:pt x="4553585" y="532922"/>
                  <a:pt x="4501458" y="520662"/>
                  <a:pt x="4500612" y="517467"/>
                </a:cubicBezTo>
                <a:cubicBezTo>
                  <a:pt x="4494121" y="492973"/>
                  <a:pt x="4512288" y="378160"/>
                  <a:pt x="4546843" y="225293"/>
                </a:cubicBezTo>
                <a:cubicBezTo>
                  <a:pt x="4582323" y="68334"/>
                  <a:pt x="4591342" y="43477"/>
                  <a:pt x="4614801" y="38006"/>
                </a:cubicBezTo>
                <a:cubicBezTo>
                  <a:pt x="4618607" y="37117"/>
                  <a:pt x="4625799" y="37039"/>
                  <a:pt x="4635562" y="37626"/>
                </a:cubicBezTo>
                <a:close/>
                <a:moveTo>
                  <a:pt x="3416005" y="24996"/>
                </a:moveTo>
                <a:cubicBezTo>
                  <a:pt x="3426202" y="25780"/>
                  <a:pt x="3437957" y="27392"/>
                  <a:pt x="3452171" y="29716"/>
                </a:cubicBezTo>
                <a:cubicBezTo>
                  <a:pt x="3530632" y="42543"/>
                  <a:pt x="3565259" y="63174"/>
                  <a:pt x="3600112" y="117854"/>
                </a:cubicBezTo>
                <a:cubicBezTo>
                  <a:pt x="3628638" y="162613"/>
                  <a:pt x="3628123" y="163705"/>
                  <a:pt x="3566278" y="189545"/>
                </a:cubicBezTo>
                <a:cubicBezTo>
                  <a:pt x="3522594" y="207798"/>
                  <a:pt x="3519312" y="207289"/>
                  <a:pt x="3486901" y="177248"/>
                </a:cubicBezTo>
                <a:cubicBezTo>
                  <a:pt x="3444505" y="137957"/>
                  <a:pt x="3390773" y="136908"/>
                  <a:pt x="3346023" y="174493"/>
                </a:cubicBezTo>
                <a:cubicBezTo>
                  <a:pt x="3312672" y="202504"/>
                  <a:pt x="3312257" y="204670"/>
                  <a:pt x="3325022" y="284384"/>
                </a:cubicBezTo>
                <a:cubicBezTo>
                  <a:pt x="3341243" y="385674"/>
                  <a:pt x="3361534" y="416140"/>
                  <a:pt x="3421560" y="429360"/>
                </a:cubicBezTo>
                <a:cubicBezTo>
                  <a:pt x="3477096" y="441583"/>
                  <a:pt x="3498243" y="428452"/>
                  <a:pt x="3524606" y="365355"/>
                </a:cubicBezTo>
                <a:cubicBezTo>
                  <a:pt x="3540206" y="328020"/>
                  <a:pt x="3547974" y="322727"/>
                  <a:pt x="3584197" y="324737"/>
                </a:cubicBezTo>
                <a:cubicBezTo>
                  <a:pt x="3646413" y="328194"/>
                  <a:pt x="3662309" y="344213"/>
                  <a:pt x="3644253" y="385252"/>
                </a:cubicBezTo>
                <a:cubicBezTo>
                  <a:pt x="3581067" y="528861"/>
                  <a:pt x="3539676" y="558783"/>
                  <a:pt x="3416509" y="549871"/>
                </a:cubicBezTo>
                <a:cubicBezTo>
                  <a:pt x="3327738" y="543450"/>
                  <a:pt x="3274920" y="506368"/>
                  <a:pt x="3232065" y="420370"/>
                </a:cubicBezTo>
                <a:cubicBezTo>
                  <a:pt x="3198155" y="352323"/>
                  <a:pt x="3190190" y="252183"/>
                  <a:pt x="3211464" y="161383"/>
                </a:cubicBezTo>
                <a:cubicBezTo>
                  <a:pt x="3222467" y="114424"/>
                  <a:pt x="3230000" y="107601"/>
                  <a:pt x="3342073" y="43104"/>
                </a:cubicBezTo>
                <a:cubicBezTo>
                  <a:pt x="3368858" y="27691"/>
                  <a:pt x="3385416" y="22638"/>
                  <a:pt x="3416005" y="24996"/>
                </a:cubicBezTo>
                <a:close/>
                <a:moveTo>
                  <a:pt x="3752821" y="6215"/>
                </a:moveTo>
                <a:cubicBezTo>
                  <a:pt x="3808436" y="6215"/>
                  <a:pt x="3808444" y="6224"/>
                  <a:pt x="3809533" y="53840"/>
                </a:cubicBezTo>
                <a:cubicBezTo>
                  <a:pt x="3810132" y="80034"/>
                  <a:pt x="3811911" y="190051"/>
                  <a:pt x="3813486" y="298318"/>
                </a:cubicBezTo>
                <a:lnTo>
                  <a:pt x="3816350" y="495165"/>
                </a:lnTo>
                <a:lnTo>
                  <a:pt x="3775150" y="505455"/>
                </a:lnTo>
                <a:cubicBezTo>
                  <a:pt x="3738099" y="514703"/>
                  <a:pt x="3732080" y="512148"/>
                  <a:pt x="3715383" y="480052"/>
                </a:cubicBezTo>
                <a:cubicBezTo>
                  <a:pt x="3693207" y="437433"/>
                  <a:pt x="3666201" y="14506"/>
                  <a:pt x="3685328" y="9392"/>
                </a:cubicBezTo>
                <a:cubicBezTo>
                  <a:pt x="3691857" y="7644"/>
                  <a:pt x="3722229" y="6215"/>
                  <a:pt x="3752821" y="6215"/>
                </a:cubicBezTo>
                <a:close/>
                <a:moveTo>
                  <a:pt x="4275117" y="94"/>
                </a:moveTo>
                <a:cubicBezTo>
                  <a:pt x="4327817" y="-425"/>
                  <a:pt x="4385548" y="1207"/>
                  <a:pt x="4419600" y="4524"/>
                </a:cubicBezTo>
                <a:lnTo>
                  <a:pt x="4502150" y="12565"/>
                </a:lnTo>
                <a:lnTo>
                  <a:pt x="4512617" y="62033"/>
                </a:lnTo>
                <a:cubicBezTo>
                  <a:pt x="4525616" y="123468"/>
                  <a:pt x="4512058" y="133944"/>
                  <a:pt x="4431836" y="124443"/>
                </a:cubicBezTo>
                <a:lnTo>
                  <a:pt x="4372835" y="117458"/>
                </a:lnTo>
                <a:lnTo>
                  <a:pt x="4364308" y="276941"/>
                </a:lnTo>
                <a:cubicBezTo>
                  <a:pt x="4351887" y="509299"/>
                  <a:pt x="4350400" y="514215"/>
                  <a:pt x="4292567" y="514215"/>
                </a:cubicBezTo>
                <a:cubicBezTo>
                  <a:pt x="4209256" y="514215"/>
                  <a:pt x="4203952" y="497336"/>
                  <a:pt x="4222732" y="291968"/>
                </a:cubicBezTo>
                <a:cubicBezTo>
                  <a:pt x="4231674" y="194178"/>
                  <a:pt x="4235337" y="110243"/>
                  <a:pt x="4230870" y="105444"/>
                </a:cubicBezTo>
                <a:cubicBezTo>
                  <a:pt x="4226404" y="100644"/>
                  <a:pt x="4197033" y="94929"/>
                  <a:pt x="4165600" y="92742"/>
                </a:cubicBezTo>
                <a:cubicBezTo>
                  <a:pt x="4109829" y="88861"/>
                  <a:pt x="4108508" y="87769"/>
                  <a:pt x="4110858" y="47490"/>
                </a:cubicBezTo>
                <a:lnTo>
                  <a:pt x="4113267" y="6215"/>
                </a:lnTo>
                <a:lnTo>
                  <a:pt x="4225158" y="1352"/>
                </a:lnTo>
                <a:cubicBezTo>
                  <a:pt x="4240543" y="680"/>
                  <a:pt x="4257551" y="270"/>
                  <a:pt x="4275117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文本框 95">
            <a:extLst>
              <a:ext uri="{FF2B5EF4-FFF2-40B4-BE49-F238E27FC236}">
                <a16:creationId xmlns:a16="http://schemas.microsoft.com/office/drawing/2014/main" id="{8816B625-990B-4A2D-9C33-DFBC2F95029F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04216" y="3000713"/>
            <a:ext cx="80527" cy="27782"/>
          </a:xfrm>
          <a:custGeom>
            <a:avLst/>
            <a:gdLst/>
            <a:ahLst/>
            <a:cxnLst/>
            <a:rect l="l" t="t" r="r" b="b"/>
            <a:pathLst>
              <a:path w="1292423" h="445889">
                <a:moveTo>
                  <a:pt x="462557" y="238423"/>
                </a:moveTo>
                <a:cubicBezTo>
                  <a:pt x="442118" y="238423"/>
                  <a:pt x="426888" y="245467"/>
                  <a:pt x="416867" y="259556"/>
                </a:cubicBezTo>
                <a:cubicBezTo>
                  <a:pt x="406846" y="273646"/>
                  <a:pt x="401835" y="288925"/>
                  <a:pt x="401835" y="305396"/>
                </a:cubicBezTo>
                <a:cubicBezTo>
                  <a:pt x="401835" y="328414"/>
                  <a:pt x="407739" y="346373"/>
                  <a:pt x="419546" y="359271"/>
                </a:cubicBezTo>
                <a:cubicBezTo>
                  <a:pt x="431353" y="372170"/>
                  <a:pt x="446087" y="378619"/>
                  <a:pt x="463748" y="378619"/>
                </a:cubicBezTo>
                <a:cubicBezTo>
                  <a:pt x="481012" y="378619"/>
                  <a:pt x="495299" y="372418"/>
                  <a:pt x="506610" y="360015"/>
                </a:cubicBezTo>
                <a:cubicBezTo>
                  <a:pt x="517921" y="347613"/>
                  <a:pt x="523577" y="329704"/>
                  <a:pt x="523577" y="306289"/>
                </a:cubicBezTo>
                <a:cubicBezTo>
                  <a:pt x="523577" y="285849"/>
                  <a:pt x="517822" y="269429"/>
                  <a:pt x="506313" y="257026"/>
                </a:cubicBezTo>
                <a:cubicBezTo>
                  <a:pt x="494803" y="244624"/>
                  <a:pt x="480218" y="238423"/>
                  <a:pt x="462557" y="238423"/>
                </a:cubicBezTo>
                <a:close/>
                <a:moveTo>
                  <a:pt x="792956" y="69354"/>
                </a:moveTo>
                <a:cubicBezTo>
                  <a:pt x="777477" y="69354"/>
                  <a:pt x="764629" y="75456"/>
                  <a:pt x="754409" y="87660"/>
                </a:cubicBezTo>
                <a:cubicBezTo>
                  <a:pt x="744190" y="99864"/>
                  <a:pt x="739080" y="119856"/>
                  <a:pt x="739080" y="147638"/>
                </a:cubicBezTo>
                <a:cubicBezTo>
                  <a:pt x="739080" y="175816"/>
                  <a:pt x="744636" y="196503"/>
                  <a:pt x="755749" y="209699"/>
                </a:cubicBezTo>
                <a:cubicBezTo>
                  <a:pt x="766861" y="222895"/>
                  <a:pt x="780752" y="229493"/>
                  <a:pt x="797420" y="229493"/>
                </a:cubicBezTo>
                <a:cubicBezTo>
                  <a:pt x="813494" y="229493"/>
                  <a:pt x="827037" y="223143"/>
                  <a:pt x="838051" y="210443"/>
                </a:cubicBezTo>
                <a:cubicBezTo>
                  <a:pt x="849064" y="197743"/>
                  <a:pt x="854570" y="179090"/>
                  <a:pt x="854570" y="154484"/>
                </a:cubicBezTo>
                <a:cubicBezTo>
                  <a:pt x="854570" y="127496"/>
                  <a:pt x="848369" y="106561"/>
                  <a:pt x="835967" y="91678"/>
                </a:cubicBezTo>
                <a:cubicBezTo>
                  <a:pt x="823565" y="76796"/>
                  <a:pt x="809227" y="69354"/>
                  <a:pt x="792956" y="69354"/>
                </a:cubicBezTo>
                <a:close/>
                <a:moveTo>
                  <a:pt x="462259" y="66378"/>
                </a:moveTo>
                <a:cubicBezTo>
                  <a:pt x="446186" y="66378"/>
                  <a:pt x="433387" y="71140"/>
                  <a:pt x="423862" y="80665"/>
                </a:cubicBezTo>
                <a:cubicBezTo>
                  <a:pt x="414337" y="90190"/>
                  <a:pt x="409574" y="102791"/>
                  <a:pt x="409574" y="118467"/>
                </a:cubicBezTo>
                <a:cubicBezTo>
                  <a:pt x="409574" y="135136"/>
                  <a:pt x="414287" y="148134"/>
                  <a:pt x="423713" y="157460"/>
                </a:cubicBezTo>
                <a:cubicBezTo>
                  <a:pt x="433139" y="166787"/>
                  <a:pt x="445690" y="171450"/>
                  <a:pt x="461367" y="171450"/>
                </a:cubicBezTo>
                <a:cubicBezTo>
                  <a:pt x="477241" y="171450"/>
                  <a:pt x="489941" y="166737"/>
                  <a:pt x="499467" y="157312"/>
                </a:cubicBezTo>
                <a:cubicBezTo>
                  <a:pt x="508991" y="147886"/>
                  <a:pt x="513754" y="134839"/>
                  <a:pt x="513754" y="118170"/>
                </a:cubicBezTo>
                <a:cubicBezTo>
                  <a:pt x="513754" y="102493"/>
                  <a:pt x="509041" y="89942"/>
                  <a:pt x="499615" y="80516"/>
                </a:cubicBezTo>
                <a:cubicBezTo>
                  <a:pt x="490189" y="71090"/>
                  <a:pt x="477738" y="66378"/>
                  <a:pt x="462259" y="66378"/>
                </a:cubicBezTo>
                <a:close/>
                <a:moveTo>
                  <a:pt x="1006375" y="7739"/>
                </a:moveTo>
                <a:lnTo>
                  <a:pt x="1292423" y="7739"/>
                </a:lnTo>
                <a:lnTo>
                  <a:pt x="1292423" y="68461"/>
                </a:lnTo>
                <a:cubicBezTo>
                  <a:pt x="1268809" y="91678"/>
                  <a:pt x="1244798" y="125016"/>
                  <a:pt x="1220390" y="168474"/>
                </a:cubicBezTo>
                <a:cubicBezTo>
                  <a:pt x="1195982" y="211931"/>
                  <a:pt x="1177379" y="258118"/>
                  <a:pt x="1164579" y="307033"/>
                </a:cubicBezTo>
                <a:cubicBezTo>
                  <a:pt x="1151780" y="355947"/>
                  <a:pt x="1145480" y="399653"/>
                  <a:pt x="1145678" y="438150"/>
                </a:cubicBezTo>
                <a:lnTo>
                  <a:pt x="1065013" y="438150"/>
                </a:lnTo>
                <a:cubicBezTo>
                  <a:pt x="1066403" y="377825"/>
                  <a:pt x="1078854" y="316310"/>
                  <a:pt x="1102369" y="253603"/>
                </a:cubicBezTo>
                <a:cubicBezTo>
                  <a:pt x="1125884" y="190897"/>
                  <a:pt x="1157287" y="134839"/>
                  <a:pt x="1196577" y="85428"/>
                </a:cubicBezTo>
                <a:lnTo>
                  <a:pt x="1006375" y="85428"/>
                </a:lnTo>
                <a:close/>
                <a:moveTo>
                  <a:pt x="796825" y="0"/>
                </a:moveTo>
                <a:cubicBezTo>
                  <a:pt x="841077" y="0"/>
                  <a:pt x="877391" y="17115"/>
                  <a:pt x="905767" y="51346"/>
                </a:cubicBezTo>
                <a:cubicBezTo>
                  <a:pt x="934144" y="85576"/>
                  <a:pt x="948332" y="141883"/>
                  <a:pt x="948332" y="220266"/>
                </a:cubicBezTo>
                <a:cubicBezTo>
                  <a:pt x="948332" y="300038"/>
                  <a:pt x="933549" y="357585"/>
                  <a:pt x="903981" y="392906"/>
                </a:cubicBezTo>
                <a:cubicBezTo>
                  <a:pt x="874414" y="428228"/>
                  <a:pt x="835917" y="445889"/>
                  <a:pt x="788491" y="445889"/>
                </a:cubicBezTo>
                <a:cubicBezTo>
                  <a:pt x="754359" y="445889"/>
                  <a:pt x="726777" y="436811"/>
                  <a:pt x="705742" y="418654"/>
                </a:cubicBezTo>
                <a:cubicBezTo>
                  <a:pt x="684708" y="400497"/>
                  <a:pt x="671214" y="373360"/>
                  <a:pt x="665261" y="337245"/>
                </a:cubicBezTo>
                <a:lnTo>
                  <a:pt x="746223" y="328315"/>
                </a:lnTo>
                <a:cubicBezTo>
                  <a:pt x="748208" y="344785"/>
                  <a:pt x="753367" y="356989"/>
                  <a:pt x="761702" y="364927"/>
                </a:cubicBezTo>
                <a:cubicBezTo>
                  <a:pt x="770036" y="372864"/>
                  <a:pt x="781049" y="376833"/>
                  <a:pt x="794741" y="376833"/>
                </a:cubicBezTo>
                <a:cubicBezTo>
                  <a:pt x="812006" y="376833"/>
                  <a:pt x="826690" y="368896"/>
                  <a:pt x="838795" y="353021"/>
                </a:cubicBezTo>
                <a:cubicBezTo>
                  <a:pt x="850899" y="337146"/>
                  <a:pt x="858638" y="304205"/>
                  <a:pt x="862012" y="254199"/>
                </a:cubicBezTo>
                <a:cubicBezTo>
                  <a:pt x="840977" y="278606"/>
                  <a:pt x="814684" y="290810"/>
                  <a:pt x="783133" y="290810"/>
                </a:cubicBezTo>
                <a:cubicBezTo>
                  <a:pt x="748803" y="290810"/>
                  <a:pt x="719186" y="277565"/>
                  <a:pt x="694283" y="251073"/>
                </a:cubicBezTo>
                <a:cubicBezTo>
                  <a:pt x="669379" y="224582"/>
                  <a:pt x="656927" y="190103"/>
                  <a:pt x="656927" y="147638"/>
                </a:cubicBezTo>
                <a:cubicBezTo>
                  <a:pt x="656927" y="103386"/>
                  <a:pt x="670073" y="67717"/>
                  <a:pt x="696366" y="40630"/>
                </a:cubicBezTo>
                <a:cubicBezTo>
                  <a:pt x="722659" y="13544"/>
                  <a:pt x="756145" y="0"/>
                  <a:pt x="796825" y="0"/>
                </a:cubicBezTo>
                <a:close/>
                <a:moveTo>
                  <a:pt x="461367" y="0"/>
                </a:moveTo>
                <a:cubicBezTo>
                  <a:pt x="502840" y="0"/>
                  <a:pt x="535036" y="10617"/>
                  <a:pt x="557956" y="31849"/>
                </a:cubicBezTo>
                <a:cubicBezTo>
                  <a:pt x="580875" y="53082"/>
                  <a:pt x="592335" y="79971"/>
                  <a:pt x="592335" y="112514"/>
                </a:cubicBezTo>
                <a:cubicBezTo>
                  <a:pt x="592335" y="132755"/>
                  <a:pt x="587077" y="150763"/>
                  <a:pt x="576559" y="166539"/>
                </a:cubicBezTo>
                <a:cubicBezTo>
                  <a:pt x="566042" y="182315"/>
                  <a:pt x="551259" y="194370"/>
                  <a:pt x="532209" y="202704"/>
                </a:cubicBezTo>
                <a:cubicBezTo>
                  <a:pt x="556418" y="212428"/>
                  <a:pt x="574823" y="226616"/>
                  <a:pt x="587424" y="245269"/>
                </a:cubicBezTo>
                <a:cubicBezTo>
                  <a:pt x="600025" y="263922"/>
                  <a:pt x="606325" y="285453"/>
                  <a:pt x="606325" y="309860"/>
                </a:cubicBezTo>
                <a:cubicBezTo>
                  <a:pt x="606325" y="350143"/>
                  <a:pt x="593476" y="382885"/>
                  <a:pt x="567779" y="408087"/>
                </a:cubicBezTo>
                <a:cubicBezTo>
                  <a:pt x="542081" y="433288"/>
                  <a:pt x="507900" y="445889"/>
                  <a:pt x="465236" y="445889"/>
                </a:cubicBezTo>
                <a:cubicBezTo>
                  <a:pt x="425549" y="445889"/>
                  <a:pt x="392509" y="435471"/>
                  <a:pt x="366117" y="414635"/>
                </a:cubicBezTo>
                <a:cubicBezTo>
                  <a:pt x="334962" y="390029"/>
                  <a:pt x="319384" y="356295"/>
                  <a:pt x="319384" y="313432"/>
                </a:cubicBezTo>
                <a:cubicBezTo>
                  <a:pt x="319384" y="289818"/>
                  <a:pt x="325238" y="268139"/>
                  <a:pt x="336946" y="248394"/>
                </a:cubicBezTo>
                <a:cubicBezTo>
                  <a:pt x="348654" y="228650"/>
                  <a:pt x="367109" y="213420"/>
                  <a:pt x="392310" y="202704"/>
                </a:cubicBezTo>
                <a:cubicBezTo>
                  <a:pt x="370681" y="193576"/>
                  <a:pt x="354954" y="181025"/>
                  <a:pt x="345132" y="165051"/>
                </a:cubicBezTo>
                <a:cubicBezTo>
                  <a:pt x="335309" y="149076"/>
                  <a:pt x="330398" y="131564"/>
                  <a:pt x="330398" y="112514"/>
                </a:cubicBezTo>
                <a:cubicBezTo>
                  <a:pt x="330398" y="79971"/>
                  <a:pt x="341758" y="53082"/>
                  <a:pt x="364479" y="31849"/>
                </a:cubicBezTo>
                <a:cubicBezTo>
                  <a:pt x="387201" y="10617"/>
                  <a:pt x="419496" y="0"/>
                  <a:pt x="461367" y="0"/>
                </a:cubicBezTo>
                <a:close/>
                <a:moveTo>
                  <a:pt x="123824" y="0"/>
                </a:moveTo>
                <a:lnTo>
                  <a:pt x="191690" y="0"/>
                </a:lnTo>
                <a:lnTo>
                  <a:pt x="191690" y="438150"/>
                </a:lnTo>
                <a:lnTo>
                  <a:pt x="108049" y="438150"/>
                </a:lnTo>
                <a:lnTo>
                  <a:pt x="108049" y="122932"/>
                </a:lnTo>
                <a:cubicBezTo>
                  <a:pt x="77489" y="151507"/>
                  <a:pt x="41473" y="172641"/>
                  <a:pt x="0" y="186333"/>
                </a:cubicBezTo>
                <a:lnTo>
                  <a:pt x="0" y="110431"/>
                </a:lnTo>
                <a:cubicBezTo>
                  <a:pt x="21827" y="103287"/>
                  <a:pt x="45541" y="89744"/>
                  <a:pt x="71139" y="69801"/>
                </a:cubicBezTo>
                <a:cubicBezTo>
                  <a:pt x="96738" y="49858"/>
                  <a:pt x="114299" y="26591"/>
                  <a:pt x="1238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C078C5A-F007-446F-968B-7BE9D6C9EBF8}"/>
              </a:ext>
            </a:extLst>
          </p:cNvPr>
          <p:cNvSpPr/>
          <p:nvPr userDrawn="1"/>
        </p:nvSpPr>
        <p:spPr>
          <a:xfrm>
            <a:off x="679847" y="2727900"/>
            <a:ext cx="322949" cy="245811"/>
          </a:xfrm>
          <a:custGeom>
            <a:avLst/>
            <a:gdLst>
              <a:gd name="connsiteX0" fmla="*/ 339417 w 6783013"/>
              <a:gd name="connsiteY0" fmla="*/ 1676636 h 5162844"/>
              <a:gd name="connsiteX1" fmla="*/ 354562 w 6783013"/>
              <a:gd name="connsiteY1" fmla="*/ 1678045 h 5162844"/>
              <a:gd name="connsiteX2" fmla="*/ 388125 w 6783013"/>
              <a:gd name="connsiteY2" fmla="*/ 1745542 h 5162844"/>
              <a:gd name="connsiteX3" fmla="*/ 462466 w 6783013"/>
              <a:gd name="connsiteY3" fmla="*/ 1915722 h 5162844"/>
              <a:gd name="connsiteX4" fmla="*/ 416627 w 6783013"/>
              <a:gd name="connsiteY4" fmla="*/ 2064456 h 5162844"/>
              <a:gd name="connsiteX5" fmla="*/ 231802 w 6783013"/>
              <a:gd name="connsiteY5" fmla="*/ 2716462 h 5162844"/>
              <a:gd name="connsiteX6" fmla="*/ 461645 w 6783013"/>
              <a:gd name="connsiteY6" fmla="*/ 3494257 h 5162844"/>
              <a:gd name="connsiteX7" fmla="*/ 1068007 w 6783013"/>
              <a:gd name="connsiteY7" fmla="*/ 4010565 h 5162844"/>
              <a:gd name="connsiteX8" fmla="*/ 1392022 w 6783013"/>
              <a:gd name="connsiteY8" fmla="*/ 4199263 h 5162844"/>
              <a:gd name="connsiteX9" fmla="*/ 809897 w 6783013"/>
              <a:gd name="connsiteY9" fmla="*/ 3957216 h 5162844"/>
              <a:gd name="connsiteX10" fmla="*/ 96412 w 6783013"/>
              <a:gd name="connsiteY10" fmla="*/ 3161991 h 5162844"/>
              <a:gd name="connsiteX11" fmla="*/ 8 w 6783013"/>
              <a:gd name="connsiteY11" fmla="*/ 2633384 h 5162844"/>
              <a:gd name="connsiteX12" fmla="*/ 58213 w 6783013"/>
              <a:gd name="connsiteY12" fmla="*/ 2214284 h 5162844"/>
              <a:gd name="connsiteX13" fmla="*/ 270692 w 6783013"/>
              <a:gd name="connsiteY13" fmla="*/ 1760447 h 5162844"/>
              <a:gd name="connsiteX14" fmla="*/ 339417 w 6783013"/>
              <a:gd name="connsiteY14" fmla="*/ 1676636 h 5162844"/>
              <a:gd name="connsiteX15" fmla="*/ 3754737 w 6783013"/>
              <a:gd name="connsiteY15" fmla="*/ 7 h 5162844"/>
              <a:gd name="connsiteX16" fmla="*/ 4204155 w 6783013"/>
              <a:gd name="connsiteY16" fmla="*/ 10991 h 5162844"/>
              <a:gd name="connsiteX17" fmla="*/ 4653648 w 6783013"/>
              <a:gd name="connsiteY17" fmla="*/ 61847 h 5162844"/>
              <a:gd name="connsiteX18" fmla="*/ 4786998 w 6783013"/>
              <a:gd name="connsiteY18" fmla="*/ 84901 h 5162844"/>
              <a:gd name="connsiteX19" fmla="*/ 5668977 w 6783013"/>
              <a:gd name="connsiteY19" fmla="*/ 375704 h 5162844"/>
              <a:gd name="connsiteX20" fmla="*/ 6351440 w 6783013"/>
              <a:gd name="connsiteY20" fmla="*/ 899834 h 5162844"/>
              <a:gd name="connsiteX21" fmla="*/ 6769120 w 6783013"/>
              <a:gd name="connsiteY21" fmla="*/ 1893976 h 5162844"/>
              <a:gd name="connsiteX22" fmla="*/ 6676677 w 6783013"/>
              <a:gd name="connsiteY22" fmla="*/ 2639358 h 5162844"/>
              <a:gd name="connsiteX23" fmla="*/ 6412782 w 6783013"/>
              <a:gd name="connsiteY23" fmla="*/ 3160434 h 5162844"/>
              <a:gd name="connsiteX24" fmla="*/ 6165769 w 6783013"/>
              <a:gd name="connsiteY24" fmla="*/ 3490634 h 5162844"/>
              <a:gd name="connsiteX25" fmla="*/ 5798917 w 6783013"/>
              <a:gd name="connsiteY25" fmla="*/ 3875497 h 5162844"/>
              <a:gd name="connsiteX26" fmla="*/ 5333098 w 6783013"/>
              <a:gd name="connsiteY26" fmla="*/ 4220168 h 5162844"/>
              <a:gd name="connsiteX27" fmla="*/ 4926698 w 6783013"/>
              <a:gd name="connsiteY27" fmla="*/ 4462690 h 5162844"/>
              <a:gd name="connsiteX28" fmla="*/ 4463148 w 6783013"/>
              <a:gd name="connsiteY28" fmla="*/ 4681198 h 5162844"/>
              <a:gd name="connsiteX29" fmla="*/ 3961498 w 6783013"/>
              <a:gd name="connsiteY29" fmla="*/ 4861836 h 5162844"/>
              <a:gd name="connsiteX30" fmla="*/ 3809098 w 6783013"/>
              <a:gd name="connsiteY30" fmla="*/ 4906602 h 5162844"/>
              <a:gd name="connsiteX31" fmla="*/ 3669398 w 6783013"/>
              <a:gd name="connsiteY31" fmla="*/ 4944004 h 5162844"/>
              <a:gd name="connsiteX32" fmla="*/ 3542398 w 6783013"/>
              <a:gd name="connsiteY32" fmla="*/ 4976221 h 5162844"/>
              <a:gd name="connsiteX33" fmla="*/ 2970898 w 6783013"/>
              <a:gd name="connsiteY33" fmla="*/ 5083086 h 5162844"/>
              <a:gd name="connsiteX34" fmla="*/ 2684498 w 6783013"/>
              <a:gd name="connsiteY34" fmla="*/ 5128407 h 5162844"/>
              <a:gd name="connsiteX35" fmla="*/ 1814222 w 6783013"/>
              <a:gd name="connsiteY35" fmla="*/ 5162680 h 5162844"/>
              <a:gd name="connsiteX36" fmla="*/ 1248007 w 6783013"/>
              <a:gd name="connsiteY36" fmla="*/ 5007082 h 5162844"/>
              <a:gd name="connsiteX37" fmla="*/ 1192120 w 6783013"/>
              <a:gd name="connsiteY37" fmla="*/ 4925464 h 5162844"/>
              <a:gd name="connsiteX38" fmla="*/ 1185327 w 6783013"/>
              <a:gd name="connsiteY38" fmla="*/ 4799228 h 5162844"/>
              <a:gd name="connsiteX39" fmla="*/ 1218989 w 6783013"/>
              <a:gd name="connsiteY39" fmla="*/ 4715610 h 5162844"/>
              <a:gd name="connsiteX40" fmla="*/ 1237348 w 6783013"/>
              <a:gd name="connsiteY40" fmla="*/ 4688191 h 5162844"/>
              <a:gd name="connsiteX41" fmla="*/ 1341019 w 6783013"/>
              <a:gd name="connsiteY41" fmla="*/ 4519701 h 5162844"/>
              <a:gd name="connsiteX42" fmla="*/ 1563324 w 6783013"/>
              <a:gd name="connsiteY42" fmla="*/ 4280151 h 5162844"/>
              <a:gd name="connsiteX43" fmla="*/ 1580248 w 6783013"/>
              <a:gd name="connsiteY43" fmla="*/ 4270019 h 5162844"/>
              <a:gd name="connsiteX44" fmla="*/ 2023164 w 6783013"/>
              <a:gd name="connsiteY44" fmla="*/ 3739117 h 5162844"/>
              <a:gd name="connsiteX45" fmla="*/ 2194659 w 6783013"/>
              <a:gd name="connsiteY45" fmla="*/ 3547784 h 5162844"/>
              <a:gd name="connsiteX46" fmla="*/ 2367304 w 6783013"/>
              <a:gd name="connsiteY46" fmla="*/ 3357284 h 5162844"/>
              <a:gd name="connsiteX47" fmla="*/ 2513309 w 6783013"/>
              <a:gd name="connsiteY47" fmla="*/ 3196609 h 5162844"/>
              <a:gd name="connsiteX48" fmla="*/ 2583548 w 6783013"/>
              <a:gd name="connsiteY48" fmla="*/ 3120004 h 5162844"/>
              <a:gd name="connsiteX49" fmla="*/ 2920269 w 6783013"/>
              <a:gd name="connsiteY49" fmla="*/ 2748951 h 5162844"/>
              <a:gd name="connsiteX50" fmla="*/ 3002855 w 6783013"/>
              <a:gd name="connsiteY50" fmla="*/ 2658784 h 5162844"/>
              <a:gd name="connsiteX51" fmla="*/ 3391098 w 6783013"/>
              <a:gd name="connsiteY51" fmla="*/ 2240669 h 5162844"/>
              <a:gd name="connsiteX52" fmla="*/ 3491598 w 6783013"/>
              <a:gd name="connsiteY52" fmla="*/ 2131569 h 5162844"/>
              <a:gd name="connsiteX53" fmla="*/ 3809098 w 6783013"/>
              <a:gd name="connsiteY53" fmla="*/ 1787729 h 5162844"/>
              <a:gd name="connsiteX54" fmla="*/ 3993248 w 6783013"/>
              <a:gd name="connsiteY54" fmla="*/ 1586749 h 5162844"/>
              <a:gd name="connsiteX55" fmla="*/ 4151998 w 6783013"/>
              <a:gd name="connsiteY55" fmla="*/ 1414703 h 5162844"/>
              <a:gd name="connsiteX56" fmla="*/ 4700523 w 6783013"/>
              <a:gd name="connsiteY56" fmla="*/ 1420794 h 5162844"/>
              <a:gd name="connsiteX57" fmla="*/ 5256428 w 6783013"/>
              <a:gd name="connsiteY57" fmla="*/ 1438824 h 5162844"/>
              <a:gd name="connsiteX58" fmla="*/ 5216258 w 6783013"/>
              <a:gd name="connsiteY58" fmla="*/ 1492799 h 5162844"/>
              <a:gd name="connsiteX59" fmla="*/ 5041376 w 6783013"/>
              <a:gd name="connsiteY59" fmla="*/ 1680884 h 5162844"/>
              <a:gd name="connsiteX60" fmla="*/ 4906933 w 6783013"/>
              <a:gd name="connsiteY60" fmla="*/ 1833284 h 5162844"/>
              <a:gd name="connsiteX61" fmla="*/ 4831788 w 6783013"/>
              <a:gd name="connsiteY61" fmla="*/ 1934351 h 5162844"/>
              <a:gd name="connsiteX62" fmla="*/ 4718226 w 6783013"/>
              <a:gd name="connsiteY62" fmla="*/ 2067238 h 5162844"/>
              <a:gd name="connsiteX63" fmla="*/ 4481826 w 6783013"/>
              <a:gd name="connsiteY63" fmla="*/ 2322184 h 5162844"/>
              <a:gd name="connsiteX64" fmla="*/ 4298048 w 6783013"/>
              <a:gd name="connsiteY64" fmla="*/ 2531410 h 5162844"/>
              <a:gd name="connsiteX65" fmla="*/ 4196448 w 6783013"/>
              <a:gd name="connsiteY65" fmla="*/ 2645250 h 5162844"/>
              <a:gd name="connsiteX66" fmla="*/ 4113848 w 6783013"/>
              <a:gd name="connsiteY66" fmla="*/ 2739757 h 5162844"/>
              <a:gd name="connsiteX67" fmla="*/ 3845180 w 6783013"/>
              <a:gd name="connsiteY67" fmla="*/ 3058973 h 5162844"/>
              <a:gd name="connsiteX68" fmla="*/ 3794211 w 6783013"/>
              <a:gd name="connsiteY68" fmla="*/ 3117696 h 5162844"/>
              <a:gd name="connsiteX69" fmla="*/ 3581270 w 6783013"/>
              <a:gd name="connsiteY69" fmla="*/ 3352507 h 5162844"/>
              <a:gd name="connsiteX70" fmla="*/ 3409300 w 6783013"/>
              <a:gd name="connsiteY70" fmla="*/ 3547784 h 5162844"/>
              <a:gd name="connsiteX71" fmla="*/ 3276727 w 6783013"/>
              <a:gd name="connsiteY71" fmla="*/ 3700184 h 5162844"/>
              <a:gd name="connsiteX72" fmla="*/ 3099428 w 6783013"/>
              <a:gd name="connsiteY72" fmla="*/ 3903384 h 5162844"/>
              <a:gd name="connsiteX73" fmla="*/ 2837548 w 6783013"/>
              <a:gd name="connsiteY73" fmla="*/ 4239917 h 5162844"/>
              <a:gd name="connsiteX74" fmla="*/ 3199498 w 6783013"/>
              <a:gd name="connsiteY74" fmla="*/ 4200975 h 5162844"/>
              <a:gd name="connsiteX75" fmla="*/ 3434007 w 6783013"/>
              <a:gd name="connsiteY75" fmla="*/ 4170007 h 5162844"/>
              <a:gd name="connsiteX76" fmla="*/ 3586407 w 6783013"/>
              <a:gd name="connsiteY76" fmla="*/ 4137293 h 5162844"/>
              <a:gd name="connsiteX77" fmla="*/ 3694798 w 6783013"/>
              <a:gd name="connsiteY77" fmla="*/ 4100763 h 5162844"/>
              <a:gd name="connsiteX78" fmla="*/ 3994164 w 6783013"/>
              <a:gd name="connsiteY78" fmla="*/ 4030384 h 5162844"/>
              <a:gd name="connsiteX79" fmla="*/ 4042129 w 6783013"/>
              <a:gd name="connsiteY79" fmla="*/ 4006806 h 5162844"/>
              <a:gd name="connsiteX80" fmla="*/ 4234548 w 6783013"/>
              <a:gd name="connsiteY80" fmla="*/ 3921925 h 5162844"/>
              <a:gd name="connsiteX81" fmla="*/ 5002898 w 6783013"/>
              <a:gd name="connsiteY81" fmla="*/ 3518862 h 5162844"/>
              <a:gd name="connsiteX82" fmla="*/ 5131080 w 6783013"/>
              <a:gd name="connsiteY82" fmla="*/ 3435901 h 5162844"/>
              <a:gd name="connsiteX83" fmla="*/ 5351356 w 6783013"/>
              <a:gd name="connsiteY83" fmla="*/ 3276163 h 5162844"/>
              <a:gd name="connsiteX84" fmla="*/ 5811244 w 6783013"/>
              <a:gd name="connsiteY84" fmla="*/ 2779434 h 5162844"/>
              <a:gd name="connsiteX85" fmla="*/ 5914835 w 6783013"/>
              <a:gd name="connsiteY85" fmla="*/ 2623878 h 5162844"/>
              <a:gd name="connsiteX86" fmla="*/ 6046181 w 6783013"/>
              <a:gd name="connsiteY86" fmla="*/ 2233334 h 5162844"/>
              <a:gd name="connsiteX87" fmla="*/ 6068078 w 6783013"/>
              <a:gd name="connsiteY87" fmla="*/ 1915834 h 5162844"/>
              <a:gd name="connsiteX88" fmla="*/ 6032517 w 6783013"/>
              <a:gd name="connsiteY88" fmla="*/ 1598334 h 5162844"/>
              <a:gd name="connsiteX89" fmla="*/ 5462130 w 6783013"/>
              <a:gd name="connsiteY89" fmla="*/ 922362 h 5162844"/>
              <a:gd name="connsiteX90" fmla="*/ 4499926 w 6783013"/>
              <a:gd name="connsiteY90" fmla="*/ 543373 h 5162844"/>
              <a:gd name="connsiteX91" fmla="*/ 4377151 w 6783013"/>
              <a:gd name="connsiteY91" fmla="*/ 520628 h 5162844"/>
              <a:gd name="connsiteX92" fmla="*/ 4120175 w 6783013"/>
              <a:gd name="connsiteY92" fmla="*/ 486612 h 5162844"/>
              <a:gd name="connsiteX93" fmla="*/ 3656698 w 6783013"/>
              <a:gd name="connsiteY93" fmla="*/ 473803 h 5162844"/>
              <a:gd name="connsiteX94" fmla="*/ 3265996 w 6783013"/>
              <a:gd name="connsiteY94" fmla="*/ 520358 h 5162844"/>
              <a:gd name="connsiteX95" fmla="*/ 2942146 w 6783013"/>
              <a:gd name="connsiteY95" fmla="*/ 577737 h 5162844"/>
              <a:gd name="connsiteX96" fmla="*/ 2342248 w 6783013"/>
              <a:gd name="connsiteY96" fmla="*/ 734184 h 5162844"/>
              <a:gd name="connsiteX97" fmla="*/ 1633131 w 6783013"/>
              <a:gd name="connsiteY97" fmla="*/ 1025157 h 5162844"/>
              <a:gd name="connsiteX98" fmla="*/ 1488240 w 6783013"/>
              <a:gd name="connsiteY98" fmla="*/ 1096684 h 5162844"/>
              <a:gd name="connsiteX99" fmla="*/ 1378208 w 6783013"/>
              <a:gd name="connsiteY99" fmla="*/ 1047488 h 5162844"/>
              <a:gd name="connsiteX100" fmla="*/ 1127262 w 6783013"/>
              <a:gd name="connsiteY100" fmla="*/ 963271 h 5162844"/>
              <a:gd name="connsiteX101" fmla="*/ 1059548 w 6783013"/>
              <a:gd name="connsiteY101" fmla="*/ 936600 h 5162844"/>
              <a:gd name="connsiteX102" fmla="*/ 1332338 w 6783013"/>
              <a:gd name="connsiteY102" fmla="*/ 741084 h 5162844"/>
              <a:gd name="connsiteX103" fmla="*/ 1398165 w 6783013"/>
              <a:gd name="connsiteY103" fmla="*/ 690015 h 5162844"/>
              <a:gd name="connsiteX104" fmla="*/ 2075548 w 6783013"/>
              <a:gd name="connsiteY104" fmla="*/ 346838 h 5162844"/>
              <a:gd name="connsiteX105" fmla="*/ 2386698 w 6783013"/>
              <a:gd name="connsiteY105" fmla="*/ 233165 h 5162844"/>
              <a:gd name="connsiteX106" fmla="*/ 2475598 w 6783013"/>
              <a:gd name="connsiteY106" fmla="*/ 208052 h 5162844"/>
              <a:gd name="connsiteX107" fmla="*/ 2551798 w 6783013"/>
              <a:gd name="connsiteY107" fmla="*/ 182631 h 5162844"/>
              <a:gd name="connsiteX108" fmla="*/ 3186798 w 6783013"/>
              <a:gd name="connsiteY108" fmla="*/ 40593 h 5162844"/>
              <a:gd name="connsiteX109" fmla="*/ 3453498 w 6783013"/>
              <a:gd name="connsiteY109" fmla="*/ 12184 h 5162844"/>
              <a:gd name="connsiteX110" fmla="*/ 3754737 w 6783013"/>
              <a:gd name="connsiteY110" fmla="*/ 7 h 51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783013" h="5162844">
                <a:moveTo>
                  <a:pt x="339417" y="1676636"/>
                </a:moveTo>
                <a:cubicBezTo>
                  <a:pt x="344415" y="1675346"/>
                  <a:pt x="349231" y="1676044"/>
                  <a:pt x="354562" y="1678045"/>
                </a:cubicBezTo>
                <a:cubicBezTo>
                  <a:pt x="372662" y="1684840"/>
                  <a:pt x="382180" y="1703981"/>
                  <a:pt x="388125" y="1745542"/>
                </a:cubicBezTo>
                <a:cubicBezTo>
                  <a:pt x="396525" y="1804264"/>
                  <a:pt x="438834" y="1901116"/>
                  <a:pt x="462466" y="1915722"/>
                </a:cubicBezTo>
                <a:cubicBezTo>
                  <a:pt x="487510" y="1931200"/>
                  <a:pt x="474679" y="1972833"/>
                  <a:pt x="416627" y="2064456"/>
                </a:cubicBezTo>
                <a:cubicBezTo>
                  <a:pt x="301045" y="2246877"/>
                  <a:pt x="233879" y="2483820"/>
                  <a:pt x="231802" y="2716462"/>
                </a:cubicBezTo>
                <a:cubicBezTo>
                  <a:pt x="228782" y="3054680"/>
                  <a:pt x="282515" y="3236513"/>
                  <a:pt x="461645" y="3494257"/>
                </a:cubicBezTo>
                <a:cubicBezTo>
                  <a:pt x="587508" y="3675358"/>
                  <a:pt x="860542" y="3907843"/>
                  <a:pt x="1068007" y="4010565"/>
                </a:cubicBezTo>
                <a:cubicBezTo>
                  <a:pt x="1301929" y="4126387"/>
                  <a:pt x="1408402" y="4188395"/>
                  <a:pt x="1392022" y="4199263"/>
                </a:cubicBezTo>
                <a:cubicBezTo>
                  <a:pt x="1360664" y="4220068"/>
                  <a:pt x="1039357" y="4086469"/>
                  <a:pt x="809897" y="3957216"/>
                </a:cubicBezTo>
                <a:cubicBezTo>
                  <a:pt x="495762" y="3780267"/>
                  <a:pt x="183392" y="3432110"/>
                  <a:pt x="96412" y="3161991"/>
                </a:cubicBezTo>
                <a:cubicBezTo>
                  <a:pt x="10193" y="2894234"/>
                  <a:pt x="330" y="2840157"/>
                  <a:pt x="8" y="2633384"/>
                </a:cubicBezTo>
                <a:cubicBezTo>
                  <a:pt x="-300" y="2435510"/>
                  <a:pt x="7340" y="2380496"/>
                  <a:pt x="58213" y="2214284"/>
                </a:cubicBezTo>
                <a:cubicBezTo>
                  <a:pt x="101072" y="2074256"/>
                  <a:pt x="185334" y="1894279"/>
                  <a:pt x="270692" y="1760447"/>
                </a:cubicBezTo>
                <a:cubicBezTo>
                  <a:pt x="307792" y="1702279"/>
                  <a:pt x="324424" y="1680508"/>
                  <a:pt x="339417" y="1676636"/>
                </a:cubicBezTo>
                <a:close/>
                <a:moveTo>
                  <a:pt x="3754737" y="7"/>
                </a:moveTo>
                <a:cubicBezTo>
                  <a:pt x="3872742" y="-181"/>
                  <a:pt x="4015443" y="3492"/>
                  <a:pt x="4204155" y="10991"/>
                </a:cubicBezTo>
                <a:cubicBezTo>
                  <a:pt x="4367399" y="17479"/>
                  <a:pt x="4473081" y="29436"/>
                  <a:pt x="4653648" y="61847"/>
                </a:cubicBezTo>
                <a:cubicBezTo>
                  <a:pt x="4706036" y="71251"/>
                  <a:pt x="4766043" y="81625"/>
                  <a:pt x="4786998" y="84901"/>
                </a:cubicBezTo>
                <a:cubicBezTo>
                  <a:pt x="4916080" y="105080"/>
                  <a:pt x="5521768" y="304784"/>
                  <a:pt x="5668977" y="375704"/>
                </a:cubicBezTo>
                <a:cubicBezTo>
                  <a:pt x="5915000" y="494226"/>
                  <a:pt x="6185065" y="701636"/>
                  <a:pt x="6351440" y="899834"/>
                </a:cubicBezTo>
                <a:cubicBezTo>
                  <a:pt x="6599970" y="1195901"/>
                  <a:pt x="6698052" y="1429354"/>
                  <a:pt x="6769120" y="1893976"/>
                </a:cubicBezTo>
                <a:cubicBezTo>
                  <a:pt x="6805530" y="2132011"/>
                  <a:pt x="6768885" y="2427488"/>
                  <a:pt x="6676677" y="2639358"/>
                </a:cubicBezTo>
                <a:cubicBezTo>
                  <a:pt x="6588009" y="2843096"/>
                  <a:pt x="6480300" y="3055773"/>
                  <a:pt x="6412782" y="3160434"/>
                </a:cubicBezTo>
                <a:cubicBezTo>
                  <a:pt x="6368350" y="3229310"/>
                  <a:pt x="6221293" y="3425890"/>
                  <a:pt x="6165769" y="3490634"/>
                </a:cubicBezTo>
                <a:cubicBezTo>
                  <a:pt x="5964533" y="3725285"/>
                  <a:pt x="5882095" y="3811770"/>
                  <a:pt x="5798917" y="3875497"/>
                </a:cubicBezTo>
                <a:cubicBezTo>
                  <a:pt x="5506991" y="4099153"/>
                  <a:pt x="5448921" y="4142121"/>
                  <a:pt x="5333098" y="4220168"/>
                </a:cubicBezTo>
                <a:cubicBezTo>
                  <a:pt x="5216860" y="4298494"/>
                  <a:pt x="5142500" y="4342869"/>
                  <a:pt x="4926698" y="4462690"/>
                </a:cubicBezTo>
                <a:cubicBezTo>
                  <a:pt x="4804751" y="4530400"/>
                  <a:pt x="4634103" y="4610840"/>
                  <a:pt x="4463148" y="4681198"/>
                </a:cubicBezTo>
                <a:cubicBezTo>
                  <a:pt x="4321656" y="4739431"/>
                  <a:pt x="4057548" y="4834533"/>
                  <a:pt x="3961498" y="4861836"/>
                </a:cubicBezTo>
                <a:cubicBezTo>
                  <a:pt x="3919588" y="4873750"/>
                  <a:pt x="3851008" y="4893894"/>
                  <a:pt x="3809098" y="4906602"/>
                </a:cubicBezTo>
                <a:cubicBezTo>
                  <a:pt x="3767188" y="4919309"/>
                  <a:pt x="3704323" y="4936140"/>
                  <a:pt x="3669398" y="4944004"/>
                </a:cubicBezTo>
                <a:cubicBezTo>
                  <a:pt x="3634473" y="4951868"/>
                  <a:pt x="3577323" y="4966366"/>
                  <a:pt x="3542398" y="4976221"/>
                </a:cubicBezTo>
                <a:cubicBezTo>
                  <a:pt x="3451349" y="5001914"/>
                  <a:pt x="3177807" y="5053063"/>
                  <a:pt x="2970898" y="5083086"/>
                </a:cubicBezTo>
                <a:cubicBezTo>
                  <a:pt x="2873108" y="5097275"/>
                  <a:pt x="2744228" y="5117670"/>
                  <a:pt x="2684498" y="5128407"/>
                </a:cubicBezTo>
                <a:cubicBezTo>
                  <a:pt x="2578199" y="5147517"/>
                  <a:pt x="2141366" y="5164719"/>
                  <a:pt x="1814222" y="5162680"/>
                </a:cubicBezTo>
                <a:cubicBezTo>
                  <a:pt x="1574340" y="5161184"/>
                  <a:pt x="1398403" y="5112836"/>
                  <a:pt x="1248007" y="5007082"/>
                </a:cubicBezTo>
                <a:cubicBezTo>
                  <a:pt x="1229422" y="4994014"/>
                  <a:pt x="1204272" y="4957286"/>
                  <a:pt x="1192120" y="4925464"/>
                </a:cubicBezTo>
                <a:cubicBezTo>
                  <a:pt x="1173045" y="4875517"/>
                  <a:pt x="1172116" y="4858261"/>
                  <a:pt x="1185327" y="4799228"/>
                </a:cubicBezTo>
                <a:cubicBezTo>
                  <a:pt x="1193744" y="4761618"/>
                  <a:pt x="1208892" y="4723991"/>
                  <a:pt x="1218989" y="4715610"/>
                </a:cubicBezTo>
                <a:cubicBezTo>
                  <a:pt x="1229086" y="4707230"/>
                  <a:pt x="1237348" y="4694892"/>
                  <a:pt x="1237348" y="4688191"/>
                </a:cubicBezTo>
                <a:cubicBezTo>
                  <a:pt x="1237348" y="4674728"/>
                  <a:pt x="1307797" y="4560231"/>
                  <a:pt x="1341019" y="4519701"/>
                </a:cubicBezTo>
                <a:cubicBezTo>
                  <a:pt x="1458410" y="4376487"/>
                  <a:pt x="1549424" y="4278412"/>
                  <a:pt x="1563324" y="4280151"/>
                </a:cubicBezTo>
                <a:cubicBezTo>
                  <a:pt x="1572632" y="4281315"/>
                  <a:pt x="1580248" y="4276756"/>
                  <a:pt x="1580248" y="4270019"/>
                </a:cubicBezTo>
                <a:cubicBezTo>
                  <a:pt x="1580248" y="4240480"/>
                  <a:pt x="1671187" y="4131476"/>
                  <a:pt x="2023164" y="3739117"/>
                </a:cubicBezTo>
                <a:cubicBezTo>
                  <a:pt x="2095636" y="3658332"/>
                  <a:pt x="2172808" y="3572231"/>
                  <a:pt x="2194659" y="3547784"/>
                </a:cubicBezTo>
                <a:cubicBezTo>
                  <a:pt x="2216509" y="3523337"/>
                  <a:pt x="2294199" y="3437612"/>
                  <a:pt x="2367304" y="3357284"/>
                </a:cubicBezTo>
                <a:cubicBezTo>
                  <a:pt x="2440408" y="3276956"/>
                  <a:pt x="2506110" y="3204653"/>
                  <a:pt x="2513309" y="3196609"/>
                </a:cubicBezTo>
                <a:cubicBezTo>
                  <a:pt x="2520508" y="3188565"/>
                  <a:pt x="2552115" y="3154093"/>
                  <a:pt x="2583548" y="3120004"/>
                </a:cubicBezTo>
                <a:cubicBezTo>
                  <a:pt x="2825184" y="2857947"/>
                  <a:pt x="2897985" y="2777722"/>
                  <a:pt x="2920269" y="2748951"/>
                </a:cubicBezTo>
                <a:cubicBezTo>
                  <a:pt x="2934332" y="2730792"/>
                  <a:pt x="2971497" y="2690217"/>
                  <a:pt x="3002855" y="2658784"/>
                </a:cubicBezTo>
                <a:cubicBezTo>
                  <a:pt x="3062950" y="2598549"/>
                  <a:pt x="3306758" y="2335981"/>
                  <a:pt x="3391098" y="2240669"/>
                </a:cubicBezTo>
                <a:cubicBezTo>
                  <a:pt x="3418433" y="2209778"/>
                  <a:pt x="3463658" y="2160683"/>
                  <a:pt x="3491598" y="2131569"/>
                </a:cubicBezTo>
                <a:cubicBezTo>
                  <a:pt x="3547254" y="2073572"/>
                  <a:pt x="3768555" y="1833913"/>
                  <a:pt x="3809098" y="1787729"/>
                </a:cubicBezTo>
                <a:cubicBezTo>
                  <a:pt x="3823068" y="1771815"/>
                  <a:pt x="3905936" y="1681375"/>
                  <a:pt x="3993248" y="1586749"/>
                </a:cubicBezTo>
                <a:lnTo>
                  <a:pt x="4151998" y="1414703"/>
                </a:lnTo>
                <a:lnTo>
                  <a:pt x="4700523" y="1420794"/>
                </a:lnTo>
                <a:cubicBezTo>
                  <a:pt x="5022089" y="1424364"/>
                  <a:pt x="5252102" y="1431824"/>
                  <a:pt x="5256428" y="1438824"/>
                </a:cubicBezTo>
                <a:cubicBezTo>
                  <a:pt x="5260487" y="1445391"/>
                  <a:pt x="5242410" y="1469679"/>
                  <a:pt x="5216258" y="1492799"/>
                </a:cubicBezTo>
                <a:cubicBezTo>
                  <a:pt x="5190105" y="1515918"/>
                  <a:pt x="5111409" y="1600556"/>
                  <a:pt x="5041376" y="1680884"/>
                </a:cubicBezTo>
                <a:cubicBezTo>
                  <a:pt x="4971344" y="1761212"/>
                  <a:pt x="4910844" y="1829792"/>
                  <a:pt x="4906933" y="1833284"/>
                </a:cubicBezTo>
                <a:cubicBezTo>
                  <a:pt x="4903021" y="1836776"/>
                  <a:pt x="4869205" y="1882257"/>
                  <a:pt x="4831788" y="1934351"/>
                </a:cubicBezTo>
                <a:cubicBezTo>
                  <a:pt x="4794370" y="1986446"/>
                  <a:pt x="4743267" y="2046245"/>
                  <a:pt x="4718226" y="2067238"/>
                </a:cubicBezTo>
                <a:cubicBezTo>
                  <a:pt x="4670037" y="2107638"/>
                  <a:pt x="4605862" y="2176848"/>
                  <a:pt x="4481826" y="2322184"/>
                </a:cubicBezTo>
                <a:cubicBezTo>
                  <a:pt x="4385718" y="2434795"/>
                  <a:pt x="4338049" y="2489065"/>
                  <a:pt x="4298048" y="2531410"/>
                </a:cubicBezTo>
                <a:cubicBezTo>
                  <a:pt x="4280586" y="2549895"/>
                  <a:pt x="4234865" y="2601123"/>
                  <a:pt x="4196448" y="2645250"/>
                </a:cubicBezTo>
                <a:cubicBezTo>
                  <a:pt x="4158031" y="2689376"/>
                  <a:pt x="4120860" y="2731904"/>
                  <a:pt x="4113848" y="2739757"/>
                </a:cubicBezTo>
                <a:cubicBezTo>
                  <a:pt x="4000734" y="2866421"/>
                  <a:pt x="3846994" y="3049086"/>
                  <a:pt x="3845180" y="3058973"/>
                </a:cubicBezTo>
                <a:cubicBezTo>
                  <a:pt x="3843885" y="3066034"/>
                  <a:pt x="3820949" y="3092459"/>
                  <a:pt x="3794211" y="3117696"/>
                </a:cubicBezTo>
                <a:cubicBezTo>
                  <a:pt x="3767474" y="3142932"/>
                  <a:pt x="3671650" y="3248597"/>
                  <a:pt x="3581270" y="3352507"/>
                </a:cubicBezTo>
                <a:cubicBezTo>
                  <a:pt x="3490889" y="3456417"/>
                  <a:pt x="3413503" y="3544292"/>
                  <a:pt x="3409300" y="3547784"/>
                </a:cubicBezTo>
                <a:cubicBezTo>
                  <a:pt x="3405097" y="3551276"/>
                  <a:pt x="3345440" y="3619856"/>
                  <a:pt x="3276727" y="3700184"/>
                </a:cubicBezTo>
                <a:cubicBezTo>
                  <a:pt x="3208015" y="3780512"/>
                  <a:pt x="3128230" y="3871952"/>
                  <a:pt x="3099428" y="3903384"/>
                </a:cubicBezTo>
                <a:cubicBezTo>
                  <a:pt x="3034018" y="3974767"/>
                  <a:pt x="2837548" y="4227243"/>
                  <a:pt x="2837548" y="4239917"/>
                </a:cubicBezTo>
                <a:cubicBezTo>
                  <a:pt x="2837548" y="4248885"/>
                  <a:pt x="2919051" y="4240116"/>
                  <a:pt x="3199498" y="4200975"/>
                </a:cubicBezTo>
                <a:cubicBezTo>
                  <a:pt x="3269348" y="4191226"/>
                  <a:pt x="3374877" y="4177291"/>
                  <a:pt x="3434007" y="4170007"/>
                </a:cubicBezTo>
                <a:cubicBezTo>
                  <a:pt x="3493137" y="4162724"/>
                  <a:pt x="3561717" y="4148002"/>
                  <a:pt x="3586407" y="4137293"/>
                </a:cubicBezTo>
                <a:cubicBezTo>
                  <a:pt x="3611097" y="4126583"/>
                  <a:pt x="3659873" y="4110145"/>
                  <a:pt x="3694798" y="4100763"/>
                </a:cubicBezTo>
                <a:cubicBezTo>
                  <a:pt x="3801134" y="4072200"/>
                  <a:pt x="3979002" y="4030384"/>
                  <a:pt x="3994164" y="4030384"/>
                </a:cubicBezTo>
                <a:cubicBezTo>
                  <a:pt x="4002027" y="4030384"/>
                  <a:pt x="4023610" y="4019774"/>
                  <a:pt x="4042129" y="4006806"/>
                </a:cubicBezTo>
                <a:cubicBezTo>
                  <a:pt x="4060647" y="3993837"/>
                  <a:pt x="4147236" y="3955641"/>
                  <a:pt x="4234548" y="3921925"/>
                </a:cubicBezTo>
                <a:cubicBezTo>
                  <a:pt x="4593607" y="3783273"/>
                  <a:pt x="4809211" y="3670171"/>
                  <a:pt x="5002898" y="3518862"/>
                </a:cubicBezTo>
                <a:cubicBezTo>
                  <a:pt x="5009883" y="3513405"/>
                  <a:pt x="5067565" y="3476073"/>
                  <a:pt x="5131080" y="3435901"/>
                </a:cubicBezTo>
                <a:cubicBezTo>
                  <a:pt x="5194596" y="3395729"/>
                  <a:pt x="5293720" y="3323847"/>
                  <a:pt x="5351356" y="3276163"/>
                </a:cubicBezTo>
                <a:cubicBezTo>
                  <a:pt x="5483879" y="3166524"/>
                  <a:pt x="5734547" y="2895775"/>
                  <a:pt x="5811244" y="2779434"/>
                </a:cubicBezTo>
                <a:cubicBezTo>
                  <a:pt x="5843478" y="2730539"/>
                  <a:pt x="5890093" y="2660539"/>
                  <a:pt x="5914835" y="2623878"/>
                </a:cubicBezTo>
                <a:cubicBezTo>
                  <a:pt x="5960330" y="2556465"/>
                  <a:pt x="6004362" y="2425544"/>
                  <a:pt x="6046181" y="2233334"/>
                </a:cubicBezTo>
                <a:cubicBezTo>
                  <a:pt x="6062404" y="2158771"/>
                  <a:pt x="6068231" y="2074281"/>
                  <a:pt x="6068078" y="1915834"/>
                </a:cubicBezTo>
                <a:cubicBezTo>
                  <a:pt x="6067882" y="1712760"/>
                  <a:pt x="6065770" y="1693898"/>
                  <a:pt x="6032517" y="1598334"/>
                </a:cubicBezTo>
                <a:cubicBezTo>
                  <a:pt x="5940450" y="1333733"/>
                  <a:pt x="5761130" y="1121219"/>
                  <a:pt x="5462130" y="922362"/>
                </a:cubicBezTo>
                <a:cubicBezTo>
                  <a:pt x="5152083" y="716158"/>
                  <a:pt x="4843840" y="594748"/>
                  <a:pt x="4499926" y="543373"/>
                </a:cubicBezTo>
                <a:cubicBezTo>
                  <a:pt x="4437569" y="534058"/>
                  <a:pt x="4382320" y="523822"/>
                  <a:pt x="4377151" y="520628"/>
                </a:cubicBezTo>
                <a:cubicBezTo>
                  <a:pt x="4371981" y="517433"/>
                  <a:pt x="4256343" y="502126"/>
                  <a:pt x="4120175" y="486612"/>
                </a:cubicBezTo>
                <a:cubicBezTo>
                  <a:pt x="3890892" y="460488"/>
                  <a:pt x="3856645" y="459542"/>
                  <a:pt x="3656698" y="473803"/>
                </a:cubicBezTo>
                <a:cubicBezTo>
                  <a:pt x="3537953" y="482273"/>
                  <a:pt x="3362137" y="503222"/>
                  <a:pt x="3265996" y="520358"/>
                </a:cubicBezTo>
                <a:cubicBezTo>
                  <a:pt x="3169855" y="537493"/>
                  <a:pt x="3024122" y="563314"/>
                  <a:pt x="2942146" y="577737"/>
                </a:cubicBezTo>
                <a:cubicBezTo>
                  <a:pt x="2680417" y="623787"/>
                  <a:pt x="2668790" y="626819"/>
                  <a:pt x="2342248" y="734184"/>
                </a:cubicBezTo>
                <a:cubicBezTo>
                  <a:pt x="2061159" y="826604"/>
                  <a:pt x="1803457" y="932347"/>
                  <a:pt x="1633131" y="1025157"/>
                </a:cubicBezTo>
                <a:cubicBezTo>
                  <a:pt x="1560934" y="1064497"/>
                  <a:pt x="1495733" y="1096684"/>
                  <a:pt x="1488240" y="1096684"/>
                </a:cubicBezTo>
                <a:cubicBezTo>
                  <a:pt x="1480747" y="1096684"/>
                  <a:pt x="1431233" y="1074546"/>
                  <a:pt x="1378208" y="1047488"/>
                </a:cubicBezTo>
                <a:cubicBezTo>
                  <a:pt x="1259606" y="986968"/>
                  <a:pt x="1163705" y="954784"/>
                  <a:pt x="1127262" y="963271"/>
                </a:cubicBezTo>
                <a:cubicBezTo>
                  <a:pt x="1091558" y="971586"/>
                  <a:pt x="1059548" y="958978"/>
                  <a:pt x="1059548" y="936600"/>
                </a:cubicBezTo>
                <a:cubicBezTo>
                  <a:pt x="1059548" y="922884"/>
                  <a:pt x="1313201" y="741084"/>
                  <a:pt x="1332338" y="741084"/>
                </a:cubicBezTo>
                <a:cubicBezTo>
                  <a:pt x="1334754" y="741084"/>
                  <a:pt x="1364376" y="718103"/>
                  <a:pt x="1398165" y="690015"/>
                </a:cubicBezTo>
                <a:cubicBezTo>
                  <a:pt x="1471005" y="629464"/>
                  <a:pt x="1876028" y="424271"/>
                  <a:pt x="2075548" y="346838"/>
                </a:cubicBezTo>
                <a:cubicBezTo>
                  <a:pt x="2202695" y="297493"/>
                  <a:pt x="2350783" y="243392"/>
                  <a:pt x="2386698" y="233165"/>
                </a:cubicBezTo>
                <a:cubicBezTo>
                  <a:pt x="2407653" y="227199"/>
                  <a:pt x="2447658" y="215897"/>
                  <a:pt x="2475598" y="208052"/>
                </a:cubicBezTo>
                <a:cubicBezTo>
                  <a:pt x="2503538" y="200206"/>
                  <a:pt x="2537828" y="188767"/>
                  <a:pt x="2551798" y="182631"/>
                </a:cubicBezTo>
                <a:cubicBezTo>
                  <a:pt x="2605227" y="159167"/>
                  <a:pt x="3026120" y="65020"/>
                  <a:pt x="3186798" y="40593"/>
                </a:cubicBezTo>
                <a:cubicBezTo>
                  <a:pt x="3228708" y="34221"/>
                  <a:pt x="3348723" y="21437"/>
                  <a:pt x="3453498" y="12184"/>
                </a:cubicBezTo>
                <a:cubicBezTo>
                  <a:pt x="3543424" y="4242"/>
                  <a:pt x="3636732" y="194"/>
                  <a:pt x="375473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B9707BC-E924-42E3-AB05-1D3F098CAB36}"/>
              </a:ext>
            </a:extLst>
          </p:cNvPr>
          <p:cNvSpPr/>
          <p:nvPr userDrawn="1"/>
        </p:nvSpPr>
        <p:spPr>
          <a:xfrm>
            <a:off x="695107" y="2763687"/>
            <a:ext cx="170559" cy="62390"/>
          </a:xfrm>
          <a:custGeom>
            <a:avLst/>
            <a:gdLst/>
            <a:ahLst/>
            <a:cxnLst/>
            <a:rect l="0" t="0" r="0" b="0"/>
            <a:pathLst>
              <a:path w="3582312" h="1310397">
                <a:moveTo>
                  <a:pt x="29855" y="5319"/>
                </a:moveTo>
                <a:cubicBezTo>
                  <a:pt x="8900" y="10781"/>
                  <a:pt x="0" y="144214"/>
                  <a:pt x="14395" y="237094"/>
                </a:cubicBezTo>
                <a:cubicBezTo>
                  <a:pt x="41882" y="414442"/>
                  <a:pt x="185104" y="614437"/>
                  <a:pt x="374899" y="740503"/>
                </a:cubicBezTo>
                <a:cubicBezTo>
                  <a:pt x="468032" y="802363"/>
                  <a:pt x="638400" y="885490"/>
                  <a:pt x="796186" y="946060"/>
                </a:cubicBezTo>
                <a:cubicBezTo>
                  <a:pt x="1026656" y="1034531"/>
                  <a:pt x="1428615" y="1153440"/>
                  <a:pt x="1535481" y="1164761"/>
                </a:cubicBezTo>
                <a:cubicBezTo>
                  <a:pt x="1568924" y="1168304"/>
                  <a:pt x="1662547" y="1185264"/>
                  <a:pt x="1743534" y="1202449"/>
                </a:cubicBezTo>
                <a:cubicBezTo>
                  <a:pt x="1824521" y="1219635"/>
                  <a:pt x="1953108" y="1239304"/>
                  <a:pt x="2029284" y="1246158"/>
                </a:cubicBezTo>
                <a:cubicBezTo>
                  <a:pt x="2354350" y="1275407"/>
                  <a:pt x="2499611" y="1285979"/>
                  <a:pt x="2739286" y="1297833"/>
                </a:cubicBezTo>
                <a:lnTo>
                  <a:pt x="2993286" y="1310396"/>
                </a:lnTo>
                <a:lnTo>
                  <a:pt x="3281586" y="1021395"/>
                </a:lnTo>
                <a:cubicBezTo>
                  <a:pt x="3440151" y="862444"/>
                  <a:pt x="3573025" y="725250"/>
                  <a:pt x="3576861" y="716519"/>
                </a:cubicBezTo>
                <a:cubicBezTo>
                  <a:pt x="3582311" y="704117"/>
                  <a:pt x="3503969" y="699067"/>
                  <a:pt x="3218711" y="693437"/>
                </a:cubicBezTo>
                <a:cubicBezTo>
                  <a:pt x="3017892" y="689473"/>
                  <a:pt x="2836441" y="684319"/>
                  <a:pt x="2815486" y="681984"/>
                </a:cubicBezTo>
                <a:cubicBezTo>
                  <a:pt x="2794531" y="679648"/>
                  <a:pt x="2703091" y="674196"/>
                  <a:pt x="2612286" y="669868"/>
                </a:cubicBezTo>
                <a:cubicBezTo>
                  <a:pt x="1611176" y="622147"/>
                  <a:pt x="707600" y="398662"/>
                  <a:pt x="143663" y="59294"/>
                </a:cubicBezTo>
                <a:cubicBezTo>
                  <a:pt x="132056" y="52309"/>
                  <a:pt x="107508" y="36593"/>
                  <a:pt x="89112" y="24369"/>
                </a:cubicBezTo>
                <a:cubicBezTo>
                  <a:pt x="54481" y="1358"/>
                  <a:pt x="50259" y="0"/>
                  <a:pt x="29855" y="5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34E5A41-FB59-4DE9-9673-823099174CDC}"/>
              </a:ext>
            </a:extLst>
          </p:cNvPr>
          <p:cNvSpPr/>
          <p:nvPr userDrawn="1"/>
        </p:nvSpPr>
        <p:spPr>
          <a:xfrm>
            <a:off x="697855" y="2794627"/>
            <a:ext cx="134485" cy="65346"/>
          </a:xfrm>
          <a:custGeom>
            <a:avLst/>
            <a:gdLst/>
            <a:ahLst/>
            <a:cxnLst/>
            <a:rect l="0" t="0" r="0" b="0"/>
            <a:pathLst>
              <a:path w="2824627" h="1372491">
                <a:moveTo>
                  <a:pt x="60949" y="34925"/>
                </a:moveTo>
                <a:cubicBezTo>
                  <a:pt x="0" y="191407"/>
                  <a:pt x="63022" y="424046"/>
                  <a:pt x="208462" y="579453"/>
                </a:cubicBezTo>
                <a:cubicBezTo>
                  <a:pt x="350888" y="731640"/>
                  <a:pt x="577290" y="871490"/>
                  <a:pt x="913515" y="1014971"/>
                </a:cubicBezTo>
                <a:cubicBezTo>
                  <a:pt x="1212069" y="1142376"/>
                  <a:pt x="1686135" y="1263541"/>
                  <a:pt x="2257658" y="1358517"/>
                </a:cubicBezTo>
                <a:lnTo>
                  <a:pt x="2341741" y="1372490"/>
                </a:lnTo>
                <a:lnTo>
                  <a:pt x="2403708" y="1286363"/>
                </a:lnTo>
                <a:cubicBezTo>
                  <a:pt x="2437790" y="1238993"/>
                  <a:pt x="2483581" y="1180214"/>
                  <a:pt x="2505466" y="1155743"/>
                </a:cubicBezTo>
                <a:cubicBezTo>
                  <a:pt x="2536030" y="1121566"/>
                  <a:pt x="2784555" y="840421"/>
                  <a:pt x="2820960" y="798837"/>
                </a:cubicBezTo>
                <a:cubicBezTo>
                  <a:pt x="2824626" y="794650"/>
                  <a:pt x="2686179" y="784788"/>
                  <a:pt x="2513300" y="776922"/>
                </a:cubicBezTo>
                <a:cubicBezTo>
                  <a:pt x="2056693" y="756145"/>
                  <a:pt x="1854310" y="740505"/>
                  <a:pt x="1747438" y="717737"/>
                </a:cubicBezTo>
                <a:cubicBezTo>
                  <a:pt x="1695428" y="706657"/>
                  <a:pt x="1592867" y="686191"/>
                  <a:pt x="1519525" y="672259"/>
                </a:cubicBezTo>
                <a:cubicBezTo>
                  <a:pt x="1288738" y="628415"/>
                  <a:pt x="1120401" y="585457"/>
                  <a:pt x="1003720" y="540629"/>
                </a:cubicBezTo>
                <a:cubicBezTo>
                  <a:pt x="588036" y="380926"/>
                  <a:pt x="354113" y="251333"/>
                  <a:pt x="172820" y="80311"/>
                </a:cubicBezTo>
                <a:cubicBezTo>
                  <a:pt x="125996" y="36140"/>
                  <a:pt x="84731" y="0"/>
                  <a:pt x="81119" y="0"/>
                </a:cubicBezTo>
                <a:cubicBezTo>
                  <a:pt x="77507" y="0"/>
                  <a:pt x="68430" y="15716"/>
                  <a:pt x="60949" y="34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C1D73E48-6299-4F82-8FF5-925755D89907}"/>
              </a:ext>
            </a:extLst>
          </p:cNvPr>
          <p:cNvSpPr/>
          <p:nvPr userDrawn="1"/>
        </p:nvSpPr>
        <p:spPr>
          <a:xfrm>
            <a:off x="707065" y="2827883"/>
            <a:ext cx="96393" cy="59201"/>
          </a:xfrm>
          <a:custGeom>
            <a:avLst/>
            <a:gdLst/>
            <a:ahLst/>
            <a:cxnLst/>
            <a:rect l="0" t="0" r="0" b="0"/>
            <a:pathLst>
              <a:path w="2024581" h="1243420">
                <a:moveTo>
                  <a:pt x="11712" y="75492"/>
                </a:moveTo>
                <a:cubicBezTo>
                  <a:pt x="0" y="176400"/>
                  <a:pt x="3068" y="210626"/>
                  <a:pt x="30558" y="285750"/>
                </a:cubicBezTo>
                <a:cubicBezTo>
                  <a:pt x="95469" y="463138"/>
                  <a:pt x="262474" y="669025"/>
                  <a:pt x="437080" y="786919"/>
                </a:cubicBezTo>
                <a:cubicBezTo>
                  <a:pt x="680653" y="951380"/>
                  <a:pt x="1057538" y="1105276"/>
                  <a:pt x="1427680" y="1191419"/>
                </a:cubicBezTo>
                <a:cubicBezTo>
                  <a:pt x="1487052" y="1205237"/>
                  <a:pt x="1557118" y="1222724"/>
                  <a:pt x="1583382" y="1230279"/>
                </a:cubicBezTo>
                <a:cubicBezTo>
                  <a:pt x="1629058" y="1243419"/>
                  <a:pt x="1632486" y="1242234"/>
                  <a:pt x="1662258" y="1203033"/>
                </a:cubicBezTo>
                <a:cubicBezTo>
                  <a:pt x="1679377" y="1180492"/>
                  <a:pt x="1767902" y="1082588"/>
                  <a:pt x="1858982" y="985467"/>
                </a:cubicBezTo>
                <a:cubicBezTo>
                  <a:pt x="1950061" y="888347"/>
                  <a:pt x="2024580" y="803871"/>
                  <a:pt x="2024580" y="797744"/>
                </a:cubicBezTo>
                <a:cubicBezTo>
                  <a:pt x="2024580" y="776602"/>
                  <a:pt x="1979565" y="764975"/>
                  <a:pt x="1815030" y="743619"/>
                </a:cubicBezTo>
                <a:cubicBezTo>
                  <a:pt x="1299818" y="676743"/>
                  <a:pt x="940342" y="579252"/>
                  <a:pt x="593463" y="412326"/>
                </a:cubicBezTo>
                <a:cubicBezTo>
                  <a:pt x="439123" y="338054"/>
                  <a:pt x="290142" y="233237"/>
                  <a:pt x="156434" y="104850"/>
                </a:cubicBezTo>
                <a:cubicBezTo>
                  <a:pt x="96377" y="47182"/>
                  <a:pt x="41217" y="0"/>
                  <a:pt x="33856" y="0"/>
                </a:cubicBezTo>
                <a:cubicBezTo>
                  <a:pt x="26496" y="0"/>
                  <a:pt x="16531" y="33971"/>
                  <a:pt x="11712" y="75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E5FA5F24-1FA0-417E-97DD-2AEFDC4652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2379" y="2652704"/>
            <a:ext cx="1700612" cy="288203"/>
          </a:xfrm>
          <a:prstGeom prst="rect">
            <a:avLst/>
          </a:prstGeom>
        </p:spPr>
      </p:pic>
      <p:sp>
        <p:nvSpPr>
          <p:cNvPr id="22" name="PA-任意多边形 46">
            <a:extLst>
              <a:ext uri="{FF2B5EF4-FFF2-40B4-BE49-F238E27FC236}">
                <a16:creationId xmlns:a16="http://schemas.microsoft.com/office/drawing/2014/main" id="{343564A4-5E26-41DD-BFCD-CE7F99C71C0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330746" y="2982691"/>
            <a:ext cx="1804827" cy="80258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0D1864A-8438-4A0D-BC5B-D42EADFB11E8}"/>
              </a:ext>
            </a:extLst>
          </p:cNvPr>
          <p:cNvCxnSpPr>
            <a:cxnSpLocks/>
          </p:cNvCxnSpPr>
          <p:nvPr userDrawn="1"/>
        </p:nvCxnSpPr>
        <p:spPr>
          <a:xfrm flipH="1">
            <a:off x="580708" y="2379345"/>
            <a:ext cx="255841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154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7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导页_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32E317-350B-457D-B611-3636A2A116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FA40C7C-4C42-44EA-A856-0C37398729C0}"/>
              </a:ext>
            </a:extLst>
          </p:cNvPr>
          <p:cNvSpPr/>
          <p:nvPr userDrawn="1"/>
        </p:nvSpPr>
        <p:spPr>
          <a:xfrm>
            <a:off x="1019174" y="1304925"/>
            <a:ext cx="10080625" cy="421163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0CD867-DEE2-436E-AB42-725EFA5C505E}"/>
              </a:ext>
            </a:extLst>
          </p:cNvPr>
          <p:cNvSpPr/>
          <p:nvPr userDrawn="1"/>
        </p:nvSpPr>
        <p:spPr>
          <a:xfrm>
            <a:off x="1019175" y="5470844"/>
            <a:ext cx="1008062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6A05CD-8846-49B4-82C2-FFA4DFFCB694}"/>
              </a:ext>
            </a:extLst>
          </p:cNvPr>
          <p:cNvSpPr/>
          <p:nvPr userDrawn="1"/>
        </p:nvSpPr>
        <p:spPr>
          <a:xfrm>
            <a:off x="-11112" y="6200775"/>
            <a:ext cx="12192000" cy="6707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BA4D825-C55A-4CE9-AB97-EE4D502C808F}"/>
              </a:ext>
            </a:extLst>
          </p:cNvPr>
          <p:cNvCxnSpPr>
            <a:cxnSpLocks/>
          </p:cNvCxnSpPr>
          <p:nvPr userDrawn="1"/>
        </p:nvCxnSpPr>
        <p:spPr>
          <a:xfrm flipV="1">
            <a:off x="1594339" y="3212123"/>
            <a:ext cx="90033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22D1F9E-5827-4FF4-9E85-E42026532852}"/>
              </a:ext>
            </a:extLst>
          </p:cNvPr>
          <p:cNvCxnSpPr>
            <a:cxnSpLocks/>
          </p:cNvCxnSpPr>
          <p:nvPr userDrawn="1"/>
        </p:nvCxnSpPr>
        <p:spPr>
          <a:xfrm>
            <a:off x="192088" y="6307225"/>
            <a:ext cx="11807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9B490D1-791B-4685-B885-C7DD4D62392A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3CB067E2-860A-4801-9B4E-9BCC4D473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9338" y="6352618"/>
            <a:ext cx="1453300" cy="246291"/>
          </a:xfrm>
          <a:prstGeom prst="rect">
            <a:avLst/>
          </a:prstGeom>
        </p:spPr>
      </p:pic>
      <p:sp>
        <p:nvSpPr>
          <p:cNvPr id="11" name="PA-任意多边形 46">
            <a:extLst>
              <a:ext uri="{FF2B5EF4-FFF2-40B4-BE49-F238E27FC236}">
                <a16:creationId xmlns:a16="http://schemas.microsoft.com/office/drawing/2014/main" id="{AD5D053E-C718-4CA5-A8BA-6E3839383C0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724075" y="6627517"/>
            <a:ext cx="1235722" cy="54951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989886C-78E8-4F21-846D-664205777FA3}"/>
              </a:ext>
            </a:extLst>
          </p:cNvPr>
          <p:cNvCxnSpPr>
            <a:cxnSpLocks/>
          </p:cNvCxnSpPr>
          <p:nvPr userDrawn="1"/>
        </p:nvCxnSpPr>
        <p:spPr>
          <a:xfrm>
            <a:off x="192088" y="6751149"/>
            <a:ext cx="11807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FC047D1-C2A2-4000-99D6-5FE8D547E79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070123" y="6307016"/>
            <a:ext cx="0" cy="45719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: 空心 13">
            <a:extLst>
              <a:ext uri="{FF2B5EF4-FFF2-40B4-BE49-F238E27FC236}">
                <a16:creationId xmlns:a16="http://schemas.microsoft.com/office/drawing/2014/main" id="{B5D5311D-A346-448C-A360-43B91A607E90}"/>
              </a:ext>
            </a:extLst>
          </p:cNvPr>
          <p:cNvSpPr/>
          <p:nvPr userDrawn="1"/>
        </p:nvSpPr>
        <p:spPr>
          <a:xfrm>
            <a:off x="10221294" y="6382048"/>
            <a:ext cx="313636" cy="313636"/>
          </a:xfrm>
          <a:prstGeom prst="donut">
            <a:avLst>
              <a:gd name="adj" fmla="val 12736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圆: 空心 14">
            <a:extLst>
              <a:ext uri="{FF2B5EF4-FFF2-40B4-BE49-F238E27FC236}">
                <a16:creationId xmlns:a16="http://schemas.microsoft.com/office/drawing/2014/main" id="{E9D798DB-D180-4B3D-8AC7-E611B89DD832}"/>
              </a:ext>
            </a:extLst>
          </p:cNvPr>
          <p:cNvSpPr/>
          <p:nvPr userDrawn="1"/>
        </p:nvSpPr>
        <p:spPr>
          <a:xfrm>
            <a:off x="10216667" y="6377421"/>
            <a:ext cx="322890" cy="322890"/>
          </a:xfrm>
          <a:prstGeom prst="donut">
            <a:avLst>
              <a:gd name="adj" fmla="val 1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C0C079B-8323-468F-B776-D3BBBFC475B5}"/>
              </a:ext>
            </a:extLst>
          </p:cNvPr>
          <p:cNvSpPr/>
          <p:nvPr userDrawn="1"/>
        </p:nvSpPr>
        <p:spPr>
          <a:xfrm>
            <a:off x="10257325" y="6613205"/>
            <a:ext cx="235538" cy="74844"/>
          </a:xfrm>
          <a:custGeom>
            <a:avLst/>
            <a:gdLst>
              <a:gd name="connsiteX0" fmla="*/ 3876060 w 9552493"/>
              <a:gd name="connsiteY0" fmla="*/ 2343674 h 3035383"/>
              <a:gd name="connsiteX1" fmla="*/ 3876060 w 9552493"/>
              <a:gd name="connsiteY1" fmla="*/ 2398707 h 3035383"/>
              <a:gd name="connsiteX2" fmla="*/ 3905693 w 9552493"/>
              <a:gd name="connsiteY2" fmla="*/ 2398707 h 3035383"/>
              <a:gd name="connsiteX3" fmla="*/ 3931093 w 9552493"/>
              <a:gd name="connsiteY3" fmla="*/ 2356374 h 3035383"/>
              <a:gd name="connsiteX4" fmla="*/ 3876060 w 9552493"/>
              <a:gd name="connsiteY4" fmla="*/ 2343674 h 3035383"/>
              <a:gd name="connsiteX5" fmla="*/ 4181919 w 9552493"/>
              <a:gd name="connsiteY5" fmla="*/ 2288924 h 3035383"/>
              <a:gd name="connsiteX6" fmla="*/ 4165597 w 9552493"/>
              <a:gd name="connsiteY6" fmla="*/ 2320479 h 3035383"/>
              <a:gd name="connsiteX7" fmla="*/ 4206248 w 9552493"/>
              <a:gd name="connsiteY7" fmla="*/ 2331814 h 3035383"/>
              <a:gd name="connsiteX8" fmla="*/ 4208588 w 9552493"/>
              <a:gd name="connsiteY8" fmla="*/ 2300258 h 3035383"/>
              <a:gd name="connsiteX9" fmla="*/ 4181919 w 9552493"/>
              <a:gd name="connsiteY9" fmla="*/ 2288924 h 3035383"/>
              <a:gd name="connsiteX10" fmla="*/ 3969603 w 9552493"/>
              <a:gd name="connsiteY10" fmla="*/ 2180779 h 3035383"/>
              <a:gd name="connsiteX11" fmla="*/ 3943043 w 9552493"/>
              <a:gd name="connsiteY11" fmla="*/ 2207136 h 3035383"/>
              <a:gd name="connsiteX12" fmla="*/ 3968199 w 9552493"/>
              <a:gd name="connsiteY12" fmla="*/ 2239897 h 3035383"/>
              <a:gd name="connsiteX13" fmla="*/ 3969603 w 9552493"/>
              <a:gd name="connsiteY13" fmla="*/ 2180779 h 3035383"/>
              <a:gd name="connsiteX14" fmla="*/ 5996753 w 9552493"/>
              <a:gd name="connsiteY14" fmla="*/ 2117898 h 3035383"/>
              <a:gd name="connsiteX15" fmla="*/ 6029957 w 9552493"/>
              <a:gd name="connsiteY15" fmla="*/ 2132519 h 3035383"/>
              <a:gd name="connsiteX16" fmla="*/ 5974561 w 9552493"/>
              <a:gd name="connsiteY16" fmla="*/ 2302868 h 3035383"/>
              <a:gd name="connsiteX17" fmla="*/ 5901536 w 9552493"/>
              <a:gd name="connsiteY17" fmla="*/ 2424416 h 3035383"/>
              <a:gd name="connsiteX18" fmla="*/ 5899147 w 9552493"/>
              <a:gd name="connsiteY18" fmla="*/ 2465509 h 3035383"/>
              <a:gd name="connsiteX19" fmla="*/ 5968997 w 9552493"/>
              <a:gd name="connsiteY19" fmla="*/ 2462244 h 3035383"/>
              <a:gd name="connsiteX20" fmla="*/ 6103648 w 9552493"/>
              <a:gd name="connsiteY20" fmla="*/ 2446481 h 3035383"/>
              <a:gd name="connsiteX21" fmla="*/ 6247299 w 9552493"/>
              <a:gd name="connsiteY21" fmla="*/ 2477906 h 3035383"/>
              <a:gd name="connsiteX22" fmla="*/ 6281702 w 9552493"/>
              <a:gd name="connsiteY22" fmla="*/ 2498279 h 3035383"/>
              <a:gd name="connsiteX23" fmla="*/ 6280796 w 9552493"/>
              <a:gd name="connsiteY23" fmla="*/ 2598624 h 3035383"/>
              <a:gd name="connsiteX24" fmla="*/ 6216854 w 9552493"/>
              <a:gd name="connsiteY24" fmla="*/ 2674194 h 3035383"/>
              <a:gd name="connsiteX25" fmla="*/ 6073330 w 9552493"/>
              <a:gd name="connsiteY25" fmla="*/ 2707713 h 3035383"/>
              <a:gd name="connsiteX26" fmla="*/ 5568947 w 9552493"/>
              <a:gd name="connsiteY26" fmla="*/ 2812484 h 3035383"/>
              <a:gd name="connsiteX27" fmla="*/ 5390463 w 9552493"/>
              <a:gd name="connsiteY27" fmla="*/ 2929611 h 3035383"/>
              <a:gd name="connsiteX28" fmla="*/ 5196977 w 9552493"/>
              <a:gd name="connsiteY28" fmla="*/ 2936855 h 3035383"/>
              <a:gd name="connsiteX29" fmla="*/ 5130797 w 9552493"/>
              <a:gd name="connsiteY29" fmla="*/ 2835056 h 3035383"/>
              <a:gd name="connsiteX30" fmla="*/ 5193072 w 9552493"/>
              <a:gd name="connsiteY30" fmla="*/ 2726879 h 3035383"/>
              <a:gd name="connsiteX31" fmla="*/ 5262188 w 9552493"/>
              <a:gd name="connsiteY31" fmla="*/ 2707829 h 3035383"/>
              <a:gd name="connsiteX32" fmla="*/ 5330414 w 9552493"/>
              <a:gd name="connsiteY32" fmla="*/ 2682348 h 3035383"/>
              <a:gd name="connsiteX33" fmla="*/ 5602735 w 9552493"/>
              <a:gd name="connsiteY33" fmla="*/ 2547665 h 3035383"/>
              <a:gd name="connsiteX34" fmla="*/ 5565099 w 9552493"/>
              <a:gd name="connsiteY34" fmla="*/ 2424416 h 3035383"/>
              <a:gd name="connsiteX35" fmla="*/ 5551355 w 9552493"/>
              <a:gd name="connsiteY35" fmla="*/ 2278117 h 3035383"/>
              <a:gd name="connsiteX36" fmla="*/ 5821284 w 9552493"/>
              <a:gd name="connsiteY36" fmla="*/ 2160641 h 3035383"/>
              <a:gd name="connsiteX37" fmla="*/ 5966275 w 9552493"/>
              <a:gd name="connsiteY37" fmla="*/ 2124234 h 3035383"/>
              <a:gd name="connsiteX38" fmla="*/ 5996753 w 9552493"/>
              <a:gd name="connsiteY38" fmla="*/ 2117898 h 3035383"/>
              <a:gd name="connsiteX39" fmla="*/ 3681704 w 9552493"/>
              <a:gd name="connsiteY39" fmla="*/ 1899897 h 3035383"/>
              <a:gd name="connsiteX40" fmla="*/ 3751477 w 9552493"/>
              <a:gd name="connsiteY40" fmla="*/ 1962174 h 3035383"/>
              <a:gd name="connsiteX41" fmla="*/ 3695059 w 9552493"/>
              <a:gd name="connsiteY41" fmla="*/ 2104579 h 3035383"/>
              <a:gd name="connsiteX42" fmla="*/ 3616411 w 9552493"/>
              <a:gd name="connsiteY42" fmla="*/ 2250629 h 3035383"/>
              <a:gd name="connsiteX43" fmla="*/ 3539740 w 9552493"/>
              <a:gd name="connsiteY43" fmla="*/ 2431062 h 3035383"/>
              <a:gd name="connsiteX44" fmla="*/ 3492497 w 9552493"/>
              <a:gd name="connsiteY44" fmla="*/ 2524343 h 3035383"/>
              <a:gd name="connsiteX45" fmla="*/ 3548733 w 9552493"/>
              <a:gd name="connsiteY45" fmla="*/ 2505836 h 3035383"/>
              <a:gd name="connsiteX46" fmla="*/ 3624933 w 9552493"/>
              <a:gd name="connsiteY46" fmla="*/ 2472879 h 3035383"/>
              <a:gd name="connsiteX47" fmla="*/ 3644897 w 9552493"/>
              <a:gd name="connsiteY47" fmla="*/ 2446376 h 3035383"/>
              <a:gd name="connsiteX48" fmla="*/ 3682997 w 9552493"/>
              <a:gd name="connsiteY48" fmla="*/ 2405491 h 3035383"/>
              <a:gd name="connsiteX49" fmla="*/ 3721097 w 9552493"/>
              <a:gd name="connsiteY49" fmla="*/ 2306068 h 3035383"/>
              <a:gd name="connsiteX50" fmla="*/ 3763444 w 9552493"/>
              <a:gd name="connsiteY50" fmla="*/ 2141148 h 3035383"/>
              <a:gd name="connsiteX51" fmla="*/ 3906581 w 9552493"/>
              <a:gd name="connsiteY51" fmla="*/ 2018887 h 3035383"/>
              <a:gd name="connsiteX52" fmla="*/ 4112764 w 9552493"/>
              <a:gd name="connsiteY52" fmla="*/ 2017915 h 3035383"/>
              <a:gd name="connsiteX53" fmla="*/ 4287504 w 9552493"/>
              <a:gd name="connsiteY53" fmla="*/ 2023127 h 3035383"/>
              <a:gd name="connsiteX54" fmla="*/ 4237076 w 9552493"/>
              <a:gd name="connsiteY54" fmla="*/ 2134794 h 3035383"/>
              <a:gd name="connsiteX55" fmla="*/ 4207494 w 9552493"/>
              <a:gd name="connsiteY55" fmla="*/ 2182652 h 3035383"/>
              <a:gd name="connsiteX56" fmla="*/ 4311594 w 9552493"/>
              <a:gd name="connsiteY56" fmla="*/ 2120771 h 3035383"/>
              <a:gd name="connsiteX57" fmla="*/ 4337000 w 9552493"/>
              <a:gd name="connsiteY57" fmla="*/ 2057401 h 3035383"/>
              <a:gd name="connsiteX58" fmla="*/ 4423623 w 9552493"/>
              <a:gd name="connsiteY58" fmla="*/ 2029131 h 3035383"/>
              <a:gd name="connsiteX59" fmla="*/ 4521197 w 9552493"/>
              <a:gd name="connsiteY59" fmla="*/ 2134295 h 3035383"/>
              <a:gd name="connsiteX60" fmla="*/ 4494222 w 9552493"/>
              <a:gd name="connsiteY60" fmla="*/ 2203082 h 3035383"/>
              <a:gd name="connsiteX61" fmla="*/ 4433897 w 9552493"/>
              <a:gd name="connsiteY61" fmla="*/ 2262785 h 3035383"/>
              <a:gd name="connsiteX62" fmla="*/ 4312517 w 9552493"/>
              <a:gd name="connsiteY62" fmla="*/ 2403029 h 3035383"/>
              <a:gd name="connsiteX63" fmla="*/ 4156058 w 9552493"/>
              <a:gd name="connsiteY63" fmla="*/ 2549793 h 3035383"/>
              <a:gd name="connsiteX64" fmla="*/ 4051297 w 9552493"/>
              <a:gd name="connsiteY64" fmla="*/ 2587626 h 3035383"/>
              <a:gd name="connsiteX65" fmla="*/ 4079872 w 9552493"/>
              <a:gd name="connsiteY65" fmla="*/ 2593609 h 3035383"/>
              <a:gd name="connsiteX66" fmla="*/ 4137308 w 9552493"/>
              <a:gd name="connsiteY66" fmla="*/ 2633238 h 3035383"/>
              <a:gd name="connsiteX67" fmla="*/ 4077017 w 9552493"/>
              <a:gd name="connsiteY67" fmla="*/ 2719288 h 3035383"/>
              <a:gd name="connsiteX68" fmla="*/ 3975097 w 9552493"/>
              <a:gd name="connsiteY68" fmla="*/ 2784936 h 3035383"/>
              <a:gd name="connsiteX69" fmla="*/ 4035771 w 9552493"/>
              <a:gd name="connsiteY69" fmla="*/ 2803079 h 3035383"/>
              <a:gd name="connsiteX70" fmla="*/ 4186473 w 9552493"/>
              <a:gd name="connsiteY70" fmla="*/ 2878364 h 3035383"/>
              <a:gd name="connsiteX71" fmla="*/ 4197732 w 9552493"/>
              <a:gd name="connsiteY71" fmla="*/ 3005917 h 3035383"/>
              <a:gd name="connsiteX72" fmla="*/ 4166367 w 9552493"/>
              <a:gd name="connsiteY72" fmla="*/ 3035383 h 3035383"/>
              <a:gd name="connsiteX73" fmla="*/ 4080257 w 9552493"/>
              <a:gd name="connsiteY73" fmla="*/ 3007414 h 3035383"/>
              <a:gd name="connsiteX74" fmla="*/ 3676647 w 9552493"/>
              <a:gd name="connsiteY74" fmla="*/ 2947407 h 3035383"/>
              <a:gd name="connsiteX75" fmla="*/ 3509799 w 9552493"/>
              <a:gd name="connsiteY75" fmla="*/ 2945513 h 3035383"/>
              <a:gd name="connsiteX76" fmla="*/ 3467097 w 9552493"/>
              <a:gd name="connsiteY76" fmla="*/ 2826928 h 3035383"/>
              <a:gd name="connsiteX77" fmla="*/ 3498097 w 9552493"/>
              <a:gd name="connsiteY77" fmla="*/ 2803079 h 3035383"/>
              <a:gd name="connsiteX78" fmla="*/ 3536678 w 9552493"/>
              <a:gd name="connsiteY78" fmla="*/ 2790814 h 3035383"/>
              <a:gd name="connsiteX79" fmla="*/ 3645378 w 9552493"/>
              <a:gd name="connsiteY79" fmla="*/ 2786346 h 3035383"/>
              <a:gd name="connsiteX80" fmla="*/ 3746497 w 9552493"/>
              <a:gd name="connsiteY80" fmla="*/ 2778148 h 3035383"/>
              <a:gd name="connsiteX81" fmla="*/ 3703245 w 9552493"/>
              <a:gd name="connsiteY81" fmla="*/ 2770266 h 3035383"/>
              <a:gd name="connsiteX82" fmla="*/ 3632830 w 9552493"/>
              <a:gd name="connsiteY82" fmla="*/ 2743849 h 3035383"/>
              <a:gd name="connsiteX83" fmla="*/ 3603057 w 9552493"/>
              <a:gd name="connsiteY83" fmla="*/ 2676888 h 3035383"/>
              <a:gd name="connsiteX84" fmla="*/ 3704933 w 9552493"/>
              <a:gd name="connsiteY84" fmla="*/ 2637275 h 3035383"/>
              <a:gd name="connsiteX85" fmla="*/ 3807988 w 9552493"/>
              <a:gd name="connsiteY85" fmla="*/ 2618159 h 3035383"/>
              <a:gd name="connsiteX86" fmla="*/ 3827773 w 9552493"/>
              <a:gd name="connsiteY86" fmla="*/ 2584004 h 3035383"/>
              <a:gd name="connsiteX87" fmla="*/ 3784437 w 9552493"/>
              <a:gd name="connsiteY87" fmla="*/ 2561779 h 3035383"/>
              <a:gd name="connsiteX88" fmla="*/ 3687723 w 9552493"/>
              <a:gd name="connsiteY88" fmla="*/ 2527076 h 3035383"/>
              <a:gd name="connsiteX89" fmla="*/ 3642821 w 9552493"/>
              <a:gd name="connsiteY89" fmla="*/ 2515140 h 3035383"/>
              <a:gd name="connsiteX90" fmla="*/ 3487426 w 9552493"/>
              <a:gd name="connsiteY90" fmla="*/ 2691067 h 3035383"/>
              <a:gd name="connsiteX91" fmla="*/ 3416297 w 9552493"/>
              <a:gd name="connsiteY91" fmla="*/ 2780955 h 3035383"/>
              <a:gd name="connsiteX92" fmla="*/ 3308347 w 9552493"/>
              <a:gd name="connsiteY92" fmla="*/ 2839683 h 3035383"/>
              <a:gd name="connsiteX93" fmla="*/ 3235543 w 9552493"/>
              <a:gd name="connsiteY93" fmla="*/ 2879529 h 3035383"/>
              <a:gd name="connsiteX94" fmla="*/ 3152121 w 9552493"/>
              <a:gd name="connsiteY94" fmla="*/ 2736703 h 3035383"/>
              <a:gd name="connsiteX95" fmla="*/ 3256000 w 9552493"/>
              <a:gd name="connsiteY95" fmla="*/ 2590382 h 3035383"/>
              <a:gd name="connsiteX96" fmla="*/ 3293994 w 9552493"/>
              <a:gd name="connsiteY96" fmla="*/ 2561836 h 3035383"/>
              <a:gd name="connsiteX97" fmla="*/ 3266246 w 9552493"/>
              <a:gd name="connsiteY97" fmla="*/ 2494887 h 3035383"/>
              <a:gd name="connsiteX98" fmla="*/ 3277054 w 9552493"/>
              <a:gd name="connsiteY98" fmla="*/ 2332467 h 3035383"/>
              <a:gd name="connsiteX99" fmla="*/ 3411867 w 9552493"/>
              <a:gd name="connsiteY99" fmla="*/ 2230955 h 3035383"/>
              <a:gd name="connsiteX100" fmla="*/ 3476622 w 9552493"/>
              <a:gd name="connsiteY100" fmla="*/ 2112527 h 3035383"/>
              <a:gd name="connsiteX101" fmla="*/ 3441811 w 9552493"/>
              <a:gd name="connsiteY101" fmla="*/ 1983792 h 3035383"/>
              <a:gd name="connsiteX102" fmla="*/ 3598442 w 9552493"/>
              <a:gd name="connsiteY102" fmla="*/ 1926779 h 3035383"/>
              <a:gd name="connsiteX103" fmla="*/ 3663947 w 9552493"/>
              <a:gd name="connsiteY103" fmla="*/ 1914079 h 3035383"/>
              <a:gd name="connsiteX104" fmla="*/ 3681704 w 9552493"/>
              <a:gd name="connsiteY104" fmla="*/ 1899897 h 3035383"/>
              <a:gd name="connsiteX105" fmla="*/ 2193737 w 9552493"/>
              <a:gd name="connsiteY105" fmla="*/ 1742762 h 3035383"/>
              <a:gd name="connsiteX106" fmla="*/ 2571703 w 9552493"/>
              <a:gd name="connsiteY106" fmla="*/ 1825141 h 3035383"/>
              <a:gd name="connsiteX107" fmla="*/ 2590798 w 9552493"/>
              <a:gd name="connsiteY107" fmla="*/ 1875979 h 3035383"/>
              <a:gd name="connsiteX108" fmla="*/ 2495549 w 9552493"/>
              <a:gd name="connsiteY108" fmla="*/ 1933690 h 3035383"/>
              <a:gd name="connsiteX109" fmla="*/ 2358086 w 9552493"/>
              <a:gd name="connsiteY109" fmla="*/ 2039976 h 3035383"/>
              <a:gd name="connsiteX110" fmla="*/ 2355849 w 9552493"/>
              <a:gd name="connsiteY110" fmla="*/ 2153005 h 3035383"/>
              <a:gd name="connsiteX111" fmla="*/ 2380827 w 9552493"/>
              <a:gd name="connsiteY111" fmla="*/ 2190220 h 3035383"/>
              <a:gd name="connsiteX112" fmla="*/ 2358078 w 9552493"/>
              <a:gd name="connsiteY112" fmla="*/ 2232889 h 3035383"/>
              <a:gd name="connsiteX113" fmla="*/ 2160115 w 9552493"/>
              <a:gd name="connsiteY113" fmla="*/ 2258316 h 3035383"/>
              <a:gd name="connsiteX114" fmla="*/ 1923739 w 9552493"/>
              <a:gd name="connsiteY114" fmla="*/ 2180779 h 3035383"/>
              <a:gd name="connsiteX115" fmla="*/ 1838163 w 9552493"/>
              <a:gd name="connsiteY115" fmla="*/ 2129979 h 3035383"/>
              <a:gd name="connsiteX116" fmla="*/ 1647212 w 9552493"/>
              <a:gd name="connsiteY116" fmla="*/ 2122331 h 3035383"/>
              <a:gd name="connsiteX117" fmla="*/ 1501775 w 9552493"/>
              <a:gd name="connsiteY117" fmla="*/ 2172801 h 3035383"/>
              <a:gd name="connsiteX118" fmla="*/ 1451377 w 9552493"/>
              <a:gd name="connsiteY118" fmla="*/ 2131080 h 3035383"/>
              <a:gd name="connsiteX119" fmla="*/ 1470484 w 9552493"/>
              <a:gd name="connsiteY119" fmla="*/ 1977777 h 3035383"/>
              <a:gd name="connsiteX120" fmla="*/ 1658494 w 9552493"/>
              <a:gd name="connsiteY120" fmla="*/ 1920982 h 3035383"/>
              <a:gd name="connsiteX121" fmla="*/ 1829945 w 9552493"/>
              <a:gd name="connsiteY121" fmla="*/ 1882566 h 3035383"/>
              <a:gd name="connsiteX122" fmla="*/ 1966399 w 9552493"/>
              <a:gd name="connsiteY122" fmla="*/ 1852014 h 3035383"/>
              <a:gd name="connsiteX123" fmla="*/ 1980270 w 9552493"/>
              <a:gd name="connsiteY123" fmla="*/ 1893051 h 3035383"/>
              <a:gd name="connsiteX124" fmla="*/ 1963318 w 9552493"/>
              <a:gd name="connsiteY124" fmla="*/ 1952179 h 3035383"/>
              <a:gd name="connsiteX125" fmla="*/ 2078766 w 9552493"/>
              <a:gd name="connsiteY125" fmla="*/ 1957622 h 3035383"/>
              <a:gd name="connsiteX126" fmla="*/ 2114596 w 9552493"/>
              <a:gd name="connsiteY126" fmla="*/ 1872158 h 3035383"/>
              <a:gd name="connsiteX127" fmla="*/ 2139811 w 9552493"/>
              <a:gd name="connsiteY127" fmla="*/ 1783904 h 3035383"/>
              <a:gd name="connsiteX128" fmla="*/ 2193737 w 9552493"/>
              <a:gd name="connsiteY128" fmla="*/ 1742762 h 3035383"/>
              <a:gd name="connsiteX129" fmla="*/ 1818351 w 9552493"/>
              <a:gd name="connsiteY129" fmla="*/ 1527237 h 3035383"/>
              <a:gd name="connsiteX130" fmla="*/ 1892298 w 9552493"/>
              <a:gd name="connsiteY130" fmla="*/ 1629651 h 3035383"/>
              <a:gd name="connsiteX131" fmla="*/ 1918715 w 9552493"/>
              <a:gd name="connsiteY131" fmla="*/ 1709979 h 3035383"/>
              <a:gd name="connsiteX132" fmla="*/ 1888169 w 9552493"/>
              <a:gd name="connsiteY132" fmla="*/ 1822647 h 3035383"/>
              <a:gd name="connsiteX133" fmla="*/ 1748723 w 9552493"/>
              <a:gd name="connsiteY133" fmla="*/ 1819045 h 3035383"/>
              <a:gd name="connsiteX134" fmla="*/ 1688944 w 9552493"/>
              <a:gd name="connsiteY134" fmla="*/ 1693900 h 3035383"/>
              <a:gd name="connsiteX135" fmla="*/ 1770143 w 9552493"/>
              <a:gd name="connsiteY135" fmla="*/ 1545818 h 3035383"/>
              <a:gd name="connsiteX136" fmla="*/ 1818351 w 9552493"/>
              <a:gd name="connsiteY136" fmla="*/ 1527237 h 3035383"/>
              <a:gd name="connsiteX137" fmla="*/ 7227688 w 9552493"/>
              <a:gd name="connsiteY137" fmla="*/ 1342579 h 3035383"/>
              <a:gd name="connsiteX138" fmla="*/ 7317717 w 9552493"/>
              <a:gd name="connsiteY138" fmla="*/ 1442123 h 3035383"/>
              <a:gd name="connsiteX139" fmla="*/ 7348926 w 9552493"/>
              <a:gd name="connsiteY139" fmla="*/ 1526541 h 3035383"/>
              <a:gd name="connsiteX140" fmla="*/ 7378697 w 9552493"/>
              <a:gd name="connsiteY140" fmla="*/ 1630718 h 3035383"/>
              <a:gd name="connsiteX141" fmla="*/ 7418681 w 9552493"/>
              <a:gd name="connsiteY141" fmla="*/ 1748979 h 3035383"/>
              <a:gd name="connsiteX142" fmla="*/ 7470618 w 9552493"/>
              <a:gd name="connsiteY142" fmla="*/ 1689927 h 3035383"/>
              <a:gd name="connsiteX143" fmla="*/ 7628631 w 9552493"/>
              <a:gd name="connsiteY143" fmla="*/ 1588140 h 3035383"/>
              <a:gd name="connsiteX144" fmla="*/ 7702143 w 9552493"/>
              <a:gd name="connsiteY144" fmla="*/ 1657410 h 3035383"/>
              <a:gd name="connsiteX145" fmla="*/ 7564549 w 9552493"/>
              <a:gd name="connsiteY145" fmla="*/ 1873517 h 3035383"/>
              <a:gd name="connsiteX146" fmla="*/ 7505783 w 9552493"/>
              <a:gd name="connsiteY146" fmla="*/ 1977632 h 3035383"/>
              <a:gd name="connsiteX147" fmla="*/ 7640707 w 9552493"/>
              <a:gd name="connsiteY147" fmla="*/ 2009954 h 3035383"/>
              <a:gd name="connsiteX148" fmla="*/ 7806124 w 9552493"/>
              <a:gd name="connsiteY148" fmla="*/ 2011106 h 3035383"/>
              <a:gd name="connsiteX149" fmla="*/ 8179228 w 9552493"/>
              <a:gd name="connsiteY149" fmla="*/ 1901379 h 3035383"/>
              <a:gd name="connsiteX150" fmla="*/ 8193967 w 9552493"/>
              <a:gd name="connsiteY150" fmla="*/ 1957003 h 3035383"/>
              <a:gd name="connsiteX151" fmla="*/ 8148178 w 9552493"/>
              <a:gd name="connsiteY151" fmla="*/ 2033606 h 3035383"/>
              <a:gd name="connsiteX152" fmla="*/ 8040933 w 9552493"/>
              <a:gd name="connsiteY152" fmla="*/ 2140268 h 3035383"/>
              <a:gd name="connsiteX153" fmla="*/ 7876108 w 9552493"/>
              <a:gd name="connsiteY153" fmla="*/ 2237340 h 3035383"/>
              <a:gd name="connsiteX154" fmla="*/ 7768793 w 9552493"/>
              <a:gd name="connsiteY154" fmla="*/ 2283856 h 3035383"/>
              <a:gd name="connsiteX155" fmla="*/ 7695212 w 9552493"/>
              <a:gd name="connsiteY155" fmla="*/ 2269679 h 3035383"/>
              <a:gd name="connsiteX156" fmla="*/ 7621107 w 9552493"/>
              <a:gd name="connsiteY156" fmla="*/ 2251967 h 3035383"/>
              <a:gd name="connsiteX157" fmla="*/ 7561130 w 9552493"/>
              <a:gd name="connsiteY157" fmla="*/ 2228968 h 3035383"/>
              <a:gd name="connsiteX158" fmla="*/ 7522863 w 9552493"/>
              <a:gd name="connsiteY158" fmla="*/ 2266881 h 3035383"/>
              <a:gd name="connsiteX159" fmla="*/ 7503434 w 9552493"/>
              <a:gd name="connsiteY159" fmla="*/ 2394655 h 3035383"/>
              <a:gd name="connsiteX160" fmla="*/ 7292768 w 9552493"/>
              <a:gd name="connsiteY160" fmla="*/ 2645801 h 3035383"/>
              <a:gd name="connsiteX161" fmla="*/ 7225761 w 9552493"/>
              <a:gd name="connsiteY161" fmla="*/ 2627770 h 3035383"/>
              <a:gd name="connsiteX162" fmla="*/ 7171344 w 9552493"/>
              <a:gd name="connsiteY162" fmla="*/ 2592946 h 3035383"/>
              <a:gd name="connsiteX163" fmla="*/ 7184043 w 9552493"/>
              <a:gd name="connsiteY163" fmla="*/ 2485670 h 3035383"/>
              <a:gd name="connsiteX164" fmla="*/ 7287440 w 9552493"/>
              <a:gd name="connsiteY164" fmla="*/ 2399251 h 3035383"/>
              <a:gd name="connsiteX165" fmla="*/ 7346644 w 9552493"/>
              <a:gd name="connsiteY165" fmla="*/ 2190304 h 3035383"/>
              <a:gd name="connsiteX166" fmla="*/ 7331072 w 9552493"/>
              <a:gd name="connsiteY166" fmla="*/ 2098313 h 3035383"/>
              <a:gd name="connsiteX167" fmla="*/ 7270747 w 9552493"/>
              <a:gd name="connsiteY167" fmla="*/ 2117279 h 3035383"/>
              <a:gd name="connsiteX168" fmla="*/ 7138135 w 9552493"/>
              <a:gd name="connsiteY168" fmla="*/ 2131359 h 3035383"/>
              <a:gd name="connsiteX169" fmla="*/ 7162243 w 9552493"/>
              <a:gd name="connsiteY169" fmla="*/ 2060827 h 3035383"/>
              <a:gd name="connsiteX170" fmla="*/ 7229192 w 9552493"/>
              <a:gd name="connsiteY170" fmla="*/ 1990727 h 3035383"/>
              <a:gd name="connsiteX171" fmla="*/ 7282139 w 9552493"/>
              <a:gd name="connsiteY171" fmla="*/ 1924507 h 3035383"/>
              <a:gd name="connsiteX172" fmla="*/ 7264661 w 9552493"/>
              <a:gd name="connsiteY172" fmla="*/ 1793202 h 3035383"/>
              <a:gd name="connsiteX173" fmla="*/ 7156510 w 9552493"/>
              <a:gd name="connsiteY173" fmla="*/ 1445179 h 3035383"/>
              <a:gd name="connsiteX174" fmla="*/ 7183815 w 9552493"/>
              <a:gd name="connsiteY174" fmla="*/ 1365804 h 3035383"/>
              <a:gd name="connsiteX175" fmla="*/ 7227688 w 9552493"/>
              <a:gd name="connsiteY175" fmla="*/ 1342579 h 3035383"/>
              <a:gd name="connsiteX176" fmla="*/ 2094165 w 9552493"/>
              <a:gd name="connsiteY176" fmla="*/ 1319681 h 3035383"/>
              <a:gd name="connsiteX177" fmla="*/ 2177153 w 9552493"/>
              <a:gd name="connsiteY177" fmla="*/ 1408429 h 3035383"/>
              <a:gd name="connsiteX178" fmla="*/ 2160687 w 9552493"/>
              <a:gd name="connsiteY178" fmla="*/ 1586130 h 3035383"/>
              <a:gd name="connsiteX179" fmla="*/ 2058524 w 9552493"/>
              <a:gd name="connsiteY179" fmla="*/ 1625889 h 3035383"/>
              <a:gd name="connsiteX180" fmla="*/ 1967935 w 9552493"/>
              <a:gd name="connsiteY180" fmla="*/ 1602420 h 3035383"/>
              <a:gd name="connsiteX181" fmla="*/ 2015583 w 9552493"/>
              <a:gd name="connsiteY181" fmla="*/ 1354669 h 3035383"/>
              <a:gd name="connsiteX182" fmla="*/ 2094165 w 9552493"/>
              <a:gd name="connsiteY182" fmla="*/ 1319681 h 3035383"/>
              <a:gd name="connsiteX183" fmla="*/ 771530 w 9552493"/>
              <a:gd name="connsiteY183" fmla="*/ 954178 h 3035383"/>
              <a:gd name="connsiteX184" fmla="*/ 725641 w 9552493"/>
              <a:gd name="connsiteY184" fmla="*/ 985351 h 3035383"/>
              <a:gd name="connsiteX185" fmla="*/ 725447 w 9552493"/>
              <a:gd name="connsiteY185" fmla="*/ 1002176 h 3035383"/>
              <a:gd name="connsiteX186" fmla="*/ 771530 w 9552493"/>
              <a:gd name="connsiteY186" fmla="*/ 954178 h 3035383"/>
              <a:gd name="connsiteX187" fmla="*/ 9332972 w 9552493"/>
              <a:gd name="connsiteY187" fmla="*/ 790995 h 3035383"/>
              <a:gd name="connsiteX188" fmla="*/ 9309631 w 9552493"/>
              <a:gd name="connsiteY188" fmla="*/ 807401 h 3035383"/>
              <a:gd name="connsiteX189" fmla="*/ 9276381 w 9552493"/>
              <a:gd name="connsiteY189" fmla="*/ 995392 h 3035383"/>
              <a:gd name="connsiteX190" fmla="*/ 9311760 w 9552493"/>
              <a:gd name="connsiteY190" fmla="*/ 984801 h 3035383"/>
              <a:gd name="connsiteX191" fmla="*/ 9376968 w 9552493"/>
              <a:gd name="connsiteY191" fmla="*/ 927670 h 3035383"/>
              <a:gd name="connsiteX192" fmla="*/ 9402090 w 9552493"/>
              <a:gd name="connsiteY192" fmla="*/ 851016 h 3035383"/>
              <a:gd name="connsiteX193" fmla="*/ 9332972 w 9552493"/>
              <a:gd name="connsiteY193" fmla="*/ 790995 h 3035383"/>
              <a:gd name="connsiteX194" fmla="*/ 848170 w 9552493"/>
              <a:gd name="connsiteY194" fmla="*/ 717280 h 3035383"/>
              <a:gd name="connsiteX195" fmla="*/ 773028 w 9552493"/>
              <a:gd name="connsiteY195" fmla="*/ 735007 h 3035383"/>
              <a:gd name="connsiteX196" fmla="*/ 531728 w 9552493"/>
              <a:gd name="connsiteY196" fmla="*/ 942440 h 3035383"/>
              <a:gd name="connsiteX197" fmla="*/ 557128 w 9552493"/>
              <a:gd name="connsiteY197" fmla="*/ 972074 h 3035383"/>
              <a:gd name="connsiteX198" fmla="*/ 857696 w 9552493"/>
              <a:gd name="connsiteY198" fmla="*/ 751940 h 3035383"/>
              <a:gd name="connsiteX199" fmla="*/ 848170 w 9552493"/>
              <a:gd name="connsiteY199" fmla="*/ 717280 h 3035383"/>
              <a:gd name="connsiteX200" fmla="*/ 170710 w 9552493"/>
              <a:gd name="connsiteY200" fmla="*/ 630703 h 3035383"/>
              <a:gd name="connsiteX201" fmla="*/ 245834 w 9552493"/>
              <a:gd name="connsiteY201" fmla="*/ 763833 h 3035383"/>
              <a:gd name="connsiteX202" fmla="*/ 87436 w 9552493"/>
              <a:gd name="connsiteY202" fmla="*/ 955182 h 3035383"/>
              <a:gd name="connsiteX203" fmla="*/ 0 w 9552493"/>
              <a:gd name="connsiteY203" fmla="*/ 870056 h 3035383"/>
              <a:gd name="connsiteX204" fmla="*/ 77720 w 9552493"/>
              <a:gd name="connsiteY204" fmla="*/ 682112 h 3035383"/>
              <a:gd name="connsiteX205" fmla="*/ 170710 w 9552493"/>
              <a:gd name="connsiteY205" fmla="*/ 630703 h 3035383"/>
              <a:gd name="connsiteX206" fmla="*/ 8920500 w 9552493"/>
              <a:gd name="connsiteY206" fmla="*/ 597847 h 3035383"/>
              <a:gd name="connsiteX207" fmla="*/ 8869700 w 9552493"/>
              <a:gd name="connsiteY207" fmla="*/ 666427 h 3035383"/>
              <a:gd name="connsiteX208" fmla="*/ 8940820 w 9552493"/>
              <a:gd name="connsiteY208" fmla="*/ 679127 h 3035383"/>
              <a:gd name="connsiteX209" fmla="*/ 8958600 w 9552493"/>
              <a:gd name="connsiteY209" fmla="*/ 633407 h 3035383"/>
              <a:gd name="connsiteX210" fmla="*/ 8920500 w 9552493"/>
              <a:gd name="connsiteY210" fmla="*/ 597847 h 3035383"/>
              <a:gd name="connsiteX211" fmla="*/ 8676991 w 9552493"/>
              <a:gd name="connsiteY211" fmla="*/ 587805 h 3035383"/>
              <a:gd name="connsiteX212" fmla="*/ 8686797 w 9552493"/>
              <a:gd name="connsiteY212" fmla="*/ 612329 h 3035383"/>
              <a:gd name="connsiteX213" fmla="*/ 8722530 w 9552493"/>
              <a:gd name="connsiteY213" fmla="*/ 631379 h 3035383"/>
              <a:gd name="connsiteX214" fmla="*/ 8711449 w 9552493"/>
              <a:gd name="connsiteY214" fmla="*/ 606383 h 3035383"/>
              <a:gd name="connsiteX215" fmla="*/ 8676991 w 9552493"/>
              <a:gd name="connsiteY215" fmla="*/ 587805 h 3035383"/>
              <a:gd name="connsiteX216" fmla="*/ 8919308 w 9552493"/>
              <a:gd name="connsiteY216" fmla="*/ 449469 h 3035383"/>
              <a:gd name="connsiteX217" fmla="*/ 8894365 w 9552493"/>
              <a:gd name="connsiteY217" fmla="*/ 453977 h 3035383"/>
              <a:gd name="connsiteX218" fmla="*/ 8872348 w 9552493"/>
              <a:gd name="connsiteY218" fmla="*/ 529253 h 3035383"/>
              <a:gd name="connsiteX219" fmla="*/ 8932897 w 9552493"/>
              <a:gd name="connsiteY219" fmla="*/ 460250 h 3035383"/>
              <a:gd name="connsiteX220" fmla="*/ 8919308 w 9552493"/>
              <a:gd name="connsiteY220" fmla="*/ 449469 h 3035383"/>
              <a:gd name="connsiteX221" fmla="*/ 8723227 w 9552493"/>
              <a:gd name="connsiteY221" fmla="*/ 404807 h 3035383"/>
              <a:gd name="connsiteX222" fmla="*/ 8702060 w 9552493"/>
              <a:gd name="connsiteY222" fmla="*/ 455607 h 3035383"/>
              <a:gd name="connsiteX223" fmla="*/ 8786727 w 9552493"/>
              <a:gd name="connsiteY223" fmla="*/ 565674 h 3035383"/>
              <a:gd name="connsiteX224" fmla="*/ 8824827 w 9552493"/>
              <a:gd name="connsiteY224" fmla="*/ 569907 h 3035383"/>
              <a:gd name="connsiteX225" fmla="*/ 8782493 w 9552493"/>
              <a:gd name="connsiteY225" fmla="*/ 489474 h 3035383"/>
              <a:gd name="connsiteX226" fmla="*/ 8723227 w 9552493"/>
              <a:gd name="connsiteY226" fmla="*/ 404807 h 3035383"/>
              <a:gd name="connsiteX227" fmla="*/ 389010 w 9552493"/>
              <a:gd name="connsiteY227" fmla="*/ 298100 h 3035383"/>
              <a:gd name="connsiteX228" fmla="*/ 453881 w 9552493"/>
              <a:gd name="connsiteY228" fmla="*/ 445133 h 3035383"/>
              <a:gd name="connsiteX229" fmla="*/ 390895 w 9552493"/>
              <a:gd name="connsiteY229" fmla="*/ 601079 h 3035383"/>
              <a:gd name="connsiteX230" fmla="*/ 309836 w 9552493"/>
              <a:gd name="connsiteY230" fmla="*/ 599811 h 3035383"/>
              <a:gd name="connsiteX231" fmla="*/ 247821 w 9552493"/>
              <a:gd name="connsiteY231" fmla="*/ 459580 h 3035383"/>
              <a:gd name="connsiteX232" fmla="*/ 349248 w 9552493"/>
              <a:gd name="connsiteY232" fmla="*/ 299270 h 3035383"/>
              <a:gd name="connsiteX233" fmla="*/ 389010 w 9552493"/>
              <a:gd name="connsiteY233" fmla="*/ 298100 h 3035383"/>
              <a:gd name="connsiteX234" fmla="*/ 9165875 w 9552493"/>
              <a:gd name="connsiteY234" fmla="*/ 246587 h 3035383"/>
              <a:gd name="connsiteX235" fmla="*/ 9121160 w 9552493"/>
              <a:gd name="connsiteY235" fmla="*/ 265107 h 3035383"/>
              <a:gd name="connsiteX236" fmla="*/ 9108956 w 9552493"/>
              <a:gd name="connsiteY236" fmla="*/ 289416 h 3035383"/>
              <a:gd name="connsiteX237" fmla="*/ 9108202 w 9552493"/>
              <a:gd name="connsiteY237" fmla="*/ 292618 h 3035383"/>
              <a:gd name="connsiteX238" fmla="*/ 9107104 w 9552493"/>
              <a:gd name="connsiteY238" fmla="*/ 293711 h 3035383"/>
              <a:gd name="connsiteX239" fmla="*/ 9096839 w 9552493"/>
              <a:gd name="connsiteY239" fmla="*/ 332669 h 3035383"/>
              <a:gd name="connsiteX240" fmla="*/ 9095851 w 9552493"/>
              <a:gd name="connsiteY240" fmla="*/ 348397 h 3035383"/>
              <a:gd name="connsiteX241" fmla="*/ 9093279 w 9552493"/>
              <a:gd name="connsiteY241" fmla="*/ 361052 h 3035383"/>
              <a:gd name="connsiteX242" fmla="*/ 9083060 w 9552493"/>
              <a:gd name="connsiteY242" fmla="*/ 392107 h 3035383"/>
              <a:gd name="connsiteX243" fmla="*/ 9019560 w 9552493"/>
              <a:gd name="connsiteY243" fmla="*/ 468307 h 3035383"/>
              <a:gd name="connsiteX244" fmla="*/ 8998393 w 9552493"/>
              <a:gd name="connsiteY244" fmla="*/ 459840 h 3035383"/>
              <a:gd name="connsiteX245" fmla="*/ 8981460 w 9552493"/>
              <a:gd name="connsiteY245" fmla="*/ 481007 h 3035383"/>
              <a:gd name="connsiteX246" fmla="*/ 9036493 w 9552493"/>
              <a:gd name="connsiteY246" fmla="*/ 548740 h 3035383"/>
              <a:gd name="connsiteX247" fmla="*/ 9125393 w 9552493"/>
              <a:gd name="connsiteY247" fmla="*/ 438674 h 3035383"/>
              <a:gd name="connsiteX248" fmla="*/ 9205827 w 9552493"/>
              <a:gd name="connsiteY248" fmla="*/ 396340 h 3035383"/>
              <a:gd name="connsiteX249" fmla="*/ 9205827 w 9552493"/>
              <a:gd name="connsiteY249" fmla="*/ 260874 h 3035383"/>
              <a:gd name="connsiteX250" fmla="*/ 9165875 w 9552493"/>
              <a:gd name="connsiteY250" fmla="*/ 246587 h 3035383"/>
              <a:gd name="connsiteX251" fmla="*/ 1130699 w 9552493"/>
              <a:gd name="connsiteY251" fmla="*/ 212279 h 3035383"/>
              <a:gd name="connsiteX252" fmla="*/ 1200102 w 9552493"/>
              <a:gd name="connsiteY252" fmla="*/ 293367 h 3035383"/>
              <a:gd name="connsiteX253" fmla="*/ 1062598 w 9552493"/>
              <a:gd name="connsiteY253" fmla="*/ 472629 h 3035383"/>
              <a:gd name="connsiteX254" fmla="*/ 984426 w 9552493"/>
              <a:gd name="connsiteY254" fmla="*/ 581958 h 3035383"/>
              <a:gd name="connsiteX255" fmla="*/ 1084072 w 9552493"/>
              <a:gd name="connsiteY255" fmla="*/ 582856 h 3035383"/>
              <a:gd name="connsiteX256" fmla="*/ 1217583 w 9552493"/>
              <a:gd name="connsiteY256" fmla="*/ 579910 h 3035383"/>
              <a:gd name="connsiteX257" fmla="*/ 1251434 w 9552493"/>
              <a:gd name="connsiteY257" fmla="*/ 681643 h 3035383"/>
              <a:gd name="connsiteX258" fmla="*/ 968126 w 9552493"/>
              <a:gd name="connsiteY258" fmla="*/ 741670 h 3035383"/>
              <a:gd name="connsiteX259" fmla="*/ 900443 w 9552493"/>
              <a:gd name="connsiteY259" fmla="*/ 734684 h 3035383"/>
              <a:gd name="connsiteX260" fmla="*/ 934138 w 9552493"/>
              <a:gd name="connsiteY260" fmla="*/ 761189 h 3035383"/>
              <a:gd name="connsiteX261" fmla="*/ 1033191 w 9552493"/>
              <a:gd name="connsiteY261" fmla="*/ 785307 h 3035383"/>
              <a:gd name="connsiteX262" fmla="*/ 1174359 w 9552493"/>
              <a:gd name="connsiteY262" fmla="*/ 856602 h 3035383"/>
              <a:gd name="connsiteX263" fmla="*/ 1114762 w 9552493"/>
              <a:gd name="connsiteY263" fmla="*/ 946807 h 3035383"/>
              <a:gd name="connsiteX264" fmla="*/ 856942 w 9552493"/>
              <a:gd name="connsiteY264" fmla="*/ 1120893 h 3035383"/>
              <a:gd name="connsiteX265" fmla="*/ 603248 w 9552493"/>
              <a:gd name="connsiteY265" fmla="*/ 1255826 h 3035383"/>
              <a:gd name="connsiteX266" fmla="*/ 565149 w 9552493"/>
              <a:gd name="connsiteY266" fmla="*/ 1244940 h 3035383"/>
              <a:gd name="connsiteX267" fmla="*/ 574639 w 9552493"/>
              <a:gd name="connsiteY267" fmla="*/ 1171764 h 3035383"/>
              <a:gd name="connsiteX268" fmla="*/ 555587 w 9552493"/>
              <a:gd name="connsiteY268" fmla="*/ 1101257 h 3035383"/>
              <a:gd name="connsiteX269" fmla="*/ 496851 w 9552493"/>
              <a:gd name="connsiteY269" fmla="*/ 1121230 h 3035383"/>
              <a:gd name="connsiteX270" fmla="*/ 419098 w 9552493"/>
              <a:gd name="connsiteY270" fmla="*/ 1084250 h 3035383"/>
              <a:gd name="connsiteX271" fmla="*/ 387350 w 9552493"/>
              <a:gd name="connsiteY271" fmla="*/ 1012379 h 3035383"/>
              <a:gd name="connsiteX272" fmla="*/ 355598 w 9552493"/>
              <a:gd name="connsiteY272" fmla="*/ 945156 h 3035383"/>
              <a:gd name="connsiteX273" fmla="*/ 335126 w 9552493"/>
              <a:gd name="connsiteY273" fmla="*/ 877824 h 3035383"/>
              <a:gd name="connsiteX274" fmla="*/ 352616 w 9552493"/>
              <a:gd name="connsiteY274" fmla="*/ 729186 h 3035383"/>
              <a:gd name="connsiteX275" fmla="*/ 575609 w 9552493"/>
              <a:gd name="connsiteY275" fmla="*/ 656162 h 3035383"/>
              <a:gd name="connsiteX276" fmla="*/ 567272 w 9552493"/>
              <a:gd name="connsiteY276" fmla="*/ 622785 h 3035383"/>
              <a:gd name="connsiteX277" fmla="*/ 600691 w 9552493"/>
              <a:gd name="connsiteY277" fmla="*/ 480930 h 3035383"/>
              <a:gd name="connsiteX278" fmla="*/ 713987 w 9552493"/>
              <a:gd name="connsiteY278" fmla="*/ 482223 h 3035383"/>
              <a:gd name="connsiteX279" fmla="*/ 824667 w 9552493"/>
              <a:gd name="connsiteY279" fmla="*/ 489501 h 3035383"/>
              <a:gd name="connsiteX280" fmla="*/ 981129 w 9552493"/>
              <a:gd name="connsiteY280" fmla="*/ 345333 h 3035383"/>
              <a:gd name="connsiteX281" fmla="*/ 1130699 w 9552493"/>
              <a:gd name="connsiteY281" fmla="*/ 212279 h 3035383"/>
              <a:gd name="connsiteX282" fmla="*/ 8852607 w 9552493"/>
              <a:gd name="connsiteY282" fmla="*/ 148162 h 3035383"/>
              <a:gd name="connsiteX283" fmla="*/ 8833293 w 9552493"/>
              <a:gd name="connsiteY283" fmla="*/ 159274 h 3035383"/>
              <a:gd name="connsiteX284" fmla="*/ 8799427 w 9552493"/>
              <a:gd name="connsiteY284" fmla="*/ 260874 h 3035383"/>
              <a:gd name="connsiteX285" fmla="*/ 8815401 w 9552493"/>
              <a:gd name="connsiteY285" fmla="*/ 290838 h 3035383"/>
              <a:gd name="connsiteX286" fmla="*/ 8837011 w 9552493"/>
              <a:gd name="connsiteY286" fmla="*/ 312829 h 3035383"/>
              <a:gd name="connsiteX287" fmla="*/ 8837210 w 9552493"/>
              <a:gd name="connsiteY287" fmla="*/ 313595 h 3035383"/>
              <a:gd name="connsiteX288" fmla="*/ 8867287 w 9552493"/>
              <a:gd name="connsiteY288" fmla="*/ 339279 h 3035383"/>
              <a:gd name="connsiteX289" fmla="*/ 8868107 w 9552493"/>
              <a:gd name="connsiteY289" fmla="*/ 337945 h 3035383"/>
              <a:gd name="connsiteX290" fmla="*/ 8880687 w 9552493"/>
              <a:gd name="connsiteY290" fmla="*/ 346798 h 3035383"/>
              <a:gd name="connsiteX291" fmla="*/ 8901027 w 9552493"/>
              <a:gd name="connsiteY291" fmla="*/ 349774 h 3035383"/>
              <a:gd name="connsiteX292" fmla="*/ 8871393 w 9552493"/>
              <a:gd name="connsiteY292" fmla="*/ 171974 h 3035383"/>
              <a:gd name="connsiteX293" fmla="*/ 8852607 w 9552493"/>
              <a:gd name="connsiteY293" fmla="*/ 148162 h 3035383"/>
              <a:gd name="connsiteX294" fmla="*/ 668046 w 9552493"/>
              <a:gd name="connsiteY294" fmla="*/ 112959 h 3035383"/>
              <a:gd name="connsiteX295" fmla="*/ 710333 w 9552493"/>
              <a:gd name="connsiteY295" fmla="*/ 147564 h 3035383"/>
              <a:gd name="connsiteX296" fmla="*/ 736599 w 9552493"/>
              <a:gd name="connsiteY296" fmla="*/ 256145 h 3035383"/>
              <a:gd name="connsiteX297" fmla="*/ 671223 w 9552493"/>
              <a:gd name="connsiteY297" fmla="*/ 411344 h 3035383"/>
              <a:gd name="connsiteX298" fmla="*/ 614599 w 9552493"/>
              <a:gd name="connsiteY298" fmla="*/ 440808 h 3035383"/>
              <a:gd name="connsiteX299" fmla="*/ 546098 w 9552493"/>
              <a:gd name="connsiteY299" fmla="*/ 331187 h 3035383"/>
              <a:gd name="connsiteX300" fmla="*/ 607263 w 9552493"/>
              <a:gd name="connsiteY300" fmla="*/ 145604 h 3035383"/>
              <a:gd name="connsiteX301" fmla="*/ 668046 w 9552493"/>
              <a:gd name="connsiteY301" fmla="*/ 112959 h 3035383"/>
              <a:gd name="connsiteX302" fmla="*/ 8819243 w 9552493"/>
              <a:gd name="connsiteY302" fmla="*/ 417 h 3035383"/>
              <a:gd name="connsiteX303" fmla="*/ 8865928 w 9552493"/>
              <a:gd name="connsiteY303" fmla="*/ 26868 h 3035383"/>
              <a:gd name="connsiteX304" fmla="*/ 8934697 w 9552493"/>
              <a:gd name="connsiteY304" fmla="*/ 99846 h 3035383"/>
              <a:gd name="connsiteX305" fmla="*/ 8982394 w 9552493"/>
              <a:gd name="connsiteY305" fmla="*/ 170378 h 3035383"/>
              <a:gd name="connsiteX306" fmla="*/ 9036954 w 9552493"/>
              <a:gd name="connsiteY306" fmla="*/ 178767 h 3035383"/>
              <a:gd name="connsiteX307" fmla="*/ 9074187 w 9552493"/>
              <a:gd name="connsiteY307" fmla="*/ 135954 h 3035383"/>
              <a:gd name="connsiteX308" fmla="*/ 9226318 w 9552493"/>
              <a:gd name="connsiteY308" fmla="*/ 72579 h 3035383"/>
              <a:gd name="connsiteX309" fmla="*/ 9346794 w 9552493"/>
              <a:gd name="connsiteY309" fmla="*/ 204143 h 3035383"/>
              <a:gd name="connsiteX310" fmla="*/ 9297161 w 9552493"/>
              <a:gd name="connsiteY310" fmla="*/ 452153 h 3035383"/>
              <a:gd name="connsiteX311" fmla="*/ 9309018 w 9552493"/>
              <a:gd name="connsiteY311" fmla="*/ 485400 h 3035383"/>
              <a:gd name="connsiteX312" fmla="*/ 9452538 w 9552493"/>
              <a:gd name="connsiteY312" fmla="*/ 469151 h 3035383"/>
              <a:gd name="connsiteX313" fmla="*/ 9482305 w 9552493"/>
              <a:gd name="connsiteY313" fmla="*/ 531803 h 3035383"/>
              <a:gd name="connsiteX314" fmla="*/ 9456615 w 9552493"/>
              <a:gd name="connsiteY314" fmla="*/ 607077 h 3035383"/>
              <a:gd name="connsiteX315" fmla="*/ 9480950 w 9552493"/>
              <a:gd name="connsiteY315" fmla="*/ 696402 h 3035383"/>
              <a:gd name="connsiteX316" fmla="*/ 9546692 w 9552493"/>
              <a:gd name="connsiteY316" fmla="*/ 744092 h 3035383"/>
              <a:gd name="connsiteX317" fmla="*/ 9552005 w 9552493"/>
              <a:gd name="connsiteY317" fmla="*/ 866329 h 3035383"/>
              <a:gd name="connsiteX318" fmla="*/ 9442447 w 9552493"/>
              <a:gd name="connsiteY318" fmla="*/ 1077604 h 3035383"/>
              <a:gd name="connsiteX319" fmla="*/ 9347197 w 9552493"/>
              <a:gd name="connsiteY319" fmla="*/ 1128196 h 3035383"/>
              <a:gd name="connsiteX320" fmla="*/ 9111875 w 9552493"/>
              <a:gd name="connsiteY320" fmla="*/ 1057621 h 3035383"/>
              <a:gd name="connsiteX321" fmla="*/ 9110877 w 9552493"/>
              <a:gd name="connsiteY321" fmla="*/ 972382 h 3035383"/>
              <a:gd name="connsiteX322" fmla="*/ 9109658 w 9552493"/>
              <a:gd name="connsiteY322" fmla="*/ 802506 h 3035383"/>
              <a:gd name="connsiteX323" fmla="*/ 9058513 w 9552493"/>
              <a:gd name="connsiteY323" fmla="*/ 800127 h 3035383"/>
              <a:gd name="connsiteX324" fmla="*/ 9014113 w 9552493"/>
              <a:gd name="connsiteY324" fmla="*/ 798675 h 3035383"/>
              <a:gd name="connsiteX325" fmla="*/ 8925270 w 9552493"/>
              <a:gd name="connsiteY325" fmla="*/ 793304 h 3035383"/>
              <a:gd name="connsiteX326" fmla="*/ 8891964 w 9552493"/>
              <a:gd name="connsiteY326" fmla="*/ 962325 h 3035383"/>
              <a:gd name="connsiteX327" fmla="*/ 8908474 w 9552493"/>
              <a:gd name="connsiteY327" fmla="*/ 1026886 h 3035383"/>
              <a:gd name="connsiteX328" fmla="*/ 9086940 w 9552493"/>
              <a:gd name="connsiteY328" fmla="*/ 1202879 h 3035383"/>
              <a:gd name="connsiteX329" fmla="*/ 9121858 w 9552493"/>
              <a:gd name="connsiteY329" fmla="*/ 1267980 h 3035383"/>
              <a:gd name="connsiteX330" fmla="*/ 9063193 w 9552493"/>
              <a:gd name="connsiteY330" fmla="*/ 1297856 h 3035383"/>
              <a:gd name="connsiteX331" fmla="*/ 8993858 w 9552493"/>
              <a:gd name="connsiteY331" fmla="*/ 1310758 h 3035383"/>
              <a:gd name="connsiteX332" fmla="*/ 8859619 w 9552493"/>
              <a:gd name="connsiteY332" fmla="*/ 1222875 h 3035383"/>
              <a:gd name="connsiteX333" fmla="*/ 8734422 w 9552493"/>
              <a:gd name="connsiteY333" fmla="*/ 1093987 h 3035383"/>
              <a:gd name="connsiteX334" fmla="*/ 8758122 w 9552493"/>
              <a:gd name="connsiteY334" fmla="*/ 1047496 h 3035383"/>
              <a:gd name="connsiteX335" fmla="*/ 8785499 w 9552493"/>
              <a:gd name="connsiteY335" fmla="*/ 931338 h 3035383"/>
              <a:gd name="connsiteX336" fmla="*/ 8656738 w 9552493"/>
              <a:gd name="connsiteY336" fmla="*/ 726629 h 3035383"/>
              <a:gd name="connsiteX337" fmla="*/ 8607000 w 9552493"/>
              <a:gd name="connsiteY337" fmla="*/ 638618 h 3035383"/>
              <a:gd name="connsiteX338" fmla="*/ 8631931 w 9552493"/>
              <a:gd name="connsiteY338" fmla="*/ 581468 h 3035383"/>
              <a:gd name="connsiteX339" fmla="*/ 8644468 w 9552493"/>
              <a:gd name="connsiteY339" fmla="*/ 555179 h 3035383"/>
              <a:gd name="connsiteX340" fmla="*/ 8591383 w 9552493"/>
              <a:gd name="connsiteY340" fmla="*/ 514813 h 3035383"/>
              <a:gd name="connsiteX341" fmla="*/ 8584289 w 9552493"/>
              <a:gd name="connsiteY341" fmla="*/ 400899 h 3035383"/>
              <a:gd name="connsiteX342" fmla="*/ 8579185 w 9552493"/>
              <a:gd name="connsiteY342" fmla="*/ 286565 h 3035383"/>
              <a:gd name="connsiteX343" fmla="*/ 8534590 w 9552493"/>
              <a:gd name="connsiteY343" fmla="*/ 129496 h 3035383"/>
              <a:gd name="connsiteX344" fmla="*/ 8571405 w 9552493"/>
              <a:gd name="connsiteY344" fmla="*/ 105769 h 3035383"/>
              <a:gd name="connsiteX345" fmla="*/ 8632446 w 9552493"/>
              <a:gd name="connsiteY345" fmla="*/ 91838 h 3035383"/>
              <a:gd name="connsiteX346" fmla="*/ 8704941 w 9552493"/>
              <a:gd name="connsiteY346" fmla="*/ 154231 h 3035383"/>
              <a:gd name="connsiteX347" fmla="*/ 8731397 w 9552493"/>
              <a:gd name="connsiteY347" fmla="*/ 250379 h 3035383"/>
              <a:gd name="connsiteX348" fmla="*/ 8736947 w 9552493"/>
              <a:gd name="connsiteY348" fmla="*/ 190054 h 3035383"/>
              <a:gd name="connsiteX349" fmla="*/ 8723518 w 9552493"/>
              <a:gd name="connsiteY349" fmla="*/ 106159 h 3035383"/>
              <a:gd name="connsiteX350" fmla="*/ 8784909 w 9552493"/>
              <a:gd name="connsiteY350" fmla="*/ 11733 h 3035383"/>
              <a:gd name="connsiteX351" fmla="*/ 8819243 w 9552493"/>
              <a:gd name="connsiteY351" fmla="*/ 417 h 303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9552493" h="3035383">
                <a:moveTo>
                  <a:pt x="3876060" y="2343674"/>
                </a:moveTo>
                <a:cubicBezTo>
                  <a:pt x="3866888" y="2350729"/>
                  <a:pt x="3870416" y="2392357"/>
                  <a:pt x="3876060" y="2398707"/>
                </a:cubicBezTo>
                <a:cubicBezTo>
                  <a:pt x="3881704" y="2405057"/>
                  <a:pt x="3896521" y="2405762"/>
                  <a:pt x="3905693" y="2398707"/>
                </a:cubicBezTo>
                <a:cubicBezTo>
                  <a:pt x="3914865" y="2391652"/>
                  <a:pt x="3936032" y="2365546"/>
                  <a:pt x="3931093" y="2356374"/>
                </a:cubicBezTo>
                <a:cubicBezTo>
                  <a:pt x="3926154" y="2347202"/>
                  <a:pt x="3885232" y="2336619"/>
                  <a:pt x="3876060" y="2343674"/>
                </a:cubicBezTo>
                <a:close/>
                <a:moveTo>
                  <a:pt x="4181919" y="2288924"/>
                </a:moveTo>
                <a:cubicBezTo>
                  <a:pt x="4180418" y="2292309"/>
                  <a:pt x="4173074" y="2306509"/>
                  <a:pt x="4165597" y="2320479"/>
                </a:cubicBezTo>
                <a:cubicBezTo>
                  <a:pt x="4149802" y="2349993"/>
                  <a:pt x="4164581" y="2354113"/>
                  <a:pt x="4206248" y="2331814"/>
                </a:cubicBezTo>
                <a:cubicBezTo>
                  <a:pt x="4231819" y="2318129"/>
                  <a:pt x="4231882" y="2317276"/>
                  <a:pt x="4208588" y="2300258"/>
                </a:cubicBezTo>
                <a:cubicBezTo>
                  <a:pt x="4195420" y="2290639"/>
                  <a:pt x="4183419" y="2285538"/>
                  <a:pt x="4181919" y="2288924"/>
                </a:cubicBezTo>
                <a:close/>
                <a:moveTo>
                  <a:pt x="3969603" y="2180779"/>
                </a:moveTo>
                <a:cubicBezTo>
                  <a:pt x="3959596" y="2180779"/>
                  <a:pt x="3947644" y="2192640"/>
                  <a:pt x="3943043" y="2207136"/>
                </a:cubicBezTo>
                <a:cubicBezTo>
                  <a:pt x="3932996" y="2238791"/>
                  <a:pt x="3941665" y="2250079"/>
                  <a:pt x="3968199" y="2239897"/>
                </a:cubicBezTo>
                <a:cubicBezTo>
                  <a:pt x="3992901" y="2230417"/>
                  <a:pt x="3994080" y="2180779"/>
                  <a:pt x="3969603" y="2180779"/>
                </a:cubicBezTo>
                <a:close/>
                <a:moveTo>
                  <a:pt x="5996753" y="2117898"/>
                </a:moveTo>
                <a:cubicBezTo>
                  <a:pt x="6009180" y="2119515"/>
                  <a:pt x="6022062" y="2124625"/>
                  <a:pt x="6029957" y="2132519"/>
                </a:cubicBezTo>
                <a:cubicBezTo>
                  <a:pt x="6064335" y="2166898"/>
                  <a:pt x="6046922" y="2220448"/>
                  <a:pt x="5974561" y="2302868"/>
                </a:cubicBezTo>
                <a:cubicBezTo>
                  <a:pt x="5923311" y="2361241"/>
                  <a:pt x="5903269" y="2394602"/>
                  <a:pt x="5901536" y="2424416"/>
                </a:cubicBezTo>
                <a:lnTo>
                  <a:pt x="5899147" y="2465509"/>
                </a:lnTo>
                <a:lnTo>
                  <a:pt x="5968997" y="2462244"/>
                </a:lnTo>
                <a:cubicBezTo>
                  <a:pt x="6007415" y="2460449"/>
                  <a:pt x="6068007" y="2453356"/>
                  <a:pt x="6103648" y="2446481"/>
                </a:cubicBezTo>
                <a:cubicBezTo>
                  <a:pt x="6173130" y="2433080"/>
                  <a:pt x="6218297" y="2442960"/>
                  <a:pt x="6247299" y="2477906"/>
                </a:cubicBezTo>
                <a:cubicBezTo>
                  <a:pt x="6256599" y="2489111"/>
                  <a:pt x="6272080" y="2498279"/>
                  <a:pt x="6281702" y="2498279"/>
                </a:cubicBezTo>
                <a:cubicBezTo>
                  <a:pt x="6304786" y="2498279"/>
                  <a:pt x="6304290" y="2553192"/>
                  <a:pt x="6280796" y="2598624"/>
                </a:cubicBezTo>
                <a:cubicBezTo>
                  <a:pt x="6270675" y="2618196"/>
                  <a:pt x="6241901" y="2652202"/>
                  <a:pt x="6216854" y="2674194"/>
                </a:cubicBezTo>
                <a:cubicBezTo>
                  <a:pt x="6172339" y="2713279"/>
                  <a:pt x="6169107" y="2714033"/>
                  <a:pt x="6073330" y="2707713"/>
                </a:cubicBezTo>
                <a:cubicBezTo>
                  <a:pt x="5919986" y="2697592"/>
                  <a:pt x="5712503" y="2740691"/>
                  <a:pt x="5568947" y="2812484"/>
                </a:cubicBezTo>
                <a:cubicBezTo>
                  <a:pt x="5506082" y="2843923"/>
                  <a:pt x="5425764" y="2896630"/>
                  <a:pt x="5390463" y="2929611"/>
                </a:cubicBezTo>
                <a:cubicBezTo>
                  <a:pt x="5295158" y="3018649"/>
                  <a:pt x="5276601" y="3019344"/>
                  <a:pt x="5196977" y="2936855"/>
                </a:cubicBezTo>
                <a:cubicBezTo>
                  <a:pt x="5151527" y="2889769"/>
                  <a:pt x="5130797" y="2857883"/>
                  <a:pt x="5130797" y="2835056"/>
                </a:cubicBezTo>
                <a:cubicBezTo>
                  <a:pt x="5130797" y="2787140"/>
                  <a:pt x="5165488" y="2726879"/>
                  <a:pt x="5193072" y="2726879"/>
                </a:cubicBezTo>
                <a:cubicBezTo>
                  <a:pt x="5206009" y="2726879"/>
                  <a:pt x="5237112" y="2718306"/>
                  <a:pt x="5262188" y="2707829"/>
                </a:cubicBezTo>
                <a:cubicBezTo>
                  <a:pt x="5287264" y="2697352"/>
                  <a:pt x="5317966" y="2685885"/>
                  <a:pt x="5330414" y="2682348"/>
                </a:cubicBezTo>
                <a:cubicBezTo>
                  <a:pt x="5353274" y="2675853"/>
                  <a:pt x="5563733" y="2571765"/>
                  <a:pt x="5602735" y="2547665"/>
                </a:cubicBezTo>
                <a:cubicBezTo>
                  <a:pt x="5631899" y="2529644"/>
                  <a:pt x="5613602" y="2469724"/>
                  <a:pt x="5565099" y="2424416"/>
                </a:cubicBezTo>
                <a:cubicBezTo>
                  <a:pt x="5504370" y="2367687"/>
                  <a:pt x="5501377" y="2335820"/>
                  <a:pt x="5551355" y="2278117"/>
                </a:cubicBezTo>
                <a:cubicBezTo>
                  <a:pt x="5604936" y="2216255"/>
                  <a:pt x="5647552" y="2197708"/>
                  <a:pt x="5821284" y="2160641"/>
                </a:cubicBezTo>
                <a:cubicBezTo>
                  <a:pt x="5897204" y="2144442"/>
                  <a:pt x="5962450" y="2128059"/>
                  <a:pt x="5966275" y="2124234"/>
                </a:cubicBezTo>
                <a:cubicBezTo>
                  <a:pt x="5972352" y="2118157"/>
                  <a:pt x="5984325" y="2116281"/>
                  <a:pt x="5996753" y="2117898"/>
                </a:cubicBezTo>
                <a:close/>
                <a:moveTo>
                  <a:pt x="3681704" y="1899897"/>
                </a:moveTo>
                <a:cubicBezTo>
                  <a:pt x="3702077" y="1895132"/>
                  <a:pt x="3729061" y="1917938"/>
                  <a:pt x="3751477" y="1962174"/>
                </a:cubicBezTo>
                <a:cubicBezTo>
                  <a:pt x="3785793" y="2029896"/>
                  <a:pt x="3790272" y="2018592"/>
                  <a:pt x="3695059" y="2104579"/>
                </a:cubicBezTo>
                <a:cubicBezTo>
                  <a:pt x="3654791" y="2140945"/>
                  <a:pt x="3640487" y="2167507"/>
                  <a:pt x="3616411" y="2250629"/>
                </a:cubicBezTo>
                <a:cubicBezTo>
                  <a:pt x="3600225" y="2306509"/>
                  <a:pt x="3565723" y="2387704"/>
                  <a:pt x="3539740" y="2431062"/>
                </a:cubicBezTo>
                <a:cubicBezTo>
                  <a:pt x="3513756" y="2474420"/>
                  <a:pt x="3492497" y="2516396"/>
                  <a:pt x="3492497" y="2524343"/>
                </a:cubicBezTo>
                <a:cubicBezTo>
                  <a:pt x="3492497" y="2532356"/>
                  <a:pt x="3517549" y="2524111"/>
                  <a:pt x="3548733" y="2505836"/>
                </a:cubicBezTo>
                <a:cubicBezTo>
                  <a:pt x="3579663" y="2487709"/>
                  <a:pt x="3613954" y="2472879"/>
                  <a:pt x="3624933" y="2472879"/>
                </a:cubicBezTo>
                <a:cubicBezTo>
                  <a:pt x="3636707" y="2472879"/>
                  <a:pt x="3644897" y="2462007"/>
                  <a:pt x="3644897" y="2446376"/>
                </a:cubicBezTo>
                <a:cubicBezTo>
                  <a:pt x="3644897" y="2428590"/>
                  <a:pt x="3657429" y="2415142"/>
                  <a:pt x="3682997" y="2405491"/>
                </a:cubicBezTo>
                <a:cubicBezTo>
                  <a:pt x="3720105" y="2391485"/>
                  <a:pt x="3721097" y="2388897"/>
                  <a:pt x="3721097" y="2306068"/>
                </a:cubicBezTo>
                <a:cubicBezTo>
                  <a:pt x="3721097" y="2234120"/>
                  <a:pt x="3727617" y="2208728"/>
                  <a:pt x="3763444" y="2141148"/>
                </a:cubicBezTo>
                <a:cubicBezTo>
                  <a:pt x="3813633" y="2046476"/>
                  <a:pt x="3854857" y="2011264"/>
                  <a:pt x="3906581" y="2018887"/>
                </a:cubicBezTo>
                <a:cubicBezTo>
                  <a:pt x="3926802" y="2021868"/>
                  <a:pt x="4019585" y="2021430"/>
                  <a:pt x="4112764" y="2017915"/>
                </a:cubicBezTo>
                <a:cubicBezTo>
                  <a:pt x="4209565" y="2014264"/>
                  <a:pt x="4284462" y="2016498"/>
                  <a:pt x="4287504" y="2023127"/>
                </a:cubicBezTo>
                <a:cubicBezTo>
                  <a:pt x="4302640" y="2056116"/>
                  <a:pt x="4282501" y="2100709"/>
                  <a:pt x="4237076" y="2134794"/>
                </a:cubicBezTo>
                <a:cubicBezTo>
                  <a:pt x="4197062" y="2164817"/>
                  <a:pt x="4191553" y="2173730"/>
                  <a:pt x="4207494" y="2182652"/>
                </a:cubicBezTo>
                <a:cubicBezTo>
                  <a:pt x="4241676" y="2201781"/>
                  <a:pt x="4291129" y="2172384"/>
                  <a:pt x="4311594" y="2120771"/>
                </a:cubicBezTo>
                <a:cubicBezTo>
                  <a:pt x="4322048" y="2094403"/>
                  <a:pt x="4333481" y="2065886"/>
                  <a:pt x="4337000" y="2057401"/>
                </a:cubicBezTo>
                <a:cubicBezTo>
                  <a:pt x="4349521" y="2027204"/>
                  <a:pt x="4393840" y="2012740"/>
                  <a:pt x="4423623" y="2029131"/>
                </a:cubicBezTo>
                <a:cubicBezTo>
                  <a:pt x="4457558" y="2047806"/>
                  <a:pt x="4521197" y="2116395"/>
                  <a:pt x="4521197" y="2134295"/>
                </a:cubicBezTo>
                <a:cubicBezTo>
                  <a:pt x="4521197" y="2141480"/>
                  <a:pt x="4509058" y="2172435"/>
                  <a:pt x="4494222" y="2203082"/>
                </a:cubicBezTo>
                <a:cubicBezTo>
                  <a:pt x="4473911" y="2245040"/>
                  <a:pt x="4459009" y="2259788"/>
                  <a:pt x="4433897" y="2262785"/>
                </a:cubicBezTo>
                <a:cubicBezTo>
                  <a:pt x="4392596" y="2267713"/>
                  <a:pt x="4373023" y="2290327"/>
                  <a:pt x="4312517" y="2403029"/>
                </a:cubicBezTo>
                <a:cubicBezTo>
                  <a:pt x="4244003" y="2530646"/>
                  <a:pt x="4221533" y="2551724"/>
                  <a:pt x="4156058" y="2549793"/>
                </a:cubicBezTo>
                <a:cubicBezTo>
                  <a:pt x="4100567" y="2548156"/>
                  <a:pt x="4051297" y="2565949"/>
                  <a:pt x="4051297" y="2587626"/>
                </a:cubicBezTo>
                <a:cubicBezTo>
                  <a:pt x="4051297" y="2594365"/>
                  <a:pt x="4064156" y="2597058"/>
                  <a:pt x="4079872" y="2593609"/>
                </a:cubicBezTo>
                <a:cubicBezTo>
                  <a:pt x="4102238" y="2588702"/>
                  <a:pt x="4114719" y="2597313"/>
                  <a:pt x="4137308" y="2633238"/>
                </a:cubicBezTo>
                <a:cubicBezTo>
                  <a:pt x="4173573" y="2690909"/>
                  <a:pt x="4161545" y="2708075"/>
                  <a:pt x="4077017" y="2719288"/>
                </a:cubicBezTo>
                <a:cubicBezTo>
                  <a:pt x="4013157" y="2727759"/>
                  <a:pt x="3975097" y="2752274"/>
                  <a:pt x="3975097" y="2784936"/>
                </a:cubicBezTo>
                <a:cubicBezTo>
                  <a:pt x="3975097" y="2798128"/>
                  <a:pt x="3991654" y="2803079"/>
                  <a:pt x="4035771" y="2803079"/>
                </a:cubicBezTo>
                <a:cubicBezTo>
                  <a:pt x="4099299" y="2803079"/>
                  <a:pt x="4135277" y="2821052"/>
                  <a:pt x="4186473" y="2878364"/>
                </a:cubicBezTo>
                <a:cubicBezTo>
                  <a:pt x="4231195" y="2928428"/>
                  <a:pt x="4234949" y="2970954"/>
                  <a:pt x="4197732" y="3005917"/>
                </a:cubicBezTo>
                <a:lnTo>
                  <a:pt x="4166367" y="3035383"/>
                </a:lnTo>
                <a:lnTo>
                  <a:pt x="4080257" y="3007414"/>
                </a:lnTo>
                <a:cubicBezTo>
                  <a:pt x="3901272" y="2949279"/>
                  <a:pt x="3837609" y="2939814"/>
                  <a:pt x="3676647" y="2947407"/>
                </a:cubicBezTo>
                <a:cubicBezTo>
                  <a:pt x="3592827" y="2951361"/>
                  <a:pt x="3517745" y="2950509"/>
                  <a:pt x="3509799" y="2945513"/>
                </a:cubicBezTo>
                <a:cubicBezTo>
                  <a:pt x="3493278" y="2935125"/>
                  <a:pt x="3467097" y="2862421"/>
                  <a:pt x="3467097" y="2826928"/>
                </a:cubicBezTo>
                <a:cubicBezTo>
                  <a:pt x="3467097" y="2810110"/>
                  <a:pt x="3476236" y="2803079"/>
                  <a:pt x="3498097" y="2803079"/>
                </a:cubicBezTo>
                <a:cubicBezTo>
                  <a:pt x="3515148" y="2803079"/>
                  <a:pt x="3532509" y="2797560"/>
                  <a:pt x="3536678" y="2790814"/>
                </a:cubicBezTo>
                <a:cubicBezTo>
                  <a:pt x="3541196" y="2783504"/>
                  <a:pt x="3585117" y="2781699"/>
                  <a:pt x="3645378" y="2786346"/>
                </a:cubicBezTo>
                <a:cubicBezTo>
                  <a:pt x="3722341" y="2792281"/>
                  <a:pt x="3746497" y="2790323"/>
                  <a:pt x="3746497" y="2778148"/>
                </a:cubicBezTo>
                <a:cubicBezTo>
                  <a:pt x="3746497" y="2766830"/>
                  <a:pt x="3733849" y="2764525"/>
                  <a:pt x="3703245" y="2770266"/>
                </a:cubicBezTo>
                <a:cubicBezTo>
                  <a:pt x="3666264" y="2777204"/>
                  <a:pt x="3656054" y="2773374"/>
                  <a:pt x="3632830" y="2743849"/>
                </a:cubicBezTo>
                <a:cubicBezTo>
                  <a:pt x="3617891" y="2724857"/>
                  <a:pt x="3604493" y="2694724"/>
                  <a:pt x="3603057" y="2676888"/>
                </a:cubicBezTo>
                <a:cubicBezTo>
                  <a:pt x="3600495" y="2645051"/>
                  <a:pt x="3602355" y="2644328"/>
                  <a:pt x="3704933" y="2637275"/>
                </a:cubicBezTo>
                <a:cubicBezTo>
                  <a:pt x="3762401" y="2633323"/>
                  <a:pt x="3808775" y="2624721"/>
                  <a:pt x="3807988" y="2618159"/>
                </a:cubicBezTo>
                <a:cubicBezTo>
                  <a:pt x="3807201" y="2611598"/>
                  <a:pt x="3816104" y="2596228"/>
                  <a:pt x="3827773" y="2584004"/>
                </a:cubicBezTo>
                <a:cubicBezTo>
                  <a:pt x="3847854" y="2562969"/>
                  <a:pt x="3845533" y="2561779"/>
                  <a:pt x="3784437" y="2561779"/>
                </a:cubicBezTo>
                <a:cubicBezTo>
                  <a:pt x="3730429" y="2561779"/>
                  <a:pt x="3714630" y="2556110"/>
                  <a:pt x="3687723" y="2527076"/>
                </a:cubicBezTo>
                <a:cubicBezTo>
                  <a:pt x="3658021" y="2495027"/>
                  <a:pt x="3654587" y="2494115"/>
                  <a:pt x="3642821" y="2515140"/>
                </a:cubicBezTo>
                <a:cubicBezTo>
                  <a:pt x="3626164" y="2544904"/>
                  <a:pt x="3575296" y="2602493"/>
                  <a:pt x="3487426" y="2691067"/>
                </a:cubicBezTo>
                <a:cubicBezTo>
                  <a:pt x="3448305" y="2730502"/>
                  <a:pt x="3416297" y="2770951"/>
                  <a:pt x="3416297" y="2780955"/>
                </a:cubicBezTo>
                <a:cubicBezTo>
                  <a:pt x="3416297" y="2801524"/>
                  <a:pt x="3382613" y="2819849"/>
                  <a:pt x="3308347" y="2839683"/>
                </a:cubicBezTo>
                <a:cubicBezTo>
                  <a:pt x="3280407" y="2847144"/>
                  <a:pt x="3247645" y="2865075"/>
                  <a:pt x="3235543" y="2879529"/>
                </a:cubicBezTo>
                <a:cubicBezTo>
                  <a:pt x="3190279" y="2933590"/>
                  <a:pt x="3144135" y="2854586"/>
                  <a:pt x="3152121" y="2736703"/>
                </a:cubicBezTo>
                <a:cubicBezTo>
                  <a:pt x="3154576" y="2700466"/>
                  <a:pt x="3206126" y="2627854"/>
                  <a:pt x="3256000" y="2590382"/>
                </a:cubicBezTo>
                <a:lnTo>
                  <a:pt x="3293994" y="2561836"/>
                </a:lnTo>
                <a:lnTo>
                  <a:pt x="3266246" y="2494887"/>
                </a:lnTo>
                <a:cubicBezTo>
                  <a:pt x="3230715" y="2409162"/>
                  <a:pt x="3231047" y="2404161"/>
                  <a:pt x="3277054" y="2332467"/>
                </a:cubicBezTo>
                <a:cubicBezTo>
                  <a:pt x="3323914" y="2259441"/>
                  <a:pt x="3359122" y="2232930"/>
                  <a:pt x="3411867" y="2230955"/>
                </a:cubicBezTo>
                <a:cubicBezTo>
                  <a:pt x="3490675" y="2228002"/>
                  <a:pt x="3533758" y="2149210"/>
                  <a:pt x="3476622" y="2112527"/>
                </a:cubicBezTo>
                <a:cubicBezTo>
                  <a:pt x="3443083" y="2090994"/>
                  <a:pt x="3420905" y="2008981"/>
                  <a:pt x="3441811" y="1983792"/>
                </a:cubicBezTo>
                <a:cubicBezTo>
                  <a:pt x="3467045" y="1953386"/>
                  <a:pt x="3540144" y="1926779"/>
                  <a:pt x="3598442" y="1926779"/>
                </a:cubicBezTo>
                <a:cubicBezTo>
                  <a:pt x="3630153" y="1926779"/>
                  <a:pt x="3659630" y="1921064"/>
                  <a:pt x="3663947" y="1914079"/>
                </a:cubicBezTo>
                <a:cubicBezTo>
                  <a:pt x="3668856" y="1906137"/>
                  <a:pt x="3674913" y="1901485"/>
                  <a:pt x="3681704" y="1899897"/>
                </a:cubicBezTo>
                <a:close/>
                <a:moveTo>
                  <a:pt x="2193737" y="1742762"/>
                </a:moveTo>
                <a:cubicBezTo>
                  <a:pt x="2223689" y="1734453"/>
                  <a:pt x="2547460" y="1805020"/>
                  <a:pt x="2571703" y="1825141"/>
                </a:cubicBezTo>
                <a:cubicBezTo>
                  <a:pt x="2582206" y="1833858"/>
                  <a:pt x="2590798" y="1856735"/>
                  <a:pt x="2590798" y="1875979"/>
                </a:cubicBezTo>
                <a:cubicBezTo>
                  <a:pt x="2590798" y="1913157"/>
                  <a:pt x="2583005" y="1917879"/>
                  <a:pt x="2495549" y="1933690"/>
                </a:cubicBezTo>
                <a:cubicBezTo>
                  <a:pt x="2436664" y="1944335"/>
                  <a:pt x="2405362" y="1968537"/>
                  <a:pt x="2358086" y="2039976"/>
                </a:cubicBezTo>
                <a:cubicBezTo>
                  <a:pt x="2316071" y="2103464"/>
                  <a:pt x="2315782" y="2118166"/>
                  <a:pt x="2355849" y="2153005"/>
                </a:cubicBezTo>
                <a:cubicBezTo>
                  <a:pt x="2373314" y="2168188"/>
                  <a:pt x="2384553" y="2184935"/>
                  <a:pt x="2380827" y="2190220"/>
                </a:cubicBezTo>
                <a:cubicBezTo>
                  <a:pt x="2377102" y="2195505"/>
                  <a:pt x="2366865" y="2214706"/>
                  <a:pt x="2358078" y="2232889"/>
                </a:cubicBezTo>
                <a:cubicBezTo>
                  <a:pt x="2323864" y="2303676"/>
                  <a:pt x="2247541" y="2313479"/>
                  <a:pt x="2160115" y="2258316"/>
                </a:cubicBezTo>
                <a:cubicBezTo>
                  <a:pt x="2102267" y="2221817"/>
                  <a:pt x="1977161" y="2180779"/>
                  <a:pt x="1923739" y="2180779"/>
                </a:cubicBezTo>
                <a:cubicBezTo>
                  <a:pt x="1908413" y="2180779"/>
                  <a:pt x="1869905" y="2157919"/>
                  <a:pt x="1838163" y="2129979"/>
                </a:cubicBezTo>
                <a:cubicBezTo>
                  <a:pt x="1764713" y="2065326"/>
                  <a:pt x="1724027" y="2063696"/>
                  <a:pt x="1647212" y="2122331"/>
                </a:cubicBezTo>
                <a:cubicBezTo>
                  <a:pt x="1554721" y="2192932"/>
                  <a:pt x="1541689" y="2197454"/>
                  <a:pt x="1501775" y="2172801"/>
                </a:cubicBezTo>
                <a:cubicBezTo>
                  <a:pt x="1482564" y="2160937"/>
                  <a:pt x="1459887" y="2142162"/>
                  <a:pt x="1451377" y="2131080"/>
                </a:cubicBezTo>
                <a:cubicBezTo>
                  <a:pt x="1430581" y="2103993"/>
                  <a:pt x="1441915" y="2013059"/>
                  <a:pt x="1470484" y="1977777"/>
                </a:cubicBezTo>
                <a:cubicBezTo>
                  <a:pt x="1502582" y="1938137"/>
                  <a:pt x="1582062" y="1914128"/>
                  <a:pt x="1658494" y="1920982"/>
                </a:cubicBezTo>
                <a:cubicBezTo>
                  <a:pt x="1711657" y="1925749"/>
                  <a:pt x="1742114" y="1918924"/>
                  <a:pt x="1829945" y="1882566"/>
                </a:cubicBezTo>
                <a:cubicBezTo>
                  <a:pt x="1917829" y="1846185"/>
                  <a:pt x="1942002" y="1840773"/>
                  <a:pt x="1966399" y="1852014"/>
                </a:cubicBezTo>
                <a:cubicBezTo>
                  <a:pt x="1992518" y="1864046"/>
                  <a:pt x="1994171" y="1868936"/>
                  <a:pt x="1980270" y="1893051"/>
                </a:cubicBezTo>
                <a:cubicBezTo>
                  <a:pt x="1971591" y="1908109"/>
                  <a:pt x="1963961" y="1934717"/>
                  <a:pt x="1963318" y="1952179"/>
                </a:cubicBezTo>
                <a:cubicBezTo>
                  <a:pt x="1961636" y="1997868"/>
                  <a:pt x="2022255" y="2000725"/>
                  <a:pt x="2078766" y="1957622"/>
                </a:cubicBezTo>
                <a:cubicBezTo>
                  <a:pt x="2117278" y="1928248"/>
                  <a:pt x="2120357" y="1920903"/>
                  <a:pt x="2114596" y="1872158"/>
                </a:cubicBezTo>
                <a:cubicBezTo>
                  <a:pt x="2109378" y="1828006"/>
                  <a:pt x="2113717" y="1812819"/>
                  <a:pt x="2139811" y="1783904"/>
                </a:cubicBezTo>
                <a:cubicBezTo>
                  <a:pt x="2157145" y="1764695"/>
                  <a:pt x="2181410" y="1746181"/>
                  <a:pt x="2193737" y="1742762"/>
                </a:cubicBezTo>
                <a:close/>
                <a:moveTo>
                  <a:pt x="1818351" y="1527237"/>
                </a:moveTo>
                <a:cubicBezTo>
                  <a:pt x="1849329" y="1535732"/>
                  <a:pt x="1892298" y="1595242"/>
                  <a:pt x="1892298" y="1629651"/>
                </a:cubicBezTo>
                <a:cubicBezTo>
                  <a:pt x="1892298" y="1645956"/>
                  <a:pt x="1904186" y="1682104"/>
                  <a:pt x="1918715" y="1709979"/>
                </a:cubicBezTo>
                <a:cubicBezTo>
                  <a:pt x="1951235" y="1772370"/>
                  <a:pt x="1942977" y="1802828"/>
                  <a:pt x="1888169" y="1822647"/>
                </a:cubicBezTo>
                <a:cubicBezTo>
                  <a:pt x="1832918" y="1842625"/>
                  <a:pt x="1803331" y="1841861"/>
                  <a:pt x="1748723" y="1819045"/>
                </a:cubicBezTo>
                <a:cubicBezTo>
                  <a:pt x="1698345" y="1797996"/>
                  <a:pt x="1685634" y="1771385"/>
                  <a:pt x="1688944" y="1693900"/>
                </a:cubicBezTo>
                <a:cubicBezTo>
                  <a:pt x="1691190" y="1641311"/>
                  <a:pt x="1717202" y="1593873"/>
                  <a:pt x="1770143" y="1545818"/>
                </a:cubicBezTo>
                <a:cubicBezTo>
                  <a:pt x="1784941" y="1532386"/>
                  <a:pt x="1806635" y="1524025"/>
                  <a:pt x="1818351" y="1527237"/>
                </a:cubicBezTo>
                <a:close/>
                <a:moveTo>
                  <a:pt x="7227688" y="1342579"/>
                </a:moveTo>
                <a:cubicBezTo>
                  <a:pt x="7261292" y="1342579"/>
                  <a:pt x="7316059" y="1403134"/>
                  <a:pt x="7317717" y="1442123"/>
                </a:cubicBezTo>
                <a:cubicBezTo>
                  <a:pt x="7318508" y="1460716"/>
                  <a:pt x="7332552" y="1498704"/>
                  <a:pt x="7348926" y="1526541"/>
                </a:cubicBezTo>
                <a:cubicBezTo>
                  <a:pt x="7367449" y="1558030"/>
                  <a:pt x="7378697" y="1597391"/>
                  <a:pt x="7378697" y="1630718"/>
                </a:cubicBezTo>
                <a:cubicBezTo>
                  <a:pt x="7378697" y="1685799"/>
                  <a:pt x="7400058" y="1748979"/>
                  <a:pt x="7418681" y="1748979"/>
                </a:cubicBezTo>
                <a:cubicBezTo>
                  <a:pt x="7424461" y="1748979"/>
                  <a:pt x="7447832" y="1722405"/>
                  <a:pt x="7470618" y="1689927"/>
                </a:cubicBezTo>
                <a:cubicBezTo>
                  <a:pt x="7528441" y="1607507"/>
                  <a:pt x="7572618" y="1579050"/>
                  <a:pt x="7628631" y="1588140"/>
                </a:cubicBezTo>
                <a:cubicBezTo>
                  <a:pt x="7676039" y="1595833"/>
                  <a:pt x="7691148" y="1610071"/>
                  <a:pt x="7702143" y="1657410"/>
                </a:cubicBezTo>
                <a:cubicBezTo>
                  <a:pt x="7709709" y="1689987"/>
                  <a:pt x="7685671" y="1727743"/>
                  <a:pt x="7564549" y="1873517"/>
                </a:cubicBezTo>
                <a:cubicBezTo>
                  <a:pt x="7503060" y="1947522"/>
                  <a:pt x="7491164" y="1968597"/>
                  <a:pt x="7505783" y="1977632"/>
                </a:cubicBezTo>
                <a:cubicBezTo>
                  <a:pt x="7515865" y="1983863"/>
                  <a:pt x="7576580" y="1998407"/>
                  <a:pt x="7640707" y="2009954"/>
                </a:cubicBezTo>
                <a:cubicBezTo>
                  <a:pt x="7746910" y="2029076"/>
                  <a:pt x="7761653" y="2029179"/>
                  <a:pt x="7806124" y="2011106"/>
                </a:cubicBezTo>
                <a:cubicBezTo>
                  <a:pt x="7925543" y="1962575"/>
                  <a:pt x="8133629" y="1901379"/>
                  <a:pt x="8179228" y="1901379"/>
                </a:cubicBezTo>
                <a:cubicBezTo>
                  <a:pt x="8204269" y="1901379"/>
                  <a:pt x="8215485" y="1943704"/>
                  <a:pt x="8193967" y="1957003"/>
                </a:cubicBezTo>
                <a:cubicBezTo>
                  <a:pt x="8188340" y="1960480"/>
                  <a:pt x="8167735" y="1994952"/>
                  <a:pt x="8148178" y="2033606"/>
                </a:cubicBezTo>
                <a:cubicBezTo>
                  <a:pt x="8117964" y="2093322"/>
                  <a:pt x="8101842" y="2109356"/>
                  <a:pt x="8040933" y="2140268"/>
                </a:cubicBezTo>
                <a:cubicBezTo>
                  <a:pt x="8001505" y="2160277"/>
                  <a:pt x="7927335" y="2203960"/>
                  <a:pt x="7876108" y="2237340"/>
                </a:cubicBezTo>
                <a:cubicBezTo>
                  <a:pt x="7807549" y="2282016"/>
                  <a:pt x="7779229" y="2294291"/>
                  <a:pt x="7768793" y="2283856"/>
                </a:cubicBezTo>
                <a:cubicBezTo>
                  <a:pt x="7760996" y="2276058"/>
                  <a:pt x="7727885" y="2269679"/>
                  <a:pt x="7695212" y="2269679"/>
                </a:cubicBezTo>
                <a:cubicBezTo>
                  <a:pt x="7659895" y="2269679"/>
                  <a:pt x="7629847" y="2262497"/>
                  <a:pt x="7621107" y="2251967"/>
                </a:cubicBezTo>
                <a:cubicBezTo>
                  <a:pt x="7613022" y="2242225"/>
                  <a:pt x="7586032" y="2231875"/>
                  <a:pt x="7561130" y="2228968"/>
                </a:cubicBezTo>
                <a:cubicBezTo>
                  <a:pt x="7515980" y="2223697"/>
                  <a:pt x="7515872" y="2223803"/>
                  <a:pt x="7522863" y="2266881"/>
                </a:cubicBezTo>
                <a:cubicBezTo>
                  <a:pt x="7527175" y="2293450"/>
                  <a:pt x="7519695" y="2342640"/>
                  <a:pt x="7503434" y="2394655"/>
                </a:cubicBezTo>
                <a:cubicBezTo>
                  <a:pt x="7468826" y="2505356"/>
                  <a:pt x="7361896" y="2632832"/>
                  <a:pt x="7292768" y="2645801"/>
                </a:cubicBezTo>
                <a:cubicBezTo>
                  <a:pt x="7255635" y="2652767"/>
                  <a:pt x="7243318" y="2649453"/>
                  <a:pt x="7225761" y="2627770"/>
                </a:cubicBezTo>
                <a:cubicBezTo>
                  <a:pt x="7213929" y="2613159"/>
                  <a:pt x="7189441" y="2597488"/>
                  <a:pt x="7171344" y="2592946"/>
                </a:cubicBezTo>
                <a:cubicBezTo>
                  <a:pt x="7102523" y="2575673"/>
                  <a:pt x="7104983" y="2554895"/>
                  <a:pt x="7184043" y="2485670"/>
                </a:cubicBezTo>
                <a:cubicBezTo>
                  <a:pt x="7224745" y="2450031"/>
                  <a:pt x="7271273" y="2411143"/>
                  <a:pt x="7287440" y="2399251"/>
                </a:cubicBezTo>
                <a:cubicBezTo>
                  <a:pt x="7320445" y="2374972"/>
                  <a:pt x="7336789" y="2317288"/>
                  <a:pt x="7346644" y="2190304"/>
                </a:cubicBezTo>
                <a:cubicBezTo>
                  <a:pt x="7352402" y="2116103"/>
                  <a:pt x="7350310" y="2103737"/>
                  <a:pt x="7331072" y="2098313"/>
                </a:cubicBezTo>
                <a:cubicBezTo>
                  <a:pt x="7318848" y="2094866"/>
                  <a:pt x="7291702" y="2103401"/>
                  <a:pt x="7270747" y="2117279"/>
                </a:cubicBezTo>
                <a:cubicBezTo>
                  <a:pt x="7214126" y="2154777"/>
                  <a:pt x="7154080" y="2161152"/>
                  <a:pt x="7138135" y="2131359"/>
                </a:cubicBezTo>
                <a:cubicBezTo>
                  <a:pt x="7127928" y="2112286"/>
                  <a:pt x="7132893" y="2097758"/>
                  <a:pt x="7162243" y="2060827"/>
                </a:cubicBezTo>
                <a:cubicBezTo>
                  <a:pt x="7182572" y="2035246"/>
                  <a:pt x="7212699" y="2003701"/>
                  <a:pt x="7229192" y="1990727"/>
                </a:cubicBezTo>
                <a:cubicBezTo>
                  <a:pt x="7245686" y="1977754"/>
                  <a:pt x="7269511" y="1947955"/>
                  <a:pt x="7282139" y="1924507"/>
                </a:cubicBezTo>
                <a:cubicBezTo>
                  <a:pt x="7305059" y="1881948"/>
                  <a:pt x="7305029" y="1881723"/>
                  <a:pt x="7264661" y="1793202"/>
                </a:cubicBezTo>
                <a:cubicBezTo>
                  <a:pt x="7184888" y="1618274"/>
                  <a:pt x="7149778" y="1505294"/>
                  <a:pt x="7156510" y="1445179"/>
                </a:cubicBezTo>
                <a:cubicBezTo>
                  <a:pt x="7159968" y="1414297"/>
                  <a:pt x="7172255" y="1378578"/>
                  <a:pt x="7183815" y="1365804"/>
                </a:cubicBezTo>
                <a:cubicBezTo>
                  <a:pt x="7195376" y="1353030"/>
                  <a:pt x="7215118" y="1342579"/>
                  <a:pt x="7227688" y="1342579"/>
                </a:cubicBezTo>
                <a:close/>
                <a:moveTo>
                  <a:pt x="2094165" y="1319681"/>
                </a:moveTo>
                <a:cubicBezTo>
                  <a:pt x="2134805" y="1319618"/>
                  <a:pt x="2167438" y="1350854"/>
                  <a:pt x="2177153" y="1408429"/>
                </a:cubicBezTo>
                <a:cubicBezTo>
                  <a:pt x="2199069" y="1538315"/>
                  <a:pt x="2198568" y="1543734"/>
                  <a:pt x="2160687" y="1586130"/>
                </a:cubicBezTo>
                <a:cubicBezTo>
                  <a:pt x="2128251" y="1622433"/>
                  <a:pt x="2117099" y="1626773"/>
                  <a:pt x="2058524" y="1625889"/>
                </a:cubicBezTo>
                <a:cubicBezTo>
                  <a:pt x="2014546" y="1625226"/>
                  <a:pt x="1984547" y="1617454"/>
                  <a:pt x="1967935" y="1602420"/>
                </a:cubicBezTo>
                <a:cubicBezTo>
                  <a:pt x="1918532" y="1557710"/>
                  <a:pt x="1945797" y="1415943"/>
                  <a:pt x="2015583" y="1354669"/>
                </a:cubicBezTo>
                <a:cubicBezTo>
                  <a:pt x="2042513" y="1331024"/>
                  <a:pt x="2069780" y="1319719"/>
                  <a:pt x="2094165" y="1319681"/>
                </a:cubicBezTo>
                <a:close/>
                <a:moveTo>
                  <a:pt x="771530" y="954178"/>
                </a:moveTo>
                <a:cubicBezTo>
                  <a:pt x="768206" y="950853"/>
                  <a:pt x="747556" y="964880"/>
                  <a:pt x="725641" y="985351"/>
                </a:cubicBezTo>
                <a:cubicBezTo>
                  <a:pt x="666274" y="1040809"/>
                  <a:pt x="666168" y="1049883"/>
                  <a:pt x="725447" y="1002176"/>
                </a:cubicBezTo>
                <a:cubicBezTo>
                  <a:pt x="754118" y="979103"/>
                  <a:pt x="774856" y="957503"/>
                  <a:pt x="771530" y="954178"/>
                </a:cubicBezTo>
                <a:close/>
                <a:moveTo>
                  <a:pt x="9332972" y="790995"/>
                </a:moveTo>
                <a:cubicBezTo>
                  <a:pt x="9324127" y="792915"/>
                  <a:pt x="9315983" y="798212"/>
                  <a:pt x="9309631" y="807401"/>
                </a:cubicBezTo>
                <a:cubicBezTo>
                  <a:pt x="9292275" y="832508"/>
                  <a:pt x="9267541" y="972354"/>
                  <a:pt x="9276381" y="995392"/>
                </a:cubicBezTo>
                <a:cubicBezTo>
                  <a:pt x="9280982" y="1007383"/>
                  <a:pt x="9290485" y="1004538"/>
                  <a:pt x="9311760" y="984801"/>
                </a:cubicBezTo>
                <a:cubicBezTo>
                  <a:pt x="9327758" y="969959"/>
                  <a:pt x="9357101" y="944250"/>
                  <a:pt x="9376968" y="927670"/>
                </a:cubicBezTo>
                <a:cubicBezTo>
                  <a:pt x="9409655" y="900389"/>
                  <a:pt x="9412043" y="893103"/>
                  <a:pt x="9402090" y="851016"/>
                </a:cubicBezTo>
                <a:cubicBezTo>
                  <a:pt x="9392359" y="809870"/>
                  <a:pt x="9359508" y="785234"/>
                  <a:pt x="9332972" y="790995"/>
                </a:cubicBezTo>
                <a:close/>
                <a:moveTo>
                  <a:pt x="848170" y="717280"/>
                </a:moveTo>
                <a:cubicBezTo>
                  <a:pt x="828943" y="714193"/>
                  <a:pt x="798781" y="719838"/>
                  <a:pt x="773028" y="735007"/>
                </a:cubicBezTo>
                <a:cubicBezTo>
                  <a:pt x="721523" y="765346"/>
                  <a:pt x="567712" y="902929"/>
                  <a:pt x="531728" y="942440"/>
                </a:cubicBezTo>
                <a:cubicBezTo>
                  <a:pt x="495745" y="981951"/>
                  <a:pt x="502800" y="1003824"/>
                  <a:pt x="557128" y="972074"/>
                </a:cubicBezTo>
                <a:cubicBezTo>
                  <a:pt x="611456" y="940324"/>
                  <a:pt x="821711" y="791451"/>
                  <a:pt x="857696" y="751940"/>
                </a:cubicBezTo>
                <a:cubicBezTo>
                  <a:pt x="875686" y="732185"/>
                  <a:pt x="867396" y="720367"/>
                  <a:pt x="848170" y="717280"/>
                </a:cubicBezTo>
                <a:close/>
                <a:moveTo>
                  <a:pt x="170710" y="630703"/>
                </a:moveTo>
                <a:cubicBezTo>
                  <a:pt x="216003" y="631250"/>
                  <a:pt x="247067" y="678554"/>
                  <a:pt x="245834" y="763833"/>
                </a:cubicBezTo>
                <a:cubicBezTo>
                  <a:pt x="244222" y="875327"/>
                  <a:pt x="209680" y="917056"/>
                  <a:pt x="87436" y="955182"/>
                </a:cubicBezTo>
                <a:cubicBezTo>
                  <a:pt x="53118" y="965885"/>
                  <a:pt x="0" y="914169"/>
                  <a:pt x="0" y="870056"/>
                </a:cubicBezTo>
                <a:cubicBezTo>
                  <a:pt x="0" y="802078"/>
                  <a:pt x="27990" y="734389"/>
                  <a:pt x="77720" y="682112"/>
                </a:cubicBezTo>
                <a:cubicBezTo>
                  <a:pt x="111237" y="646878"/>
                  <a:pt x="143535" y="630374"/>
                  <a:pt x="170710" y="630703"/>
                </a:cubicBezTo>
                <a:close/>
                <a:moveTo>
                  <a:pt x="8920500" y="597847"/>
                </a:moveTo>
                <a:cubicBezTo>
                  <a:pt x="8905683" y="603350"/>
                  <a:pt x="8866313" y="652880"/>
                  <a:pt x="8869700" y="666427"/>
                </a:cubicBezTo>
                <a:cubicBezTo>
                  <a:pt x="8873087" y="679974"/>
                  <a:pt x="8926003" y="684630"/>
                  <a:pt x="8940820" y="679127"/>
                </a:cubicBezTo>
                <a:cubicBezTo>
                  <a:pt x="8955637" y="673624"/>
                  <a:pt x="8960293" y="645260"/>
                  <a:pt x="8958600" y="633407"/>
                </a:cubicBezTo>
                <a:cubicBezTo>
                  <a:pt x="8956907" y="621554"/>
                  <a:pt x="8935317" y="592344"/>
                  <a:pt x="8920500" y="597847"/>
                </a:cubicBezTo>
                <a:close/>
                <a:moveTo>
                  <a:pt x="8676991" y="587805"/>
                </a:moveTo>
                <a:cubicBezTo>
                  <a:pt x="8672007" y="589007"/>
                  <a:pt x="8674401" y="597393"/>
                  <a:pt x="8686797" y="612329"/>
                </a:cubicBezTo>
                <a:cubicBezTo>
                  <a:pt x="8695493" y="622806"/>
                  <a:pt x="8711572" y="631379"/>
                  <a:pt x="8722530" y="631379"/>
                </a:cubicBezTo>
                <a:cubicBezTo>
                  <a:pt x="8736873" y="631379"/>
                  <a:pt x="8733770" y="624379"/>
                  <a:pt x="8711449" y="606383"/>
                </a:cubicBezTo>
                <a:cubicBezTo>
                  <a:pt x="8694335" y="592585"/>
                  <a:pt x="8681974" y="586603"/>
                  <a:pt x="8676991" y="587805"/>
                </a:cubicBezTo>
                <a:close/>
                <a:moveTo>
                  <a:pt x="8919308" y="449469"/>
                </a:moveTo>
                <a:cubicBezTo>
                  <a:pt x="8910650" y="448489"/>
                  <a:pt x="8900099" y="450057"/>
                  <a:pt x="8894365" y="453977"/>
                </a:cubicBezTo>
                <a:cubicBezTo>
                  <a:pt x="8882898" y="461819"/>
                  <a:pt x="8865925" y="528207"/>
                  <a:pt x="8872348" y="529253"/>
                </a:cubicBezTo>
                <a:cubicBezTo>
                  <a:pt x="8878770" y="530298"/>
                  <a:pt x="8929227" y="472796"/>
                  <a:pt x="8932897" y="460250"/>
                </a:cubicBezTo>
                <a:cubicBezTo>
                  <a:pt x="8934732" y="453978"/>
                  <a:pt x="8927966" y="450449"/>
                  <a:pt x="8919308" y="449469"/>
                </a:cubicBezTo>
                <a:close/>
                <a:moveTo>
                  <a:pt x="8723227" y="404807"/>
                </a:moveTo>
                <a:cubicBezTo>
                  <a:pt x="8709822" y="399163"/>
                  <a:pt x="8690771" y="432324"/>
                  <a:pt x="8702060" y="455607"/>
                </a:cubicBezTo>
                <a:cubicBezTo>
                  <a:pt x="8713349" y="478890"/>
                  <a:pt x="8766266" y="546624"/>
                  <a:pt x="8786727" y="565674"/>
                </a:cubicBezTo>
                <a:cubicBezTo>
                  <a:pt x="8807188" y="584724"/>
                  <a:pt x="8825533" y="582607"/>
                  <a:pt x="8824827" y="569907"/>
                </a:cubicBezTo>
                <a:cubicBezTo>
                  <a:pt x="8824121" y="557207"/>
                  <a:pt x="8799426" y="516991"/>
                  <a:pt x="8782493" y="489474"/>
                </a:cubicBezTo>
                <a:cubicBezTo>
                  <a:pt x="8765560" y="461957"/>
                  <a:pt x="8736632" y="410451"/>
                  <a:pt x="8723227" y="404807"/>
                </a:cubicBezTo>
                <a:close/>
                <a:moveTo>
                  <a:pt x="389010" y="298100"/>
                </a:moveTo>
                <a:cubicBezTo>
                  <a:pt x="424537" y="309893"/>
                  <a:pt x="447060" y="360158"/>
                  <a:pt x="453881" y="445133"/>
                </a:cubicBezTo>
                <a:cubicBezTo>
                  <a:pt x="461394" y="538729"/>
                  <a:pt x="448175" y="571458"/>
                  <a:pt x="390895" y="601079"/>
                </a:cubicBezTo>
                <a:cubicBezTo>
                  <a:pt x="353502" y="620415"/>
                  <a:pt x="347935" y="620328"/>
                  <a:pt x="309836" y="599811"/>
                </a:cubicBezTo>
                <a:cubicBezTo>
                  <a:pt x="259838" y="572885"/>
                  <a:pt x="239651" y="527237"/>
                  <a:pt x="247821" y="459580"/>
                </a:cubicBezTo>
                <a:cubicBezTo>
                  <a:pt x="259659" y="361564"/>
                  <a:pt x="286074" y="319812"/>
                  <a:pt x="349248" y="299270"/>
                </a:cubicBezTo>
                <a:cubicBezTo>
                  <a:pt x="363880" y="294512"/>
                  <a:pt x="377167" y="294169"/>
                  <a:pt x="389010" y="298100"/>
                </a:cubicBezTo>
                <a:close/>
                <a:moveTo>
                  <a:pt x="9165875" y="246587"/>
                </a:moveTo>
                <a:cubicBezTo>
                  <a:pt x="9149030" y="247645"/>
                  <a:pt x="9131391" y="254171"/>
                  <a:pt x="9121160" y="265107"/>
                </a:cubicBezTo>
                <a:cubicBezTo>
                  <a:pt x="9116045" y="270575"/>
                  <a:pt x="9112164" y="279130"/>
                  <a:pt x="9108956" y="289416"/>
                </a:cubicBezTo>
                <a:lnTo>
                  <a:pt x="9108202" y="292618"/>
                </a:lnTo>
                <a:lnTo>
                  <a:pt x="9107104" y="293711"/>
                </a:lnTo>
                <a:cubicBezTo>
                  <a:pt x="9102221" y="301717"/>
                  <a:pt x="9098831" y="314585"/>
                  <a:pt x="9096839" y="332669"/>
                </a:cubicBezTo>
                <a:lnTo>
                  <a:pt x="9095851" y="348397"/>
                </a:lnTo>
                <a:lnTo>
                  <a:pt x="9093279" y="361052"/>
                </a:lnTo>
                <a:cubicBezTo>
                  <a:pt x="9090512" y="372837"/>
                  <a:pt x="9087293" y="383640"/>
                  <a:pt x="9083060" y="392107"/>
                </a:cubicBezTo>
                <a:cubicBezTo>
                  <a:pt x="9066127" y="425974"/>
                  <a:pt x="9033671" y="457018"/>
                  <a:pt x="9019560" y="468307"/>
                </a:cubicBezTo>
                <a:cubicBezTo>
                  <a:pt x="9005449" y="479596"/>
                  <a:pt x="9004743" y="457723"/>
                  <a:pt x="8998393" y="459840"/>
                </a:cubicBezTo>
                <a:cubicBezTo>
                  <a:pt x="8992043" y="461957"/>
                  <a:pt x="8976521" y="462662"/>
                  <a:pt x="8981460" y="481007"/>
                </a:cubicBezTo>
                <a:cubicBezTo>
                  <a:pt x="8986399" y="499351"/>
                  <a:pt x="9012504" y="555795"/>
                  <a:pt x="9036493" y="548740"/>
                </a:cubicBezTo>
                <a:cubicBezTo>
                  <a:pt x="9060482" y="541685"/>
                  <a:pt x="9097171" y="464074"/>
                  <a:pt x="9125393" y="438674"/>
                </a:cubicBezTo>
                <a:cubicBezTo>
                  <a:pt x="9153615" y="413274"/>
                  <a:pt x="9192421" y="425973"/>
                  <a:pt x="9205827" y="396340"/>
                </a:cubicBezTo>
                <a:cubicBezTo>
                  <a:pt x="9219233" y="366707"/>
                  <a:pt x="9219938" y="282746"/>
                  <a:pt x="9205827" y="260874"/>
                </a:cubicBezTo>
                <a:cubicBezTo>
                  <a:pt x="9198772" y="249938"/>
                  <a:pt x="9182720" y="245528"/>
                  <a:pt x="9165875" y="246587"/>
                </a:cubicBezTo>
                <a:close/>
                <a:moveTo>
                  <a:pt x="1130699" y="212279"/>
                </a:moveTo>
                <a:cubicBezTo>
                  <a:pt x="1157757" y="212279"/>
                  <a:pt x="1209448" y="272675"/>
                  <a:pt x="1200102" y="293367"/>
                </a:cubicBezTo>
                <a:cubicBezTo>
                  <a:pt x="1179616" y="338715"/>
                  <a:pt x="1137264" y="393930"/>
                  <a:pt x="1062598" y="472629"/>
                </a:cubicBezTo>
                <a:cubicBezTo>
                  <a:pt x="1009081" y="529039"/>
                  <a:pt x="980512" y="568995"/>
                  <a:pt x="984426" y="581958"/>
                </a:cubicBezTo>
                <a:cubicBezTo>
                  <a:pt x="990068" y="600631"/>
                  <a:pt x="998637" y="600708"/>
                  <a:pt x="1084072" y="582856"/>
                </a:cubicBezTo>
                <a:cubicBezTo>
                  <a:pt x="1162396" y="566490"/>
                  <a:pt x="1184033" y="566012"/>
                  <a:pt x="1217583" y="579910"/>
                </a:cubicBezTo>
                <a:cubicBezTo>
                  <a:pt x="1266776" y="600286"/>
                  <a:pt x="1282445" y="647376"/>
                  <a:pt x="1251434" y="681643"/>
                </a:cubicBezTo>
                <a:cubicBezTo>
                  <a:pt x="1221356" y="714879"/>
                  <a:pt x="1053380" y="750469"/>
                  <a:pt x="968126" y="741670"/>
                </a:cubicBezTo>
                <a:lnTo>
                  <a:pt x="900443" y="734684"/>
                </a:lnTo>
                <a:lnTo>
                  <a:pt x="934138" y="761189"/>
                </a:lnTo>
                <a:cubicBezTo>
                  <a:pt x="959679" y="781280"/>
                  <a:pt x="983648" y="787116"/>
                  <a:pt x="1033191" y="785307"/>
                </a:cubicBezTo>
                <a:cubicBezTo>
                  <a:pt x="1109453" y="782524"/>
                  <a:pt x="1162490" y="809309"/>
                  <a:pt x="1174359" y="856602"/>
                </a:cubicBezTo>
                <a:cubicBezTo>
                  <a:pt x="1184743" y="897968"/>
                  <a:pt x="1152349" y="946996"/>
                  <a:pt x="1114762" y="946807"/>
                </a:cubicBezTo>
                <a:cubicBezTo>
                  <a:pt x="1052188" y="946491"/>
                  <a:pt x="1002299" y="980178"/>
                  <a:pt x="856942" y="1120893"/>
                </a:cubicBezTo>
                <a:cubicBezTo>
                  <a:pt x="698885" y="1273900"/>
                  <a:pt x="687568" y="1279920"/>
                  <a:pt x="603248" y="1255826"/>
                </a:cubicBezTo>
                <a:lnTo>
                  <a:pt x="565149" y="1244940"/>
                </a:lnTo>
                <a:lnTo>
                  <a:pt x="574639" y="1171764"/>
                </a:lnTo>
                <a:cubicBezTo>
                  <a:pt x="583803" y="1101092"/>
                  <a:pt x="583151" y="1098680"/>
                  <a:pt x="555587" y="1101257"/>
                </a:cubicBezTo>
                <a:cubicBezTo>
                  <a:pt x="539892" y="1102724"/>
                  <a:pt x="513459" y="1111712"/>
                  <a:pt x="496851" y="1121230"/>
                </a:cubicBezTo>
                <a:cubicBezTo>
                  <a:pt x="458358" y="1143291"/>
                  <a:pt x="419098" y="1124618"/>
                  <a:pt x="419098" y="1084250"/>
                </a:cubicBezTo>
                <a:cubicBezTo>
                  <a:pt x="419098" y="1068390"/>
                  <a:pt x="404811" y="1036048"/>
                  <a:pt x="387350" y="1012379"/>
                </a:cubicBezTo>
                <a:cubicBezTo>
                  <a:pt x="369886" y="988710"/>
                  <a:pt x="355598" y="958460"/>
                  <a:pt x="355598" y="945156"/>
                </a:cubicBezTo>
                <a:cubicBezTo>
                  <a:pt x="355598" y="931852"/>
                  <a:pt x="346386" y="901553"/>
                  <a:pt x="335126" y="877824"/>
                </a:cubicBezTo>
                <a:cubicBezTo>
                  <a:pt x="311245" y="827497"/>
                  <a:pt x="319134" y="760461"/>
                  <a:pt x="352616" y="729186"/>
                </a:cubicBezTo>
                <a:cubicBezTo>
                  <a:pt x="373956" y="709254"/>
                  <a:pt x="554464" y="650142"/>
                  <a:pt x="575609" y="656162"/>
                </a:cubicBezTo>
                <a:cubicBezTo>
                  <a:pt x="581365" y="657799"/>
                  <a:pt x="577612" y="642780"/>
                  <a:pt x="567272" y="622785"/>
                </a:cubicBezTo>
                <a:cubicBezTo>
                  <a:pt x="541257" y="572477"/>
                  <a:pt x="557497" y="503542"/>
                  <a:pt x="600691" y="480930"/>
                </a:cubicBezTo>
                <a:cubicBezTo>
                  <a:pt x="628233" y="466511"/>
                  <a:pt x="645996" y="466714"/>
                  <a:pt x="713987" y="482223"/>
                </a:cubicBezTo>
                <a:cubicBezTo>
                  <a:pt x="765917" y="494068"/>
                  <a:pt x="805318" y="496659"/>
                  <a:pt x="824667" y="489501"/>
                </a:cubicBezTo>
                <a:cubicBezTo>
                  <a:pt x="841194" y="483388"/>
                  <a:pt x="911600" y="418512"/>
                  <a:pt x="981129" y="345333"/>
                </a:cubicBezTo>
                <a:cubicBezTo>
                  <a:pt x="1051497" y="271268"/>
                  <a:pt x="1117810" y="212279"/>
                  <a:pt x="1130699" y="212279"/>
                </a:cubicBezTo>
                <a:close/>
                <a:moveTo>
                  <a:pt x="8852607" y="148162"/>
                </a:moveTo>
                <a:cubicBezTo>
                  <a:pt x="8845993" y="147103"/>
                  <a:pt x="8839290" y="151866"/>
                  <a:pt x="8833293" y="159274"/>
                </a:cubicBezTo>
                <a:cubicBezTo>
                  <a:pt x="8821299" y="174091"/>
                  <a:pt x="8795194" y="227713"/>
                  <a:pt x="8799427" y="260874"/>
                </a:cubicBezTo>
                <a:cubicBezTo>
                  <a:pt x="8800485" y="269164"/>
                  <a:pt x="8806615" y="279792"/>
                  <a:pt x="8815401" y="290838"/>
                </a:cubicBezTo>
                <a:lnTo>
                  <a:pt x="8837011" y="312829"/>
                </a:lnTo>
                <a:lnTo>
                  <a:pt x="8837210" y="313595"/>
                </a:lnTo>
                <a:cubicBezTo>
                  <a:pt x="8844180" y="330306"/>
                  <a:pt x="8854378" y="339279"/>
                  <a:pt x="8867287" y="339279"/>
                </a:cubicBezTo>
                <a:lnTo>
                  <a:pt x="8868107" y="337945"/>
                </a:lnTo>
                <a:lnTo>
                  <a:pt x="8880687" y="346798"/>
                </a:lnTo>
                <a:cubicBezTo>
                  <a:pt x="8890444" y="351847"/>
                  <a:pt x="8898029" y="353478"/>
                  <a:pt x="8901027" y="349774"/>
                </a:cubicBezTo>
                <a:cubicBezTo>
                  <a:pt x="8913021" y="334957"/>
                  <a:pt x="8882682" y="203724"/>
                  <a:pt x="8871393" y="171974"/>
                </a:cubicBezTo>
                <a:cubicBezTo>
                  <a:pt x="8865748" y="156099"/>
                  <a:pt x="8859222" y="149220"/>
                  <a:pt x="8852607" y="148162"/>
                </a:cubicBezTo>
                <a:close/>
                <a:moveTo>
                  <a:pt x="668046" y="112959"/>
                </a:moveTo>
                <a:cubicBezTo>
                  <a:pt x="682598" y="113236"/>
                  <a:pt x="694067" y="124721"/>
                  <a:pt x="710333" y="147564"/>
                </a:cubicBezTo>
                <a:cubicBezTo>
                  <a:pt x="729429" y="174382"/>
                  <a:pt x="736599" y="204020"/>
                  <a:pt x="736599" y="256145"/>
                </a:cubicBezTo>
                <a:cubicBezTo>
                  <a:pt x="736599" y="337691"/>
                  <a:pt x="714674" y="389738"/>
                  <a:pt x="671223" y="411344"/>
                </a:cubicBezTo>
                <a:cubicBezTo>
                  <a:pt x="654792" y="419515"/>
                  <a:pt x="629311" y="432774"/>
                  <a:pt x="614599" y="440808"/>
                </a:cubicBezTo>
                <a:cubicBezTo>
                  <a:pt x="569220" y="465590"/>
                  <a:pt x="546098" y="428589"/>
                  <a:pt x="546098" y="331187"/>
                </a:cubicBezTo>
                <a:cubicBezTo>
                  <a:pt x="546098" y="214457"/>
                  <a:pt x="555730" y="185232"/>
                  <a:pt x="607263" y="145604"/>
                </a:cubicBezTo>
                <a:cubicBezTo>
                  <a:pt x="635860" y="123614"/>
                  <a:pt x="653494" y="112683"/>
                  <a:pt x="668046" y="112959"/>
                </a:cubicBezTo>
                <a:close/>
                <a:moveTo>
                  <a:pt x="8819243" y="417"/>
                </a:moveTo>
                <a:cubicBezTo>
                  <a:pt x="8829169" y="2271"/>
                  <a:pt x="8841153" y="10420"/>
                  <a:pt x="8865928" y="26868"/>
                </a:cubicBezTo>
                <a:cubicBezTo>
                  <a:pt x="8891107" y="43585"/>
                  <a:pt x="8922053" y="76425"/>
                  <a:pt x="8934697" y="99846"/>
                </a:cubicBezTo>
                <a:cubicBezTo>
                  <a:pt x="8947341" y="123267"/>
                  <a:pt x="8968805" y="155006"/>
                  <a:pt x="8982394" y="170378"/>
                </a:cubicBezTo>
                <a:cubicBezTo>
                  <a:pt x="9005343" y="196339"/>
                  <a:pt x="9009225" y="196936"/>
                  <a:pt x="9036954" y="178767"/>
                </a:cubicBezTo>
                <a:cubicBezTo>
                  <a:pt x="9053373" y="168009"/>
                  <a:pt x="9070128" y="148743"/>
                  <a:pt x="9074187" y="135954"/>
                </a:cubicBezTo>
                <a:cubicBezTo>
                  <a:pt x="9081745" y="112139"/>
                  <a:pt x="9176708" y="72579"/>
                  <a:pt x="9226318" y="72579"/>
                </a:cubicBezTo>
                <a:cubicBezTo>
                  <a:pt x="9264098" y="72579"/>
                  <a:pt x="9334448" y="149404"/>
                  <a:pt x="9346794" y="204143"/>
                </a:cubicBezTo>
                <a:cubicBezTo>
                  <a:pt x="9357097" y="249825"/>
                  <a:pt x="9328220" y="394117"/>
                  <a:pt x="9297161" y="452153"/>
                </a:cubicBezTo>
                <a:cubicBezTo>
                  <a:pt x="9274936" y="493681"/>
                  <a:pt x="9281020" y="510739"/>
                  <a:pt x="9309018" y="485400"/>
                </a:cubicBezTo>
                <a:cubicBezTo>
                  <a:pt x="9340630" y="456792"/>
                  <a:pt x="9422898" y="447477"/>
                  <a:pt x="9452538" y="469151"/>
                </a:cubicBezTo>
                <a:cubicBezTo>
                  <a:pt x="9464770" y="478095"/>
                  <a:pt x="9478165" y="506288"/>
                  <a:pt x="9482305" y="531803"/>
                </a:cubicBezTo>
                <a:cubicBezTo>
                  <a:pt x="9488683" y="571106"/>
                  <a:pt x="9484758" y="582607"/>
                  <a:pt x="9456615" y="607077"/>
                </a:cubicBezTo>
                <a:cubicBezTo>
                  <a:pt x="9410033" y="647580"/>
                  <a:pt x="9414871" y="665341"/>
                  <a:pt x="9480950" y="696402"/>
                </a:cubicBezTo>
                <a:cubicBezTo>
                  <a:pt x="9512604" y="711281"/>
                  <a:pt x="9542188" y="732742"/>
                  <a:pt x="9546692" y="744092"/>
                </a:cubicBezTo>
                <a:cubicBezTo>
                  <a:pt x="9551195" y="755442"/>
                  <a:pt x="9553587" y="810449"/>
                  <a:pt x="9552005" y="866329"/>
                </a:cubicBezTo>
                <a:cubicBezTo>
                  <a:pt x="9548624" y="985860"/>
                  <a:pt x="9523060" y="1035158"/>
                  <a:pt x="9442447" y="1077604"/>
                </a:cubicBezTo>
                <a:cubicBezTo>
                  <a:pt x="9414507" y="1092315"/>
                  <a:pt x="9371644" y="1115082"/>
                  <a:pt x="9347197" y="1128196"/>
                </a:cubicBezTo>
                <a:cubicBezTo>
                  <a:pt x="9234790" y="1188493"/>
                  <a:pt x="9152421" y="1163789"/>
                  <a:pt x="9111875" y="1057621"/>
                </a:cubicBezTo>
                <a:cubicBezTo>
                  <a:pt x="9092153" y="1005981"/>
                  <a:pt x="9092074" y="999227"/>
                  <a:pt x="9110877" y="972382"/>
                </a:cubicBezTo>
                <a:cubicBezTo>
                  <a:pt x="9139134" y="932039"/>
                  <a:pt x="9138355" y="823490"/>
                  <a:pt x="9109658" y="802506"/>
                </a:cubicBezTo>
                <a:cubicBezTo>
                  <a:pt x="9093747" y="790871"/>
                  <a:pt x="9080209" y="790242"/>
                  <a:pt x="9058513" y="800127"/>
                </a:cubicBezTo>
                <a:cubicBezTo>
                  <a:pt x="9037078" y="809893"/>
                  <a:pt x="9024934" y="809496"/>
                  <a:pt x="9014113" y="798675"/>
                </a:cubicBezTo>
                <a:cubicBezTo>
                  <a:pt x="8997221" y="781784"/>
                  <a:pt x="8953037" y="779113"/>
                  <a:pt x="8925270" y="793304"/>
                </a:cubicBezTo>
                <a:cubicBezTo>
                  <a:pt x="8901915" y="805240"/>
                  <a:pt x="8879136" y="920839"/>
                  <a:pt x="8891964" y="962325"/>
                </a:cubicBezTo>
                <a:cubicBezTo>
                  <a:pt x="8897238" y="979377"/>
                  <a:pt x="8904667" y="1008430"/>
                  <a:pt x="8908474" y="1026886"/>
                </a:cubicBezTo>
                <a:cubicBezTo>
                  <a:pt x="8915975" y="1063244"/>
                  <a:pt x="9057571" y="1202879"/>
                  <a:pt x="9086940" y="1202879"/>
                </a:cubicBezTo>
                <a:cubicBezTo>
                  <a:pt x="9110331" y="1202879"/>
                  <a:pt x="9129525" y="1238663"/>
                  <a:pt x="9121858" y="1267980"/>
                </a:cubicBezTo>
                <a:cubicBezTo>
                  <a:pt x="9117556" y="1284430"/>
                  <a:pt x="9100143" y="1293298"/>
                  <a:pt x="9063193" y="1297856"/>
                </a:cubicBezTo>
                <a:cubicBezTo>
                  <a:pt x="9034293" y="1301420"/>
                  <a:pt x="9003092" y="1307227"/>
                  <a:pt x="8993858" y="1310758"/>
                </a:cubicBezTo>
                <a:cubicBezTo>
                  <a:pt x="8967043" y="1321014"/>
                  <a:pt x="8867972" y="1256153"/>
                  <a:pt x="8859619" y="1222875"/>
                </a:cubicBezTo>
                <a:cubicBezTo>
                  <a:pt x="8853597" y="1198881"/>
                  <a:pt x="8784320" y="1127561"/>
                  <a:pt x="8734422" y="1093987"/>
                </a:cubicBezTo>
                <a:cubicBezTo>
                  <a:pt x="8715726" y="1081407"/>
                  <a:pt x="8725416" y="1062398"/>
                  <a:pt x="8758122" y="1047496"/>
                </a:cubicBezTo>
                <a:cubicBezTo>
                  <a:pt x="8790701" y="1032652"/>
                  <a:pt x="8791233" y="1030394"/>
                  <a:pt x="8785499" y="931338"/>
                </a:cubicBezTo>
                <a:cubicBezTo>
                  <a:pt x="8779118" y="821129"/>
                  <a:pt x="8785200" y="830798"/>
                  <a:pt x="8656738" y="726629"/>
                </a:cubicBezTo>
                <a:cubicBezTo>
                  <a:pt x="8618552" y="695664"/>
                  <a:pt x="8609237" y="679182"/>
                  <a:pt x="8607000" y="638618"/>
                </a:cubicBezTo>
                <a:cubicBezTo>
                  <a:pt x="8604694" y="596815"/>
                  <a:pt x="8608745" y="587530"/>
                  <a:pt x="8631931" y="581468"/>
                </a:cubicBezTo>
                <a:cubicBezTo>
                  <a:pt x="8654558" y="575551"/>
                  <a:pt x="8656848" y="570749"/>
                  <a:pt x="8644468" y="555179"/>
                </a:cubicBezTo>
                <a:cubicBezTo>
                  <a:pt x="8636137" y="544702"/>
                  <a:pt x="8612249" y="526537"/>
                  <a:pt x="8591383" y="514813"/>
                </a:cubicBezTo>
                <a:cubicBezTo>
                  <a:pt x="8546089" y="489362"/>
                  <a:pt x="8542976" y="439388"/>
                  <a:pt x="8584289" y="400899"/>
                </a:cubicBezTo>
                <a:cubicBezTo>
                  <a:pt x="8619125" y="368444"/>
                  <a:pt x="8617503" y="332103"/>
                  <a:pt x="8579185" y="286565"/>
                </a:cubicBezTo>
                <a:cubicBezTo>
                  <a:pt x="8534946" y="233989"/>
                  <a:pt x="8512749" y="155812"/>
                  <a:pt x="8534590" y="129496"/>
                </a:cubicBezTo>
                <a:cubicBezTo>
                  <a:pt x="8543760" y="118447"/>
                  <a:pt x="8560326" y="107770"/>
                  <a:pt x="8571405" y="105769"/>
                </a:cubicBezTo>
                <a:cubicBezTo>
                  <a:pt x="8582483" y="103768"/>
                  <a:pt x="8609951" y="97499"/>
                  <a:pt x="8632446" y="91838"/>
                </a:cubicBezTo>
                <a:cubicBezTo>
                  <a:pt x="8689052" y="77592"/>
                  <a:pt x="8717058" y="101695"/>
                  <a:pt x="8704941" y="154231"/>
                </a:cubicBezTo>
                <a:cubicBezTo>
                  <a:pt x="8693559" y="203578"/>
                  <a:pt x="8706438" y="250379"/>
                  <a:pt x="8731397" y="250379"/>
                </a:cubicBezTo>
                <a:cubicBezTo>
                  <a:pt x="8747751" y="250379"/>
                  <a:pt x="8748574" y="241438"/>
                  <a:pt x="8736947" y="190054"/>
                </a:cubicBezTo>
                <a:cubicBezTo>
                  <a:pt x="8729440" y="156875"/>
                  <a:pt x="8723396" y="119123"/>
                  <a:pt x="8723518" y="106159"/>
                </a:cubicBezTo>
                <a:cubicBezTo>
                  <a:pt x="8723798" y="76182"/>
                  <a:pt x="8755665" y="27167"/>
                  <a:pt x="8784909" y="11733"/>
                </a:cubicBezTo>
                <a:cubicBezTo>
                  <a:pt x="8801451" y="3003"/>
                  <a:pt x="8809318" y="-1437"/>
                  <a:pt x="8819243" y="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E8098136-3496-4880-A100-ABE861437D08}"/>
              </a:ext>
            </a:extLst>
          </p:cNvPr>
          <p:cNvSpPr/>
          <p:nvPr userDrawn="1"/>
        </p:nvSpPr>
        <p:spPr>
          <a:xfrm rot="21241552">
            <a:off x="10237763" y="6394314"/>
            <a:ext cx="274618" cy="135105"/>
          </a:xfrm>
          <a:custGeom>
            <a:avLst/>
            <a:gdLst>
              <a:gd name="connsiteX0" fmla="*/ 8271273 w 8356279"/>
              <a:gd name="connsiteY0" fmla="*/ 3747098 h 4209915"/>
              <a:gd name="connsiteX1" fmla="*/ 8292509 w 8356279"/>
              <a:gd name="connsiteY1" fmla="*/ 3762240 h 4209915"/>
              <a:gd name="connsiteX2" fmla="*/ 8305192 w 8356279"/>
              <a:gd name="connsiteY2" fmla="*/ 3824704 h 4209915"/>
              <a:gd name="connsiteX3" fmla="*/ 8319263 w 8356279"/>
              <a:gd name="connsiteY3" fmla="*/ 3877644 h 4209915"/>
              <a:gd name="connsiteX4" fmla="*/ 8241665 w 8356279"/>
              <a:gd name="connsiteY4" fmla="*/ 3937353 h 4209915"/>
              <a:gd name="connsiteX5" fmla="*/ 8168259 w 8356279"/>
              <a:gd name="connsiteY5" fmla="*/ 3999909 h 4209915"/>
              <a:gd name="connsiteX6" fmla="*/ 8252263 w 8356279"/>
              <a:gd name="connsiteY6" fmla="*/ 4038138 h 4209915"/>
              <a:gd name="connsiteX7" fmla="*/ 8344338 w 8356279"/>
              <a:gd name="connsiteY7" fmla="*/ 4096433 h 4209915"/>
              <a:gd name="connsiteX8" fmla="*/ 8345039 w 8356279"/>
              <a:gd name="connsiteY8" fmla="*/ 4209915 h 4209915"/>
              <a:gd name="connsiteX9" fmla="*/ 8191685 w 8356279"/>
              <a:gd name="connsiteY9" fmla="*/ 4145940 h 4209915"/>
              <a:gd name="connsiteX10" fmla="*/ 8049893 w 8356279"/>
              <a:gd name="connsiteY10" fmla="*/ 4081965 h 4209915"/>
              <a:gd name="connsiteX11" fmla="*/ 7947917 w 8356279"/>
              <a:gd name="connsiteY11" fmla="*/ 4095927 h 4209915"/>
              <a:gd name="connsiteX12" fmla="*/ 7840299 w 8356279"/>
              <a:gd name="connsiteY12" fmla="*/ 4104247 h 4209915"/>
              <a:gd name="connsiteX13" fmla="*/ 7825753 w 8356279"/>
              <a:gd name="connsiteY13" fmla="*/ 4036811 h 4209915"/>
              <a:gd name="connsiteX14" fmla="*/ 7816850 w 8356279"/>
              <a:gd name="connsiteY14" fmla="*/ 3975018 h 4209915"/>
              <a:gd name="connsiteX15" fmla="*/ 8035042 w 8356279"/>
              <a:gd name="connsiteY15" fmla="*/ 3952690 h 4209915"/>
              <a:gd name="connsiteX16" fmla="*/ 8141846 w 8356279"/>
              <a:gd name="connsiteY16" fmla="*/ 3847085 h 4209915"/>
              <a:gd name="connsiteX17" fmla="*/ 8271273 w 8356279"/>
              <a:gd name="connsiteY17" fmla="*/ 3747098 h 4209915"/>
              <a:gd name="connsiteX18" fmla="*/ 8172269 w 8356279"/>
              <a:gd name="connsiteY18" fmla="*/ 3328595 h 4209915"/>
              <a:gd name="connsiteX19" fmla="*/ 8199294 w 8356279"/>
              <a:gd name="connsiteY19" fmla="*/ 3348653 h 4209915"/>
              <a:gd name="connsiteX20" fmla="*/ 8284388 w 8356279"/>
              <a:gd name="connsiteY20" fmla="*/ 3722537 h 4209915"/>
              <a:gd name="connsiteX21" fmla="*/ 8239652 w 8356279"/>
              <a:gd name="connsiteY21" fmla="*/ 3746946 h 4209915"/>
              <a:gd name="connsiteX22" fmla="*/ 8164296 w 8356279"/>
              <a:gd name="connsiteY22" fmla="*/ 3665913 h 4209915"/>
              <a:gd name="connsiteX23" fmla="*/ 8110329 w 8356279"/>
              <a:gd name="connsiteY23" fmla="*/ 3625491 h 4209915"/>
              <a:gd name="connsiteX24" fmla="*/ 7927968 w 8356279"/>
              <a:gd name="connsiteY24" fmla="*/ 3666023 h 4209915"/>
              <a:gd name="connsiteX25" fmla="*/ 7779444 w 8356279"/>
              <a:gd name="connsiteY25" fmla="*/ 3697589 h 4209915"/>
              <a:gd name="connsiteX26" fmla="*/ 7748583 w 8356279"/>
              <a:gd name="connsiteY26" fmla="*/ 3582344 h 4209915"/>
              <a:gd name="connsiteX27" fmla="*/ 7941392 w 8356279"/>
              <a:gd name="connsiteY27" fmla="*/ 3529867 h 4209915"/>
              <a:gd name="connsiteX28" fmla="*/ 8129435 w 8356279"/>
              <a:gd name="connsiteY28" fmla="*/ 3493464 h 4209915"/>
              <a:gd name="connsiteX29" fmla="*/ 8113845 w 8356279"/>
              <a:gd name="connsiteY29" fmla="*/ 3454815 h 4209915"/>
              <a:gd name="connsiteX30" fmla="*/ 8097252 w 8356279"/>
              <a:gd name="connsiteY30" fmla="*/ 3378782 h 4209915"/>
              <a:gd name="connsiteX31" fmla="*/ 8127999 w 8356279"/>
              <a:gd name="connsiteY31" fmla="*/ 3332423 h 4209915"/>
              <a:gd name="connsiteX32" fmla="*/ 8172269 w 8356279"/>
              <a:gd name="connsiteY32" fmla="*/ 3328595 h 4209915"/>
              <a:gd name="connsiteX33" fmla="*/ 8129442 w 8356279"/>
              <a:gd name="connsiteY33" fmla="*/ 3154532 h 4209915"/>
              <a:gd name="connsiteX34" fmla="*/ 8158011 w 8356279"/>
              <a:gd name="connsiteY34" fmla="*/ 3211670 h 4209915"/>
              <a:gd name="connsiteX35" fmla="*/ 8111604 w 8356279"/>
              <a:gd name="connsiteY35" fmla="*/ 3294902 h 4209915"/>
              <a:gd name="connsiteX36" fmla="*/ 7895118 w 8356279"/>
              <a:gd name="connsiteY36" fmla="*/ 3360582 h 4209915"/>
              <a:gd name="connsiteX37" fmla="*/ 7702144 w 8356279"/>
              <a:gd name="connsiteY37" fmla="*/ 3417766 h 4209915"/>
              <a:gd name="connsiteX38" fmla="*/ 7679213 w 8356279"/>
              <a:gd name="connsiteY38" fmla="*/ 3307422 h 4209915"/>
              <a:gd name="connsiteX39" fmla="*/ 7906230 w 8356279"/>
              <a:gd name="connsiteY39" fmla="*/ 3221363 h 4209915"/>
              <a:gd name="connsiteX40" fmla="*/ 8129442 w 8356279"/>
              <a:gd name="connsiteY40" fmla="*/ 3154532 h 4209915"/>
              <a:gd name="connsiteX41" fmla="*/ 7900669 w 8356279"/>
              <a:gd name="connsiteY41" fmla="*/ 2749415 h 4209915"/>
              <a:gd name="connsiteX42" fmla="*/ 8009643 w 8356279"/>
              <a:gd name="connsiteY42" fmla="*/ 3103787 h 4209915"/>
              <a:gd name="connsiteX43" fmla="*/ 7937178 w 8356279"/>
              <a:gd name="connsiteY43" fmla="*/ 3059592 h 4209915"/>
              <a:gd name="connsiteX44" fmla="*/ 7944106 w 8356279"/>
              <a:gd name="connsiteY44" fmla="*/ 2990431 h 4209915"/>
              <a:gd name="connsiteX45" fmla="*/ 7930106 w 8356279"/>
              <a:gd name="connsiteY45" fmla="*/ 2883536 h 4209915"/>
              <a:gd name="connsiteX46" fmla="*/ 7893363 w 8356279"/>
              <a:gd name="connsiteY46" fmla="*/ 2983789 h 4209915"/>
              <a:gd name="connsiteX47" fmla="*/ 7813058 w 8356279"/>
              <a:gd name="connsiteY47" fmla="*/ 3188079 h 4209915"/>
              <a:gd name="connsiteX48" fmla="*/ 7599517 w 8356279"/>
              <a:gd name="connsiteY48" fmla="*/ 3136361 h 4209915"/>
              <a:gd name="connsiteX49" fmla="*/ 7552519 w 8356279"/>
              <a:gd name="connsiteY49" fmla="*/ 2937588 h 4209915"/>
              <a:gd name="connsiteX50" fmla="*/ 7656036 w 8356279"/>
              <a:gd name="connsiteY50" fmla="*/ 2809909 h 4209915"/>
              <a:gd name="connsiteX51" fmla="*/ 7696006 w 8356279"/>
              <a:gd name="connsiteY51" fmla="*/ 2860850 h 4209915"/>
              <a:gd name="connsiteX52" fmla="*/ 7727564 w 8356279"/>
              <a:gd name="connsiteY52" fmla="*/ 2913420 h 4209915"/>
              <a:gd name="connsiteX53" fmla="*/ 7699181 w 8356279"/>
              <a:gd name="connsiteY53" fmla="*/ 2939862 h 4209915"/>
              <a:gd name="connsiteX54" fmla="*/ 7690569 w 8356279"/>
              <a:gd name="connsiteY54" fmla="*/ 3064089 h 4209915"/>
              <a:gd name="connsiteX55" fmla="*/ 7756995 w 8356279"/>
              <a:gd name="connsiteY55" fmla="*/ 3070090 h 4209915"/>
              <a:gd name="connsiteX56" fmla="*/ 7820281 w 8356279"/>
              <a:gd name="connsiteY56" fmla="*/ 2774385 h 4209915"/>
              <a:gd name="connsiteX57" fmla="*/ 7900669 w 8356279"/>
              <a:gd name="connsiteY57" fmla="*/ 2749415 h 4209915"/>
              <a:gd name="connsiteX58" fmla="*/ 145176 w 8356279"/>
              <a:gd name="connsiteY58" fmla="*/ 2496711 h 4209915"/>
              <a:gd name="connsiteX59" fmla="*/ 186392 w 8356279"/>
              <a:gd name="connsiteY59" fmla="*/ 2508586 h 4209915"/>
              <a:gd name="connsiteX60" fmla="*/ 304328 w 8356279"/>
              <a:gd name="connsiteY60" fmla="*/ 2683211 h 4209915"/>
              <a:gd name="connsiteX61" fmla="*/ 395173 w 8356279"/>
              <a:gd name="connsiteY61" fmla="*/ 2856038 h 4209915"/>
              <a:gd name="connsiteX62" fmla="*/ 456350 w 8356279"/>
              <a:gd name="connsiteY62" fmla="*/ 2757613 h 4209915"/>
              <a:gd name="connsiteX63" fmla="*/ 519521 w 8356279"/>
              <a:gd name="connsiteY63" fmla="*/ 2647815 h 4209915"/>
              <a:gd name="connsiteX64" fmla="*/ 596900 w 8356279"/>
              <a:gd name="connsiteY64" fmla="*/ 2693178 h 4209915"/>
              <a:gd name="connsiteX65" fmla="*/ 547663 w 8356279"/>
              <a:gd name="connsiteY65" fmla="*/ 2802265 h 4209915"/>
              <a:gd name="connsiteX66" fmla="*/ 471091 w 8356279"/>
              <a:gd name="connsiteY66" fmla="*/ 2974840 h 4209915"/>
              <a:gd name="connsiteX67" fmla="*/ 433323 w 8356279"/>
              <a:gd name="connsiteY67" fmla="*/ 3054215 h 4209915"/>
              <a:gd name="connsiteX68" fmla="*/ 383270 w 8356279"/>
              <a:gd name="connsiteY68" fmla="*/ 3040403 h 4209915"/>
              <a:gd name="connsiteX69" fmla="*/ 259563 w 8356279"/>
              <a:gd name="connsiteY69" fmla="*/ 2861226 h 4209915"/>
              <a:gd name="connsiteX70" fmla="*/ 159664 w 8356279"/>
              <a:gd name="connsiteY70" fmla="*/ 2700412 h 4209915"/>
              <a:gd name="connsiteX71" fmla="*/ 114782 w 8356279"/>
              <a:gd name="connsiteY71" fmla="*/ 2774815 h 4209915"/>
              <a:gd name="connsiteX72" fmla="*/ 78532 w 8356279"/>
              <a:gd name="connsiteY72" fmla="*/ 2859613 h 4209915"/>
              <a:gd name="connsiteX73" fmla="*/ 0 w 8356279"/>
              <a:gd name="connsiteY73" fmla="*/ 2820577 h 4209915"/>
              <a:gd name="connsiteX74" fmla="*/ 122370 w 8356279"/>
              <a:gd name="connsiteY74" fmla="*/ 2511290 h 4209915"/>
              <a:gd name="connsiteX75" fmla="*/ 145176 w 8356279"/>
              <a:gd name="connsiteY75" fmla="*/ 2496711 h 4209915"/>
              <a:gd name="connsiteX76" fmla="*/ 7678926 w 8356279"/>
              <a:gd name="connsiteY76" fmla="*/ 2414221 h 4209915"/>
              <a:gd name="connsiteX77" fmla="*/ 7654401 w 8356279"/>
              <a:gd name="connsiteY77" fmla="*/ 2428599 h 4209915"/>
              <a:gd name="connsiteX78" fmla="*/ 7677047 w 8356279"/>
              <a:gd name="connsiteY78" fmla="*/ 2533351 h 4209915"/>
              <a:gd name="connsiteX79" fmla="*/ 7724080 w 8356279"/>
              <a:gd name="connsiteY79" fmla="*/ 2575593 h 4209915"/>
              <a:gd name="connsiteX80" fmla="*/ 7756529 w 8356279"/>
              <a:gd name="connsiteY80" fmla="*/ 2552156 h 4209915"/>
              <a:gd name="connsiteX81" fmla="*/ 7746967 w 8356279"/>
              <a:gd name="connsiteY81" fmla="*/ 2479131 h 4209915"/>
              <a:gd name="connsiteX82" fmla="*/ 7678926 w 8356279"/>
              <a:gd name="connsiteY82" fmla="*/ 2414221 h 4209915"/>
              <a:gd name="connsiteX83" fmla="*/ 7753948 w 8356279"/>
              <a:gd name="connsiteY83" fmla="*/ 2262452 h 4209915"/>
              <a:gd name="connsiteX84" fmla="*/ 7835812 w 8356279"/>
              <a:gd name="connsiteY84" fmla="*/ 2407513 h 4209915"/>
              <a:gd name="connsiteX85" fmla="*/ 7888272 w 8356279"/>
              <a:gd name="connsiteY85" fmla="*/ 2596776 h 4209915"/>
              <a:gd name="connsiteX86" fmla="*/ 7689703 w 8356279"/>
              <a:gd name="connsiteY86" fmla="*/ 2693022 h 4209915"/>
              <a:gd name="connsiteX87" fmla="*/ 7633549 w 8356279"/>
              <a:gd name="connsiteY87" fmla="*/ 2669873 h 4209915"/>
              <a:gd name="connsiteX88" fmla="*/ 7610446 w 8356279"/>
              <a:gd name="connsiteY88" fmla="*/ 2720541 h 4209915"/>
              <a:gd name="connsiteX89" fmla="*/ 7519495 w 8356279"/>
              <a:gd name="connsiteY89" fmla="*/ 2876415 h 4209915"/>
              <a:gd name="connsiteX90" fmla="*/ 7454900 w 8356279"/>
              <a:gd name="connsiteY90" fmla="*/ 2768876 h 4209915"/>
              <a:gd name="connsiteX91" fmla="*/ 7506722 w 8356279"/>
              <a:gd name="connsiteY91" fmla="*/ 2660238 h 4209915"/>
              <a:gd name="connsiteX92" fmla="*/ 7550930 w 8356279"/>
              <a:gd name="connsiteY92" fmla="*/ 2538451 h 4209915"/>
              <a:gd name="connsiteX93" fmla="*/ 7450506 w 8356279"/>
              <a:gd name="connsiteY93" fmla="*/ 2546215 h 4209915"/>
              <a:gd name="connsiteX94" fmla="*/ 7368474 w 8356279"/>
              <a:gd name="connsiteY94" fmla="*/ 2584315 h 4209915"/>
              <a:gd name="connsiteX95" fmla="*/ 7315200 w 8356279"/>
              <a:gd name="connsiteY95" fmla="*/ 2490942 h 4209915"/>
              <a:gd name="connsiteX96" fmla="*/ 7527327 w 8356279"/>
              <a:gd name="connsiteY96" fmla="*/ 2364699 h 4209915"/>
              <a:gd name="connsiteX97" fmla="*/ 7753948 w 8356279"/>
              <a:gd name="connsiteY97" fmla="*/ 2262452 h 4209915"/>
              <a:gd name="connsiteX98" fmla="*/ 387434 w 8356279"/>
              <a:gd name="connsiteY98" fmla="*/ 2063615 h 4209915"/>
              <a:gd name="connsiteX99" fmla="*/ 571501 w 8356279"/>
              <a:gd name="connsiteY99" fmla="*/ 2158999 h 4209915"/>
              <a:gd name="connsiteX100" fmla="*/ 692151 w 8356279"/>
              <a:gd name="connsiteY100" fmla="*/ 2228191 h 4209915"/>
              <a:gd name="connsiteX101" fmla="*/ 791719 w 8356279"/>
              <a:gd name="connsiteY101" fmla="*/ 2292114 h 4209915"/>
              <a:gd name="connsiteX102" fmla="*/ 794984 w 8356279"/>
              <a:gd name="connsiteY102" fmla="*/ 2353331 h 4209915"/>
              <a:gd name="connsiteX103" fmla="*/ 761735 w 8356279"/>
              <a:gd name="connsiteY103" fmla="*/ 2400329 h 4209915"/>
              <a:gd name="connsiteX104" fmla="*/ 664874 w 8356279"/>
              <a:gd name="connsiteY104" fmla="*/ 2362439 h 4209915"/>
              <a:gd name="connsiteX105" fmla="*/ 571328 w 8356279"/>
              <a:gd name="connsiteY105" fmla="*/ 2313844 h 4209915"/>
              <a:gd name="connsiteX106" fmla="*/ 530422 w 8356279"/>
              <a:gd name="connsiteY106" fmla="*/ 2381418 h 4209915"/>
              <a:gd name="connsiteX107" fmla="*/ 499347 w 8356279"/>
              <a:gd name="connsiteY107" fmla="*/ 2451571 h 4209915"/>
              <a:gd name="connsiteX108" fmla="*/ 586224 w 8356279"/>
              <a:gd name="connsiteY108" fmla="*/ 2501106 h 4209915"/>
              <a:gd name="connsiteX109" fmla="*/ 673101 w 8356279"/>
              <a:gd name="connsiteY109" fmla="*/ 2560402 h 4209915"/>
              <a:gd name="connsiteX110" fmla="*/ 646024 w 8356279"/>
              <a:gd name="connsiteY110" fmla="*/ 2616055 h 4209915"/>
              <a:gd name="connsiteX111" fmla="*/ 598399 w 8356279"/>
              <a:gd name="connsiteY111" fmla="*/ 2650107 h 4209915"/>
              <a:gd name="connsiteX112" fmla="*/ 208231 w 8356279"/>
              <a:gd name="connsiteY112" fmla="*/ 2424040 h 4209915"/>
              <a:gd name="connsiteX113" fmla="*/ 206207 w 8356279"/>
              <a:gd name="connsiteY113" fmla="*/ 2363715 h 4209915"/>
              <a:gd name="connsiteX114" fmla="*/ 237921 w 8356279"/>
              <a:gd name="connsiteY114" fmla="*/ 2311495 h 4209915"/>
              <a:gd name="connsiteX115" fmla="*/ 323035 w 8356279"/>
              <a:gd name="connsiteY115" fmla="*/ 2349776 h 4209915"/>
              <a:gd name="connsiteX116" fmla="*/ 400722 w 8356279"/>
              <a:gd name="connsiteY116" fmla="*/ 2378121 h 4209915"/>
              <a:gd name="connsiteX117" fmla="*/ 443344 w 8356279"/>
              <a:gd name="connsiteY117" fmla="*/ 2309242 h 4209915"/>
              <a:gd name="connsiteX118" fmla="*/ 483664 w 8356279"/>
              <a:gd name="connsiteY118" fmla="*/ 2256419 h 4209915"/>
              <a:gd name="connsiteX119" fmla="*/ 406933 w 8356279"/>
              <a:gd name="connsiteY119" fmla="*/ 2214235 h 4209915"/>
              <a:gd name="connsiteX120" fmla="*/ 330201 w 8356279"/>
              <a:gd name="connsiteY120" fmla="*/ 2154719 h 4209915"/>
              <a:gd name="connsiteX121" fmla="*/ 356466 w 8356279"/>
              <a:gd name="connsiteY121" fmla="*/ 2100501 h 4209915"/>
              <a:gd name="connsiteX122" fmla="*/ 387434 w 8356279"/>
              <a:gd name="connsiteY122" fmla="*/ 2063615 h 4209915"/>
              <a:gd name="connsiteX123" fmla="*/ 7469711 w 8356279"/>
              <a:gd name="connsiteY123" fmla="*/ 1838862 h 4209915"/>
              <a:gd name="connsiteX124" fmla="*/ 7587203 w 8356279"/>
              <a:gd name="connsiteY124" fmla="*/ 1987415 h 4209915"/>
              <a:gd name="connsiteX125" fmla="*/ 7683534 w 8356279"/>
              <a:gd name="connsiteY125" fmla="*/ 2133465 h 4209915"/>
              <a:gd name="connsiteX126" fmla="*/ 7657409 w 8356279"/>
              <a:gd name="connsiteY126" fmla="*/ 2168390 h 4209915"/>
              <a:gd name="connsiteX127" fmla="*/ 7614586 w 8356279"/>
              <a:gd name="connsiteY127" fmla="*/ 2203315 h 4209915"/>
              <a:gd name="connsiteX128" fmla="*/ 7532001 w 8356279"/>
              <a:gd name="connsiteY128" fmla="*/ 2101909 h 4209915"/>
              <a:gd name="connsiteX129" fmla="*/ 7466116 w 8356279"/>
              <a:gd name="connsiteY129" fmla="*/ 2000502 h 4209915"/>
              <a:gd name="connsiteX130" fmla="*/ 7434755 w 8356279"/>
              <a:gd name="connsiteY130" fmla="*/ 2021050 h 4209915"/>
              <a:gd name="connsiteX131" fmla="*/ 7476401 w 8356279"/>
              <a:gd name="connsiteY131" fmla="*/ 2158865 h 4209915"/>
              <a:gd name="connsiteX132" fmla="*/ 7519123 w 8356279"/>
              <a:gd name="connsiteY132" fmla="*/ 2222365 h 4209915"/>
              <a:gd name="connsiteX133" fmla="*/ 7492654 w 8356279"/>
              <a:gd name="connsiteY133" fmla="*/ 2257290 h 4209915"/>
              <a:gd name="connsiteX134" fmla="*/ 7448814 w 8356279"/>
              <a:gd name="connsiteY134" fmla="*/ 2292215 h 4209915"/>
              <a:gd name="connsiteX135" fmla="*/ 7371569 w 8356279"/>
              <a:gd name="connsiteY135" fmla="*/ 2197698 h 4209915"/>
              <a:gd name="connsiteX136" fmla="*/ 7311696 w 8356279"/>
              <a:gd name="connsiteY136" fmla="*/ 2103181 h 4209915"/>
              <a:gd name="connsiteX137" fmla="*/ 7227274 w 8356279"/>
              <a:gd name="connsiteY137" fmla="*/ 2160546 h 4209915"/>
              <a:gd name="connsiteX138" fmla="*/ 7296637 w 8356279"/>
              <a:gd name="connsiteY138" fmla="*/ 2264149 h 4209915"/>
              <a:gd name="connsiteX139" fmla="*/ 7366000 w 8356279"/>
              <a:gd name="connsiteY139" fmla="*/ 2378784 h 4209915"/>
              <a:gd name="connsiteX140" fmla="*/ 7266465 w 8356279"/>
              <a:gd name="connsiteY140" fmla="*/ 2425008 h 4209915"/>
              <a:gd name="connsiteX141" fmla="*/ 7069983 w 8356279"/>
              <a:gd name="connsiteY141" fmla="*/ 2108441 h 4209915"/>
              <a:gd name="connsiteX142" fmla="*/ 7258050 w 8356279"/>
              <a:gd name="connsiteY142" fmla="*/ 1964013 h 4209915"/>
              <a:gd name="connsiteX143" fmla="*/ 7469711 w 8356279"/>
              <a:gd name="connsiteY143" fmla="*/ 1838862 h 4209915"/>
              <a:gd name="connsiteX144" fmla="*/ 666667 w 8356279"/>
              <a:gd name="connsiteY144" fmla="*/ 1663847 h 4209915"/>
              <a:gd name="connsiteX145" fmla="*/ 716383 w 8356279"/>
              <a:gd name="connsiteY145" fmla="*/ 1687642 h 4209915"/>
              <a:gd name="connsiteX146" fmla="*/ 753315 w 8356279"/>
              <a:gd name="connsiteY146" fmla="*/ 1717503 h 4209915"/>
              <a:gd name="connsiteX147" fmla="*/ 605587 w 8356279"/>
              <a:gd name="connsiteY147" fmla="*/ 1927128 h 4209915"/>
              <a:gd name="connsiteX148" fmla="*/ 665534 w 8356279"/>
              <a:gd name="connsiteY148" fmla="*/ 1972346 h 4209915"/>
              <a:gd name="connsiteX149" fmla="*/ 727065 w 8356279"/>
              <a:gd name="connsiteY149" fmla="*/ 1885011 h 4209915"/>
              <a:gd name="connsiteX150" fmla="*/ 800785 w 8356279"/>
              <a:gd name="connsiteY150" fmla="*/ 1790142 h 4209915"/>
              <a:gd name="connsiteX151" fmla="*/ 889001 w 8356279"/>
              <a:gd name="connsiteY151" fmla="*/ 1846686 h 4209915"/>
              <a:gd name="connsiteX152" fmla="*/ 825501 w 8356279"/>
              <a:gd name="connsiteY152" fmla="*/ 1940509 h 4209915"/>
              <a:gd name="connsiteX153" fmla="*/ 762001 w 8356279"/>
              <a:gd name="connsiteY153" fmla="*/ 2032443 h 4209915"/>
              <a:gd name="connsiteX154" fmla="*/ 819151 w 8356279"/>
              <a:gd name="connsiteY154" fmla="*/ 2075103 h 4209915"/>
              <a:gd name="connsiteX155" fmla="*/ 911320 w 8356279"/>
              <a:gd name="connsiteY155" fmla="*/ 1979997 h 4209915"/>
              <a:gd name="connsiteX156" fmla="*/ 990789 w 8356279"/>
              <a:gd name="connsiteY156" fmla="*/ 1885260 h 4209915"/>
              <a:gd name="connsiteX157" fmla="*/ 1030086 w 8356279"/>
              <a:gd name="connsiteY157" fmla="*/ 1905582 h 4209915"/>
              <a:gd name="connsiteX158" fmla="*/ 951616 w 8356279"/>
              <a:gd name="connsiteY158" fmla="*/ 2098021 h 4209915"/>
              <a:gd name="connsiteX159" fmla="*/ 849149 w 8356279"/>
              <a:gd name="connsiteY159" fmla="*/ 2239951 h 4209915"/>
              <a:gd name="connsiteX160" fmla="*/ 451404 w 8356279"/>
              <a:gd name="connsiteY160" fmla="*/ 1954354 h 4209915"/>
              <a:gd name="connsiteX161" fmla="*/ 555542 w 8356279"/>
              <a:gd name="connsiteY161" fmla="*/ 1805129 h 4209915"/>
              <a:gd name="connsiteX162" fmla="*/ 666667 w 8356279"/>
              <a:gd name="connsiteY162" fmla="*/ 1663847 h 4209915"/>
              <a:gd name="connsiteX163" fmla="*/ 7154666 w 8356279"/>
              <a:gd name="connsiteY163" fmla="*/ 1428616 h 4209915"/>
              <a:gd name="connsiteX164" fmla="*/ 7226300 w 8356279"/>
              <a:gd name="connsiteY164" fmla="*/ 1520714 h 4209915"/>
              <a:gd name="connsiteX165" fmla="*/ 7148713 w 8356279"/>
              <a:gd name="connsiteY165" fmla="*/ 1661658 h 4209915"/>
              <a:gd name="connsiteX166" fmla="*/ 7076964 w 8356279"/>
              <a:gd name="connsiteY166" fmla="*/ 1791513 h 4209915"/>
              <a:gd name="connsiteX167" fmla="*/ 7211507 w 8356279"/>
              <a:gd name="connsiteY167" fmla="*/ 1746334 h 4209915"/>
              <a:gd name="connsiteX168" fmla="*/ 7364941 w 8356279"/>
              <a:gd name="connsiteY168" fmla="*/ 1695316 h 4209915"/>
              <a:gd name="connsiteX169" fmla="*/ 7442200 w 8356279"/>
              <a:gd name="connsiteY169" fmla="*/ 1781184 h 4209915"/>
              <a:gd name="connsiteX170" fmla="*/ 7223125 w 8356279"/>
              <a:gd name="connsiteY170" fmla="*/ 1863428 h 4209915"/>
              <a:gd name="connsiteX171" fmla="*/ 6980633 w 8356279"/>
              <a:gd name="connsiteY171" fmla="*/ 1949029 h 4209915"/>
              <a:gd name="connsiteX172" fmla="*/ 6920308 w 8356279"/>
              <a:gd name="connsiteY172" fmla="*/ 1929124 h 4209915"/>
              <a:gd name="connsiteX173" fmla="*/ 6883400 w 8356279"/>
              <a:gd name="connsiteY173" fmla="*/ 1874230 h 4209915"/>
              <a:gd name="connsiteX174" fmla="*/ 7011005 w 8356279"/>
              <a:gd name="connsiteY174" fmla="*/ 1641656 h 4209915"/>
              <a:gd name="connsiteX175" fmla="*/ 7154666 w 8356279"/>
              <a:gd name="connsiteY175" fmla="*/ 1428616 h 4209915"/>
              <a:gd name="connsiteX176" fmla="*/ 931667 w 8356279"/>
              <a:gd name="connsiteY176" fmla="*/ 1365116 h 4209915"/>
              <a:gd name="connsiteX177" fmla="*/ 1163167 w 8356279"/>
              <a:gd name="connsiteY177" fmla="*/ 1561762 h 4209915"/>
              <a:gd name="connsiteX178" fmla="*/ 1236687 w 8356279"/>
              <a:gd name="connsiteY178" fmla="*/ 1766668 h 4209915"/>
              <a:gd name="connsiteX179" fmla="*/ 1109723 w 8356279"/>
              <a:gd name="connsiteY179" fmla="*/ 1880984 h 4209915"/>
              <a:gd name="connsiteX180" fmla="*/ 974054 w 8356279"/>
              <a:gd name="connsiteY180" fmla="*/ 1833512 h 4209915"/>
              <a:gd name="connsiteX181" fmla="*/ 989985 w 8356279"/>
              <a:gd name="connsiteY181" fmla="*/ 1772381 h 4209915"/>
              <a:gd name="connsiteX182" fmla="*/ 1033315 w 8356279"/>
              <a:gd name="connsiteY182" fmla="*/ 1734326 h 4209915"/>
              <a:gd name="connsiteX183" fmla="*/ 1109587 w 8356279"/>
              <a:gd name="connsiteY183" fmla="*/ 1716808 h 4209915"/>
              <a:gd name="connsiteX184" fmla="*/ 1028843 w 8356279"/>
              <a:gd name="connsiteY184" fmla="*/ 1608858 h 4209915"/>
              <a:gd name="connsiteX185" fmla="*/ 882793 w 8356279"/>
              <a:gd name="connsiteY185" fmla="*/ 1477116 h 4209915"/>
              <a:gd name="connsiteX186" fmla="*/ 831851 w 8356279"/>
              <a:gd name="connsiteY186" fmla="*/ 1430366 h 4209915"/>
              <a:gd name="connsiteX187" fmla="*/ 875502 w 8356279"/>
              <a:gd name="connsiteY187" fmla="*/ 1397741 h 4209915"/>
              <a:gd name="connsiteX188" fmla="*/ 931667 w 8356279"/>
              <a:gd name="connsiteY188" fmla="*/ 1365116 h 4209915"/>
              <a:gd name="connsiteX189" fmla="*/ 7029735 w 8356279"/>
              <a:gd name="connsiteY189" fmla="*/ 1301616 h 4209915"/>
              <a:gd name="connsiteX190" fmla="*/ 7080539 w 8356279"/>
              <a:gd name="connsiteY190" fmla="*/ 1342377 h 4209915"/>
              <a:gd name="connsiteX191" fmla="*/ 7114838 w 8356279"/>
              <a:gd name="connsiteY191" fmla="*/ 1383138 h 4209915"/>
              <a:gd name="connsiteX192" fmla="*/ 6932443 w 8356279"/>
              <a:gd name="connsiteY192" fmla="*/ 1545002 h 4209915"/>
              <a:gd name="connsiteX193" fmla="*/ 6741653 w 8356279"/>
              <a:gd name="connsiteY193" fmla="*/ 1713791 h 4209915"/>
              <a:gd name="connsiteX194" fmla="*/ 6698616 w 8356279"/>
              <a:gd name="connsiteY194" fmla="*/ 1679548 h 4209915"/>
              <a:gd name="connsiteX195" fmla="*/ 6663976 w 8356279"/>
              <a:gd name="connsiteY195" fmla="*/ 1638380 h 4209915"/>
              <a:gd name="connsiteX196" fmla="*/ 6838603 w 8356279"/>
              <a:gd name="connsiteY196" fmla="*/ 1469998 h 4209915"/>
              <a:gd name="connsiteX197" fmla="*/ 7029735 w 8356279"/>
              <a:gd name="connsiteY197" fmla="*/ 1301616 h 4209915"/>
              <a:gd name="connsiteX198" fmla="*/ 1078471 w 8356279"/>
              <a:gd name="connsiteY198" fmla="*/ 1212716 h 4209915"/>
              <a:gd name="connsiteX199" fmla="*/ 1269683 w 8356279"/>
              <a:gd name="connsiteY199" fmla="*/ 1383848 h 4209915"/>
              <a:gd name="connsiteX200" fmla="*/ 1440463 w 8356279"/>
              <a:gd name="connsiteY200" fmla="*/ 1554980 h 4209915"/>
              <a:gd name="connsiteX201" fmla="*/ 1403656 w 8356279"/>
              <a:gd name="connsiteY201" fmla="*/ 1593398 h 4209915"/>
              <a:gd name="connsiteX202" fmla="*/ 1353174 w 8356279"/>
              <a:gd name="connsiteY202" fmla="*/ 1631816 h 4209915"/>
              <a:gd name="connsiteX203" fmla="*/ 1169790 w 8356279"/>
              <a:gd name="connsiteY203" fmla="*/ 1461758 h 4209915"/>
              <a:gd name="connsiteX204" fmla="*/ 1032601 w 8356279"/>
              <a:gd name="connsiteY204" fmla="*/ 1228591 h 4209915"/>
              <a:gd name="connsiteX205" fmla="*/ 1078471 w 8356279"/>
              <a:gd name="connsiteY205" fmla="*/ 1212716 h 4209915"/>
              <a:gd name="connsiteX206" fmla="*/ 1430077 w 8356279"/>
              <a:gd name="connsiteY206" fmla="*/ 1138502 h 4209915"/>
              <a:gd name="connsiteX207" fmla="*/ 1429443 w 8356279"/>
              <a:gd name="connsiteY207" fmla="*/ 1165091 h 4209915"/>
              <a:gd name="connsiteX208" fmla="*/ 1447950 w 8356279"/>
              <a:gd name="connsiteY208" fmla="*/ 1216334 h 4209915"/>
              <a:gd name="connsiteX209" fmla="*/ 1492024 w 8356279"/>
              <a:gd name="connsiteY209" fmla="*/ 1218048 h 4209915"/>
              <a:gd name="connsiteX210" fmla="*/ 1479121 w 8356279"/>
              <a:gd name="connsiteY210" fmla="*/ 1157918 h 4209915"/>
              <a:gd name="connsiteX211" fmla="*/ 1430077 w 8356279"/>
              <a:gd name="connsiteY211" fmla="*/ 1138502 h 4209915"/>
              <a:gd name="connsiteX212" fmla="*/ 6659760 w 8356279"/>
              <a:gd name="connsiteY212" fmla="*/ 958716 h 4209915"/>
              <a:gd name="connsiteX213" fmla="*/ 6737157 w 8356279"/>
              <a:gd name="connsiteY213" fmla="*/ 1025905 h 4209915"/>
              <a:gd name="connsiteX214" fmla="*/ 6697751 w 8356279"/>
              <a:gd name="connsiteY214" fmla="*/ 1323400 h 4209915"/>
              <a:gd name="connsiteX215" fmla="*/ 6782144 w 8356279"/>
              <a:gd name="connsiteY215" fmla="*/ 1238728 h 4209915"/>
              <a:gd name="connsiteX216" fmla="*/ 6874905 w 8356279"/>
              <a:gd name="connsiteY216" fmla="*/ 1149216 h 4209915"/>
              <a:gd name="connsiteX217" fmla="*/ 6946900 w 8356279"/>
              <a:gd name="connsiteY217" fmla="*/ 1222412 h 4209915"/>
              <a:gd name="connsiteX218" fmla="*/ 6621801 w 8356279"/>
              <a:gd name="connsiteY218" fmla="*/ 1581016 h 4209915"/>
              <a:gd name="connsiteX219" fmla="*/ 6570597 w 8356279"/>
              <a:gd name="connsiteY219" fmla="*/ 1551066 h 4209915"/>
              <a:gd name="connsiteX220" fmla="*/ 6535779 w 8356279"/>
              <a:gd name="connsiteY220" fmla="*/ 1521116 h 4209915"/>
              <a:gd name="connsiteX221" fmla="*/ 6551885 w 8356279"/>
              <a:gd name="connsiteY221" fmla="*/ 1382791 h 4209915"/>
              <a:gd name="connsiteX222" fmla="*/ 6570121 w 8356279"/>
              <a:gd name="connsiteY222" fmla="*/ 1220382 h 4209915"/>
              <a:gd name="connsiteX223" fmla="*/ 6497376 w 8356279"/>
              <a:gd name="connsiteY223" fmla="*/ 1293407 h 4209915"/>
              <a:gd name="connsiteX224" fmla="*/ 6409294 w 8356279"/>
              <a:gd name="connsiteY224" fmla="*/ 1390516 h 4209915"/>
              <a:gd name="connsiteX225" fmla="*/ 6337300 w 8356279"/>
              <a:gd name="connsiteY225" fmla="*/ 1319188 h 4209915"/>
              <a:gd name="connsiteX226" fmla="*/ 6491355 w 8356279"/>
              <a:gd name="connsiteY226" fmla="*/ 1130902 h 4209915"/>
              <a:gd name="connsiteX227" fmla="*/ 6659760 w 8356279"/>
              <a:gd name="connsiteY227" fmla="*/ 958716 h 4209915"/>
              <a:gd name="connsiteX228" fmla="*/ 6236676 w 8356279"/>
              <a:gd name="connsiteY228" fmla="*/ 641217 h 4209915"/>
              <a:gd name="connsiteX229" fmla="*/ 6288938 w 8356279"/>
              <a:gd name="connsiteY229" fmla="*/ 677793 h 4209915"/>
              <a:gd name="connsiteX230" fmla="*/ 6329876 w 8356279"/>
              <a:gd name="connsiteY230" fmla="*/ 714372 h 4209915"/>
              <a:gd name="connsiteX231" fmla="*/ 6258992 w 8356279"/>
              <a:gd name="connsiteY231" fmla="*/ 801620 h 4209915"/>
              <a:gd name="connsiteX232" fmla="*/ 6162326 w 8356279"/>
              <a:gd name="connsiteY232" fmla="*/ 1078646 h 4209915"/>
              <a:gd name="connsiteX233" fmla="*/ 6275659 w 8356279"/>
              <a:gd name="connsiteY233" fmla="*/ 1050096 h 4209915"/>
              <a:gd name="connsiteX234" fmla="*/ 6467755 w 8356279"/>
              <a:gd name="connsiteY234" fmla="*/ 806317 h 4209915"/>
              <a:gd name="connsiteX235" fmla="*/ 6553200 w 8356279"/>
              <a:gd name="connsiteY235" fmla="*/ 879359 h 4209915"/>
              <a:gd name="connsiteX236" fmla="*/ 6341798 w 8356279"/>
              <a:gd name="connsiteY236" fmla="*/ 1179355 h 4209915"/>
              <a:gd name="connsiteX237" fmla="*/ 6102725 w 8356279"/>
              <a:gd name="connsiteY237" fmla="*/ 1174874 h 4209915"/>
              <a:gd name="connsiteX238" fmla="*/ 6007100 w 8356279"/>
              <a:gd name="connsiteY238" fmla="*/ 1014025 h 4209915"/>
              <a:gd name="connsiteX239" fmla="*/ 6116226 w 8356279"/>
              <a:gd name="connsiteY239" fmla="*/ 803846 h 4209915"/>
              <a:gd name="connsiteX240" fmla="*/ 6236676 w 8356279"/>
              <a:gd name="connsiteY240" fmla="*/ 641217 h 4209915"/>
              <a:gd name="connsiteX241" fmla="*/ 1860553 w 8356279"/>
              <a:gd name="connsiteY241" fmla="*/ 581923 h 4209915"/>
              <a:gd name="connsiteX242" fmla="*/ 2133266 w 8356279"/>
              <a:gd name="connsiteY242" fmla="*/ 990466 h 4209915"/>
              <a:gd name="connsiteX243" fmla="*/ 2095164 w 8356279"/>
              <a:gd name="connsiteY243" fmla="*/ 1038326 h 4209915"/>
              <a:gd name="connsiteX244" fmla="*/ 2057041 w 8356279"/>
              <a:gd name="connsiteY244" fmla="*/ 1073486 h 4209915"/>
              <a:gd name="connsiteX245" fmla="*/ 1990546 w 8356279"/>
              <a:gd name="connsiteY245" fmla="*/ 1039641 h 4209915"/>
              <a:gd name="connsiteX246" fmla="*/ 1778002 w 8356279"/>
              <a:gd name="connsiteY246" fmla="*/ 953191 h 4209915"/>
              <a:gd name="connsiteX247" fmla="*/ 1841502 w 8356279"/>
              <a:gd name="connsiteY247" fmla="*/ 1055192 h 4209915"/>
              <a:gd name="connsiteX248" fmla="*/ 1905002 w 8356279"/>
              <a:gd name="connsiteY248" fmla="*/ 1161733 h 4209915"/>
              <a:gd name="connsiteX249" fmla="*/ 1820488 w 8356279"/>
              <a:gd name="connsiteY249" fmla="*/ 1232694 h 4209915"/>
              <a:gd name="connsiteX250" fmla="*/ 1735975 w 8356279"/>
              <a:gd name="connsiteY250" fmla="*/ 1293002 h 4209915"/>
              <a:gd name="connsiteX251" fmla="*/ 1690313 w 8356279"/>
              <a:gd name="connsiteY251" fmla="*/ 1270820 h 4209915"/>
              <a:gd name="connsiteX252" fmla="*/ 1556996 w 8356279"/>
              <a:gd name="connsiteY252" fmla="*/ 1295666 h 4209915"/>
              <a:gd name="connsiteX253" fmla="*/ 1523139 w 8356279"/>
              <a:gd name="connsiteY253" fmla="*/ 1405343 h 4209915"/>
              <a:gd name="connsiteX254" fmla="*/ 1500806 w 8356279"/>
              <a:gd name="connsiteY254" fmla="*/ 1495774 h 4209915"/>
              <a:gd name="connsiteX255" fmla="*/ 1333502 w 8356279"/>
              <a:gd name="connsiteY255" fmla="*/ 1264019 h 4209915"/>
              <a:gd name="connsiteX256" fmla="*/ 1250953 w 8356279"/>
              <a:gd name="connsiteY256" fmla="*/ 1020075 h 4209915"/>
              <a:gd name="connsiteX257" fmla="*/ 1301273 w 8356279"/>
              <a:gd name="connsiteY257" fmla="*/ 989396 h 4209915"/>
              <a:gd name="connsiteX258" fmla="*/ 1359005 w 8356279"/>
              <a:gd name="connsiteY258" fmla="*/ 958716 h 4209915"/>
              <a:gd name="connsiteX259" fmla="*/ 1560440 w 8356279"/>
              <a:gd name="connsiteY259" fmla="*/ 1061502 h 4209915"/>
              <a:gd name="connsiteX260" fmla="*/ 1759490 w 8356279"/>
              <a:gd name="connsiteY260" fmla="*/ 1159262 h 4209915"/>
              <a:gd name="connsiteX261" fmla="*/ 1656204 w 8356279"/>
              <a:gd name="connsiteY261" fmla="*/ 992064 h 4209915"/>
              <a:gd name="connsiteX262" fmla="*/ 1545471 w 8356279"/>
              <a:gd name="connsiteY262" fmla="*/ 804806 h 4209915"/>
              <a:gd name="connsiteX263" fmla="*/ 1587872 w 8356279"/>
              <a:gd name="connsiteY263" fmla="*/ 761797 h 4209915"/>
              <a:gd name="connsiteX264" fmla="*/ 1769956 w 8356279"/>
              <a:gd name="connsiteY264" fmla="*/ 807854 h 4209915"/>
              <a:gd name="connsiteX265" fmla="*/ 1913546 w 8356279"/>
              <a:gd name="connsiteY265" fmla="*/ 865505 h 4209915"/>
              <a:gd name="connsiteX266" fmla="*/ 1855286 w 8356279"/>
              <a:gd name="connsiteY266" fmla="*/ 763471 h 4209915"/>
              <a:gd name="connsiteX267" fmla="*/ 1790702 w 8356279"/>
              <a:gd name="connsiteY267" fmla="*/ 655548 h 4209915"/>
              <a:gd name="connsiteX268" fmla="*/ 1819277 w 8356279"/>
              <a:gd name="connsiteY268" fmla="*/ 610953 h 4209915"/>
              <a:gd name="connsiteX269" fmla="*/ 1860553 w 8356279"/>
              <a:gd name="connsiteY269" fmla="*/ 581923 h 4209915"/>
              <a:gd name="connsiteX270" fmla="*/ 2247902 w 8356279"/>
              <a:gd name="connsiteY270" fmla="*/ 374757 h 4209915"/>
              <a:gd name="connsiteX271" fmla="*/ 2445299 w 8356279"/>
              <a:gd name="connsiteY271" fmla="*/ 450370 h 4209915"/>
              <a:gd name="connsiteX272" fmla="*/ 2410619 w 8356279"/>
              <a:gd name="connsiteY272" fmla="*/ 491858 h 4209915"/>
              <a:gd name="connsiteX273" fmla="*/ 2330451 w 8356279"/>
              <a:gd name="connsiteY273" fmla="*/ 514215 h 4209915"/>
              <a:gd name="connsiteX274" fmla="*/ 2210776 w 8356279"/>
              <a:gd name="connsiteY274" fmla="*/ 534396 h 4209915"/>
              <a:gd name="connsiteX275" fmla="*/ 2196932 w 8356279"/>
              <a:gd name="connsiteY275" fmla="*/ 704384 h 4209915"/>
              <a:gd name="connsiteX276" fmla="*/ 2375156 w 8356279"/>
              <a:gd name="connsiteY276" fmla="*/ 774435 h 4209915"/>
              <a:gd name="connsiteX277" fmla="*/ 2428337 w 8356279"/>
              <a:gd name="connsiteY277" fmla="*/ 689573 h 4209915"/>
              <a:gd name="connsiteX278" fmla="*/ 2376991 w 8356279"/>
              <a:gd name="connsiteY278" fmla="*/ 697284 h 4209915"/>
              <a:gd name="connsiteX279" fmla="*/ 2331408 w 8356279"/>
              <a:gd name="connsiteY279" fmla="*/ 717417 h 4209915"/>
              <a:gd name="connsiteX280" fmla="*/ 2286002 w 8356279"/>
              <a:gd name="connsiteY280" fmla="*/ 631182 h 4209915"/>
              <a:gd name="connsiteX281" fmla="*/ 2490179 w 8356279"/>
              <a:gd name="connsiteY281" fmla="*/ 533871 h 4209915"/>
              <a:gd name="connsiteX282" fmla="*/ 2578101 w 8356279"/>
              <a:gd name="connsiteY282" fmla="*/ 714769 h 4209915"/>
              <a:gd name="connsiteX283" fmla="*/ 2425893 w 8356279"/>
              <a:gd name="connsiteY283" fmla="*/ 874835 h 4209915"/>
              <a:gd name="connsiteX284" fmla="*/ 2284641 w 8356279"/>
              <a:gd name="connsiteY284" fmla="*/ 905358 h 4209915"/>
              <a:gd name="connsiteX285" fmla="*/ 2168355 w 8356279"/>
              <a:gd name="connsiteY285" fmla="*/ 868078 h 4209915"/>
              <a:gd name="connsiteX286" fmla="*/ 2056108 w 8356279"/>
              <a:gd name="connsiteY286" fmla="*/ 564325 h 4209915"/>
              <a:gd name="connsiteX287" fmla="*/ 2247902 w 8356279"/>
              <a:gd name="connsiteY287" fmla="*/ 374757 h 4209915"/>
              <a:gd name="connsiteX288" fmla="*/ 5588696 w 8356279"/>
              <a:gd name="connsiteY288" fmla="*/ 311015 h 4209915"/>
              <a:gd name="connsiteX289" fmla="*/ 5680822 w 8356279"/>
              <a:gd name="connsiteY289" fmla="*/ 349361 h 4209915"/>
              <a:gd name="connsiteX290" fmla="*/ 5653880 w 8356279"/>
              <a:gd name="connsiteY290" fmla="*/ 441151 h 4209915"/>
              <a:gd name="connsiteX291" fmla="*/ 5616666 w 8356279"/>
              <a:gd name="connsiteY291" fmla="*/ 523225 h 4209915"/>
              <a:gd name="connsiteX292" fmla="*/ 5685164 w 8356279"/>
              <a:gd name="connsiteY292" fmla="*/ 556820 h 4209915"/>
              <a:gd name="connsiteX293" fmla="*/ 5758352 w 8356279"/>
              <a:gd name="connsiteY293" fmla="*/ 590417 h 4209915"/>
              <a:gd name="connsiteX294" fmla="*/ 5778043 w 8356279"/>
              <a:gd name="connsiteY294" fmla="*/ 530090 h 4209915"/>
              <a:gd name="connsiteX295" fmla="*/ 5879249 w 8356279"/>
              <a:gd name="connsiteY295" fmla="*/ 439623 h 4209915"/>
              <a:gd name="connsiteX296" fmla="*/ 5847842 w 8356279"/>
              <a:gd name="connsiteY296" fmla="*/ 682048 h 4209915"/>
              <a:gd name="connsiteX297" fmla="*/ 5739778 w 8356279"/>
              <a:gd name="connsiteY297" fmla="*/ 900037 h 4209915"/>
              <a:gd name="connsiteX298" fmla="*/ 5693850 w 8356279"/>
              <a:gd name="connsiteY298" fmla="*/ 910113 h 4209915"/>
              <a:gd name="connsiteX299" fmla="*/ 5662833 w 8356279"/>
              <a:gd name="connsiteY299" fmla="*/ 796325 h 4209915"/>
              <a:gd name="connsiteX300" fmla="*/ 5702300 w 8356279"/>
              <a:gd name="connsiteY300" fmla="*/ 705293 h 4209915"/>
              <a:gd name="connsiteX301" fmla="*/ 5570369 w 8356279"/>
              <a:gd name="connsiteY301" fmla="*/ 628515 h 4209915"/>
              <a:gd name="connsiteX302" fmla="*/ 5523616 w 8356279"/>
              <a:gd name="connsiteY302" fmla="*/ 717417 h 4209915"/>
              <a:gd name="connsiteX303" fmla="*/ 5472251 w 8356279"/>
              <a:gd name="connsiteY303" fmla="*/ 806317 h 4209915"/>
              <a:gd name="connsiteX304" fmla="*/ 5416279 w 8356279"/>
              <a:gd name="connsiteY304" fmla="*/ 784580 h 4209915"/>
              <a:gd name="connsiteX305" fmla="*/ 5377229 w 8356279"/>
              <a:gd name="connsiteY305" fmla="*/ 736807 h 4209915"/>
              <a:gd name="connsiteX306" fmla="*/ 5479597 w 8356279"/>
              <a:gd name="connsiteY306" fmla="*/ 510894 h 4209915"/>
              <a:gd name="connsiteX307" fmla="*/ 5588696 w 8356279"/>
              <a:gd name="connsiteY307" fmla="*/ 311015 h 4209915"/>
              <a:gd name="connsiteX308" fmla="*/ 3966200 w 8356279"/>
              <a:gd name="connsiteY308" fmla="*/ 241013 h 4209915"/>
              <a:gd name="connsiteX309" fmla="*/ 4088712 w 8356279"/>
              <a:gd name="connsiteY309" fmla="*/ 265735 h 4209915"/>
              <a:gd name="connsiteX310" fmla="*/ 4093442 w 8356279"/>
              <a:gd name="connsiteY310" fmla="*/ 319711 h 4209915"/>
              <a:gd name="connsiteX311" fmla="*/ 3981450 w 8356279"/>
              <a:gd name="connsiteY311" fmla="*/ 355465 h 4209915"/>
              <a:gd name="connsiteX312" fmla="*/ 3879850 w 8356279"/>
              <a:gd name="connsiteY312" fmla="*/ 355465 h 4209915"/>
              <a:gd name="connsiteX313" fmla="*/ 3879850 w 8356279"/>
              <a:gd name="connsiteY313" fmla="*/ 304792 h 4209915"/>
              <a:gd name="connsiteX314" fmla="*/ 3917950 w 8356279"/>
              <a:gd name="connsiteY314" fmla="*/ 245969 h 4209915"/>
              <a:gd name="connsiteX315" fmla="*/ 3966200 w 8356279"/>
              <a:gd name="connsiteY315" fmla="*/ 241013 h 4209915"/>
              <a:gd name="connsiteX316" fmla="*/ 5168652 w 8356279"/>
              <a:gd name="connsiteY316" fmla="*/ 175857 h 4209915"/>
              <a:gd name="connsiteX317" fmla="*/ 5206165 w 8356279"/>
              <a:gd name="connsiteY317" fmla="*/ 177957 h 4209915"/>
              <a:gd name="connsiteX318" fmla="*/ 5423150 w 8356279"/>
              <a:gd name="connsiteY318" fmla="*/ 336415 h 4209915"/>
              <a:gd name="connsiteX319" fmla="*/ 5430656 w 8356279"/>
              <a:gd name="connsiteY319" fmla="*/ 390392 h 4209915"/>
              <a:gd name="connsiteX320" fmla="*/ 5396665 w 8356279"/>
              <a:gd name="connsiteY320" fmla="*/ 412615 h 4209915"/>
              <a:gd name="connsiteX321" fmla="*/ 5308600 w 8356279"/>
              <a:gd name="connsiteY321" fmla="*/ 363337 h 4209915"/>
              <a:gd name="connsiteX322" fmla="*/ 5157120 w 8356279"/>
              <a:gd name="connsiteY322" fmla="*/ 316532 h 4209915"/>
              <a:gd name="connsiteX323" fmla="*/ 5092700 w 8356279"/>
              <a:gd name="connsiteY323" fmla="*/ 491079 h 4209915"/>
              <a:gd name="connsiteX324" fmla="*/ 5251450 w 8356279"/>
              <a:gd name="connsiteY324" fmla="*/ 552315 h 4209915"/>
              <a:gd name="connsiteX325" fmla="*/ 5351054 w 8356279"/>
              <a:gd name="connsiteY325" fmla="*/ 560152 h 4209915"/>
              <a:gd name="connsiteX326" fmla="*/ 5386899 w 8356279"/>
              <a:gd name="connsiteY326" fmla="*/ 593390 h 4209915"/>
              <a:gd name="connsiteX327" fmla="*/ 5345490 w 8356279"/>
              <a:gd name="connsiteY327" fmla="*/ 636113 h 4209915"/>
              <a:gd name="connsiteX328" fmla="*/ 5065345 w 8356279"/>
              <a:gd name="connsiteY328" fmla="*/ 653150 h 4209915"/>
              <a:gd name="connsiteX329" fmla="*/ 4977602 w 8356279"/>
              <a:gd name="connsiteY329" fmla="*/ 364578 h 4209915"/>
              <a:gd name="connsiteX330" fmla="*/ 5098686 w 8356279"/>
              <a:gd name="connsiteY330" fmla="*/ 204247 h 4209915"/>
              <a:gd name="connsiteX331" fmla="*/ 5168652 w 8356279"/>
              <a:gd name="connsiteY331" fmla="*/ 175857 h 4209915"/>
              <a:gd name="connsiteX332" fmla="*/ 2918370 w 8356279"/>
              <a:gd name="connsiteY332" fmla="*/ 128456 h 4209915"/>
              <a:gd name="connsiteX333" fmla="*/ 3085425 w 8356279"/>
              <a:gd name="connsiteY333" fmla="*/ 205089 h 4209915"/>
              <a:gd name="connsiteX334" fmla="*/ 3089721 w 8356279"/>
              <a:gd name="connsiteY334" fmla="*/ 248126 h 4209915"/>
              <a:gd name="connsiteX335" fmla="*/ 3033169 w 8356279"/>
              <a:gd name="connsiteY335" fmla="*/ 276575 h 4209915"/>
              <a:gd name="connsiteX336" fmla="*/ 2977226 w 8356279"/>
              <a:gd name="connsiteY336" fmla="*/ 271893 h 4209915"/>
              <a:gd name="connsiteX337" fmla="*/ 2862083 w 8356279"/>
              <a:gd name="connsiteY337" fmla="*/ 266307 h 4209915"/>
              <a:gd name="connsiteX338" fmla="*/ 2966749 w 8356279"/>
              <a:gd name="connsiteY338" fmla="*/ 317171 h 4209915"/>
              <a:gd name="connsiteX339" fmla="*/ 3165803 w 8356279"/>
              <a:gd name="connsiteY339" fmla="*/ 424600 h 4209915"/>
              <a:gd name="connsiteX340" fmla="*/ 3127008 w 8356279"/>
              <a:gd name="connsiteY340" fmla="*/ 580714 h 4209915"/>
              <a:gd name="connsiteX341" fmla="*/ 3056212 w 8356279"/>
              <a:gd name="connsiteY341" fmla="*/ 628038 h 4209915"/>
              <a:gd name="connsiteX342" fmla="*/ 2849604 w 8356279"/>
              <a:gd name="connsiteY342" fmla="*/ 635682 h 4209915"/>
              <a:gd name="connsiteX343" fmla="*/ 2781112 w 8356279"/>
              <a:gd name="connsiteY343" fmla="*/ 520794 h 4209915"/>
              <a:gd name="connsiteX344" fmla="*/ 2900635 w 8356279"/>
              <a:gd name="connsiteY344" fmla="*/ 512978 h 4209915"/>
              <a:gd name="connsiteX345" fmla="*/ 3027906 w 8356279"/>
              <a:gd name="connsiteY345" fmla="*/ 522903 h 4209915"/>
              <a:gd name="connsiteX346" fmla="*/ 3039736 w 8356279"/>
              <a:gd name="connsiteY346" fmla="*/ 475276 h 4209915"/>
              <a:gd name="connsiteX347" fmla="*/ 2927230 w 8356279"/>
              <a:gd name="connsiteY347" fmla="*/ 437331 h 4209915"/>
              <a:gd name="connsiteX348" fmla="*/ 2798458 w 8356279"/>
              <a:gd name="connsiteY348" fmla="*/ 422255 h 4209915"/>
              <a:gd name="connsiteX349" fmla="*/ 2730501 w 8356279"/>
              <a:gd name="connsiteY349" fmla="*/ 300164 h 4209915"/>
              <a:gd name="connsiteX350" fmla="*/ 2774374 w 8356279"/>
              <a:gd name="connsiteY350" fmla="*/ 202790 h 4209915"/>
              <a:gd name="connsiteX351" fmla="*/ 2860099 w 8356279"/>
              <a:gd name="connsiteY351" fmla="*/ 142276 h 4209915"/>
              <a:gd name="connsiteX352" fmla="*/ 2918370 w 8356279"/>
              <a:gd name="connsiteY352" fmla="*/ 128456 h 4209915"/>
              <a:gd name="connsiteX353" fmla="*/ 4635562 w 8356279"/>
              <a:gd name="connsiteY353" fmla="*/ 37626 h 4209915"/>
              <a:gd name="connsiteX354" fmla="*/ 4938457 w 8356279"/>
              <a:gd name="connsiteY354" fmla="*/ 96742 h 4209915"/>
              <a:gd name="connsiteX355" fmla="*/ 4960444 w 8356279"/>
              <a:gd name="connsiteY355" fmla="*/ 149973 h 4209915"/>
              <a:gd name="connsiteX356" fmla="*/ 4942449 w 8356279"/>
              <a:gd name="connsiteY356" fmla="*/ 199646 h 4209915"/>
              <a:gd name="connsiteX357" fmla="*/ 4816126 w 8356279"/>
              <a:gd name="connsiteY357" fmla="*/ 186564 h 4209915"/>
              <a:gd name="connsiteX358" fmla="*/ 4686300 w 8356279"/>
              <a:gd name="connsiteY358" fmla="*/ 220865 h 4209915"/>
              <a:gd name="connsiteX359" fmla="*/ 4785894 w 8356279"/>
              <a:gd name="connsiteY359" fmla="*/ 259115 h 4209915"/>
              <a:gd name="connsiteX360" fmla="*/ 4900343 w 8356279"/>
              <a:gd name="connsiteY360" fmla="*/ 284469 h 4209915"/>
              <a:gd name="connsiteX361" fmla="*/ 4884079 w 8356279"/>
              <a:gd name="connsiteY361" fmla="*/ 382269 h 4209915"/>
              <a:gd name="connsiteX362" fmla="*/ 4769294 w 8356279"/>
              <a:gd name="connsiteY362" fmla="*/ 368651 h 4209915"/>
              <a:gd name="connsiteX363" fmla="*/ 4664416 w 8356279"/>
              <a:gd name="connsiteY363" fmla="*/ 354065 h 4209915"/>
              <a:gd name="connsiteX364" fmla="*/ 4652633 w 8356279"/>
              <a:gd name="connsiteY364" fmla="*/ 402917 h 4209915"/>
              <a:gd name="connsiteX365" fmla="*/ 4645454 w 8356279"/>
              <a:gd name="connsiteY365" fmla="*/ 447162 h 4209915"/>
              <a:gd name="connsiteX366" fmla="*/ 4883150 w 8356279"/>
              <a:gd name="connsiteY366" fmla="*/ 482468 h 4209915"/>
              <a:gd name="connsiteX367" fmla="*/ 4885870 w 8356279"/>
              <a:gd name="connsiteY367" fmla="*/ 533084 h 4209915"/>
              <a:gd name="connsiteX368" fmla="*/ 4877372 w 8356279"/>
              <a:gd name="connsiteY368" fmla="*/ 594922 h 4209915"/>
              <a:gd name="connsiteX369" fmla="*/ 4798452 w 8356279"/>
              <a:gd name="connsiteY369" fmla="*/ 586155 h 4209915"/>
              <a:gd name="connsiteX370" fmla="*/ 4616450 w 8356279"/>
              <a:gd name="connsiteY370" fmla="*/ 544717 h 4209915"/>
              <a:gd name="connsiteX371" fmla="*/ 4500612 w 8356279"/>
              <a:gd name="connsiteY371" fmla="*/ 517467 h 4209915"/>
              <a:gd name="connsiteX372" fmla="*/ 4546843 w 8356279"/>
              <a:gd name="connsiteY372" fmla="*/ 225293 h 4209915"/>
              <a:gd name="connsiteX373" fmla="*/ 4614801 w 8356279"/>
              <a:gd name="connsiteY373" fmla="*/ 38006 h 4209915"/>
              <a:gd name="connsiteX374" fmla="*/ 4635562 w 8356279"/>
              <a:gd name="connsiteY374" fmla="*/ 37626 h 4209915"/>
              <a:gd name="connsiteX375" fmla="*/ 3416005 w 8356279"/>
              <a:gd name="connsiteY375" fmla="*/ 24996 h 4209915"/>
              <a:gd name="connsiteX376" fmla="*/ 3452171 w 8356279"/>
              <a:gd name="connsiteY376" fmla="*/ 29716 h 4209915"/>
              <a:gd name="connsiteX377" fmla="*/ 3600112 w 8356279"/>
              <a:gd name="connsiteY377" fmla="*/ 117854 h 4209915"/>
              <a:gd name="connsiteX378" fmla="*/ 3566278 w 8356279"/>
              <a:gd name="connsiteY378" fmla="*/ 189545 h 4209915"/>
              <a:gd name="connsiteX379" fmla="*/ 3486901 w 8356279"/>
              <a:gd name="connsiteY379" fmla="*/ 177248 h 4209915"/>
              <a:gd name="connsiteX380" fmla="*/ 3346023 w 8356279"/>
              <a:gd name="connsiteY380" fmla="*/ 174493 h 4209915"/>
              <a:gd name="connsiteX381" fmla="*/ 3325022 w 8356279"/>
              <a:gd name="connsiteY381" fmla="*/ 284384 h 4209915"/>
              <a:gd name="connsiteX382" fmla="*/ 3421560 w 8356279"/>
              <a:gd name="connsiteY382" fmla="*/ 429360 h 4209915"/>
              <a:gd name="connsiteX383" fmla="*/ 3524606 w 8356279"/>
              <a:gd name="connsiteY383" fmla="*/ 365355 h 4209915"/>
              <a:gd name="connsiteX384" fmla="*/ 3584197 w 8356279"/>
              <a:gd name="connsiteY384" fmla="*/ 324737 h 4209915"/>
              <a:gd name="connsiteX385" fmla="*/ 3644253 w 8356279"/>
              <a:gd name="connsiteY385" fmla="*/ 385252 h 4209915"/>
              <a:gd name="connsiteX386" fmla="*/ 3416509 w 8356279"/>
              <a:gd name="connsiteY386" fmla="*/ 549871 h 4209915"/>
              <a:gd name="connsiteX387" fmla="*/ 3232065 w 8356279"/>
              <a:gd name="connsiteY387" fmla="*/ 420370 h 4209915"/>
              <a:gd name="connsiteX388" fmla="*/ 3211464 w 8356279"/>
              <a:gd name="connsiteY388" fmla="*/ 161383 h 4209915"/>
              <a:gd name="connsiteX389" fmla="*/ 3342073 w 8356279"/>
              <a:gd name="connsiteY389" fmla="*/ 43104 h 4209915"/>
              <a:gd name="connsiteX390" fmla="*/ 3416005 w 8356279"/>
              <a:gd name="connsiteY390" fmla="*/ 24996 h 4209915"/>
              <a:gd name="connsiteX391" fmla="*/ 3752821 w 8356279"/>
              <a:gd name="connsiteY391" fmla="*/ 6215 h 4209915"/>
              <a:gd name="connsiteX392" fmla="*/ 3809533 w 8356279"/>
              <a:gd name="connsiteY392" fmla="*/ 53840 h 4209915"/>
              <a:gd name="connsiteX393" fmla="*/ 3813486 w 8356279"/>
              <a:gd name="connsiteY393" fmla="*/ 298318 h 4209915"/>
              <a:gd name="connsiteX394" fmla="*/ 3816350 w 8356279"/>
              <a:gd name="connsiteY394" fmla="*/ 495165 h 4209915"/>
              <a:gd name="connsiteX395" fmla="*/ 3775150 w 8356279"/>
              <a:gd name="connsiteY395" fmla="*/ 505455 h 4209915"/>
              <a:gd name="connsiteX396" fmla="*/ 3715383 w 8356279"/>
              <a:gd name="connsiteY396" fmla="*/ 480052 h 4209915"/>
              <a:gd name="connsiteX397" fmla="*/ 3685328 w 8356279"/>
              <a:gd name="connsiteY397" fmla="*/ 9392 h 4209915"/>
              <a:gd name="connsiteX398" fmla="*/ 3752821 w 8356279"/>
              <a:gd name="connsiteY398" fmla="*/ 6215 h 4209915"/>
              <a:gd name="connsiteX399" fmla="*/ 4275117 w 8356279"/>
              <a:gd name="connsiteY399" fmla="*/ 94 h 4209915"/>
              <a:gd name="connsiteX400" fmla="*/ 4419600 w 8356279"/>
              <a:gd name="connsiteY400" fmla="*/ 4524 h 4209915"/>
              <a:gd name="connsiteX401" fmla="*/ 4502150 w 8356279"/>
              <a:gd name="connsiteY401" fmla="*/ 12565 h 4209915"/>
              <a:gd name="connsiteX402" fmla="*/ 4512617 w 8356279"/>
              <a:gd name="connsiteY402" fmla="*/ 62033 h 4209915"/>
              <a:gd name="connsiteX403" fmla="*/ 4431836 w 8356279"/>
              <a:gd name="connsiteY403" fmla="*/ 124443 h 4209915"/>
              <a:gd name="connsiteX404" fmla="*/ 4372835 w 8356279"/>
              <a:gd name="connsiteY404" fmla="*/ 117458 h 4209915"/>
              <a:gd name="connsiteX405" fmla="*/ 4364308 w 8356279"/>
              <a:gd name="connsiteY405" fmla="*/ 276941 h 4209915"/>
              <a:gd name="connsiteX406" fmla="*/ 4292567 w 8356279"/>
              <a:gd name="connsiteY406" fmla="*/ 514215 h 4209915"/>
              <a:gd name="connsiteX407" fmla="*/ 4222732 w 8356279"/>
              <a:gd name="connsiteY407" fmla="*/ 291968 h 4209915"/>
              <a:gd name="connsiteX408" fmla="*/ 4230870 w 8356279"/>
              <a:gd name="connsiteY408" fmla="*/ 105444 h 4209915"/>
              <a:gd name="connsiteX409" fmla="*/ 4165600 w 8356279"/>
              <a:gd name="connsiteY409" fmla="*/ 92742 h 4209915"/>
              <a:gd name="connsiteX410" fmla="*/ 4110858 w 8356279"/>
              <a:gd name="connsiteY410" fmla="*/ 47490 h 4209915"/>
              <a:gd name="connsiteX411" fmla="*/ 4113267 w 8356279"/>
              <a:gd name="connsiteY411" fmla="*/ 6215 h 4209915"/>
              <a:gd name="connsiteX412" fmla="*/ 4225158 w 8356279"/>
              <a:gd name="connsiteY412" fmla="*/ 1352 h 4209915"/>
              <a:gd name="connsiteX413" fmla="*/ 4275117 w 8356279"/>
              <a:gd name="connsiteY413" fmla="*/ 94 h 42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8356279" h="4209915">
                <a:moveTo>
                  <a:pt x="8271273" y="3747098"/>
                </a:moveTo>
                <a:cubicBezTo>
                  <a:pt x="8283717" y="3750187"/>
                  <a:pt x="8293273" y="3757001"/>
                  <a:pt x="8292509" y="3762240"/>
                </a:cubicBezTo>
                <a:cubicBezTo>
                  <a:pt x="8291746" y="3767479"/>
                  <a:pt x="8297452" y="3795588"/>
                  <a:pt x="8305192" y="3824704"/>
                </a:cubicBezTo>
                <a:lnTo>
                  <a:pt x="8319263" y="3877644"/>
                </a:lnTo>
                <a:lnTo>
                  <a:pt x="8241665" y="3937353"/>
                </a:lnTo>
                <a:cubicBezTo>
                  <a:pt x="8198987" y="3970194"/>
                  <a:pt x="8165954" y="3998344"/>
                  <a:pt x="8168259" y="3999909"/>
                </a:cubicBezTo>
                <a:cubicBezTo>
                  <a:pt x="8170564" y="4001474"/>
                  <a:pt x="8208366" y="4018677"/>
                  <a:pt x="8252263" y="4038138"/>
                </a:cubicBezTo>
                <a:cubicBezTo>
                  <a:pt x="8296160" y="4057598"/>
                  <a:pt x="8337593" y="4083831"/>
                  <a:pt x="8344338" y="4096433"/>
                </a:cubicBezTo>
                <a:cubicBezTo>
                  <a:pt x="8359877" y="4125468"/>
                  <a:pt x="8360398" y="4209915"/>
                  <a:pt x="8345039" y="4209915"/>
                </a:cubicBezTo>
                <a:cubicBezTo>
                  <a:pt x="8338679" y="4209915"/>
                  <a:pt x="8269670" y="4181126"/>
                  <a:pt x="8191685" y="4145940"/>
                </a:cubicBezTo>
                <a:lnTo>
                  <a:pt x="8049893" y="4081965"/>
                </a:lnTo>
                <a:lnTo>
                  <a:pt x="7947917" y="4095927"/>
                </a:lnTo>
                <a:cubicBezTo>
                  <a:pt x="7891831" y="4103607"/>
                  <a:pt x="7843403" y="4107351"/>
                  <a:pt x="7840299" y="4104247"/>
                </a:cubicBezTo>
                <a:cubicBezTo>
                  <a:pt x="7837195" y="4101143"/>
                  <a:pt x="7830649" y="4070797"/>
                  <a:pt x="7825753" y="4036811"/>
                </a:cubicBezTo>
                <a:lnTo>
                  <a:pt x="7816850" y="3975018"/>
                </a:lnTo>
                <a:lnTo>
                  <a:pt x="8035042" y="3952690"/>
                </a:lnTo>
                <a:lnTo>
                  <a:pt x="8141846" y="3847085"/>
                </a:lnTo>
                <a:cubicBezTo>
                  <a:pt x="8214849" y="3774902"/>
                  <a:pt x="8255810" y="3743258"/>
                  <a:pt x="8271273" y="3747098"/>
                </a:cubicBezTo>
                <a:close/>
                <a:moveTo>
                  <a:pt x="8172269" y="3328595"/>
                </a:moveTo>
                <a:cubicBezTo>
                  <a:pt x="8183885" y="3331239"/>
                  <a:pt x="8192626" y="3337864"/>
                  <a:pt x="8199294" y="3348653"/>
                </a:cubicBezTo>
                <a:cubicBezTo>
                  <a:pt x="8215427" y="3374757"/>
                  <a:pt x="8290786" y="3705866"/>
                  <a:pt x="8284388" y="3722537"/>
                </a:cubicBezTo>
                <a:cubicBezTo>
                  <a:pt x="8281027" y="3731297"/>
                  <a:pt x="8260896" y="3742280"/>
                  <a:pt x="8239652" y="3746946"/>
                </a:cubicBezTo>
                <a:cubicBezTo>
                  <a:pt x="8192723" y="3757254"/>
                  <a:pt x="8166983" y="3729574"/>
                  <a:pt x="8164296" y="3665913"/>
                </a:cubicBezTo>
                <a:cubicBezTo>
                  <a:pt x="8162558" y="3624736"/>
                  <a:pt x="8161061" y="3623615"/>
                  <a:pt x="8110329" y="3625491"/>
                </a:cubicBezTo>
                <a:cubicBezTo>
                  <a:pt x="8081630" y="3626551"/>
                  <a:pt x="7999567" y="3644791"/>
                  <a:pt x="7927968" y="3666023"/>
                </a:cubicBezTo>
                <a:cubicBezTo>
                  <a:pt x="7856368" y="3687256"/>
                  <a:pt x="7789532" y="3701460"/>
                  <a:pt x="7779444" y="3697589"/>
                </a:cubicBezTo>
                <a:cubicBezTo>
                  <a:pt x="7760869" y="3690461"/>
                  <a:pt x="7739825" y="3611876"/>
                  <a:pt x="7748583" y="3582344"/>
                </a:cubicBezTo>
                <a:cubicBezTo>
                  <a:pt x="7751463" y="3572629"/>
                  <a:pt x="7827738" y="3551870"/>
                  <a:pt x="7941392" y="3529867"/>
                </a:cubicBezTo>
                <a:lnTo>
                  <a:pt x="8129435" y="3493464"/>
                </a:lnTo>
                <a:lnTo>
                  <a:pt x="8113845" y="3454815"/>
                </a:lnTo>
                <a:cubicBezTo>
                  <a:pt x="8105270" y="3433557"/>
                  <a:pt x="8097803" y="3399343"/>
                  <a:pt x="8097252" y="3378782"/>
                </a:cubicBezTo>
                <a:cubicBezTo>
                  <a:pt x="8096462" y="3349346"/>
                  <a:pt x="8102997" y="3339492"/>
                  <a:pt x="8127999" y="3332423"/>
                </a:cubicBezTo>
                <a:cubicBezTo>
                  <a:pt x="8146164" y="3327287"/>
                  <a:pt x="8160654" y="3325951"/>
                  <a:pt x="8172269" y="3328595"/>
                </a:cubicBezTo>
                <a:close/>
                <a:moveTo>
                  <a:pt x="8129442" y="3154532"/>
                </a:moveTo>
                <a:cubicBezTo>
                  <a:pt x="8133727" y="3158730"/>
                  <a:pt x="8146583" y="3184442"/>
                  <a:pt x="8158011" y="3211670"/>
                </a:cubicBezTo>
                <a:cubicBezTo>
                  <a:pt x="8182893" y="3270951"/>
                  <a:pt x="8171066" y="3292161"/>
                  <a:pt x="8111604" y="3294902"/>
                </a:cubicBezTo>
                <a:cubicBezTo>
                  <a:pt x="8089189" y="3295935"/>
                  <a:pt x="7991770" y="3325491"/>
                  <a:pt x="7895118" y="3360582"/>
                </a:cubicBezTo>
                <a:cubicBezTo>
                  <a:pt x="7798466" y="3395672"/>
                  <a:pt x="7711627" y="3421406"/>
                  <a:pt x="7702144" y="3417766"/>
                </a:cubicBezTo>
                <a:cubicBezTo>
                  <a:pt x="7681057" y="3409675"/>
                  <a:pt x="7663146" y="3323488"/>
                  <a:pt x="7679213" y="3307422"/>
                </a:cubicBezTo>
                <a:cubicBezTo>
                  <a:pt x="7685591" y="3301044"/>
                  <a:pt x="7787748" y="3262317"/>
                  <a:pt x="7906230" y="3221363"/>
                </a:cubicBezTo>
                <a:cubicBezTo>
                  <a:pt x="8024711" y="3180408"/>
                  <a:pt x="8125156" y="3150334"/>
                  <a:pt x="8129442" y="3154532"/>
                </a:cubicBezTo>
                <a:close/>
                <a:moveTo>
                  <a:pt x="7900669" y="2749415"/>
                </a:moveTo>
                <a:cubicBezTo>
                  <a:pt x="8055065" y="2749415"/>
                  <a:pt x="8142220" y="3032834"/>
                  <a:pt x="8009643" y="3103787"/>
                </a:cubicBezTo>
                <a:cubicBezTo>
                  <a:pt x="7970019" y="3124994"/>
                  <a:pt x="7955926" y="3116399"/>
                  <a:pt x="7937178" y="3059592"/>
                </a:cubicBezTo>
                <a:cubicBezTo>
                  <a:pt x="7924491" y="3021151"/>
                  <a:pt x="7925511" y="3010979"/>
                  <a:pt x="7944106" y="2990431"/>
                </a:cubicBezTo>
                <a:cubicBezTo>
                  <a:pt x="7968738" y="2963213"/>
                  <a:pt x="7962553" y="2915983"/>
                  <a:pt x="7930106" y="2883536"/>
                </a:cubicBezTo>
                <a:cubicBezTo>
                  <a:pt x="7893928" y="2847358"/>
                  <a:pt x="7884208" y="2873879"/>
                  <a:pt x="7893363" y="2983789"/>
                </a:cubicBezTo>
                <a:cubicBezTo>
                  <a:pt x="7904032" y="3111868"/>
                  <a:pt x="7885198" y="3159779"/>
                  <a:pt x="7813058" y="3188079"/>
                </a:cubicBezTo>
                <a:cubicBezTo>
                  <a:pt x="7723569" y="3223185"/>
                  <a:pt x="7643737" y="3203850"/>
                  <a:pt x="7599517" y="3136361"/>
                </a:cubicBezTo>
                <a:cubicBezTo>
                  <a:pt x="7568439" y="3088932"/>
                  <a:pt x="7543417" y="2983100"/>
                  <a:pt x="7552519" y="2937588"/>
                </a:cubicBezTo>
                <a:cubicBezTo>
                  <a:pt x="7559217" y="2904101"/>
                  <a:pt x="7631773" y="2814609"/>
                  <a:pt x="7656036" y="2809909"/>
                </a:cubicBezTo>
                <a:cubicBezTo>
                  <a:pt x="7660663" y="2809013"/>
                  <a:pt x="7678650" y="2831936"/>
                  <a:pt x="7696006" y="2860850"/>
                </a:cubicBezTo>
                <a:lnTo>
                  <a:pt x="7727564" y="2913420"/>
                </a:lnTo>
                <a:lnTo>
                  <a:pt x="7699181" y="2939862"/>
                </a:lnTo>
                <a:cubicBezTo>
                  <a:pt x="7665991" y="2970784"/>
                  <a:pt x="7662318" y="3023755"/>
                  <a:pt x="7690569" y="3064089"/>
                </a:cubicBezTo>
                <a:cubicBezTo>
                  <a:pt x="7714358" y="3098051"/>
                  <a:pt x="7757838" y="3101980"/>
                  <a:pt x="7756995" y="3070090"/>
                </a:cubicBezTo>
                <a:cubicBezTo>
                  <a:pt x="7751862" y="2875897"/>
                  <a:pt x="7764136" y="2818548"/>
                  <a:pt x="7820281" y="2774385"/>
                </a:cubicBezTo>
                <a:cubicBezTo>
                  <a:pt x="7839293" y="2759429"/>
                  <a:pt x="7871534" y="2749415"/>
                  <a:pt x="7900669" y="2749415"/>
                </a:cubicBezTo>
                <a:close/>
                <a:moveTo>
                  <a:pt x="145176" y="2496711"/>
                </a:moveTo>
                <a:cubicBezTo>
                  <a:pt x="152637" y="2496395"/>
                  <a:pt x="163166" y="2500489"/>
                  <a:pt x="186392" y="2508586"/>
                </a:cubicBezTo>
                <a:cubicBezTo>
                  <a:pt x="218214" y="2519679"/>
                  <a:pt x="236815" y="2547221"/>
                  <a:pt x="304328" y="2683211"/>
                </a:cubicBezTo>
                <a:cubicBezTo>
                  <a:pt x="348413" y="2772011"/>
                  <a:pt x="389293" y="2849783"/>
                  <a:pt x="395173" y="2856038"/>
                </a:cubicBezTo>
                <a:cubicBezTo>
                  <a:pt x="401162" y="2862410"/>
                  <a:pt x="428064" y="2819130"/>
                  <a:pt x="456350" y="2757613"/>
                </a:cubicBezTo>
                <a:cubicBezTo>
                  <a:pt x="484118" y="2697224"/>
                  <a:pt x="512545" y="2647815"/>
                  <a:pt x="519521" y="2647815"/>
                </a:cubicBezTo>
                <a:cubicBezTo>
                  <a:pt x="545627" y="2647815"/>
                  <a:pt x="596900" y="2677873"/>
                  <a:pt x="596900" y="2693178"/>
                </a:cubicBezTo>
                <a:cubicBezTo>
                  <a:pt x="596900" y="2701915"/>
                  <a:pt x="574744" y="2751004"/>
                  <a:pt x="547663" y="2802265"/>
                </a:cubicBezTo>
                <a:cubicBezTo>
                  <a:pt x="520583" y="2853525"/>
                  <a:pt x="486126" y="2931184"/>
                  <a:pt x="471091" y="2974840"/>
                </a:cubicBezTo>
                <a:cubicBezTo>
                  <a:pt x="456057" y="3018496"/>
                  <a:pt x="439061" y="3054215"/>
                  <a:pt x="433323" y="3054215"/>
                </a:cubicBezTo>
                <a:cubicBezTo>
                  <a:pt x="427585" y="3054215"/>
                  <a:pt x="405061" y="3048000"/>
                  <a:pt x="383270" y="3040403"/>
                </a:cubicBezTo>
                <a:cubicBezTo>
                  <a:pt x="349292" y="3028559"/>
                  <a:pt x="331676" y="3003043"/>
                  <a:pt x="259563" y="2861226"/>
                </a:cubicBezTo>
                <a:cubicBezTo>
                  <a:pt x="209367" y="2762510"/>
                  <a:pt x="169103" y="2697694"/>
                  <a:pt x="159664" y="2700412"/>
                </a:cubicBezTo>
                <a:cubicBezTo>
                  <a:pt x="150967" y="2702916"/>
                  <a:pt x="130770" y="2736398"/>
                  <a:pt x="114782" y="2774815"/>
                </a:cubicBezTo>
                <a:cubicBezTo>
                  <a:pt x="98793" y="2813232"/>
                  <a:pt x="82481" y="2851392"/>
                  <a:pt x="78532" y="2859613"/>
                </a:cubicBezTo>
                <a:cubicBezTo>
                  <a:pt x="69077" y="2879296"/>
                  <a:pt x="0" y="2844960"/>
                  <a:pt x="0" y="2820577"/>
                </a:cubicBezTo>
                <a:cubicBezTo>
                  <a:pt x="0" y="2789700"/>
                  <a:pt x="103728" y="2527529"/>
                  <a:pt x="122370" y="2511290"/>
                </a:cubicBezTo>
                <a:cubicBezTo>
                  <a:pt x="133322" y="2501750"/>
                  <a:pt x="137714" y="2497026"/>
                  <a:pt x="145176" y="2496711"/>
                </a:cubicBezTo>
                <a:close/>
                <a:moveTo>
                  <a:pt x="7678926" y="2414221"/>
                </a:moveTo>
                <a:cubicBezTo>
                  <a:pt x="7671080" y="2416108"/>
                  <a:pt x="7662964" y="2420933"/>
                  <a:pt x="7654401" y="2428599"/>
                </a:cubicBezTo>
                <a:cubicBezTo>
                  <a:pt x="7628755" y="2451557"/>
                  <a:pt x="7630496" y="2459611"/>
                  <a:pt x="7677047" y="2533351"/>
                </a:cubicBezTo>
                <a:cubicBezTo>
                  <a:pt x="7697867" y="2566333"/>
                  <a:pt x="7715392" y="2582073"/>
                  <a:pt x="7724080" y="2575593"/>
                </a:cubicBezTo>
                <a:cubicBezTo>
                  <a:pt x="7731696" y="2569913"/>
                  <a:pt x="7746298" y="2559366"/>
                  <a:pt x="7756529" y="2552156"/>
                </a:cubicBezTo>
                <a:cubicBezTo>
                  <a:pt x="7772564" y="2540855"/>
                  <a:pt x="7771246" y="2530782"/>
                  <a:pt x="7746967" y="2479131"/>
                </a:cubicBezTo>
                <a:cubicBezTo>
                  <a:pt x="7723557" y="2429330"/>
                  <a:pt x="7702461" y="2408558"/>
                  <a:pt x="7678926" y="2414221"/>
                </a:cubicBezTo>
                <a:close/>
                <a:moveTo>
                  <a:pt x="7753948" y="2262452"/>
                </a:moveTo>
                <a:cubicBezTo>
                  <a:pt x="7761919" y="2265511"/>
                  <a:pt x="7798758" y="2330788"/>
                  <a:pt x="7835812" y="2407513"/>
                </a:cubicBezTo>
                <a:cubicBezTo>
                  <a:pt x="7900257" y="2540958"/>
                  <a:pt x="7902534" y="2549173"/>
                  <a:pt x="7888272" y="2596776"/>
                </a:cubicBezTo>
                <a:cubicBezTo>
                  <a:pt x="7862260" y="2683595"/>
                  <a:pt x="7771929" y="2727378"/>
                  <a:pt x="7689703" y="2693022"/>
                </a:cubicBezTo>
                <a:cubicBezTo>
                  <a:pt x="7663192" y="2681945"/>
                  <a:pt x="7637922" y="2671528"/>
                  <a:pt x="7633549" y="2669873"/>
                </a:cubicBezTo>
                <a:cubicBezTo>
                  <a:pt x="7629175" y="2668219"/>
                  <a:pt x="7618779" y="2691019"/>
                  <a:pt x="7610446" y="2720541"/>
                </a:cubicBezTo>
                <a:cubicBezTo>
                  <a:pt x="7593774" y="2779611"/>
                  <a:pt x="7537289" y="2876415"/>
                  <a:pt x="7519495" y="2876415"/>
                </a:cubicBezTo>
                <a:cubicBezTo>
                  <a:pt x="7505458" y="2876415"/>
                  <a:pt x="7454900" y="2792245"/>
                  <a:pt x="7454900" y="2768876"/>
                </a:cubicBezTo>
                <a:cubicBezTo>
                  <a:pt x="7454900" y="2759423"/>
                  <a:pt x="7478220" y="2710536"/>
                  <a:pt x="7506722" y="2660238"/>
                </a:cubicBezTo>
                <a:cubicBezTo>
                  <a:pt x="7543710" y="2594964"/>
                  <a:pt x="7556364" y="2560104"/>
                  <a:pt x="7550930" y="2538451"/>
                </a:cubicBezTo>
                <a:cubicBezTo>
                  <a:pt x="7541157" y="2499512"/>
                  <a:pt x="7532005" y="2500220"/>
                  <a:pt x="7450506" y="2546215"/>
                </a:cubicBezTo>
                <a:cubicBezTo>
                  <a:pt x="7413375" y="2567170"/>
                  <a:pt x="7376461" y="2584315"/>
                  <a:pt x="7368474" y="2584315"/>
                </a:cubicBezTo>
                <a:cubicBezTo>
                  <a:pt x="7352223" y="2584315"/>
                  <a:pt x="7315200" y="2519426"/>
                  <a:pt x="7315200" y="2490942"/>
                </a:cubicBezTo>
                <a:cubicBezTo>
                  <a:pt x="7315200" y="2479868"/>
                  <a:pt x="7399901" y="2429460"/>
                  <a:pt x="7527327" y="2364699"/>
                </a:cubicBezTo>
                <a:cubicBezTo>
                  <a:pt x="7643997" y="2305404"/>
                  <a:pt x="7745976" y="2259393"/>
                  <a:pt x="7753948" y="2262452"/>
                </a:cubicBezTo>
                <a:close/>
                <a:moveTo>
                  <a:pt x="387434" y="2063615"/>
                </a:moveTo>
                <a:cubicBezTo>
                  <a:pt x="396281" y="2063615"/>
                  <a:pt x="526991" y="2131349"/>
                  <a:pt x="571501" y="2158999"/>
                </a:cubicBezTo>
                <a:cubicBezTo>
                  <a:pt x="595948" y="2174186"/>
                  <a:pt x="650241" y="2205322"/>
                  <a:pt x="692151" y="2228191"/>
                </a:cubicBezTo>
                <a:cubicBezTo>
                  <a:pt x="734061" y="2251060"/>
                  <a:pt x="778866" y="2279825"/>
                  <a:pt x="791719" y="2292114"/>
                </a:cubicBezTo>
                <a:cubicBezTo>
                  <a:pt x="813478" y="2312919"/>
                  <a:pt x="813703" y="2317133"/>
                  <a:pt x="794984" y="2353331"/>
                </a:cubicBezTo>
                <a:cubicBezTo>
                  <a:pt x="783928" y="2374711"/>
                  <a:pt x="768966" y="2395861"/>
                  <a:pt x="761735" y="2400329"/>
                </a:cubicBezTo>
                <a:cubicBezTo>
                  <a:pt x="754505" y="2404798"/>
                  <a:pt x="710917" y="2387747"/>
                  <a:pt x="664874" y="2362439"/>
                </a:cubicBezTo>
                <a:cubicBezTo>
                  <a:pt x="618831" y="2337130"/>
                  <a:pt x="576735" y="2315263"/>
                  <a:pt x="571328" y="2313844"/>
                </a:cubicBezTo>
                <a:cubicBezTo>
                  <a:pt x="565920" y="2312426"/>
                  <a:pt x="547513" y="2342834"/>
                  <a:pt x="530422" y="2381418"/>
                </a:cubicBezTo>
                <a:lnTo>
                  <a:pt x="499347" y="2451571"/>
                </a:lnTo>
                <a:lnTo>
                  <a:pt x="586224" y="2501106"/>
                </a:lnTo>
                <a:cubicBezTo>
                  <a:pt x="634006" y="2528350"/>
                  <a:pt x="673101" y="2555033"/>
                  <a:pt x="673101" y="2560402"/>
                </a:cubicBezTo>
                <a:cubicBezTo>
                  <a:pt x="673101" y="2565771"/>
                  <a:pt x="660917" y="2590814"/>
                  <a:pt x="646024" y="2616055"/>
                </a:cubicBezTo>
                <a:cubicBezTo>
                  <a:pt x="624741" y="2652127"/>
                  <a:pt x="614551" y="2659413"/>
                  <a:pt x="598399" y="2650107"/>
                </a:cubicBezTo>
                <a:cubicBezTo>
                  <a:pt x="520158" y="2605029"/>
                  <a:pt x="227756" y="2435608"/>
                  <a:pt x="208231" y="2424040"/>
                </a:cubicBezTo>
                <a:cubicBezTo>
                  <a:pt x="185149" y="2410363"/>
                  <a:pt x="185071" y="2408037"/>
                  <a:pt x="206207" y="2363715"/>
                </a:cubicBezTo>
                <a:cubicBezTo>
                  <a:pt x="218297" y="2338360"/>
                  <a:pt x="232569" y="2314861"/>
                  <a:pt x="237921" y="2311495"/>
                </a:cubicBezTo>
                <a:cubicBezTo>
                  <a:pt x="243272" y="2308129"/>
                  <a:pt x="281574" y="2325355"/>
                  <a:pt x="323035" y="2349776"/>
                </a:cubicBezTo>
                <a:cubicBezTo>
                  <a:pt x="371988" y="2378609"/>
                  <a:pt x="399227" y="2388547"/>
                  <a:pt x="400722" y="2378121"/>
                </a:cubicBezTo>
                <a:cubicBezTo>
                  <a:pt x="401988" y="2369290"/>
                  <a:pt x="421168" y="2338295"/>
                  <a:pt x="443344" y="2309242"/>
                </a:cubicBezTo>
                <a:lnTo>
                  <a:pt x="483664" y="2256419"/>
                </a:lnTo>
                <a:lnTo>
                  <a:pt x="406933" y="2214235"/>
                </a:lnTo>
                <a:cubicBezTo>
                  <a:pt x="364730" y="2191035"/>
                  <a:pt x="330201" y="2164252"/>
                  <a:pt x="330201" y="2154719"/>
                </a:cubicBezTo>
                <a:cubicBezTo>
                  <a:pt x="330201" y="2145186"/>
                  <a:pt x="342020" y="2120787"/>
                  <a:pt x="356466" y="2100501"/>
                </a:cubicBezTo>
                <a:cubicBezTo>
                  <a:pt x="370911" y="2080213"/>
                  <a:pt x="384847" y="2063615"/>
                  <a:pt x="387434" y="2063615"/>
                </a:cubicBezTo>
                <a:close/>
                <a:moveTo>
                  <a:pt x="7469711" y="1838862"/>
                </a:moveTo>
                <a:cubicBezTo>
                  <a:pt x="7481349" y="1840239"/>
                  <a:pt x="7534220" y="1907088"/>
                  <a:pt x="7587203" y="1987415"/>
                </a:cubicBezTo>
                <a:lnTo>
                  <a:pt x="7683534" y="2133465"/>
                </a:lnTo>
                <a:lnTo>
                  <a:pt x="7657409" y="2168390"/>
                </a:lnTo>
                <a:cubicBezTo>
                  <a:pt x="7643040" y="2187599"/>
                  <a:pt x="7623770" y="2203315"/>
                  <a:pt x="7614586" y="2203315"/>
                </a:cubicBezTo>
                <a:cubicBezTo>
                  <a:pt x="7605402" y="2203315"/>
                  <a:pt x="7568240" y="2157682"/>
                  <a:pt x="7532001" y="2101909"/>
                </a:cubicBezTo>
                <a:lnTo>
                  <a:pt x="7466116" y="2000502"/>
                </a:lnTo>
                <a:lnTo>
                  <a:pt x="7434755" y="2021050"/>
                </a:lnTo>
                <a:cubicBezTo>
                  <a:pt x="7399411" y="2044208"/>
                  <a:pt x="7399534" y="2044614"/>
                  <a:pt x="7476401" y="2158865"/>
                </a:cubicBezTo>
                <a:lnTo>
                  <a:pt x="7519123" y="2222365"/>
                </a:lnTo>
                <a:lnTo>
                  <a:pt x="7492654" y="2257290"/>
                </a:lnTo>
                <a:cubicBezTo>
                  <a:pt x="7478095" y="2276499"/>
                  <a:pt x="7458367" y="2292215"/>
                  <a:pt x="7448814" y="2292215"/>
                </a:cubicBezTo>
                <a:cubicBezTo>
                  <a:pt x="7439261" y="2292215"/>
                  <a:pt x="7404501" y="2249682"/>
                  <a:pt x="7371569" y="2197698"/>
                </a:cubicBezTo>
                <a:lnTo>
                  <a:pt x="7311696" y="2103181"/>
                </a:lnTo>
                <a:lnTo>
                  <a:pt x="7227274" y="2160546"/>
                </a:lnTo>
                <a:lnTo>
                  <a:pt x="7296637" y="2264149"/>
                </a:lnTo>
                <a:cubicBezTo>
                  <a:pt x="7334786" y="2321131"/>
                  <a:pt x="7366000" y="2372717"/>
                  <a:pt x="7366000" y="2378784"/>
                </a:cubicBezTo>
                <a:cubicBezTo>
                  <a:pt x="7366000" y="2397934"/>
                  <a:pt x="7279165" y="2438260"/>
                  <a:pt x="7266465" y="2425008"/>
                </a:cubicBezTo>
                <a:cubicBezTo>
                  <a:pt x="7244049" y="2401619"/>
                  <a:pt x="7072392" y="2125050"/>
                  <a:pt x="7069983" y="2108441"/>
                </a:cubicBezTo>
                <a:cubicBezTo>
                  <a:pt x="7068645" y="2099216"/>
                  <a:pt x="7153275" y="2034223"/>
                  <a:pt x="7258050" y="1964013"/>
                </a:cubicBezTo>
                <a:cubicBezTo>
                  <a:pt x="7362825" y="1893803"/>
                  <a:pt x="7458072" y="1837485"/>
                  <a:pt x="7469711" y="1838862"/>
                </a:cubicBezTo>
                <a:close/>
                <a:moveTo>
                  <a:pt x="666667" y="1663847"/>
                </a:moveTo>
                <a:cubicBezTo>
                  <a:pt x="673698" y="1660510"/>
                  <a:pt x="696070" y="1671217"/>
                  <a:pt x="716383" y="1687642"/>
                </a:cubicBezTo>
                <a:lnTo>
                  <a:pt x="753315" y="1717503"/>
                </a:lnTo>
                <a:lnTo>
                  <a:pt x="605587" y="1927128"/>
                </a:lnTo>
                <a:lnTo>
                  <a:pt x="665534" y="1972346"/>
                </a:lnTo>
                <a:lnTo>
                  <a:pt x="727065" y="1885011"/>
                </a:lnTo>
                <a:cubicBezTo>
                  <a:pt x="760908" y="1836976"/>
                  <a:pt x="794082" y="1794285"/>
                  <a:pt x="800785" y="1790142"/>
                </a:cubicBezTo>
                <a:cubicBezTo>
                  <a:pt x="813887" y="1782045"/>
                  <a:pt x="889001" y="1830192"/>
                  <a:pt x="889001" y="1846686"/>
                </a:cubicBezTo>
                <a:cubicBezTo>
                  <a:pt x="889001" y="1852154"/>
                  <a:pt x="860426" y="1894375"/>
                  <a:pt x="825501" y="1940509"/>
                </a:cubicBezTo>
                <a:cubicBezTo>
                  <a:pt x="790576" y="1986645"/>
                  <a:pt x="762001" y="2028013"/>
                  <a:pt x="762001" y="2032443"/>
                </a:cubicBezTo>
                <a:cubicBezTo>
                  <a:pt x="762001" y="2044058"/>
                  <a:pt x="804171" y="2075537"/>
                  <a:pt x="819151" y="2075103"/>
                </a:cubicBezTo>
                <a:cubicBezTo>
                  <a:pt x="826136" y="2074900"/>
                  <a:pt x="867612" y="2032104"/>
                  <a:pt x="911320" y="1979997"/>
                </a:cubicBezTo>
                <a:lnTo>
                  <a:pt x="990789" y="1885260"/>
                </a:lnTo>
                <a:lnTo>
                  <a:pt x="1030086" y="1905582"/>
                </a:lnTo>
                <a:cubicBezTo>
                  <a:pt x="1076862" y="1929770"/>
                  <a:pt x="1080418" y="1921050"/>
                  <a:pt x="951616" y="2098021"/>
                </a:cubicBezTo>
                <a:cubicBezTo>
                  <a:pt x="899715" y="2169331"/>
                  <a:pt x="853605" y="2233199"/>
                  <a:pt x="849149" y="2239951"/>
                </a:cubicBezTo>
                <a:cubicBezTo>
                  <a:pt x="838533" y="2256036"/>
                  <a:pt x="443841" y="1972631"/>
                  <a:pt x="451404" y="1954354"/>
                </a:cubicBezTo>
                <a:cubicBezTo>
                  <a:pt x="454592" y="1946647"/>
                  <a:pt x="501455" y="1879496"/>
                  <a:pt x="555542" y="1805129"/>
                </a:cubicBezTo>
                <a:cubicBezTo>
                  <a:pt x="609630" y="1730761"/>
                  <a:pt x="659636" y="1667185"/>
                  <a:pt x="666667" y="1663847"/>
                </a:cubicBezTo>
                <a:close/>
                <a:moveTo>
                  <a:pt x="7154666" y="1428616"/>
                </a:moveTo>
                <a:cubicBezTo>
                  <a:pt x="7173629" y="1428616"/>
                  <a:pt x="7226300" y="1496335"/>
                  <a:pt x="7226300" y="1520714"/>
                </a:cubicBezTo>
                <a:cubicBezTo>
                  <a:pt x="7226300" y="1530024"/>
                  <a:pt x="7191386" y="1593449"/>
                  <a:pt x="7148713" y="1661658"/>
                </a:cubicBezTo>
                <a:cubicBezTo>
                  <a:pt x="7106040" y="1729868"/>
                  <a:pt x="7073753" y="1788302"/>
                  <a:pt x="7076964" y="1791513"/>
                </a:cubicBezTo>
                <a:cubicBezTo>
                  <a:pt x="7080176" y="1794725"/>
                  <a:pt x="7140720" y="1774394"/>
                  <a:pt x="7211507" y="1746334"/>
                </a:cubicBezTo>
                <a:cubicBezTo>
                  <a:pt x="7282295" y="1718274"/>
                  <a:pt x="7351340" y="1695316"/>
                  <a:pt x="7364941" y="1695316"/>
                </a:cubicBezTo>
                <a:cubicBezTo>
                  <a:pt x="7388347" y="1695316"/>
                  <a:pt x="7442200" y="1755170"/>
                  <a:pt x="7442200" y="1781184"/>
                </a:cubicBezTo>
                <a:cubicBezTo>
                  <a:pt x="7442200" y="1787837"/>
                  <a:pt x="7343616" y="1824847"/>
                  <a:pt x="7223125" y="1863428"/>
                </a:cubicBezTo>
                <a:cubicBezTo>
                  <a:pt x="7102634" y="1902008"/>
                  <a:pt x="6993513" y="1940529"/>
                  <a:pt x="6980633" y="1949029"/>
                </a:cubicBezTo>
                <a:cubicBezTo>
                  <a:pt x="6960785" y="1962129"/>
                  <a:pt x="6951591" y="1959095"/>
                  <a:pt x="6920308" y="1929124"/>
                </a:cubicBezTo>
                <a:cubicBezTo>
                  <a:pt x="6900008" y="1909676"/>
                  <a:pt x="6883400" y="1884974"/>
                  <a:pt x="6883400" y="1874230"/>
                </a:cubicBezTo>
                <a:cubicBezTo>
                  <a:pt x="6883400" y="1863487"/>
                  <a:pt x="6940822" y="1758829"/>
                  <a:pt x="7011005" y="1641656"/>
                </a:cubicBezTo>
                <a:cubicBezTo>
                  <a:pt x="7081188" y="1524484"/>
                  <a:pt x="7145836" y="1428616"/>
                  <a:pt x="7154666" y="1428616"/>
                </a:cubicBezTo>
                <a:close/>
                <a:moveTo>
                  <a:pt x="931667" y="1365116"/>
                </a:moveTo>
                <a:cubicBezTo>
                  <a:pt x="949073" y="1365116"/>
                  <a:pt x="1070679" y="1468414"/>
                  <a:pt x="1163167" y="1561762"/>
                </a:cubicBezTo>
                <a:cubicBezTo>
                  <a:pt x="1252012" y="1651435"/>
                  <a:pt x="1268957" y="1698663"/>
                  <a:pt x="1236687" y="1766668"/>
                </a:cubicBezTo>
                <a:cubicBezTo>
                  <a:pt x="1212708" y="1817200"/>
                  <a:pt x="1154290" y="1869799"/>
                  <a:pt x="1109723" y="1880984"/>
                </a:cubicBezTo>
                <a:cubicBezTo>
                  <a:pt x="1072326" y="1890371"/>
                  <a:pt x="992244" y="1862349"/>
                  <a:pt x="974054" y="1833512"/>
                </a:cubicBezTo>
                <a:cubicBezTo>
                  <a:pt x="964322" y="1818083"/>
                  <a:pt x="968293" y="1802845"/>
                  <a:pt x="989985" y="1772381"/>
                </a:cubicBezTo>
                <a:cubicBezTo>
                  <a:pt x="1005877" y="1750063"/>
                  <a:pt x="1025375" y="1732939"/>
                  <a:pt x="1033315" y="1734326"/>
                </a:cubicBezTo>
                <a:cubicBezTo>
                  <a:pt x="1076974" y="1741958"/>
                  <a:pt x="1096685" y="1737431"/>
                  <a:pt x="1109587" y="1716808"/>
                </a:cubicBezTo>
                <a:cubicBezTo>
                  <a:pt x="1121998" y="1696971"/>
                  <a:pt x="1111020" y="1682294"/>
                  <a:pt x="1028843" y="1608858"/>
                </a:cubicBezTo>
                <a:cubicBezTo>
                  <a:pt x="976534" y="1562112"/>
                  <a:pt x="910811" y="1502828"/>
                  <a:pt x="882793" y="1477116"/>
                </a:cubicBezTo>
                <a:lnTo>
                  <a:pt x="831851" y="1430366"/>
                </a:lnTo>
                <a:lnTo>
                  <a:pt x="875502" y="1397741"/>
                </a:lnTo>
                <a:cubicBezTo>
                  <a:pt x="899510" y="1379797"/>
                  <a:pt x="924784" y="1365116"/>
                  <a:pt x="931667" y="1365116"/>
                </a:cubicBezTo>
                <a:close/>
                <a:moveTo>
                  <a:pt x="7029735" y="1301616"/>
                </a:moveTo>
                <a:cubicBezTo>
                  <a:pt x="7038814" y="1301616"/>
                  <a:pt x="7061675" y="1319958"/>
                  <a:pt x="7080539" y="1342377"/>
                </a:cubicBezTo>
                <a:lnTo>
                  <a:pt x="7114838" y="1383138"/>
                </a:lnTo>
                <a:lnTo>
                  <a:pt x="6932443" y="1545002"/>
                </a:lnTo>
                <a:cubicBezTo>
                  <a:pt x="6832126" y="1634027"/>
                  <a:pt x="6746271" y="1709982"/>
                  <a:pt x="6741653" y="1713791"/>
                </a:cubicBezTo>
                <a:cubicBezTo>
                  <a:pt x="6737035" y="1717600"/>
                  <a:pt x="6717669" y="1702190"/>
                  <a:pt x="6698616" y="1679548"/>
                </a:cubicBezTo>
                <a:lnTo>
                  <a:pt x="6663976" y="1638380"/>
                </a:lnTo>
                <a:lnTo>
                  <a:pt x="6838603" y="1469998"/>
                </a:lnTo>
                <a:cubicBezTo>
                  <a:pt x="6934648" y="1377388"/>
                  <a:pt x="7020657" y="1301616"/>
                  <a:pt x="7029735" y="1301616"/>
                </a:cubicBezTo>
                <a:close/>
                <a:moveTo>
                  <a:pt x="1078471" y="1212716"/>
                </a:moveTo>
                <a:cubicBezTo>
                  <a:pt x="1089709" y="1212716"/>
                  <a:pt x="1175755" y="1289725"/>
                  <a:pt x="1269683" y="1383848"/>
                </a:cubicBezTo>
                <a:lnTo>
                  <a:pt x="1440463" y="1554980"/>
                </a:lnTo>
                <a:lnTo>
                  <a:pt x="1403656" y="1593398"/>
                </a:lnTo>
                <a:cubicBezTo>
                  <a:pt x="1383412" y="1614528"/>
                  <a:pt x="1360695" y="1631816"/>
                  <a:pt x="1353174" y="1631816"/>
                </a:cubicBezTo>
                <a:cubicBezTo>
                  <a:pt x="1345652" y="1631816"/>
                  <a:pt x="1263129" y="1555290"/>
                  <a:pt x="1169790" y="1461758"/>
                </a:cubicBezTo>
                <a:cubicBezTo>
                  <a:pt x="995288" y="1286896"/>
                  <a:pt x="980218" y="1261283"/>
                  <a:pt x="1032601" y="1228591"/>
                </a:cubicBezTo>
                <a:cubicBezTo>
                  <a:pt x="1046591" y="1219860"/>
                  <a:pt x="1067233" y="1212716"/>
                  <a:pt x="1078471" y="1212716"/>
                </a:cubicBezTo>
                <a:close/>
                <a:moveTo>
                  <a:pt x="1430077" y="1138502"/>
                </a:moveTo>
                <a:cubicBezTo>
                  <a:pt x="1423806" y="1139408"/>
                  <a:pt x="1425605" y="1147981"/>
                  <a:pt x="1429443" y="1165091"/>
                </a:cubicBezTo>
                <a:cubicBezTo>
                  <a:pt x="1432971" y="1180807"/>
                  <a:pt x="1441298" y="1203866"/>
                  <a:pt x="1447950" y="1216334"/>
                </a:cubicBezTo>
                <a:cubicBezTo>
                  <a:pt x="1459283" y="1237575"/>
                  <a:pt x="1462057" y="1237683"/>
                  <a:pt x="1492024" y="1218048"/>
                </a:cubicBezTo>
                <a:cubicBezTo>
                  <a:pt x="1534052" y="1190510"/>
                  <a:pt x="1532523" y="1183384"/>
                  <a:pt x="1479121" y="1157918"/>
                </a:cubicBezTo>
                <a:cubicBezTo>
                  <a:pt x="1450687" y="1144359"/>
                  <a:pt x="1436347" y="1137597"/>
                  <a:pt x="1430077" y="1138502"/>
                </a:cubicBezTo>
                <a:close/>
                <a:moveTo>
                  <a:pt x="6659760" y="958716"/>
                </a:moveTo>
                <a:cubicBezTo>
                  <a:pt x="6675407" y="958716"/>
                  <a:pt x="6747813" y="1021571"/>
                  <a:pt x="6737157" y="1025905"/>
                </a:cubicBezTo>
                <a:cubicBezTo>
                  <a:pt x="6729099" y="1029183"/>
                  <a:pt x="6691018" y="1316667"/>
                  <a:pt x="6697751" y="1323400"/>
                </a:cubicBezTo>
                <a:cubicBezTo>
                  <a:pt x="6700413" y="1326062"/>
                  <a:pt x="6738390" y="1287960"/>
                  <a:pt x="6782144" y="1238728"/>
                </a:cubicBezTo>
                <a:cubicBezTo>
                  <a:pt x="6825899" y="1189496"/>
                  <a:pt x="6867641" y="1149216"/>
                  <a:pt x="6874905" y="1149216"/>
                </a:cubicBezTo>
                <a:cubicBezTo>
                  <a:pt x="6894955" y="1149216"/>
                  <a:pt x="6946900" y="1202028"/>
                  <a:pt x="6946900" y="1222412"/>
                </a:cubicBezTo>
                <a:cubicBezTo>
                  <a:pt x="6946900" y="1245934"/>
                  <a:pt x="6643126" y="1581016"/>
                  <a:pt x="6621801" y="1581016"/>
                </a:cubicBezTo>
                <a:cubicBezTo>
                  <a:pt x="6612789" y="1581016"/>
                  <a:pt x="6589748" y="1567539"/>
                  <a:pt x="6570597" y="1551066"/>
                </a:cubicBezTo>
                <a:lnTo>
                  <a:pt x="6535779" y="1521116"/>
                </a:lnTo>
                <a:lnTo>
                  <a:pt x="6551885" y="1382791"/>
                </a:lnTo>
                <a:cubicBezTo>
                  <a:pt x="6560744" y="1306712"/>
                  <a:pt x="6568950" y="1233628"/>
                  <a:pt x="6570121" y="1220382"/>
                </a:cubicBezTo>
                <a:cubicBezTo>
                  <a:pt x="6571314" y="1206888"/>
                  <a:pt x="6539328" y="1238997"/>
                  <a:pt x="6497376" y="1293407"/>
                </a:cubicBezTo>
                <a:cubicBezTo>
                  <a:pt x="6456195" y="1346817"/>
                  <a:pt x="6416559" y="1390516"/>
                  <a:pt x="6409294" y="1390516"/>
                </a:cubicBezTo>
                <a:cubicBezTo>
                  <a:pt x="6390179" y="1390516"/>
                  <a:pt x="6337300" y="1338127"/>
                  <a:pt x="6337300" y="1319188"/>
                </a:cubicBezTo>
                <a:cubicBezTo>
                  <a:pt x="6337300" y="1310333"/>
                  <a:pt x="6406625" y="1225604"/>
                  <a:pt x="6491355" y="1130902"/>
                </a:cubicBezTo>
                <a:cubicBezTo>
                  <a:pt x="6576085" y="1036200"/>
                  <a:pt x="6651868" y="958716"/>
                  <a:pt x="6659760" y="958716"/>
                </a:cubicBezTo>
                <a:close/>
                <a:moveTo>
                  <a:pt x="6236676" y="641217"/>
                </a:moveTo>
                <a:cubicBezTo>
                  <a:pt x="6242904" y="641217"/>
                  <a:pt x="6266421" y="657675"/>
                  <a:pt x="6288938" y="677793"/>
                </a:cubicBezTo>
                <a:lnTo>
                  <a:pt x="6329876" y="714372"/>
                </a:lnTo>
                <a:lnTo>
                  <a:pt x="6258992" y="801620"/>
                </a:lnTo>
                <a:cubicBezTo>
                  <a:pt x="6139685" y="948468"/>
                  <a:pt x="6107629" y="1040334"/>
                  <a:pt x="6162326" y="1078646"/>
                </a:cubicBezTo>
                <a:cubicBezTo>
                  <a:pt x="6209489" y="1111680"/>
                  <a:pt x="6242746" y="1103303"/>
                  <a:pt x="6275659" y="1050096"/>
                </a:cubicBezTo>
                <a:cubicBezTo>
                  <a:pt x="6319374" y="979428"/>
                  <a:pt x="6455784" y="806317"/>
                  <a:pt x="6467755" y="806317"/>
                </a:cubicBezTo>
                <a:cubicBezTo>
                  <a:pt x="6487848" y="806317"/>
                  <a:pt x="6553200" y="862182"/>
                  <a:pt x="6553200" y="879359"/>
                </a:cubicBezTo>
                <a:cubicBezTo>
                  <a:pt x="6553200" y="899931"/>
                  <a:pt x="6390882" y="1130270"/>
                  <a:pt x="6341798" y="1179355"/>
                </a:cubicBezTo>
                <a:cubicBezTo>
                  <a:pt x="6279511" y="1241641"/>
                  <a:pt x="6197534" y="1240104"/>
                  <a:pt x="6102725" y="1174874"/>
                </a:cubicBezTo>
                <a:cubicBezTo>
                  <a:pt x="6035783" y="1128817"/>
                  <a:pt x="6007100" y="1080569"/>
                  <a:pt x="6007100" y="1014025"/>
                </a:cubicBezTo>
                <a:cubicBezTo>
                  <a:pt x="6007100" y="975396"/>
                  <a:pt x="6027577" y="935956"/>
                  <a:pt x="6116226" y="803846"/>
                </a:cubicBezTo>
                <a:cubicBezTo>
                  <a:pt x="6176245" y="714400"/>
                  <a:pt x="6230448" y="641217"/>
                  <a:pt x="6236676" y="641217"/>
                </a:cubicBezTo>
                <a:close/>
                <a:moveTo>
                  <a:pt x="1860553" y="581923"/>
                </a:moveTo>
                <a:cubicBezTo>
                  <a:pt x="1875544" y="585874"/>
                  <a:pt x="2133232" y="971910"/>
                  <a:pt x="2133266" y="990466"/>
                </a:cubicBezTo>
                <a:cubicBezTo>
                  <a:pt x="2133277" y="997451"/>
                  <a:pt x="2116132" y="1018988"/>
                  <a:pt x="2095164" y="1038326"/>
                </a:cubicBezTo>
                <a:lnTo>
                  <a:pt x="2057041" y="1073486"/>
                </a:lnTo>
                <a:lnTo>
                  <a:pt x="1990546" y="1039641"/>
                </a:lnTo>
                <a:cubicBezTo>
                  <a:pt x="1909040" y="998155"/>
                  <a:pt x="1778002" y="944857"/>
                  <a:pt x="1778002" y="953191"/>
                </a:cubicBezTo>
                <a:cubicBezTo>
                  <a:pt x="1778002" y="956553"/>
                  <a:pt x="1806578" y="1002453"/>
                  <a:pt x="1841502" y="1055192"/>
                </a:cubicBezTo>
                <a:cubicBezTo>
                  <a:pt x="1876427" y="1107931"/>
                  <a:pt x="1905002" y="1155874"/>
                  <a:pt x="1905002" y="1161733"/>
                </a:cubicBezTo>
                <a:cubicBezTo>
                  <a:pt x="1905002" y="1167593"/>
                  <a:pt x="1866971" y="1199525"/>
                  <a:pt x="1820488" y="1232694"/>
                </a:cubicBezTo>
                <a:lnTo>
                  <a:pt x="1735975" y="1293002"/>
                </a:lnTo>
                <a:lnTo>
                  <a:pt x="1690313" y="1270820"/>
                </a:lnTo>
                <a:cubicBezTo>
                  <a:pt x="1615243" y="1234349"/>
                  <a:pt x="1609048" y="1235504"/>
                  <a:pt x="1556996" y="1295666"/>
                </a:cubicBezTo>
                <a:cubicBezTo>
                  <a:pt x="1508148" y="1352126"/>
                  <a:pt x="1507664" y="1353693"/>
                  <a:pt x="1523139" y="1405343"/>
                </a:cubicBezTo>
                <a:cubicBezTo>
                  <a:pt x="1538285" y="1455892"/>
                  <a:pt x="1537496" y="1459084"/>
                  <a:pt x="1500806" y="1495774"/>
                </a:cubicBezTo>
                <a:cubicBezTo>
                  <a:pt x="1439458" y="1557122"/>
                  <a:pt x="1426713" y="1539467"/>
                  <a:pt x="1333502" y="1264019"/>
                </a:cubicBezTo>
                <a:lnTo>
                  <a:pt x="1250953" y="1020075"/>
                </a:lnTo>
                <a:lnTo>
                  <a:pt x="1301273" y="989396"/>
                </a:lnTo>
                <a:cubicBezTo>
                  <a:pt x="1328948" y="972522"/>
                  <a:pt x="1354929" y="958716"/>
                  <a:pt x="1359005" y="958716"/>
                </a:cubicBezTo>
                <a:cubicBezTo>
                  <a:pt x="1363082" y="958716"/>
                  <a:pt x="1453728" y="1004970"/>
                  <a:pt x="1560440" y="1061502"/>
                </a:cubicBezTo>
                <a:cubicBezTo>
                  <a:pt x="1667154" y="1118035"/>
                  <a:pt x="1756725" y="1162027"/>
                  <a:pt x="1759490" y="1159262"/>
                </a:cubicBezTo>
                <a:cubicBezTo>
                  <a:pt x="1762254" y="1156498"/>
                  <a:pt x="1715774" y="1081259"/>
                  <a:pt x="1656204" y="992064"/>
                </a:cubicBezTo>
                <a:cubicBezTo>
                  <a:pt x="1596632" y="902869"/>
                  <a:pt x="1546802" y="818605"/>
                  <a:pt x="1545471" y="804806"/>
                </a:cubicBezTo>
                <a:cubicBezTo>
                  <a:pt x="1543744" y="786893"/>
                  <a:pt x="1555868" y="774595"/>
                  <a:pt x="1587872" y="761797"/>
                </a:cubicBezTo>
                <a:cubicBezTo>
                  <a:pt x="1631381" y="744399"/>
                  <a:pt x="1636702" y="745745"/>
                  <a:pt x="1769956" y="807854"/>
                </a:cubicBezTo>
                <a:cubicBezTo>
                  <a:pt x="1845452" y="843042"/>
                  <a:pt x="1910066" y="868986"/>
                  <a:pt x="1913546" y="865505"/>
                </a:cubicBezTo>
                <a:cubicBezTo>
                  <a:pt x="1917024" y="862027"/>
                  <a:pt x="1890807" y="816113"/>
                  <a:pt x="1855286" y="763471"/>
                </a:cubicBezTo>
                <a:cubicBezTo>
                  <a:pt x="1819765" y="710831"/>
                  <a:pt x="1790702" y="662268"/>
                  <a:pt x="1790702" y="655548"/>
                </a:cubicBezTo>
                <a:cubicBezTo>
                  <a:pt x="1790702" y="648832"/>
                  <a:pt x="1803562" y="628764"/>
                  <a:pt x="1819277" y="610953"/>
                </a:cubicBezTo>
                <a:cubicBezTo>
                  <a:pt x="1834994" y="593143"/>
                  <a:pt x="1853567" y="580079"/>
                  <a:pt x="1860553" y="581923"/>
                </a:cubicBezTo>
                <a:close/>
                <a:moveTo>
                  <a:pt x="2247902" y="374757"/>
                </a:moveTo>
                <a:cubicBezTo>
                  <a:pt x="2315146" y="362779"/>
                  <a:pt x="2428323" y="406134"/>
                  <a:pt x="2445299" y="450370"/>
                </a:cubicBezTo>
                <a:cubicBezTo>
                  <a:pt x="2450258" y="463295"/>
                  <a:pt x="2438861" y="476929"/>
                  <a:pt x="2410619" y="491858"/>
                </a:cubicBezTo>
                <a:cubicBezTo>
                  <a:pt x="2346326" y="525837"/>
                  <a:pt x="2338911" y="527905"/>
                  <a:pt x="2330451" y="514215"/>
                </a:cubicBezTo>
                <a:cubicBezTo>
                  <a:pt x="2315627" y="490228"/>
                  <a:pt x="2250141" y="501270"/>
                  <a:pt x="2210776" y="534396"/>
                </a:cubicBezTo>
                <a:cubicBezTo>
                  <a:pt x="2163484" y="574190"/>
                  <a:pt x="2158944" y="629923"/>
                  <a:pt x="2196932" y="704384"/>
                </a:cubicBezTo>
                <a:cubicBezTo>
                  <a:pt x="2240667" y="790109"/>
                  <a:pt x="2299855" y="813373"/>
                  <a:pt x="2375156" y="774435"/>
                </a:cubicBezTo>
                <a:cubicBezTo>
                  <a:pt x="2419104" y="751707"/>
                  <a:pt x="2446600" y="707833"/>
                  <a:pt x="2428337" y="689573"/>
                </a:cubicBezTo>
                <a:cubicBezTo>
                  <a:pt x="2420248" y="681483"/>
                  <a:pt x="2402354" y="684169"/>
                  <a:pt x="2376991" y="697284"/>
                </a:cubicBezTo>
                <a:cubicBezTo>
                  <a:pt x="2355581" y="708356"/>
                  <a:pt x="2335068" y="717417"/>
                  <a:pt x="2331408" y="717417"/>
                </a:cubicBezTo>
                <a:cubicBezTo>
                  <a:pt x="2323212" y="717417"/>
                  <a:pt x="2286002" y="646748"/>
                  <a:pt x="2286002" y="631182"/>
                </a:cubicBezTo>
                <a:cubicBezTo>
                  <a:pt x="2286002" y="615031"/>
                  <a:pt x="2475426" y="524753"/>
                  <a:pt x="2490179" y="533871"/>
                </a:cubicBezTo>
                <a:cubicBezTo>
                  <a:pt x="2508782" y="545368"/>
                  <a:pt x="2578101" y="687990"/>
                  <a:pt x="2578101" y="714769"/>
                </a:cubicBezTo>
                <a:cubicBezTo>
                  <a:pt x="2578101" y="751594"/>
                  <a:pt x="2498473" y="835332"/>
                  <a:pt x="2425893" y="874835"/>
                </a:cubicBezTo>
                <a:cubicBezTo>
                  <a:pt x="2369171" y="905709"/>
                  <a:pt x="2349182" y="910027"/>
                  <a:pt x="2284641" y="905358"/>
                </a:cubicBezTo>
                <a:cubicBezTo>
                  <a:pt x="2229438" y="901365"/>
                  <a:pt x="2198537" y="891458"/>
                  <a:pt x="2168355" y="868078"/>
                </a:cubicBezTo>
                <a:cubicBezTo>
                  <a:pt x="2075153" y="795880"/>
                  <a:pt x="2026323" y="663738"/>
                  <a:pt x="2056108" y="564325"/>
                </a:cubicBezTo>
                <a:cubicBezTo>
                  <a:pt x="2081784" y="478625"/>
                  <a:pt x="2173454" y="388020"/>
                  <a:pt x="2247902" y="374757"/>
                </a:cubicBezTo>
                <a:close/>
                <a:moveTo>
                  <a:pt x="5588696" y="311015"/>
                </a:moveTo>
                <a:cubicBezTo>
                  <a:pt x="5605726" y="311015"/>
                  <a:pt x="5667437" y="336701"/>
                  <a:pt x="5680822" y="349361"/>
                </a:cubicBezTo>
                <a:cubicBezTo>
                  <a:pt x="5686472" y="354704"/>
                  <a:pt x="5674348" y="396010"/>
                  <a:pt x="5653880" y="441151"/>
                </a:cubicBezTo>
                <a:lnTo>
                  <a:pt x="5616666" y="523225"/>
                </a:lnTo>
                <a:lnTo>
                  <a:pt x="5685164" y="556820"/>
                </a:lnTo>
                <a:cubicBezTo>
                  <a:pt x="5722838" y="575299"/>
                  <a:pt x="5755773" y="590417"/>
                  <a:pt x="5758352" y="590417"/>
                </a:cubicBezTo>
                <a:cubicBezTo>
                  <a:pt x="5760932" y="590417"/>
                  <a:pt x="5769792" y="563270"/>
                  <a:pt x="5778043" y="530090"/>
                </a:cubicBezTo>
                <a:cubicBezTo>
                  <a:pt x="5797948" y="450044"/>
                  <a:pt x="5829147" y="422156"/>
                  <a:pt x="5879249" y="439623"/>
                </a:cubicBezTo>
                <a:cubicBezTo>
                  <a:pt x="5954495" y="465853"/>
                  <a:pt x="5953583" y="472885"/>
                  <a:pt x="5847842" y="682048"/>
                </a:cubicBezTo>
                <a:cubicBezTo>
                  <a:pt x="5793868" y="788812"/>
                  <a:pt x="5745239" y="886907"/>
                  <a:pt x="5739778" y="900037"/>
                </a:cubicBezTo>
                <a:cubicBezTo>
                  <a:pt x="5731265" y="920506"/>
                  <a:pt x="5724717" y="921942"/>
                  <a:pt x="5693850" y="910113"/>
                </a:cubicBezTo>
                <a:cubicBezTo>
                  <a:pt x="5620500" y="882006"/>
                  <a:pt x="5620177" y="880823"/>
                  <a:pt x="5662833" y="796325"/>
                </a:cubicBezTo>
                <a:cubicBezTo>
                  <a:pt x="5684540" y="753322"/>
                  <a:pt x="5702300" y="712360"/>
                  <a:pt x="5702300" y="705293"/>
                </a:cubicBezTo>
                <a:cubicBezTo>
                  <a:pt x="5702300" y="694586"/>
                  <a:pt x="5588764" y="628515"/>
                  <a:pt x="5570369" y="628515"/>
                </a:cubicBezTo>
                <a:cubicBezTo>
                  <a:pt x="5567192" y="628515"/>
                  <a:pt x="5546154" y="668522"/>
                  <a:pt x="5523616" y="717417"/>
                </a:cubicBezTo>
                <a:cubicBezTo>
                  <a:pt x="5501079" y="766311"/>
                  <a:pt x="5477965" y="806317"/>
                  <a:pt x="5472251" y="806317"/>
                </a:cubicBezTo>
                <a:cubicBezTo>
                  <a:pt x="5466537" y="806317"/>
                  <a:pt x="5441349" y="796533"/>
                  <a:pt x="5416279" y="784580"/>
                </a:cubicBezTo>
                <a:cubicBezTo>
                  <a:pt x="5380718" y="767622"/>
                  <a:pt x="5372132" y="757116"/>
                  <a:pt x="5377229" y="736807"/>
                </a:cubicBezTo>
                <a:cubicBezTo>
                  <a:pt x="5380823" y="722491"/>
                  <a:pt x="5426889" y="620828"/>
                  <a:pt x="5479597" y="510894"/>
                </a:cubicBezTo>
                <a:cubicBezTo>
                  <a:pt x="5532305" y="400963"/>
                  <a:pt x="5581400" y="311015"/>
                  <a:pt x="5588696" y="311015"/>
                </a:cubicBezTo>
                <a:close/>
                <a:moveTo>
                  <a:pt x="3966200" y="241013"/>
                </a:moveTo>
                <a:cubicBezTo>
                  <a:pt x="4018190" y="240003"/>
                  <a:pt x="4075806" y="250187"/>
                  <a:pt x="4088712" y="265735"/>
                </a:cubicBezTo>
                <a:cubicBezTo>
                  <a:pt x="4098578" y="277626"/>
                  <a:pt x="4100222" y="296384"/>
                  <a:pt x="4093442" y="319711"/>
                </a:cubicBezTo>
                <a:cubicBezTo>
                  <a:pt x="4083164" y="355071"/>
                  <a:pt x="4081930" y="355465"/>
                  <a:pt x="3981450" y="355465"/>
                </a:cubicBezTo>
                <a:lnTo>
                  <a:pt x="3879850" y="355465"/>
                </a:lnTo>
                <a:lnTo>
                  <a:pt x="3879850" y="304792"/>
                </a:lnTo>
                <a:cubicBezTo>
                  <a:pt x="3879850" y="258763"/>
                  <a:pt x="3883344" y="253369"/>
                  <a:pt x="3917950" y="245969"/>
                </a:cubicBezTo>
                <a:cubicBezTo>
                  <a:pt x="3932165" y="242927"/>
                  <a:pt x="3948870" y="241347"/>
                  <a:pt x="3966200" y="241013"/>
                </a:cubicBezTo>
                <a:close/>
                <a:moveTo>
                  <a:pt x="5168652" y="175857"/>
                </a:moveTo>
                <a:cubicBezTo>
                  <a:pt x="5178930" y="175847"/>
                  <a:pt x="5191086" y="176635"/>
                  <a:pt x="5206165" y="177957"/>
                </a:cubicBezTo>
                <a:cubicBezTo>
                  <a:pt x="5333012" y="189092"/>
                  <a:pt x="5416162" y="249816"/>
                  <a:pt x="5423150" y="336415"/>
                </a:cubicBezTo>
                <a:cubicBezTo>
                  <a:pt x="5424559" y="353878"/>
                  <a:pt x="5427937" y="378166"/>
                  <a:pt x="5430656" y="390392"/>
                </a:cubicBezTo>
                <a:cubicBezTo>
                  <a:pt x="5434529" y="407801"/>
                  <a:pt x="5427163" y="412615"/>
                  <a:pt x="5396665" y="412615"/>
                </a:cubicBezTo>
                <a:cubicBezTo>
                  <a:pt x="5345546" y="412615"/>
                  <a:pt x="5308600" y="391943"/>
                  <a:pt x="5308600" y="363337"/>
                </a:cubicBezTo>
                <a:cubicBezTo>
                  <a:pt x="5308600" y="303618"/>
                  <a:pt x="5206313" y="272013"/>
                  <a:pt x="5157120" y="316532"/>
                </a:cubicBezTo>
                <a:cubicBezTo>
                  <a:pt x="5128324" y="342594"/>
                  <a:pt x="5092700" y="439117"/>
                  <a:pt x="5092700" y="491079"/>
                </a:cubicBezTo>
                <a:cubicBezTo>
                  <a:pt x="5092700" y="567680"/>
                  <a:pt x="5200066" y="609096"/>
                  <a:pt x="5251450" y="552315"/>
                </a:cubicBezTo>
                <a:cubicBezTo>
                  <a:pt x="5282245" y="518287"/>
                  <a:pt x="5308098" y="520323"/>
                  <a:pt x="5351054" y="560152"/>
                </a:cubicBezTo>
                <a:lnTo>
                  <a:pt x="5386899" y="593390"/>
                </a:lnTo>
                <a:lnTo>
                  <a:pt x="5345490" y="636113"/>
                </a:lnTo>
                <a:cubicBezTo>
                  <a:pt x="5269745" y="714265"/>
                  <a:pt x="5191296" y="719035"/>
                  <a:pt x="5065345" y="653150"/>
                </a:cubicBezTo>
                <a:cubicBezTo>
                  <a:pt x="4979235" y="608104"/>
                  <a:pt x="4930570" y="448055"/>
                  <a:pt x="4977602" y="364578"/>
                </a:cubicBezTo>
                <a:cubicBezTo>
                  <a:pt x="5019639" y="289970"/>
                  <a:pt x="5059473" y="237226"/>
                  <a:pt x="5098686" y="204247"/>
                </a:cubicBezTo>
                <a:cubicBezTo>
                  <a:pt x="5123898" y="183043"/>
                  <a:pt x="5137820" y="175878"/>
                  <a:pt x="5168652" y="175857"/>
                </a:cubicBezTo>
                <a:close/>
                <a:moveTo>
                  <a:pt x="2918370" y="128456"/>
                </a:moveTo>
                <a:cubicBezTo>
                  <a:pt x="2979334" y="125410"/>
                  <a:pt x="3045037" y="153747"/>
                  <a:pt x="3085425" y="205089"/>
                </a:cubicBezTo>
                <a:cubicBezTo>
                  <a:pt x="3110713" y="237240"/>
                  <a:pt x="3110980" y="239914"/>
                  <a:pt x="3089721" y="248126"/>
                </a:cubicBezTo>
                <a:cubicBezTo>
                  <a:pt x="3077252" y="252939"/>
                  <a:pt x="3051804" y="265743"/>
                  <a:pt x="3033169" y="276575"/>
                </a:cubicBezTo>
                <a:cubicBezTo>
                  <a:pt x="3001789" y="294814"/>
                  <a:pt x="2997654" y="294466"/>
                  <a:pt x="2977226" y="271893"/>
                </a:cubicBezTo>
                <a:cubicBezTo>
                  <a:pt x="2950805" y="242699"/>
                  <a:pt x="2911424" y="240787"/>
                  <a:pt x="2862083" y="266307"/>
                </a:cubicBezTo>
                <a:cubicBezTo>
                  <a:pt x="2809184" y="293670"/>
                  <a:pt x="2841102" y="309179"/>
                  <a:pt x="2966749" y="317171"/>
                </a:cubicBezTo>
                <a:cubicBezTo>
                  <a:pt x="3092152" y="325146"/>
                  <a:pt x="3134734" y="348128"/>
                  <a:pt x="3165803" y="424600"/>
                </a:cubicBezTo>
                <a:cubicBezTo>
                  <a:pt x="3193587" y="492989"/>
                  <a:pt x="3179063" y="551441"/>
                  <a:pt x="3127008" y="580714"/>
                </a:cubicBezTo>
                <a:cubicBezTo>
                  <a:pt x="3108002" y="591399"/>
                  <a:pt x="3076144" y="612697"/>
                  <a:pt x="3056212" y="628038"/>
                </a:cubicBezTo>
                <a:cubicBezTo>
                  <a:pt x="3008501" y="664756"/>
                  <a:pt x="2905290" y="668576"/>
                  <a:pt x="2849604" y="635682"/>
                </a:cubicBezTo>
                <a:cubicBezTo>
                  <a:pt x="2796873" y="604533"/>
                  <a:pt x="2761231" y="544747"/>
                  <a:pt x="2781112" y="520794"/>
                </a:cubicBezTo>
                <a:cubicBezTo>
                  <a:pt x="2808630" y="487636"/>
                  <a:pt x="2869429" y="483663"/>
                  <a:pt x="2900635" y="512978"/>
                </a:cubicBezTo>
                <a:cubicBezTo>
                  <a:pt x="2932749" y="543149"/>
                  <a:pt x="2993714" y="547902"/>
                  <a:pt x="3027906" y="522903"/>
                </a:cubicBezTo>
                <a:cubicBezTo>
                  <a:pt x="3045467" y="510061"/>
                  <a:pt x="3048208" y="499024"/>
                  <a:pt x="3039736" y="475276"/>
                </a:cubicBezTo>
                <a:cubicBezTo>
                  <a:pt x="3029624" y="446933"/>
                  <a:pt x="3020279" y="443780"/>
                  <a:pt x="2927230" y="437331"/>
                </a:cubicBezTo>
                <a:cubicBezTo>
                  <a:pt x="2871417" y="433459"/>
                  <a:pt x="2813469" y="426678"/>
                  <a:pt x="2798458" y="422255"/>
                </a:cubicBezTo>
                <a:cubicBezTo>
                  <a:pt x="2757024" y="410054"/>
                  <a:pt x="2730501" y="362405"/>
                  <a:pt x="2730501" y="300164"/>
                </a:cubicBezTo>
                <a:cubicBezTo>
                  <a:pt x="2730501" y="252757"/>
                  <a:pt x="2737233" y="237816"/>
                  <a:pt x="2774374" y="202790"/>
                </a:cubicBezTo>
                <a:cubicBezTo>
                  <a:pt x="2798502" y="180031"/>
                  <a:pt x="2837079" y="152803"/>
                  <a:pt x="2860099" y="142276"/>
                </a:cubicBezTo>
                <a:cubicBezTo>
                  <a:pt x="2878254" y="133978"/>
                  <a:pt x="2898049" y="129474"/>
                  <a:pt x="2918370" y="128456"/>
                </a:cubicBezTo>
                <a:close/>
                <a:moveTo>
                  <a:pt x="4635562" y="37626"/>
                </a:moveTo>
                <a:cubicBezTo>
                  <a:pt x="4703900" y="41739"/>
                  <a:pt x="4898176" y="78377"/>
                  <a:pt x="4938457" y="96742"/>
                </a:cubicBezTo>
                <a:cubicBezTo>
                  <a:pt x="4963594" y="108198"/>
                  <a:pt x="4967100" y="116688"/>
                  <a:pt x="4960444" y="149973"/>
                </a:cubicBezTo>
                <a:cubicBezTo>
                  <a:pt x="4956088" y="171751"/>
                  <a:pt x="4947990" y="194105"/>
                  <a:pt x="4942449" y="199646"/>
                </a:cubicBezTo>
                <a:cubicBezTo>
                  <a:pt x="4936908" y="205187"/>
                  <a:pt x="4880063" y="199303"/>
                  <a:pt x="4816126" y="186564"/>
                </a:cubicBezTo>
                <a:cubicBezTo>
                  <a:pt x="4693015" y="162041"/>
                  <a:pt x="4686300" y="163815"/>
                  <a:pt x="4686300" y="220865"/>
                </a:cubicBezTo>
                <a:cubicBezTo>
                  <a:pt x="4686300" y="238578"/>
                  <a:pt x="4705974" y="246137"/>
                  <a:pt x="4785894" y="259115"/>
                </a:cubicBezTo>
                <a:cubicBezTo>
                  <a:pt x="4840670" y="268008"/>
                  <a:pt x="4892172" y="279417"/>
                  <a:pt x="4900343" y="284469"/>
                </a:cubicBezTo>
                <a:cubicBezTo>
                  <a:pt x="4918435" y="295649"/>
                  <a:pt x="4905391" y="374088"/>
                  <a:pt x="4884079" y="382269"/>
                </a:cubicBezTo>
                <a:cubicBezTo>
                  <a:pt x="4876098" y="385328"/>
                  <a:pt x="4824445" y="379203"/>
                  <a:pt x="4769294" y="368651"/>
                </a:cubicBezTo>
                <a:cubicBezTo>
                  <a:pt x="4714143" y="358099"/>
                  <a:pt x="4666948" y="351534"/>
                  <a:pt x="4664416" y="354065"/>
                </a:cubicBezTo>
                <a:cubicBezTo>
                  <a:pt x="4661885" y="356600"/>
                  <a:pt x="4656583" y="378582"/>
                  <a:pt x="4652633" y="402917"/>
                </a:cubicBezTo>
                <a:lnTo>
                  <a:pt x="4645454" y="447162"/>
                </a:lnTo>
                <a:lnTo>
                  <a:pt x="4883150" y="482468"/>
                </a:lnTo>
                <a:lnTo>
                  <a:pt x="4885870" y="533084"/>
                </a:lnTo>
                <a:cubicBezTo>
                  <a:pt x="4887367" y="560927"/>
                  <a:pt x="4883543" y="588753"/>
                  <a:pt x="4877372" y="594922"/>
                </a:cubicBezTo>
                <a:cubicBezTo>
                  <a:pt x="4870881" y="601414"/>
                  <a:pt x="4837627" y="597720"/>
                  <a:pt x="4798452" y="586155"/>
                </a:cubicBezTo>
                <a:cubicBezTo>
                  <a:pt x="4761216" y="575158"/>
                  <a:pt x="4679315" y="556512"/>
                  <a:pt x="4616450" y="544717"/>
                </a:cubicBezTo>
                <a:cubicBezTo>
                  <a:pt x="4553585" y="532922"/>
                  <a:pt x="4501458" y="520662"/>
                  <a:pt x="4500612" y="517467"/>
                </a:cubicBezTo>
                <a:cubicBezTo>
                  <a:pt x="4494121" y="492973"/>
                  <a:pt x="4512288" y="378160"/>
                  <a:pt x="4546843" y="225293"/>
                </a:cubicBezTo>
                <a:cubicBezTo>
                  <a:pt x="4582323" y="68334"/>
                  <a:pt x="4591342" y="43477"/>
                  <a:pt x="4614801" y="38006"/>
                </a:cubicBezTo>
                <a:cubicBezTo>
                  <a:pt x="4618607" y="37117"/>
                  <a:pt x="4625799" y="37039"/>
                  <a:pt x="4635562" y="37626"/>
                </a:cubicBezTo>
                <a:close/>
                <a:moveTo>
                  <a:pt x="3416005" y="24996"/>
                </a:moveTo>
                <a:cubicBezTo>
                  <a:pt x="3426202" y="25780"/>
                  <a:pt x="3437957" y="27392"/>
                  <a:pt x="3452171" y="29716"/>
                </a:cubicBezTo>
                <a:cubicBezTo>
                  <a:pt x="3530632" y="42543"/>
                  <a:pt x="3565259" y="63174"/>
                  <a:pt x="3600112" y="117854"/>
                </a:cubicBezTo>
                <a:cubicBezTo>
                  <a:pt x="3628638" y="162613"/>
                  <a:pt x="3628123" y="163705"/>
                  <a:pt x="3566278" y="189545"/>
                </a:cubicBezTo>
                <a:cubicBezTo>
                  <a:pt x="3522594" y="207798"/>
                  <a:pt x="3519312" y="207289"/>
                  <a:pt x="3486901" y="177248"/>
                </a:cubicBezTo>
                <a:cubicBezTo>
                  <a:pt x="3444505" y="137957"/>
                  <a:pt x="3390773" y="136908"/>
                  <a:pt x="3346023" y="174493"/>
                </a:cubicBezTo>
                <a:cubicBezTo>
                  <a:pt x="3312672" y="202504"/>
                  <a:pt x="3312257" y="204670"/>
                  <a:pt x="3325022" y="284384"/>
                </a:cubicBezTo>
                <a:cubicBezTo>
                  <a:pt x="3341243" y="385674"/>
                  <a:pt x="3361534" y="416140"/>
                  <a:pt x="3421560" y="429360"/>
                </a:cubicBezTo>
                <a:cubicBezTo>
                  <a:pt x="3477096" y="441583"/>
                  <a:pt x="3498243" y="428452"/>
                  <a:pt x="3524606" y="365355"/>
                </a:cubicBezTo>
                <a:cubicBezTo>
                  <a:pt x="3540206" y="328020"/>
                  <a:pt x="3547974" y="322727"/>
                  <a:pt x="3584197" y="324737"/>
                </a:cubicBezTo>
                <a:cubicBezTo>
                  <a:pt x="3646413" y="328194"/>
                  <a:pt x="3662309" y="344213"/>
                  <a:pt x="3644253" y="385252"/>
                </a:cubicBezTo>
                <a:cubicBezTo>
                  <a:pt x="3581067" y="528861"/>
                  <a:pt x="3539676" y="558783"/>
                  <a:pt x="3416509" y="549871"/>
                </a:cubicBezTo>
                <a:cubicBezTo>
                  <a:pt x="3327738" y="543450"/>
                  <a:pt x="3274920" y="506368"/>
                  <a:pt x="3232065" y="420370"/>
                </a:cubicBezTo>
                <a:cubicBezTo>
                  <a:pt x="3198155" y="352323"/>
                  <a:pt x="3190190" y="252183"/>
                  <a:pt x="3211464" y="161383"/>
                </a:cubicBezTo>
                <a:cubicBezTo>
                  <a:pt x="3222467" y="114424"/>
                  <a:pt x="3230000" y="107601"/>
                  <a:pt x="3342073" y="43104"/>
                </a:cubicBezTo>
                <a:cubicBezTo>
                  <a:pt x="3368858" y="27691"/>
                  <a:pt x="3385416" y="22638"/>
                  <a:pt x="3416005" y="24996"/>
                </a:cubicBezTo>
                <a:close/>
                <a:moveTo>
                  <a:pt x="3752821" y="6215"/>
                </a:moveTo>
                <a:cubicBezTo>
                  <a:pt x="3808436" y="6215"/>
                  <a:pt x="3808444" y="6224"/>
                  <a:pt x="3809533" y="53840"/>
                </a:cubicBezTo>
                <a:cubicBezTo>
                  <a:pt x="3810132" y="80034"/>
                  <a:pt x="3811911" y="190051"/>
                  <a:pt x="3813486" y="298318"/>
                </a:cubicBezTo>
                <a:lnTo>
                  <a:pt x="3816350" y="495165"/>
                </a:lnTo>
                <a:lnTo>
                  <a:pt x="3775150" y="505455"/>
                </a:lnTo>
                <a:cubicBezTo>
                  <a:pt x="3738099" y="514703"/>
                  <a:pt x="3732080" y="512148"/>
                  <a:pt x="3715383" y="480052"/>
                </a:cubicBezTo>
                <a:cubicBezTo>
                  <a:pt x="3693207" y="437433"/>
                  <a:pt x="3666201" y="14506"/>
                  <a:pt x="3685328" y="9392"/>
                </a:cubicBezTo>
                <a:cubicBezTo>
                  <a:pt x="3691857" y="7644"/>
                  <a:pt x="3722229" y="6215"/>
                  <a:pt x="3752821" y="6215"/>
                </a:cubicBezTo>
                <a:close/>
                <a:moveTo>
                  <a:pt x="4275117" y="94"/>
                </a:moveTo>
                <a:cubicBezTo>
                  <a:pt x="4327817" y="-425"/>
                  <a:pt x="4385548" y="1207"/>
                  <a:pt x="4419600" y="4524"/>
                </a:cubicBezTo>
                <a:lnTo>
                  <a:pt x="4502150" y="12565"/>
                </a:lnTo>
                <a:lnTo>
                  <a:pt x="4512617" y="62033"/>
                </a:lnTo>
                <a:cubicBezTo>
                  <a:pt x="4525616" y="123468"/>
                  <a:pt x="4512058" y="133944"/>
                  <a:pt x="4431836" y="124443"/>
                </a:cubicBezTo>
                <a:lnTo>
                  <a:pt x="4372835" y="117458"/>
                </a:lnTo>
                <a:lnTo>
                  <a:pt x="4364308" y="276941"/>
                </a:lnTo>
                <a:cubicBezTo>
                  <a:pt x="4351887" y="509299"/>
                  <a:pt x="4350400" y="514215"/>
                  <a:pt x="4292567" y="514215"/>
                </a:cubicBezTo>
                <a:cubicBezTo>
                  <a:pt x="4209256" y="514215"/>
                  <a:pt x="4203952" y="497336"/>
                  <a:pt x="4222732" y="291968"/>
                </a:cubicBezTo>
                <a:cubicBezTo>
                  <a:pt x="4231674" y="194178"/>
                  <a:pt x="4235337" y="110243"/>
                  <a:pt x="4230870" y="105444"/>
                </a:cubicBezTo>
                <a:cubicBezTo>
                  <a:pt x="4226404" y="100644"/>
                  <a:pt x="4197033" y="94929"/>
                  <a:pt x="4165600" y="92742"/>
                </a:cubicBezTo>
                <a:cubicBezTo>
                  <a:pt x="4109829" y="88861"/>
                  <a:pt x="4108508" y="87769"/>
                  <a:pt x="4110858" y="47490"/>
                </a:cubicBezTo>
                <a:lnTo>
                  <a:pt x="4113267" y="6215"/>
                </a:lnTo>
                <a:lnTo>
                  <a:pt x="4225158" y="1352"/>
                </a:lnTo>
                <a:cubicBezTo>
                  <a:pt x="4240543" y="680"/>
                  <a:pt x="4257551" y="270"/>
                  <a:pt x="4275117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-文本框 95">
            <a:extLst>
              <a:ext uri="{FF2B5EF4-FFF2-40B4-BE49-F238E27FC236}">
                <a16:creationId xmlns:a16="http://schemas.microsoft.com/office/drawing/2014/main" id="{BEEBC110-A470-4BA0-B943-EAEFF72B169D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52870" y="6625940"/>
            <a:ext cx="49072" cy="16930"/>
          </a:xfrm>
          <a:custGeom>
            <a:avLst/>
            <a:gdLst/>
            <a:ahLst/>
            <a:cxnLst/>
            <a:rect l="l" t="t" r="r" b="b"/>
            <a:pathLst>
              <a:path w="1292423" h="445889">
                <a:moveTo>
                  <a:pt x="462557" y="238423"/>
                </a:moveTo>
                <a:cubicBezTo>
                  <a:pt x="442118" y="238423"/>
                  <a:pt x="426888" y="245467"/>
                  <a:pt x="416867" y="259556"/>
                </a:cubicBezTo>
                <a:cubicBezTo>
                  <a:pt x="406846" y="273646"/>
                  <a:pt x="401835" y="288925"/>
                  <a:pt x="401835" y="305396"/>
                </a:cubicBezTo>
                <a:cubicBezTo>
                  <a:pt x="401835" y="328414"/>
                  <a:pt x="407739" y="346373"/>
                  <a:pt x="419546" y="359271"/>
                </a:cubicBezTo>
                <a:cubicBezTo>
                  <a:pt x="431353" y="372170"/>
                  <a:pt x="446087" y="378619"/>
                  <a:pt x="463748" y="378619"/>
                </a:cubicBezTo>
                <a:cubicBezTo>
                  <a:pt x="481012" y="378619"/>
                  <a:pt x="495299" y="372418"/>
                  <a:pt x="506610" y="360015"/>
                </a:cubicBezTo>
                <a:cubicBezTo>
                  <a:pt x="517921" y="347613"/>
                  <a:pt x="523577" y="329704"/>
                  <a:pt x="523577" y="306289"/>
                </a:cubicBezTo>
                <a:cubicBezTo>
                  <a:pt x="523577" y="285849"/>
                  <a:pt x="517822" y="269429"/>
                  <a:pt x="506313" y="257026"/>
                </a:cubicBezTo>
                <a:cubicBezTo>
                  <a:pt x="494803" y="244624"/>
                  <a:pt x="480218" y="238423"/>
                  <a:pt x="462557" y="238423"/>
                </a:cubicBezTo>
                <a:close/>
                <a:moveTo>
                  <a:pt x="792956" y="69354"/>
                </a:moveTo>
                <a:cubicBezTo>
                  <a:pt x="777477" y="69354"/>
                  <a:pt x="764629" y="75456"/>
                  <a:pt x="754409" y="87660"/>
                </a:cubicBezTo>
                <a:cubicBezTo>
                  <a:pt x="744190" y="99864"/>
                  <a:pt x="739080" y="119856"/>
                  <a:pt x="739080" y="147638"/>
                </a:cubicBezTo>
                <a:cubicBezTo>
                  <a:pt x="739080" y="175816"/>
                  <a:pt x="744636" y="196503"/>
                  <a:pt x="755749" y="209699"/>
                </a:cubicBezTo>
                <a:cubicBezTo>
                  <a:pt x="766861" y="222895"/>
                  <a:pt x="780752" y="229493"/>
                  <a:pt x="797420" y="229493"/>
                </a:cubicBezTo>
                <a:cubicBezTo>
                  <a:pt x="813494" y="229493"/>
                  <a:pt x="827037" y="223143"/>
                  <a:pt x="838051" y="210443"/>
                </a:cubicBezTo>
                <a:cubicBezTo>
                  <a:pt x="849064" y="197743"/>
                  <a:pt x="854570" y="179090"/>
                  <a:pt x="854570" y="154484"/>
                </a:cubicBezTo>
                <a:cubicBezTo>
                  <a:pt x="854570" y="127496"/>
                  <a:pt x="848369" y="106561"/>
                  <a:pt x="835967" y="91678"/>
                </a:cubicBezTo>
                <a:cubicBezTo>
                  <a:pt x="823565" y="76796"/>
                  <a:pt x="809227" y="69354"/>
                  <a:pt x="792956" y="69354"/>
                </a:cubicBezTo>
                <a:close/>
                <a:moveTo>
                  <a:pt x="462259" y="66378"/>
                </a:moveTo>
                <a:cubicBezTo>
                  <a:pt x="446186" y="66378"/>
                  <a:pt x="433387" y="71140"/>
                  <a:pt x="423862" y="80665"/>
                </a:cubicBezTo>
                <a:cubicBezTo>
                  <a:pt x="414337" y="90190"/>
                  <a:pt x="409574" y="102791"/>
                  <a:pt x="409574" y="118467"/>
                </a:cubicBezTo>
                <a:cubicBezTo>
                  <a:pt x="409574" y="135136"/>
                  <a:pt x="414287" y="148134"/>
                  <a:pt x="423713" y="157460"/>
                </a:cubicBezTo>
                <a:cubicBezTo>
                  <a:pt x="433139" y="166787"/>
                  <a:pt x="445690" y="171450"/>
                  <a:pt x="461367" y="171450"/>
                </a:cubicBezTo>
                <a:cubicBezTo>
                  <a:pt x="477241" y="171450"/>
                  <a:pt x="489941" y="166737"/>
                  <a:pt x="499467" y="157312"/>
                </a:cubicBezTo>
                <a:cubicBezTo>
                  <a:pt x="508991" y="147886"/>
                  <a:pt x="513754" y="134839"/>
                  <a:pt x="513754" y="118170"/>
                </a:cubicBezTo>
                <a:cubicBezTo>
                  <a:pt x="513754" y="102493"/>
                  <a:pt x="509041" y="89942"/>
                  <a:pt x="499615" y="80516"/>
                </a:cubicBezTo>
                <a:cubicBezTo>
                  <a:pt x="490189" y="71090"/>
                  <a:pt x="477738" y="66378"/>
                  <a:pt x="462259" y="66378"/>
                </a:cubicBezTo>
                <a:close/>
                <a:moveTo>
                  <a:pt x="1006375" y="7739"/>
                </a:moveTo>
                <a:lnTo>
                  <a:pt x="1292423" y="7739"/>
                </a:lnTo>
                <a:lnTo>
                  <a:pt x="1292423" y="68461"/>
                </a:lnTo>
                <a:cubicBezTo>
                  <a:pt x="1268809" y="91678"/>
                  <a:pt x="1244798" y="125016"/>
                  <a:pt x="1220390" y="168474"/>
                </a:cubicBezTo>
                <a:cubicBezTo>
                  <a:pt x="1195982" y="211931"/>
                  <a:pt x="1177379" y="258118"/>
                  <a:pt x="1164579" y="307033"/>
                </a:cubicBezTo>
                <a:cubicBezTo>
                  <a:pt x="1151780" y="355947"/>
                  <a:pt x="1145480" y="399653"/>
                  <a:pt x="1145678" y="438150"/>
                </a:cubicBezTo>
                <a:lnTo>
                  <a:pt x="1065013" y="438150"/>
                </a:lnTo>
                <a:cubicBezTo>
                  <a:pt x="1066403" y="377825"/>
                  <a:pt x="1078854" y="316310"/>
                  <a:pt x="1102369" y="253603"/>
                </a:cubicBezTo>
                <a:cubicBezTo>
                  <a:pt x="1125884" y="190897"/>
                  <a:pt x="1157287" y="134839"/>
                  <a:pt x="1196577" y="85428"/>
                </a:cubicBezTo>
                <a:lnTo>
                  <a:pt x="1006375" y="85428"/>
                </a:lnTo>
                <a:close/>
                <a:moveTo>
                  <a:pt x="796825" y="0"/>
                </a:moveTo>
                <a:cubicBezTo>
                  <a:pt x="841077" y="0"/>
                  <a:pt x="877391" y="17115"/>
                  <a:pt x="905767" y="51346"/>
                </a:cubicBezTo>
                <a:cubicBezTo>
                  <a:pt x="934144" y="85576"/>
                  <a:pt x="948332" y="141883"/>
                  <a:pt x="948332" y="220266"/>
                </a:cubicBezTo>
                <a:cubicBezTo>
                  <a:pt x="948332" y="300038"/>
                  <a:pt x="933549" y="357585"/>
                  <a:pt x="903981" y="392906"/>
                </a:cubicBezTo>
                <a:cubicBezTo>
                  <a:pt x="874414" y="428228"/>
                  <a:pt x="835917" y="445889"/>
                  <a:pt x="788491" y="445889"/>
                </a:cubicBezTo>
                <a:cubicBezTo>
                  <a:pt x="754359" y="445889"/>
                  <a:pt x="726777" y="436811"/>
                  <a:pt x="705742" y="418654"/>
                </a:cubicBezTo>
                <a:cubicBezTo>
                  <a:pt x="684708" y="400497"/>
                  <a:pt x="671214" y="373360"/>
                  <a:pt x="665261" y="337245"/>
                </a:cubicBezTo>
                <a:lnTo>
                  <a:pt x="746223" y="328315"/>
                </a:lnTo>
                <a:cubicBezTo>
                  <a:pt x="748208" y="344785"/>
                  <a:pt x="753367" y="356989"/>
                  <a:pt x="761702" y="364927"/>
                </a:cubicBezTo>
                <a:cubicBezTo>
                  <a:pt x="770036" y="372864"/>
                  <a:pt x="781049" y="376833"/>
                  <a:pt x="794741" y="376833"/>
                </a:cubicBezTo>
                <a:cubicBezTo>
                  <a:pt x="812006" y="376833"/>
                  <a:pt x="826690" y="368896"/>
                  <a:pt x="838795" y="353021"/>
                </a:cubicBezTo>
                <a:cubicBezTo>
                  <a:pt x="850899" y="337146"/>
                  <a:pt x="858638" y="304205"/>
                  <a:pt x="862012" y="254199"/>
                </a:cubicBezTo>
                <a:cubicBezTo>
                  <a:pt x="840977" y="278606"/>
                  <a:pt x="814684" y="290810"/>
                  <a:pt x="783133" y="290810"/>
                </a:cubicBezTo>
                <a:cubicBezTo>
                  <a:pt x="748803" y="290810"/>
                  <a:pt x="719186" y="277565"/>
                  <a:pt x="694283" y="251073"/>
                </a:cubicBezTo>
                <a:cubicBezTo>
                  <a:pt x="669379" y="224582"/>
                  <a:pt x="656927" y="190103"/>
                  <a:pt x="656927" y="147638"/>
                </a:cubicBezTo>
                <a:cubicBezTo>
                  <a:pt x="656927" y="103386"/>
                  <a:pt x="670073" y="67717"/>
                  <a:pt x="696366" y="40630"/>
                </a:cubicBezTo>
                <a:cubicBezTo>
                  <a:pt x="722659" y="13544"/>
                  <a:pt x="756145" y="0"/>
                  <a:pt x="796825" y="0"/>
                </a:cubicBezTo>
                <a:close/>
                <a:moveTo>
                  <a:pt x="461367" y="0"/>
                </a:moveTo>
                <a:cubicBezTo>
                  <a:pt x="502840" y="0"/>
                  <a:pt x="535036" y="10617"/>
                  <a:pt x="557956" y="31849"/>
                </a:cubicBezTo>
                <a:cubicBezTo>
                  <a:pt x="580875" y="53082"/>
                  <a:pt x="592335" y="79971"/>
                  <a:pt x="592335" y="112514"/>
                </a:cubicBezTo>
                <a:cubicBezTo>
                  <a:pt x="592335" y="132755"/>
                  <a:pt x="587077" y="150763"/>
                  <a:pt x="576559" y="166539"/>
                </a:cubicBezTo>
                <a:cubicBezTo>
                  <a:pt x="566042" y="182315"/>
                  <a:pt x="551259" y="194370"/>
                  <a:pt x="532209" y="202704"/>
                </a:cubicBezTo>
                <a:cubicBezTo>
                  <a:pt x="556418" y="212428"/>
                  <a:pt x="574823" y="226616"/>
                  <a:pt x="587424" y="245269"/>
                </a:cubicBezTo>
                <a:cubicBezTo>
                  <a:pt x="600025" y="263922"/>
                  <a:pt x="606325" y="285453"/>
                  <a:pt x="606325" y="309860"/>
                </a:cubicBezTo>
                <a:cubicBezTo>
                  <a:pt x="606325" y="350143"/>
                  <a:pt x="593476" y="382885"/>
                  <a:pt x="567779" y="408087"/>
                </a:cubicBezTo>
                <a:cubicBezTo>
                  <a:pt x="542081" y="433288"/>
                  <a:pt x="507900" y="445889"/>
                  <a:pt x="465236" y="445889"/>
                </a:cubicBezTo>
                <a:cubicBezTo>
                  <a:pt x="425549" y="445889"/>
                  <a:pt x="392509" y="435471"/>
                  <a:pt x="366117" y="414635"/>
                </a:cubicBezTo>
                <a:cubicBezTo>
                  <a:pt x="334962" y="390029"/>
                  <a:pt x="319384" y="356295"/>
                  <a:pt x="319384" y="313432"/>
                </a:cubicBezTo>
                <a:cubicBezTo>
                  <a:pt x="319384" y="289818"/>
                  <a:pt x="325238" y="268139"/>
                  <a:pt x="336946" y="248394"/>
                </a:cubicBezTo>
                <a:cubicBezTo>
                  <a:pt x="348654" y="228650"/>
                  <a:pt x="367109" y="213420"/>
                  <a:pt x="392310" y="202704"/>
                </a:cubicBezTo>
                <a:cubicBezTo>
                  <a:pt x="370681" y="193576"/>
                  <a:pt x="354954" y="181025"/>
                  <a:pt x="345132" y="165051"/>
                </a:cubicBezTo>
                <a:cubicBezTo>
                  <a:pt x="335309" y="149076"/>
                  <a:pt x="330398" y="131564"/>
                  <a:pt x="330398" y="112514"/>
                </a:cubicBezTo>
                <a:cubicBezTo>
                  <a:pt x="330398" y="79971"/>
                  <a:pt x="341758" y="53082"/>
                  <a:pt x="364479" y="31849"/>
                </a:cubicBezTo>
                <a:cubicBezTo>
                  <a:pt x="387201" y="10617"/>
                  <a:pt x="419496" y="0"/>
                  <a:pt x="461367" y="0"/>
                </a:cubicBezTo>
                <a:close/>
                <a:moveTo>
                  <a:pt x="123824" y="0"/>
                </a:moveTo>
                <a:lnTo>
                  <a:pt x="191690" y="0"/>
                </a:lnTo>
                <a:lnTo>
                  <a:pt x="191690" y="438150"/>
                </a:lnTo>
                <a:lnTo>
                  <a:pt x="108049" y="438150"/>
                </a:lnTo>
                <a:lnTo>
                  <a:pt x="108049" y="122932"/>
                </a:lnTo>
                <a:cubicBezTo>
                  <a:pt x="77489" y="151507"/>
                  <a:pt x="41473" y="172641"/>
                  <a:pt x="0" y="186333"/>
                </a:cubicBezTo>
                <a:lnTo>
                  <a:pt x="0" y="110431"/>
                </a:lnTo>
                <a:cubicBezTo>
                  <a:pt x="21827" y="103287"/>
                  <a:pt x="45541" y="89744"/>
                  <a:pt x="71139" y="69801"/>
                </a:cubicBezTo>
                <a:cubicBezTo>
                  <a:pt x="96738" y="49858"/>
                  <a:pt x="114299" y="26591"/>
                  <a:pt x="1238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F4A8622-7631-44E3-8135-321E7107BFCD}"/>
              </a:ext>
            </a:extLst>
          </p:cNvPr>
          <p:cNvSpPr/>
          <p:nvPr userDrawn="1"/>
        </p:nvSpPr>
        <p:spPr>
          <a:xfrm>
            <a:off x="10277081" y="6459691"/>
            <a:ext cx="196802" cy="149794"/>
          </a:xfrm>
          <a:custGeom>
            <a:avLst/>
            <a:gdLst>
              <a:gd name="connsiteX0" fmla="*/ 339417 w 6783013"/>
              <a:gd name="connsiteY0" fmla="*/ 1676636 h 5162844"/>
              <a:gd name="connsiteX1" fmla="*/ 354562 w 6783013"/>
              <a:gd name="connsiteY1" fmla="*/ 1678045 h 5162844"/>
              <a:gd name="connsiteX2" fmla="*/ 388125 w 6783013"/>
              <a:gd name="connsiteY2" fmla="*/ 1745542 h 5162844"/>
              <a:gd name="connsiteX3" fmla="*/ 462466 w 6783013"/>
              <a:gd name="connsiteY3" fmla="*/ 1915722 h 5162844"/>
              <a:gd name="connsiteX4" fmla="*/ 416627 w 6783013"/>
              <a:gd name="connsiteY4" fmla="*/ 2064456 h 5162844"/>
              <a:gd name="connsiteX5" fmla="*/ 231802 w 6783013"/>
              <a:gd name="connsiteY5" fmla="*/ 2716462 h 5162844"/>
              <a:gd name="connsiteX6" fmla="*/ 461645 w 6783013"/>
              <a:gd name="connsiteY6" fmla="*/ 3494257 h 5162844"/>
              <a:gd name="connsiteX7" fmla="*/ 1068007 w 6783013"/>
              <a:gd name="connsiteY7" fmla="*/ 4010565 h 5162844"/>
              <a:gd name="connsiteX8" fmla="*/ 1392022 w 6783013"/>
              <a:gd name="connsiteY8" fmla="*/ 4199263 h 5162844"/>
              <a:gd name="connsiteX9" fmla="*/ 809897 w 6783013"/>
              <a:gd name="connsiteY9" fmla="*/ 3957216 h 5162844"/>
              <a:gd name="connsiteX10" fmla="*/ 96412 w 6783013"/>
              <a:gd name="connsiteY10" fmla="*/ 3161991 h 5162844"/>
              <a:gd name="connsiteX11" fmla="*/ 8 w 6783013"/>
              <a:gd name="connsiteY11" fmla="*/ 2633384 h 5162844"/>
              <a:gd name="connsiteX12" fmla="*/ 58213 w 6783013"/>
              <a:gd name="connsiteY12" fmla="*/ 2214284 h 5162844"/>
              <a:gd name="connsiteX13" fmla="*/ 270692 w 6783013"/>
              <a:gd name="connsiteY13" fmla="*/ 1760447 h 5162844"/>
              <a:gd name="connsiteX14" fmla="*/ 339417 w 6783013"/>
              <a:gd name="connsiteY14" fmla="*/ 1676636 h 5162844"/>
              <a:gd name="connsiteX15" fmla="*/ 3754737 w 6783013"/>
              <a:gd name="connsiteY15" fmla="*/ 7 h 5162844"/>
              <a:gd name="connsiteX16" fmla="*/ 4204155 w 6783013"/>
              <a:gd name="connsiteY16" fmla="*/ 10991 h 5162844"/>
              <a:gd name="connsiteX17" fmla="*/ 4653648 w 6783013"/>
              <a:gd name="connsiteY17" fmla="*/ 61847 h 5162844"/>
              <a:gd name="connsiteX18" fmla="*/ 4786998 w 6783013"/>
              <a:gd name="connsiteY18" fmla="*/ 84901 h 5162844"/>
              <a:gd name="connsiteX19" fmla="*/ 5668977 w 6783013"/>
              <a:gd name="connsiteY19" fmla="*/ 375704 h 5162844"/>
              <a:gd name="connsiteX20" fmla="*/ 6351440 w 6783013"/>
              <a:gd name="connsiteY20" fmla="*/ 899834 h 5162844"/>
              <a:gd name="connsiteX21" fmla="*/ 6769120 w 6783013"/>
              <a:gd name="connsiteY21" fmla="*/ 1893976 h 5162844"/>
              <a:gd name="connsiteX22" fmla="*/ 6676677 w 6783013"/>
              <a:gd name="connsiteY22" fmla="*/ 2639358 h 5162844"/>
              <a:gd name="connsiteX23" fmla="*/ 6412782 w 6783013"/>
              <a:gd name="connsiteY23" fmla="*/ 3160434 h 5162844"/>
              <a:gd name="connsiteX24" fmla="*/ 6165769 w 6783013"/>
              <a:gd name="connsiteY24" fmla="*/ 3490634 h 5162844"/>
              <a:gd name="connsiteX25" fmla="*/ 5798917 w 6783013"/>
              <a:gd name="connsiteY25" fmla="*/ 3875497 h 5162844"/>
              <a:gd name="connsiteX26" fmla="*/ 5333098 w 6783013"/>
              <a:gd name="connsiteY26" fmla="*/ 4220168 h 5162844"/>
              <a:gd name="connsiteX27" fmla="*/ 4926698 w 6783013"/>
              <a:gd name="connsiteY27" fmla="*/ 4462690 h 5162844"/>
              <a:gd name="connsiteX28" fmla="*/ 4463148 w 6783013"/>
              <a:gd name="connsiteY28" fmla="*/ 4681198 h 5162844"/>
              <a:gd name="connsiteX29" fmla="*/ 3961498 w 6783013"/>
              <a:gd name="connsiteY29" fmla="*/ 4861836 h 5162844"/>
              <a:gd name="connsiteX30" fmla="*/ 3809098 w 6783013"/>
              <a:gd name="connsiteY30" fmla="*/ 4906602 h 5162844"/>
              <a:gd name="connsiteX31" fmla="*/ 3669398 w 6783013"/>
              <a:gd name="connsiteY31" fmla="*/ 4944004 h 5162844"/>
              <a:gd name="connsiteX32" fmla="*/ 3542398 w 6783013"/>
              <a:gd name="connsiteY32" fmla="*/ 4976221 h 5162844"/>
              <a:gd name="connsiteX33" fmla="*/ 2970898 w 6783013"/>
              <a:gd name="connsiteY33" fmla="*/ 5083086 h 5162844"/>
              <a:gd name="connsiteX34" fmla="*/ 2684498 w 6783013"/>
              <a:gd name="connsiteY34" fmla="*/ 5128407 h 5162844"/>
              <a:gd name="connsiteX35" fmla="*/ 1814222 w 6783013"/>
              <a:gd name="connsiteY35" fmla="*/ 5162680 h 5162844"/>
              <a:gd name="connsiteX36" fmla="*/ 1248007 w 6783013"/>
              <a:gd name="connsiteY36" fmla="*/ 5007082 h 5162844"/>
              <a:gd name="connsiteX37" fmla="*/ 1192120 w 6783013"/>
              <a:gd name="connsiteY37" fmla="*/ 4925464 h 5162844"/>
              <a:gd name="connsiteX38" fmla="*/ 1185327 w 6783013"/>
              <a:gd name="connsiteY38" fmla="*/ 4799228 h 5162844"/>
              <a:gd name="connsiteX39" fmla="*/ 1218989 w 6783013"/>
              <a:gd name="connsiteY39" fmla="*/ 4715610 h 5162844"/>
              <a:gd name="connsiteX40" fmla="*/ 1237348 w 6783013"/>
              <a:gd name="connsiteY40" fmla="*/ 4688191 h 5162844"/>
              <a:gd name="connsiteX41" fmla="*/ 1341019 w 6783013"/>
              <a:gd name="connsiteY41" fmla="*/ 4519701 h 5162844"/>
              <a:gd name="connsiteX42" fmla="*/ 1563324 w 6783013"/>
              <a:gd name="connsiteY42" fmla="*/ 4280151 h 5162844"/>
              <a:gd name="connsiteX43" fmla="*/ 1580248 w 6783013"/>
              <a:gd name="connsiteY43" fmla="*/ 4270019 h 5162844"/>
              <a:gd name="connsiteX44" fmla="*/ 2023164 w 6783013"/>
              <a:gd name="connsiteY44" fmla="*/ 3739117 h 5162844"/>
              <a:gd name="connsiteX45" fmla="*/ 2194659 w 6783013"/>
              <a:gd name="connsiteY45" fmla="*/ 3547784 h 5162844"/>
              <a:gd name="connsiteX46" fmla="*/ 2367304 w 6783013"/>
              <a:gd name="connsiteY46" fmla="*/ 3357284 h 5162844"/>
              <a:gd name="connsiteX47" fmla="*/ 2513309 w 6783013"/>
              <a:gd name="connsiteY47" fmla="*/ 3196609 h 5162844"/>
              <a:gd name="connsiteX48" fmla="*/ 2583548 w 6783013"/>
              <a:gd name="connsiteY48" fmla="*/ 3120004 h 5162844"/>
              <a:gd name="connsiteX49" fmla="*/ 2920269 w 6783013"/>
              <a:gd name="connsiteY49" fmla="*/ 2748951 h 5162844"/>
              <a:gd name="connsiteX50" fmla="*/ 3002855 w 6783013"/>
              <a:gd name="connsiteY50" fmla="*/ 2658784 h 5162844"/>
              <a:gd name="connsiteX51" fmla="*/ 3391098 w 6783013"/>
              <a:gd name="connsiteY51" fmla="*/ 2240669 h 5162844"/>
              <a:gd name="connsiteX52" fmla="*/ 3491598 w 6783013"/>
              <a:gd name="connsiteY52" fmla="*/ 2131569 h 5162844"/>
              <a:gd name="connsiteX53" fmla="*/ 3809098 w 6783013"/>
              <a:gd name="connsiteY53" fmla="*/ 1787729 h 5162844"/>
              <a:gd name="connsiteX54" fmla="*/ 3993248 w 6783013"/>
              <a:gd name="connsiteY54" fmla="*/ 1586749 h 5162844"/>
              <a:gd name="connsiteX55" fmla="*/ 4151998 w 6783013"/>
              <a:gd name="connsiteY55" fmla="*/ 1414703 h 5162844"/>
              <a:gd name="connsiteX56" fmla="*/ 4700523 w 6783013"/>
              <a:gd name="connsiteY56" fmla="*/ 1420794 h 5162844"/>
              <a:gd name="connsiteX57" fmla="*/ 5256428 w 6783013"/>
              <a:gd name="connsiteY57" fmla="*/ 1438824 h 5162844"/>
              <a:gd name="connsiteX58" fmla="*/ 5216258 w 6783013"/>
              <a:gd name="connsiteY58" fmla="*/ 1492799 h 5162844"/>
              <a:gd name="connsiteX59" fmla="*/ 5041376 w 6783013"/>
              <a:gd name="connsiteY59" fmla="*/ 1680884 h 5162844"/>
              <a:gd name="connsiteX60" fmla="*/ 4906933 w 6783013"/>
              <a:gd name="connsiteY60" fmla="*/ 1833284 h 5162844"/>
              <a:gd name="connsiteX61" fmla="*/ 4831788 w 6783013"/>
              <a:gd name="connsiteY61" fmla="*/ 1934351 h 5162844"/>
              <a:gd name="connsiteX62" fmla="*/ 4718226 w 6783013"/>
              <a:gd name="connsiteY62" fmla="*/ 2067238 h 5162844"/>
              <a:gd name="connsiteX63" fmla="*/ 4481826 w 6783013"/>
              <a:gd name="connsiteY63" fmla="*/ 2322184 h 5162844"/>
              <a:gd name="connsiteX64" fmla="*/ 4298048 w 6783013"/>
              <a:gd name="connsiteY64" fmla="*/ 2531410 h 5162844"/>
              <a:gd name="connsiteX65" fmla="*/ 4196448 w 6783013"/>
              <a:gd name="connsiteY65" fmla="*/ 2645250 h 5162844"/>
              <a:gd name="connsiteX66" fmla="*/ 4113848 w 6783013"/>
              <a:gd name="connsiteY66" fmla="*/ 2739757 h 5162844"/>
              <a:gd name="connsiteX67" fmla="*/ 3845180 w 6783013"/>
              <a:gd name="connsiteY67" fmla="*/ 3058973 h 5162844"/>
              <a:gd name="connsiteX68" fmla="*/ 3794211 w 6783013"/>
              <a:gd name="connsiteY68" fmla="*/ 3117696 h 5162844"/>
              <a:gd name="connsiteX69" fmla="*/ 3581270 w 6783013"/>
              <a:gd name="connsiteY69" fmla="*/ 3352507 h 5162844"/>
              <a:gd name="connsiteX70" fmla="*/ 3409300 w 6783013"/>
              <a:gd name="connsiteY70" fmla="*/ 3547784 h 5162844"/>
              <a:gd name="connsiteX71" fmla="*/ 3276727 w 6783013"/>
              <a:gd name="connsiteY71" fmla="*/ 3700184 h 5162844"/>
              <a:gd name="connsiteX72" fmla="*/ 3099428 w 6783013"/>
              <a:gd name="connsiteY72" fmla="*/ 3903384 h 5162844"/>
              <a:gd name="connsiteX73" fmla="*/ 2837548 w 6783013"/>
              <a:gd name="connsiteY73" fmla="*/ 4239917 h 5162844"/>
              <a:gd name="connsiteX74" fmla="*/ 3199498 w 6783013"/>
              <a:gd name="connsiteY74" fmla="*/ 4200975 h 5162844"/>
              <a:gd name="connsiteX75" fmla="*/ 3434007 w 6783013"/>
              <a:gd name="connsiteY75" fmla="*/ 4170007 h 5162844"/>
              <a:gd name="connsiteX76" fmla="*/ 3586407 w 6783013"/>
              <a:gd name="connsiteY76" fmla="*/ 4137293 h 5162844"/>
              <a:gd name="connsiteX77" fmla="*/ 3694798 w 6783013"/>
              <a:gd name="connsiteY77" fmla="*/ 4100763 h 5162844"/>
              <a:gd name="connsiteX78" fmla="*/ 3994164 w 6783013"/>
              <a:gd name="connsiteY78" fmla="*/ 4030384 h 5162844"/>
              <a:gd name="connsiteX79" fmla="*/ 4042129 w 6783013"/>
              <a:gd name="connsiteY79" fmla="*/ 4006806 h 5162844"/>
              <a:gd name="connsiteX80" fmla="*/ 4234548 w 6783013"/>
              <a:gd name="connsiteY80" fmla="*/ 3921925 h 5162844"/>
              <a:gd name="connsiteX81" fmla="*/ 5002898 w 6783013"/>
              <a:gd name="connsiteY81" fmla="*/ 3518862 h 5162844"/>
              <a:gd name="connsiteX82" fmla="*/ 5131080 w 6783013"/>
              <a:gd name="connsiteY82" fmla="*/ 3435901 h 5162844"/>
              <a:gd name="connsiteX83" fmla="*/ 5351356 w 6783013"/>
              <a:gd name="connsiteY83" fmla="*/ 3276163 h 5162844"/>
              <a:gd name="connsiteX84" fmla="*/ 5811244 w 6783013"/>
              <a:gd name="connsiteY84" fmla="*/ 2779434 h 5162844"/>
              <a:gd name="connsiteX85" fmla="*/ 5914835 w 6783013"/>
              <a:gd name="connsiteY85" fmla="*/ 2623878 h 5162844"/>
              <a:gd name="connsiteX86" fmla="*/ 6046181 w 6783013"/>
              <a:gd name="connsiteY86" fmla="*/ 2233334 h 5162844"/>
              <a:gd name="connsiteX87" fmla="*/ 6068078 w 6783013"/>
              <a:gd name="connsiteY87" fmla="*/ 1915834 h 5162844"/>
              <a:gd name="connsiteX88" fmla="*/ 6032517 w 6783013"/>
              <a:gd name="connsiteY88" fmla="*/ 1598334 h 5162844"/>
              <a:gd name="connsiteX89" fmla="*/ 5462130 w 6783013"/>
              <a:gd name="connsiteY89" fmla="*/ 922362 h 5162844"/>
              <a:gd name="connsiteX90" fmla="*/ 4499926 w 6783013"/>
              <a:gd name="connsiteY90" fmla="*/ 543373 h 5162844"/>
              <a:gd name="connsiteX91" fmla="*/ 4377151 w 6783013"/>
              <a:gd name="connsiteY91" fmla="*/ 520628 h 5162844"/>
              <a:gd name="connsiteX92" fmla="*/ 4120175 w 6783013"/>
              <a:gd name="connsiteY92" fmla="*/ 486612 h 5162844"/>
              <a:gd name="connsiteX93" fmla="*/ 3656698 w 6783013"/>
              <a:gd name="connsiteY93" fmla="*/ 473803 h 5162844"/>
              <a:gd name="connsiteX94" fmla="*/ 3265996 w 6783013"/>
              <a:gd name="connsiteY94" fmla="*/ 520358 h 5162844"/>
              <a:gd name="connsiteX95" fmla="*/ 2942146 w 6783013"/>
              <a:gd name="connsiteY95" fmla="*/ 577737 h 5162844"/>
              <a:gd name="connsiteX96" fmla="*/ 2342248 w 6783013"/>
              <a:gd name="connsiteY96" fmla="*/ 734184 h 5162844"/>
              <a:gd name="connsiteX97" fmla="*/ 1633131 w 6783013"/>
              <a:gd name="connsiteY97" fmla="*/ 1025157 h 5162844"/>
              <a:gd name="connsiteX98" fmla="*/ 1488240 w 6783013"/>
              <a:gd name="connsiteY98" fmla="*/ 1096684 h 5162844"/>
              <a:gd name="connsiteX99" fmla="*/ 1378208 w 6783013"/>
              <a:gd name="connsiteY99" fmla="*/ 1047488 h 5162844"/>
              <a:gd name="connsiteX100" fmla="*/ 1127262 w 6783013"/>
              <a:gd name="connsiteY100" fmla="*/ 963271 h 5162844"/>
              <a:gd name="connsiteX101" fmla="*/ 1059548 w 6783013"/>
              <a:gd name="connsiteY101" fmla="*/ 936600 h 5162844"/>
              <a:gd name="connsiteX102" fmla="*/ 1332338 w 6783013"/>
              <a:gd name="connsiteY102" fmla="*/ 741084 h 5162844"/>
              <a:gd name="connsiteX103" fmla="*/ 1398165 w 6783013"/>
              <a:gd name="connsiteY103" fmla="*/ 690015 h 5162844"/>
              <a:gd name="connsiteX104" fmla="*/ 2075548 w 6783013"/>
              <a:gd name="connsiteY104" fmla="*/ 346838 h 5162844"/>
              <a:gd name="connsiteX105" fmla="*/ 2386698 w 6783013"/>
              <a:gd name="connsiteY105" fmla="*/ 233165 h 5162844"/>
              <a:gd name="connsiteX106" fmla="*/ 2475598 w 6783013"/>
              <a:gd name="connsiteY106" fmla="*/ 208052 h 5162844"/>
              <a:gd name="connsiteX107" fmla="*/ 2551798 w 6783013"/>
              <a:gd name="connsiteY107" fmla="*/ 182631 h 5162844"/>
              <a:gd name="connsiteX108" fmla="*/ 3186798 w 6783013"/>
              <a:gd name="connsiteY108" fmla="*/ 40593 h 5162844"/>
              <a:gd name="connsiteX109" fmla="*/ 3453498 w 6783013"/>
              <a:gd name="connsiteY109" fmla="*/ 12184 h 5162844"/>
              <a:gd name="connsiteX110" fmla="*/ 3754737 w 6783013"/>
              <a:gd name="connsiteY110" fmla="*/ 7 h 51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783013" h="5162844">
                <a:moveTo>
                  <a:pt x="339417" y="1676636"/>
                </a:moveTo>
                <a:cubicBezTo>
                  <a:pt x="344415" y="1675346"/>
                  <a:pt x="349231" y="1676044"/>
                  <a:pt x="354562" y="1678045"/>
                </a:cubicBezTo>
                <a:cubicBezTo>
                  <a:pt x="372662" y="1684840"/>
                  <a:pt x="382180" y="1703981"/>
                  <a:pt x="388125" y="1745542"/>
                </a:cubicBezTo>
                <a:cubicBezTo>
                  <a:pt x="396525" y="1804264"/>
                  <a:pt x="438834" y="1901116"/>
                  <a:pt x="462466" y="1915722"/>
                </a:cubicBezTo>
                <a:cubicBezTo>
                  <a:pt x="487510" y="1931200"/>
                  <a:pt x="474679" y="1972833"/>
                  <a:pt x="416627" y="2064456"/>
                </a:cubicBezTo>
                <a:cubicBezTo>
                  <a:pt x="301045" y="2246877"/>
                  <a:pt x="233879" y="2483820"/>
                  <a:pt x="231802" y="2716462"/>
                </a:cubicBezTo>
                <a:cubicBezTo>
                  <a:pt x="228782" y="3054680"/>
                  <a:pt x="282515" y="3236513"/>
                  <a:pt x="461645" y="3494257"/>
                </a:cubicBezTo>
                <a:cubicBezTo>
                  <a:pt x="587508" y="3675358"/>
                  <a:pt x="860542" y="3907843"/>
                  <a:pt x="1068007" y="4010565"/>
                </a:cubicBezTo>
                <a:cubicBezTo>
                  <a:pt x="1301929" y="4126387"/>
                  <a:pt x="1408402" y="4188395"/>
                  <a:pt x="1392022" y="4199263"/>
                </a:cubicBezTo>
                <a:cubicBezTo>
                  <a:pt x="1360664" y="4220068"/>
                  <a:pt x="1039357" y="4086469"/>
                  <a:pt x="809897" y="3957216"/>
                </a:cubicBezTo>
                <a:cubicBezTo>
                  <a:pt x="495762" y="3780267"/>
                  <a:pt x="183392" y="3432110"/>
                  <a:pt x="96412" y="3161991"/>
                </a:cubicBezTo>
                <a:cubicBezTo>
                  <a:pt x="10193" y="2894234"/>
                  <a:pt x="330" y="2840157"/>
                  <a:pt x="8" y="2633384"/>
                </a:cubicBezTo>
                <a:cubicBezTo>
                  <a:pt x="-300" y="2435510"/>
                  <a:pt x="7340" y="2380496"/>
                  <a:pt x="58213" y="2214284"/>
                </a:cubicBezTo>
                <a:cubicBezTo>
                  <a:pt x="101072" y="2074256"/>
                  <a:pt x="185334" y="1894279"/>
                  <a:pt x="270692" y="1760447"/>
                </a:cubicBezTo>
                <a:cubicBezTo>
                  <a:pt x="307792" y="1702279"/>
                  <a:pt x="324424" y="1680508"/>
                  <a:pt x="339417" y="1676636"/>
                </a:cubicBezTo>
                <a:close/>
                <a:moveTo>
                  <a:pt x="3754737" y="7"/>
                </a:moveTo>
                <a:cubicBezTo>
                  <a:pt x="3872742" y="-181"/>
                  <a:pt x="4015443" y="3492"/>
                  <a:pt x="4204155" y="10991"/>
                </a:cubicBezTo>
                <a:cubicBezTo>
                  <a:pt x="4367399" y="17479"/>
                  <a:pt x="4473081" y="29436"/>
                  <a:pt x="4653648" y="61847"/>
                </a:cubicBezTo>
                <a:cubicBezTo>
                  <a:pt x="4706036" y="71251"/>
                  <a:pt x="4766043" y="81625"/>
                  <a:pt x="4786998" y="84901"/>
                </a:cubicBezTo>
                <a:cubicBezTo>
                  <a:pt x="4916080" y="105080"/>
                  <a:pt x="5521768" y="304784"/>
                  <a:pt x="5668977" y="375704"/>
                </a:cubicBezTo>
                <a:cubicBezTo>
                  <a:pt x="5915000" y="494226"/>
                  <a:pt x="6185065" y="701636"/>
                  <a:pt x="6351440" y="899834"/>
                </a:cubicBezTo>
                <a:cubicBezTo>
                  <a:pt x="6599970" y="1195901"/>
                  <a:pt x="6698052" y="1429354"/>
                  <a:pt x="6769120" y="1893976"/>
                </a:cubicBezTo>
                <a:cubicBezTo>
                  <a:pt x="6805530" y="2132011"/>
                  <a:pt x="6768885" y="2427488"/>
                  <a:pt x="6676677" y="2639358"/>
                </a:cubicBezTo>
                <a:cubicBezTo>
                  <a:pt x="6588009" y="2843096"/>
                  <a:pt x="6480300" y="3055773"/>
                  <a:pt x="6412782" y="3160434"/>
                </a:cubicBezTo>
                <a:cubicBezTo>
                  <a:pt x="6368350" y="3229310"/>
                  <a:pt x="6221293" y="3425890"/>
                  <a:pt x="6165769" y="3490634"/>
                </a:cubicBezTo>
                <a:cubicBezTo>
                  <a:pt x="5964533" y="3725285"/>
                  <a:pt x="5882095" y="3811770"/>
                  <a:pt x="5798917" y="3875497"/>
                </a:cubicBezTo>
                <a:cubicBezTo>
                  <a:pt x="5506991" y="4099153"/>
                  <a:pt x="5448921" y="4142121"/>
                  <a:pt x="5333098" y="4220168"/>
                </a:cubicBezTo>
                <a:cubicBezTo>
                  <a:pt x="5216860" y="4298494"/>
                  <a:pt x="5142500" y="4342869"/>
                  <a:pt x="4926698" y="4462690"/>
                </a:cubicBezTo>
                <a:cubicBezTo>
                  <a:pt x="4804751" y="4530400"/>
                  <a:pt x="4634103" y="4610840"/>
                  <a:pt x="4463148" y="4681198"/>
                </a:cubicBezTo>
                <a:cubicBezTo>
                  <a:pt x="4321656" y="4739431"/>
                  <a:pt x="4057548" y="4834533"/>
                  <a:pt x="3961498" y="4861836"/>
                </a:cubicBezTo>
                <a:cubicBezTo>
                  <a:pt x="3919588" y="4873750"/>
                  <a:pt x="3851008" y="4893894"/>
                  <a:pt x="3809098" y="4906602"/>
                </a:cubicBezTo>
                <a:cubicBezTo>
                  <a:pt x="3767188" y="4919309"/>
                  <a:pt x="3704323" y="4936140"/>
                  <a:pt x="3669398" y="4944004"/>
                </a:cubicBezTo>
                <a:cubicBezTo>
                  <a:pt x="3634473" y="4951868"/>
                  <a:pt x="3577323" y="4966366"/>
                  <a:pt x="3542398" y="4976221"/>
                </a:cubicBezTo>
                <a:cubicBezTo>
                  <a:pt x="3451349" y="5001914"/>
                  <a:pt x="3177807" y="5053063"/>
                  <a:pt x="2970898" y="5083086"/>
                </a:cubicBezTo>
                <a:cubicBezTo>
                  <a:pt x="2873108" y="5097275"/>
                  <a:pt x="2744228" y="5117670"/>
                  <a:pt x="2684498" y="5128407"/>
                </a:cubicBezTo>
                <a:cubicBezTo>
                  <a:pt x="2578199" y="5147517"/>
                  <a:pt x="2141366" y="5164719"/>
                  <a:pt x="1814222" y="5162680"/>
                </a:cubicBezTo>
                <a:cubicBezTo>
                  <a:pt x="1574340" y="5161184"/>
                  <a:pt x="1398403" y="5112836"/>
                  <a:pt x="1248007" y="5007082"/>
                </a:cubicBezTo>
                <a:cubicBezTo>
                  <a:pt x="1229422" y="4994014"/>
                  <a:pt x="1204272" y="4957286"/>
                  <a:pt x="1192120" y="4925464"/>
                </a:cubicBezTo>
                <a:cubicBezTo>
                  <a:pt x="1173045" y="4875517"/>
                  <a:pt x="1172116" y="4858261"/>
                  <a:pt x="1185327" y="4799228"/>
                </a:cubicBezTo>
                <a:cubicBezTo>
                  <a:pt x="1193744" y="4761618"/>
                  <a:pt x="1208892" y="4723991"/>
                  <a:pt x="1218989" y="4715610"/>
                </a:cubicBezTo>
                <a:cubicBezTo>
                  <a:pt x="1229086" y="4707230"/>
                  <a:pt x="1237348" y="4694892"/>
                  <a:pt x="1237348" y="4688191"/>
                </a:cubicBezTo>
                <a:cubicBezTo>
                  <a:pt x="1237348" y="4674728"/>
                  <a:pt x="1307797" y="4560231"/>
                  <a:pt x="1341019" y="4519701"/>
                </a:cubicBezTo>
                <a:cubicBezTo>
                  <a:pt x="1458410" y="4376487"/>
                  <a:pt x="1549424" y="4278412"/>
                  <a:pt x="1563324" y="4280151"/>
                </a:cubicBezTo>
                <a:cubicBezTo>
                  <a:pt x="1572632" y="4281315"/>
                  <a:pt x="1580248" y="4276756"/>
                  <a:pt x="1580248" y="4270019"/>
                </a:cubicBezTo>
                <a:cubicBezTo>
                  <a:pt x="1580248" y="4240480"/>
                  <a:pt x="1671187" y="4131476"/>
                  <a:pt x="2023164" y="3739117"/>
                </a:cubicBezTo>
                <a:cubicBezTo>
                  <a:pt x="2095636" y="3658332"/>
                  <a:pt x="2172808" y="3572231"/>
                  <a:pt x="2194659" y="3547784"/>
                </a:cubicBezTo>
                <a:cubicBezTo>
                  <a:pt x="2216509" y="3523337"/>
                  <a:pt x="2294199" y="3437612"/>
                  <a:pt x="2367304" y="3357284"/>
                </a:cubicBezTo>
                <a:cubicBezTo>
                  <a:pt x="2440408" y="3276956"/>
                  <a:pt x="2506110" y="3204653"/>
                  <a:pt x="2513309" y="3196609"/>
                </a:cubicBezTo>
                <a:cubicBezTo>
                  <a:pt x="2520508" y="3188565"/>
                  <a:pt x="2552115" y="3154093"/>
                  <a:pt x="2583548" y="3120004"/>
                </a:cubicBezTo>
                <a:cubicBezTo>
                  <a:pt x="2825184" y="2857947"/>
                  <a:pt x="2897985" y="2777722"/>
                  <a:pt x="2920269" y="2748951"/>
                </a:cubicBezTo>
                <a:cubicBezTo>
                  <a:pt x="2934332" y="2730792"/>
                  <a:pt x="2971497" y="2690217"/>
                  <a:pt x="3002855" y="2658784"/>
                </a:cubicBezTo>
                <a:cubicBezTo>
                  <a:pt x="3062950" y="2598549"/>
                  <a:pt x="3306758" y="2335981"/>
                  <a:pt x="3391098" y="2240669"/>
                </a:cubicBezTo>
                <a:cubicBezTo>
                  <a:pt x="3418433" y="2209778"/>
                  <a:pt x="3463658" y="2160683"/>
                  <a:pt x="3491598" y="2131569"/>
                </a:cubicBezTo>
                <a:cubicBezTo>
                  <a:pt x="3547254" y="2073572"/>
                  <a:pt x="3768555" y="1833913"/>
                  <a:pt x="3809098" y="1787729"/>
                </a:cubicBezTo>
                <a:cubicBezTo>
                  <a:pt x="3823068" y="1771815"/>
                  <a:pt x="3905936" y="1681375"/>
                  <a:pt x="3993248" y="1586749"/>
                </a:cubicBezTo>
                <a:lnTo>
                  <a:pt x="4151998" y="1414703"/>
                </a:lnTo>
                <a:lnTo>
                  <a:pt x="4700523" y="1420794"/>
                </a:lnTo>
                <a:cubicBezTo>
                  <a:pt x="5022089" y="1424364"/>
                  <a:pt x="5252102" y="1431824"/>
                  <a:pt x="5256428" y="1438824"/>
                </a:cubicBezTo>
                <a:cubicBezTo>
                  <a:pt x="5260487" y="1445391"/>
                  <a:pt x="5242410" y="1469679"/>
                  <a:pt x="5216258" y="1492799"/>
                </a:cubicBezTo>
                <a:cubicBezTo>
                  <a:pt x="5190105" y="1515918"/>
                  <a:pt x="5111409" y="1600556"/>
                  <a:pt x="5041376" y="1680884"/>
                </a:cubicBezTo>
                <a:cubicBezTo>
                  <a:pt x="4971344" y="1761212"/>
                  <a:pt x="4910844" y="1829792"/>
                  <a:pt x="4906933" y="1833284"/>
                </a:cubicBezTo>
                <a:cubicBezTo>
                  <a:pt x="4903021" y="1836776"/>
                  <a:pt x="4869205" y="1882257"/>
                  <a:pt x="4831788" y="1934351"/>
                </a:cubicBezTo>
                <a:cubicBezTo>
                  <a:pt x="4794370" y="1986446"/>
                  <a:pt x="4743267" y="2046245"/>
                  <a:pt x="4718226" y="2067238"/>
                </a:cubicBezTo>
                <a:cubicBezTo>
                  <a:pt x="4670037" y="2107638"/>
                  <a:pt x="4605862" y="2176848"/>
                  <a:pt x="4481826" y="2322184"/>
                </a:cubicBezTo>
                <a:cubicBezTo>
                  <a:pt x="4385718" y="2434795"/>
                  <a:pt x="4338049" y="2489065"/>
                  <a:pt x="4298048" y="2531410"/>
                </a:cubicBezTo>
                <a:cubicBezTo>
                  <a:pt x="4280586" y="2549895"/>
                  <a:pt x="4234865" y="2601123"/>
                  <a:pt x="4196448" y="2645250"/>
                </a:cubicBezTo>
                <a:cubicBezTo>
                  <a:pt x="4158031" y="2689376"/>
                  <a:pt x="4120860" y="2731904"/>
                  <a:pt x="4113848" y="2739757"/>
                </a:cubicBezTo>
                <a:cubicBezTo>
                  <a:pt x="4000734" y="2866421"/>
                  <a:pt x="3846994" y="3049086"/>
                  <a:pt x="3845180" y="3058973"/>
                </a:cubicBezTo>
                <a:cubicBezTo>
                  <a:pt x="3843885" y="3066034"/>
                  <a:pt x="3820949" y="3092459"/>
                  <a:pt x="3794211" y="3117696"/>
                </a:cubicBezTo>
                <a:cubicBezTo>
                  <a:pt x="3767474" y="3142932"/>
                  <a:pt x="3671650" y="3248597"/>
                  <a:pt x="3581270" y="3352507"/>
                </a:cubicBezTo>
                <a:cubicBezTo>
                  <a:pt x="3490889" y="3456417"/>
                  <a:pt x="3413503" y="3544292"/>
                  <a:pt x="3409300" y="3547784"/>
                </a:cubicBezTo>
                <a:cubicBezTo>
                  <a:pt x="3405097" y="3551276"/>
                  <a:pt x="3345440" y="3619856"/>
                  <a:pt x="3276727" y="3700184"/>
                </a:cubicBezTo>
                <a:cubicBezTo>
                  <a:pt x="3208015" y="3780512"/>
                  <a:pt x="3128230" y="3871952"/>
                  <a:pt x="3099428" y="3903384"/>
                </a:cubicBezTo>
                <a:cubicBezTo>
                  <a:pt x="3034018" y="3974767"/>
                  <a:pt x="2837548" y="4227243"/>
                  <a:pt x="2837548" y="4239917"/>
                </a:cubicBezTo>
                <a:cubicBezTo>
                  <a:pt x="2837548" y="4248885"/>
                  <a:pt x="2919051" y="4240116"/>
                  <a:pt x="3199498" y="4200975"/>
                </a:cubicBezTo>
                <a:cubicBezTo>
                  <a:pt x="3269348" y="4191226"/>
                  <a:pt x="3374877" y="4177291"/>
                  <a:pt x="3434007" y="4170007"/>
                </a:cubicBezTo>
                <a:cubicBezTo>
                  <a:pt x="3493137" y="4162724"/>
                  <a:pt x="3561717" y="4148002"/>
                  <a:pt x="3586407" y="4137293"/>
                </a:cubicBezTo>
                <a:cubicBezTo>
                  <a:pt x="3611097" y="4126583"/>
                  <a:pt x="3659873" y="4110145"/>
                  <a:pt x="3694798" y="4100763"/>
                </a:cubicBezTo>
                <a:cubicBezTo>
                  <a:pt x="3801134" y="4072200"/>
                  <a:pt x="3979002" y="4030384"/>
                  <a:pt x="3994164" y="4030384"/>
                </a:cubicBezTo>
                <a:cubicBezTo>
                  <a:pt x="4002027" y="4030384"/>
                  <a:pt x="4023610" y="4019774"/>
                  <a:pt x="4042129" y="4006806"/>
                </a:cubicBezTo>
                <a:cubicBezTo>
                  <a:pt x="4060647" y="3993837"/>
                  <a:pt x="4147236" y="3955641"/>
                  <a:pt x="4234548" y="3921925"/>
                </a:cubicBezTo>
                <a:cubicBezTo>
                  <a:pt x="4593607" y="3783273"/>
                  <a:pt x="4809211" y="3670171"/>
                  <a:pt x="5002898" y="3518862"/>
                </a:cubicBezTo>
                <a:cubicBezTo>
                  <a:pt x="5009883" y="3513405"/>
                  <a:pt x="5067565" y="3476073"/>
                  <a:pt x="5131080" y="3435901"/>
                </a:cubicBezTo>
                <a:cubicBezTo>
                  <a:pt x="5194596" y="3395729"/>
                  <a:pt x="5293720" y="3323847"/>
                  <a:pt x="5351356" y="3276163"/>
                </a:cubicBezTo>
                <a:cubicBezTo>
                  <a:pt x="5483879" y="3166524"/>
                  <a:pt x="5734547" y="2895775"/>
                  <a:pt x="5811244" y="2779434"/>
                </a:cubicBezTo>
                <a:cubicBezTo>
                  <a:pt x="5843478" y="2730539"/>
                  <a:pt x="5890093" y="2660539"/>
                  <a:pt x="5914835" y="2623878"/>
                </a:cubicBezTo>
                <a:cubicBezTo>
                  <a:pt x="5960330" y="2556465"/>
                  <a:pt x="6004362" y="2425544"/>
                  <a:pt x="6046181" y="2233334"/>
                </a:cubicBezTo>
                <a:cubicBezTo>
                  <a:pt x="6062404" y="2158771"/>
                  <a:pt x="6068231" y="2074281"/>
                  <a:pt x="6068078" y="1915834"/>
                </a:cubicBezTo>
                <a:cubicBezTo>
                  <a:pt x="6067882" y="1712760"/>
                  <a:pt x="6065770" y="1693898"/>
                  <a:pt x="6032517" y="1598334"/>
                </a:cubicBezTo>
                <a:cubicBezTo>
                  <a:pt x="5940450" y="1333733"/>
                  <a:pt x="5761130" y="1121219"/>
                  <a:pt x="5462130" y="922362"/>
                </a:cubicBezTo>
                <a:cubicBezTo>
                  <a:pt x="5152083" y="716158"/>
                  <a:pt x="4843840" y="594748"/>
                  <a:pt x="4499926" y="543373"/>
                </a:cubicBezTo>
                <a:cubicBezTo>
                  <a:pt x="4437569" y="534058"/>
                  <a:pt x="4382320" y="523822"/>
                  <a:pt x="4377151" y="520628"/>
                </a:cubicBezTo>
                <a:cubicBezTo>
                  <a:pt x="4371981" y="517433"/>
                  <a:pt x="4256343" y="502126"/>
                  <a:pt x="4120175" y="486612"/>
                </a:cubicBezTo>
                <a:cubicBezTo>
                  <a:pt x="3890892" y="460488"/>
                  <a:pt x="3856645" y="459542"/>
                  <a:pt x="3656698" y="473803"/>
                </a:cubicBezTo>
                <a:cubicBezTo>
                  <a:pt x="3537953" y="482273"/>
                  <a:pt x="3362137" y="503222"/>
                  <a:pt x="3265996" y="520358"/>
                </a:cubicBezTo>
                <a:cubicBezTo>
                  <a:pt x="3169855" y="537493"/>
                  <a:pt x="3024122" y="563314"/>
                  <a:pt x="2942146" y="577737"/>
                </a:cubicBezTo>
                <a:cubicBezTo>
                  <a:pt x="2680417" y="623787"/>
                  <a:pt x="2668790" y="626819"/>
                  <a:pt x="2342248" y="734184"/>
                </a:cubicBezTo>
                <a:cubicBezTo>
                  <a:pt x="2061159" y="826604"/>
                  <a:pt x="1803457" y="932347"/>
                  <a:pt x="1633131" y="1025157"/>
                </a:cubicBezTo>
                <a:cubicBezTo>
                  <a:pt x="1560934" y="1064497"/>
                  <a:pt x="1495733" y="1096684"/>
                  <a:pt x="1488240" y="1096684"/>
                </a:cubicBezTo>
                <a:cubicBezTo>
                  <a:pt x="1480747" y="1096684"/>
                  <a:pt x="1431233" y="1074546"/>
                  <a:pt x="1378208" y="1047488"/>
                </a:cubicBezTo>
                <a:cubicBezTo>
                  <a:pt x="1259606" y="986968"/>
                  <a:pt x="1163705" y="954784"/>
                  <a:pt x="1127262" y="963271"/>
                </a:cubicBezTo>
                <a:cubicBezTo>
                  <a:pt x="1091558" y="971586"/>
                  <a:pt x="1059548" y="958978"/>
                  <a:pt x="1059548" y="936600"/>
                </a:cubicBezTo>
                <a:cubicBezTo>
                  <a:pt x="1059548" y="922884"/>
                  <a:pt x="1313201" y="741084"/>
                  <a:pt x="1332338" y="741084"/>
                </a:cubicBezTo>
                <a:cubicBezTo>
                  <a:pt x="1334754" y="741084"/>
                  <a:pt x="1364376" y="718103"/>
                  <a:pt x="1398165" y="690015"/>
                </a:cubicBezTo>
                <a:cubicBezTo>
                  <a:pt x="1471005" y="629464"/>
                  <a:pt x="1876028" y="424271"/>
                  <a:pt x="2075548" y="346838"/>
                </a:cubicBezTo>
                <a:cubicBezTo>
                  <a:pt x="2202695" y="297493"/>
                  <a:pt x="2350783" y="243392"/>
                  <a:pt x="2386698" y="233165"/>
                </a:cubicBezTo>
                <a:cubicBezTo>
                  <a:pt x="2407653" y="227199"/>
                  <a:pt x="2447658" y="215897"/>
                  <a:pt x="2475598" y="208052"/>
                </a:cubicBezTo>
                <a:cubicBezTo>
                  <a:pt x="2503538" y="200206"/>
                  <a:pt x="2537828" y="188767"/>
                  <a:pt x="2551798" y="182631"/>
                </a:cubicBezTo>
                <a:cubicBezTo>
                  <a:pt x="2605227" y="159167"/>
                  <a:pt x="3026120" y="65020"/>
                  <a:pt x="3186798" y="40593"/>
                </a:cubicBezTo>
                <a:cubicBezTo>
                  <a:pt x="3228708" y="34221"/>
                  <a:pt x="3348723" y="21437"/>
                  <a:pt x="3453498" y="12184"/>
                </a:cubicBezTo>
                <a:cubicBezTo>
                  <a:pt x="3543424" y="4242"/>
                  <a:pt x="3636732" y="194"/>
                  <a:pt x="375473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CBF95C50-000D-4D7E-9EDD-EAE204AA5843}"/>
              </a:ext>
            </a:extLst>
          </p:cNvPr>
          <p:cNvSpPr/>
          <p:nvPr userDrawn="1"/>
        </p:nvSpPr>
        <p:spPr>
          <a:xfrm>
            <a:off x="10286380" y="6481499"/>
            <a:ext cx="103937" cy="38020"/>
          </a:xfrm>
          <a:custGeom>
            <a:avLst/>
            <a:gdLst/>
            <a:ahLst/>
            <a:cxnLst/>
            <a:rect l="0" t="0" r="0" b="0"/>
            <a:pathLst>
              <a:path w="3582312" h="1310397">
                <a:moveTo>
                  <a:pt x="29855" y="5319"/>
                </a:moveTo>
                <a:cubicBezTo>
                  <a:pt x="8900" y="10781"/>
                  <a:pt x="0" y="144214"/>
                  <a:pt x="14395" y="237094"/>
                </a:cubicBezTo>
                <a:cubicBezTo>
                  <a:pt x="41882" y="414442"/>
                  <a:pt x="185104" y="614437"/>
                  <a:pt x="374899" y="740503"/>
                </a:cubicBezTo>
                <a:cubicBezTo>
                  <a:pt x="468032" y="802363"/>
                  <a:pt x="638400" y="885490"/>
                  <a:pt x="796186" y="946060"/>
                </a:cubicBezTo>
                <a:cubicBezTo>
                  <a:pt x="1026656" y="1034531"/>
                  <a:pt x="1428615" y="1153440"/>
                  <a:pt x="1535481" y="1164761"/>
                </a:cubicBezTo>
                <a:cubicBezTo>
                  <a:pt x="1568924" y="1168304"/>
                  <a:pt x="1662547" y="1185264"/>
                  <a:pt x="1743534" y="1202449"/>
                </a:cubicBezTo>
                <a:cubicBezTo>
                  <a:pt x="1824521" y="1219635"/>
                  <a:pt x="1953108" y="1239304"/>
                  <a:pt x="2029284" y="1246158"/>
                </a:cubicBezTo>
                <a:cubicBezTo>
                  <a:pt x="2354350" y="1275407"/>
                  <a:pt x="2499611" y="1285979"/>
                  <a:pt x="2739286" y="1297833"/>
                </a:cubicBezTo>
                <a:lnTo>
                  <a:pt x="2993286" y="1310396"/>
                </a:lnTo>
                <a:lnTo>
                  <a:pt x="3281586" y="1021395"/>
                </a:lnTo>
                <a:cubicBezTo>
                  <a:pt x="3440151" y="862444"/>
                  <a:pt x="3573025" y="725250"/>
                  <a:pt x="3576861" y="716519"/>
                </a:cubicBezTo>
                <a:cubicBezTo>
                  <a:pt x="3582311" y="704117"/>
                  <a:pt x="3503969" y="699067"/>
                  <a:pt x="3218711" y="693437"/>
                </a:cubicBezTo>
                <a:cubicBezTo>
                  <a:pt x="3017892" y="689473"/>
                  <a:pt x="2836441" y="684319"/>
                  <a:pt x="2815486" y="681984"/>
                </a:cubicBezTo>
                <a:cubicBezTo>
                  <a:pt x="2794531" y="679648"/>
                  <a:pt x="2703091" y="674196"/>
                  <a:pt x="2612286" y="669868"/>
                </a:cubicBezTo>
                <a:cubicBezTo>
                  <a:pt x="1611176" y="622147"/>
                  <a:pt x="707600" y="398662"/>
                  <a:pt x="143663" y="59294"/>
                </a:cubicBezTo>
                <a:cubicBezTo>
                  <a:pt x="132056" y="52309"/>
                  <a:pt x="107508" y="36593"/>
                  <a:pt x="89112" y="24369"/>
                </a:cubicBezTo>
                <a:cubicBezTo>
                  <a:pt x="54481" y="1358"/>
                  <a:pt x="50259" y="0"/>
                  <a:pt x="29855" y="5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9FA0331-0C6B-4EA2-B9D8-678C733F6574}"/>
              </a:ext>
            </a:extLst>
          </p:cNvPr>
          <p:cNvSpPr/>
          <p:nvPr userDrawn="1"/>
        </p:nvSpPr>
        <p:spPr>
          <a:xfrm>
            <a:off x="10288055" y="6500353"/>
            <a:ext cx="81954" cy="39821"/>
          </a:xfrm>
          <a:custGeom>
            <a:avLst/>
            <a:gdLst/>
            <a:ahLst/>
            <a:cxnLst/>
            <a:rect l="0" t="0" r="0" b="0"/>
            <a:pathLst>
              <a:path w="2824627" h="1372491">
                <a:moveTo>
                  <a:pt x="60949" y="34925"/>
                </a:moveTo>
                <a:cubicBezTo>
                  <a:pt x="0" y="191407"/>
                  <a:pt x="63022" y="424046"/>
                  <a:pt x="208462" y="579453"/>
                </a:cubicBezTo>
                <a:cubicBezTo>
                  <a:pt x="350888" y="731640"/>
                  <a:pt x="577290" y="871490"/>
                  <a:pt x="913515" y="1014971"/>
                </a:cubicBezTo>
                <a:cubicBezTo>
                  <a:pt x="1212069" y="1142376"/>
                  <a:pt x="1686135" y="1263541"/>
                  <a:pt x="2257658" y="1358517"/>
                </a:cubicBezTo>
                <a:lnTo>
                  <a:pt x="2341741" y="1372490"/>
                </a:lnTo>
                <a:lnTo>
                  <a:pt x="2403708" y="1286363"/>
                </a:lnTo>
                <a:cubicBezTo>
                  <a:pt x="2437790" y="1238993"/>
                  <a:pt x="2483581" y="1180214"/>
                  <a:pt x="2505466" y="1155743"/>
                </a:cubicBezTo>
                <a:cubicBezTo>
                  <a:pt x="2536030" y="1121566"/>
                  <a:pt x="2784555" y="840421"/>
                  <a:pt x="2820960" y="798837"/>
                </a:cubicBezTo>
                <a:cubicBezTo>
                  <a:pt x="2824626" y="794650"/>
                  <a:pt x="2686179" y="784788"/>
                  <a:pt x="2513300" y="776922"/>
                </a:cubicBezTo>
                <a:cubicBezTo>
                  <a:pt x="2056693" y="756145"/>
                  <a:pt x="1854310" y="740505"/>
                  <a:pt x="1747438" y="717737"/>
                </a:cubicBezTo>
                <a:cubicBezTo>
                  <a:pt x="1695428" y="706657"/>
                  <a:pt x="1592867" y="686191"/>
                  <a:pt x="1519525" y="672259"/>
                </a:cubicBezTo>
                <a:cubicBezTo>
                  <a:pt x="1288738" y="628415"/>
                  <a:pt x="1120401" y="585457"/>
                  <a:pt x="1003720" y="540629"/>
                </a:cubicBezTo>
                <a:cubicBezTo>
                  <a:pt x="588036" y="380926"/>
                  <a:pt x="354113" y="251333"/>
                  <a:pt x="172820" y="80311"/>
                </a:cubicBezTo>
                <a:cubicBezTo>
                  <a:pt x="125996" y="36140"/>
                  <a:pt x="84731" y="0"/>
                  <a:pt x="81119" y="0"/>
                </a:cubicBezTo>
                <a:cubicBezTo>
                  <a:pt x="77507" y="0"/>
                  <a:pt x="68430" y="15716"/>
                  <a:pt x="60949" y="34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E8FE73C5-E023-4EC5-8177-FB18117EB8ED}"/>
              </a:ext>
            </a:extLst>
          </p:cNvPr>
          <p:cNvSpPr/>
          <p:nvPr userDrawn="1"/>
        </p:nvSpPr>
        <p:spPr>
          <a:xfrm>
            <a:off x="10293667" y="6520620"/>
            <a:ext cx="58741" cy="36076"/>
          </a:xfrm>
          <a:custGeom>
            <a:avLst/>
            <a:gdLst/>
            <a:ahLst/>
            <a:cxnLst/>
            <a:rect l="0" t="0" r="0" b="0"/>
            <a:pathLst>
              <a:path w="2024581" h="1243420">
                <a:moveTo>
                  <a:pt x="11712" y="75492"/>
                </a:moveTo>
                <a:cubicBezTo>
                  <a:pt x="0" y="176400"/>
                  <a:pt x="3068" y="210626"/>
                  <a:pt x="30558" y="285750"/>
                </a:cubicBezTo>
                <a:cubicBezTo>
                  <a:pt x="95469" y="463138"/>
                  <a:pt x="262474" y="669025"/>
                  <a:pt x="437080" y="786919"/>
                </a:cubicBezTo>
                <a:cubicBezTo>
                  <a:pt x="680653" y="951380"/>
                  <a:pt x="1057538" y="1105276"/>
                  <a:pt x="1427680" y="1191419"/>
                </a:cubicBezTo>
                <a:cubicBezTo>
                  <a:pt x="1487052" y="1205237"/>
                  <a:pt x="1557118" y="1222724"/>
                  <a:pt x="1583382" y="1230279"/>
                </a:cubicBezTo>
                <a:cubicBezTo>
                  <a:pt x="1629058" y="1243419"/>
                  <a:pt x="1632486" y="1242234"/>
                  <a:pt x="1662258" y="1203033"/>
                </a:cubicBezTo>
                <a:cubicBezTo>
                  <a:pt x="1679377" y="1180492"/>
                  <a:pt x="1767902" y="1082588"/>
                  <a:pt x="1858982" y="985467"/>
                </a:cubicBezTo>
                <a:cubicBezTo>
                  <a:pt x="1950061" y="888347"/>
                  <a:pt x="2024580" y="803871"/>
                  <a:pt x="2024580" y="797744"/>
                </a:cubicBezTo>
                <a:cubicBezTo>
                  <a:pt x="2024580" y="776602"/>
                  <a:pt x="1979565" y="764975"/>
                  <a:pt x="1815030" y="743619"/>
                </a:cubicBezTo>
                <a:cubicBezTo>
                  <a:pt x="1299818" y="676743"/>
                  <a:pt x="940342" y="579252"/>
                  <a:pt x="593463" y="412326"/>
                </a:cubicBezTo>
                <a:cubicBezTo>
                  <a:pt x="439123" y="338054"/>
                  <a:pt x="290142" y="233237"/>
                  <a:pt x="156434" y="104850"/>
                </a:cubicBezTo>
                <a:cubicBezTo>
                  <a:pt x="96377" y="47182"/>
                  <a:pt x="41217" y="0"/>
                  <a:pt x="33856" y="0"/>
                </a:cubicBezTo>
                <a:cubicBezTo>
                  <a:pt x="26496" y="0"/>
                  <a:pt x="16531" y="33971"/>
                  <a:pt x="11712" y="75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EE2365E-C54B-452C-B376-6462CAC63F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0447" y="2471566"/>
            <a:ext cx="7141249" cy="717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spc="0">
                <a:solidFill>
                  <a:srgbClr val="336ED2"/>
                </a:solidFill>
                <a:latin typeface="+mj-ea"/>
                <a:ea typeface="+mj-ea"/>
                <a:sym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添加章节标题</a:t>
            </a:r>
          </a:p>
        </p:txBody>
      </p:sp>
    </p:spTree>
    <p:extLst>
      <p:ext uri="{BB962C8B-B14F-4D97-AF65-F5344CB8AC3E}">
        <p14:creationId xmlns:p14="http://schemas.microsoft.com/office/powerpoint/2010/main" val="3084410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导页_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87517FB-DC48-44A6-8562-610848D298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55057B8-79FA-4912-917B-0045BA98B10F}"/>
              </a:ext>
            </a:extLst>
          </p:cNvPr>
          <p:cNvSpPr/>
          <p:nvPr userDrawn="1"/>
        </p:nvSpPr>
        <p:spPr>
          <a:xfrm>
            <a:off x="373378" y="6440951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539D0E52-14B4-42E2-9478-7C95B8978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9338" y="6352618"/>
            <a:ext cx="1453300" cy="246291"/>
          </a:xfrm>
          <a:prstGeom prst="rect">
            <a:avLst/>
          </a:prstGeom>
        </p:spPr>
      </p:pic>
      <p:sp>
        <p:nvSpPr>
          <p:cNvPr id="6" name="PA-任意多边形 46">
            <a:extLst>
              <a:ext uri="{FF2B5EF4-FFF2-40B4-BE49-F238E27FC236}">
                <a16:creationId xmlns:a16="http://schemas.microsoft.com/office/drawing/2014/main" id="{0239F59B-DF4D-4339-ABD4-B58E2468E45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0724075" y="6627517"/>
            <a:ext cx="1235722" cy="54951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DD470005-B9DA-4432-9F2F-9C6400DF049F}"/>
              </a:ext>
            </a:extLst>
          </p:cNvPr>
          <p:cNvSpPr/>
          <p:nvPr userDrawn="1"/>
        </p:nvSpPr>
        <p:spPr>
          <a:xfrm>
            <a:off x="10221294" y="6382048"/>
            <a:ext cx="313636" cy="313636"/>
          </a:xfrm>
          <a:prstGeom prst="donut">
            <a:avLst>
              <a:gd name="adj" fmla="val 12736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AEFA83A3-4B1D-4407-BA41-7545D96B83A6}"/>
              </a:ext>
            </a:extLst>
          </p:cNvPr>
          <p:cNvSpPr/>
          <p:nvPr userDrawn="1"/>
        </p:nvSpPr>
        <p:spPr>
          <a:xfrm>
            <a:off x="10216667" y="6377421"/>
            <a:ext cx="322890" cy="322890"/>
          </a:xfrm>
          <a:prstGeom prst="donut">
            <a:avLst>
              <a:gd name="adj" fmla="val 1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9FB758F-2D45-4BDA-B7E2-88DBF71A414F}"/>
              </a:ext>
            </a:extLst>
          </p:cNvPr>
          <p:cNvSpPr/>
          <p:nvPr userDrawn="1"/>
        </p:nvSpPr>
        <p:spPr>
          <a:xfrm>
            <a:off x="10257325" y="6613205"/>
            <a:ext cx="235538" cy="74844"/>
          </a:xfrm>
          <a:custGeom>
            <a:avLst/>
            <a:gdLst>
              <a:gd name="connsiteX0" fmla="*/ 3876060 w 9552493"/>
              <a:gd name="connsiteY0" fmla="*/ 2343674 h 3035383"/>
              <a:gd name="connsiteX1" fmla="*/ 3876060 w 9552493"/>
              <a:gd name="connsiteY1" fmla="*/ 2398707 h 3035383"/>
              <a:gd name="connsiteX2" fmla="*/ 3905693 w 9552493"/>
              <a:gd name="connsiteY2" fmla="*/ 2398707 h 3035383"/>
              <a:gd name="connsiteX3" fmla="*/ 3931093 w 9552493"/>
              <a:gd name="connsiteY3" fmla="*/ 2356374 h 3035383"/>
              <a:gd name="connsiteX4" fmla="*/ 3876060 w 9552493"/>
              <a:gd name="connsiteY4" fmla="*/ 2343674 h 3035383"/>
              <a:gd name="connsiteX5" fmla="*/ 4181919 w 9552493"/>
              <a:gd name="connsiteY5" fmla="*/ 2288924 h 3035383"/>
              <a:gd name="connsiteX6" fmla="*/ 4165597 w 9552493"/>
              <a:gd name="connsiteY6" fmla="*/ 2320479 h 3035383"/>
              <a:gd name="connsiteX7" fmla="*/ 4206248 w 9552493"/>
              <a:gd name="connsiteY7" fmla="*/ 2331814 h 3035383"/>
              <a:gd name="connsiteX8" fmla="*/ 4208588 w 9552493"/>
              <a:gd name="connsiteY8" fmla="*/ 2300258 h 3035383"/>
              <a:gd name="connsiteX9" fmla="*/ 4181919 w 9552493"/>
              <a:gd name="connsiteY9" fmla="*/ 2288924 h 3035383"/>
              <a:gd name="connsiteX10" fmla="*/ 3969603 w 9552493"/>
              <a:gd name="connsiteY10" fmla="*/ 2180779 h 3035383"/>
              <a:gd name="connsiteX11" fmla="*/ 3943043 w 9552493"/>
              <a:gd name="connsiteY11" fmla="*/ 2207136 h 3035383"/>
              <a:gd name="connsiteX12" fmla="*/ 3968199 w 9552493"/>
              <a:gd name="connsiteY12" fmla="*/ 2239897 h 3035383"/>
              <a:gd name="connsiteX13" fmla="*/ 3969603 w 9552493"/>
              <a:gd name="connsiteY13" fmla="*/ 2180779 h 3035383"/>
              <a:gd name="connsiteX14" fmla="*/ 5996753 w 9552493"/>
              <a:gd name="connsiteY14" fmla="*/ 2117898 h 3035383"/>
              <a:gd name="connsiteX15" fmla="*/ 6029957 w 9552493"/>
              <a:gd name="connsiteY15" fmla="*/ 2132519 h 3035383"/>
              <a:gd name="connsiteX16" fmla="*/ 5974561 w 9552493"/>
              <a:gd name="connsiteY16" fmla="*/ 2302868 h 3035383"/>
              <a:gd name="connsiteX17" fmla="*/ 5901536 w 9552493"/>
              <a:gd name="connsiteY17" fmla="*/ 2424416 h 3035383"/>
              <a:gd name="connsiteX18" fmla="*/ 5899147 w 9552493"/>
              <a:gd name="connsiteY18" fmla="*/ 2465509 h 3035383"/>
              <a:gd name="connsiteX19" fmla="*/ 5968997 w 9552493"/>
              <a:gd name="connsiteY19" fmla="*/ 2462244 h 3035383"/>
              <a:gd name="connsiteX20" fmla="*/ 6103648 w 9552493"/>
              <a:gd name="connsiteY20" fmla="*/ 2446481 h 3035383"/>
              <a:gd name="connsiteX21" fmla="*/ 6247299 w 9552493"/>
              <a:gd name="connsiteY21" fmla="*/ 2477906 h 3035383"/>
              <a:gd name="connsiteX22" fmla="*/ 6281702 w 9552493"/>
              <a:gd name="connsiteY22" fmla="*/ 2498279 h 3035383"/>
              <a:gd name="connsiteX23" fmla="*/ 6280796 w 9552493"/>
              <a:gd name="connsiteY23" fmla="*/ 2598624 h 3035383"/>
              <a:gd name="connsiteX24" fmla="*/ 6216854 w 9552493"/>
              <a:gd name="connsiteY24" fmla="*/ 2674194 h 3035383"/>
              <a:gd name="connsiteX25" fmla="*/ 6073330 w 9552493"/>
              <a:gd name="connsiteY25" fmla="*/ 2707713 h 3035383"/>
              <a:gd name="connsiteX26" fmla="*/ 5568947 w 9552493"/>
              <a:gd name="connsiteY26" fmla="*/ 2812484 h 3035383"/>
              <a:gd name="connsiteX27" fmla="*/ 5390463 w 9552493"/>
              <a:gd name="connsiteY27" fmla="*/ 2929611 h 3035383"/>
              <a:gd name="connsiteX28" fmla="*/ 5196977 w 9552493"/>
              <a:gd name="connsiteY28" fmla="*/ 2936855 h 3035383"/>
              <a:gd name="connsiteX29" fmla="*/ 5130797 w 9552493"/>
              <a:gd name="connsiteY29" fmla="*/ 2835056 h 3035383"/>
              <a:gd name="connsiteX30" fmla="*/ 5193072 w 9552493"/>
              <a:gd name="connsiteY30" fmla="*/ 2726879 h 3035383"/>
              <a:gd name="connsiteX31" fmla="*/ 5262188 w 9552493"/>
              <a:gd name="connsiteY31" fmla="*/ 2707829 h 3035383"/>
              <a:gd name="connsiteX32" fmla="*/ 5330414 w 9552493"/>
              <a:gd name="connsiteY32" fmla="*/ 2682348 h 3035383"/>
              <a:gd name="connsiteX33" fmla="*/ 5602735 w 9552493"/>
              <a:gd name="connsiteY33" fmla="*/ 2547665 h 3035383"/>
              <a:gd name="connsiteX34" fmla="*/ 5565099 w 9552493"/>
              <a:gd name="connsiteY34" fmla="*/ 2424416 h 3035383"/>
              <a:gd name="connsiteX35" fmla="*/ 5551355 w 9552493"/>
              <a:gd name="connsiteY35" fmla="*/ 2278117 h 3035383"/>
              <a:gd name="connsiteX36" fmla="*/ 5821284 w 9552493"/>
              <a:gd name="connsiteY36" fmla="*/ 2160641 h 3035383"/>
              <a:gd name="connsiteX37" fmla="*/ 5966275 w 9552493"/>
              <a:gd name="connsiteY37" fmla="*/ 2124234 h 3035383"/>
              <a:gd name="connsiteX38" fmla="*/ 5996753 w 9552493"/>
              <a:gd name="connsiteY38" fmla="*/ 2117898 h 3035383"/>
              <a:gd name="connsiteX39" fmla="*/ 3681704 w 9552493"/>
              <a:gd name="connsiteY39" fmla="*/ 1899897 h 3035383"/>
              <a:gd name="connsiteX40" fmla="*/ 3751477 w 9552493"/>
              <a:gd name="connsiteY40" fmla="*/ 1962174 h 3035383"/>
              <a:gd name="connsiteX41" fmla="*/ 3695059 w 9552493"/>
              <a:gd name="connsiteY41" fmla="*/ 2104579 h 3035383"/>
              <a:gd name="connsiteX42" fmla="*/ 3616411 w 9552493"/>
              <a:gd name="connsiteY42" fmla="*/ 2250629 h 3035383"/>
              <a:gd name="connsiteX43" fmla="*/ 3539740 w 9552493"/>
              <a:gd name="connsiteY43" fmla="*/ 2431062 h 3035383"/>
              <a:gd name="connsiteX44" fmla="*/ 3492497 w 9552493"/>
              <a:gd name="connsiteY44" fmla="*/ 2524343 h 3035383"/>
              <a:gd name="connsiteX45" fmla="*/ 3548733 w 9552493"/>
              <a:gd name="connsiteY45" fmla="*/ 2505836 h 3035383"/>
              <a:gd name="connsiteX46" fmla="*/ 3624933 w 9552493"/>
              <a:gd name="connsiteY46" fmla="*/ 2472879 h 3035383"/>
              <a:gd name="connsiteX47" fmla="*/ 3644897 w 9552493"/>
              <a:gd name="connsiteY47" fmla="*/ 2446376 h 3035383"/>
              <a:gd name="connsiteX48" fmla="*/ 3682997 w 9552493"/>
              <a:gd name="connsiteY48" fmla="*/ 2405491 h 3035383"/>
              <a:gd name="connsiteX49" fmla="*/ 3721097 w 9552493"/>
              <a:gd name="connsiteY49" fmla="*/ 2306068 h 3035383"/>
              <a:gd name="connsiteX50" fmla="*/ 3763444 w 9552493"/>
              <a:gd name="connsiteY50" fmla="*/ 2141148 h 3035383"/>
              <a:gd name="connsiteX51" fmla="*/ 3906581 w 9552493"/>
              <a:gd name="connsiteY51" fmla="*/ 2018887 h 3035383"/>
              <a:gd name="connsiteX52" fmla="*/ 4112764 w 9552493"/>
              <a:gd name="connsiteY52" fmla="*/ 2017915 h 3035383"/>
              <a:gd name="connsiteX53" fmla="*/ 4287504 w 9552493"/>
              <a:gd name="connsiteY53" fmla="*/ 2023127 h 3035383"/>
              <a:gd name="connsiteX54" fmla="*/ 4237076 w 9552493"/>
              <a:gd name="connsiteY54" fmla="*/ 2134794 h 3035383"/>
              <a:gd name="connsiteX55" fmla="*/ 4207494 w 9552493"/>
              <a:gd name="connsiteY55" fmla="*/ 2182652 h 3035383"/>
              <a:gd name="connsiteX56" fmla="*/ 4311594 w 9552493"/>
              <a:gd name="connsiteY56" fmla="*/ 2120771 h 3035383"/>
              <a:gd name="connsiteX57" fmla="*/ 4337000 w 9552493"/>
              <a:gd name="connsiteY57" fmla="*/ 2057401 h 3035383"/>
              <a:gd name="connsiteX58" fmla="*/ 4423623 w 9552493"/>
              <a:gd name="connsiteY58" fmla="*/ 2029131 h 3035383"/>
              <a:gd name="connsiteX59" fmla="*/ 4521197 w 9552493"/>
              <a:gd name="connsiteY59" fmla="*/ 2134295 h 3035383"/>
              <a:gd name="connsiteX60" fmla="*/ 4494222 w 9552493"/>
              <a:gd name="connsiteY60" fmla="*/ 2203082 h 3035383"/>
              <a:gd name="connsiteX61" fmla="*/ 4433897 w 9552493"/>
              <a:gd name="connsiteY61" fmla="*/ 2262785 h 3035383"/>
              <a:gd name="connsiteX62" fmla="*/ 4312517 w 9552493"/>
              <a:gd name="connsiteY62" fmla="*/ 2403029 h 3035383"/>
              <a:gd name="connsiteX63" fmla="*/ 4156058 w 9552493"/>
              <a:gd name="connsiteY63" fmla="*/ 2549793 h 3035383"/>
              <a:gd name="connsiteX64" fmla="*/ 4051297 w 9552493"/>
              <a:gd name="connsiteY64" fmla="*/ 2587626 h 3035383"/>
              <a:gd name="connsiteX65" fmla="*/ 4079872 w 9552493"/>
              <a:gd name="connsiteY65" fmla="*/ 2593609 h 3035383"/>
              <a:gd name="connsiteX66" fmla="*/ 4137308 w 9552493"/>
              <a:gd name="connsiteY66" fmla="*/ 2633238 h 3035383"/>
              <a:gd name="connsiteX67" fmla="*/ 4077017 w 9552493"/>
              <a:gd name="connsiteY67" fmla="*/ 2719288 h 3035383"/>
              <a:gd name="connsiteX68" fmla="*/ 3975097 w 9552493"/>
              <a:gd name="connsiteY68" fmla="*/ 2784936 h 3035383"/>
              <a:gd name="connsiteX69" fmla="*/ 4035771 w 9552493"/>
              <a:gd name="connsiteY69" fmla="*/ 2803079 h 3035383"/>
              <a:gd name="connsiteX70" fmla="*/ 4186473 w 9552493"/>
              <a:gd name="connsiteY70" fmla="*/ 2878364 h 3035383"/>
              <a:gd name="connsiteX71" fmla="*/ 4197732 w 9552493"/>
              <a:gd name="connsiteY71" fmla="*/ 3005917 h 3035383"/>
              <a:gd name="connsiteX72" fmla="*/ 4166367 w 9552493"/>
              <a:gd name="connsiteY72" fmla="*/ 3035383 h 3035383"/>
              <a:gd name="connsiteX73" fmla="*/ 4080257 w 9552493"/>
              <a:gd name="connsiteY73" fmla="*/ 3007414 h 3035383"/>
              <a:gd name="connsiteX74" fmla="*/ 3676647 w 9552493"/>
              <a:gd name="connsiteY74" fmla="*/ 2947407 h 3035383"/>
              <a:gd name="connsiteX75" fmla="*/ 3509799 w 9552493"/>
              <a:gd name="connsiteY75" fmla="*/ 2945513 h 3035383"/>
              <a:gd name="connsiteX76" fmla="*/ 3467097 w 9552493"/>
              <a:gd name="connsiteY76" fmla="*/ 2826928 h 3035383"/>
              <a:gd name="connsiteX77" fmla="*/ 3498097 w 9552493"/>
              <a:gd name="connsiteY77" fmla="*/ 2803079 h 3035383"/>
              <a:gd name="connsiteX78" fmla="*/ 3536678 w 9552493"/>
              <a:gd name="connsiteY78" fmla="*/ 2790814 h 3035383"/>
              <a:gd name="connsiteX79" fmla="*/ 3645378 w 9552493"/>
              <a:gd name="connsiteY79" fmla="*/ 2786346 h 3035383"/>
              <a:gd name="connsiteX80" fmla="*/ 3746497 w 9552493"/>
              <a:gd name="connsiteY80" fmla="*/ 2778148 h 3035383"/>
              <a:gd name="connsiteX81" fmla="*/ 3703245 w 9552493"/>
              <a:gd name="connsiteY81" fmla="*/ 2770266 h 3035383"/>
              <a:gd name="connsiteX82" fmla="*/ 3632830 w 9552493"/>
              <a:gd name="connsiteY82" fmla="*/ 2743849 h 3035383"/>
              <a:gd name="connsiteX83" fmla="*/ 3603057 w 9552493"/>
              <a:gd name="connsiteY83" fmla="*/ 2676888 h 3035383"/>
              <a:gd name="connsiteX84" fmla="*/ 3704933 w 9552493"/>
              <a:gd name="connsiteY84" fmla="*/ 2637275 h 3035383"/>
              <a:gd name="connsiteX85" fmla="*/ 3807988 w 9552493"/>
              <a:gd name="connsiteY85" fmla="*/ 2618159 h 3035383"/>
              <a:gd name="connsiteX86" fmla="*/ 3827773 w 9552493"/>
              <a:gd name="connsiteY86" fmla="*/ 2584004 h 3035383"/>
              <a:gd name="connsiteX87" fmla="*/ 3784437 w 9552493"/>
              <a:gd name="connsiteY87" fmla="*/ 2561779 h 3035383"/>
              <a:gd name="connsiteX88" fmla="*/ 3687723 w 9552493"/>
              <a:gd name="connsiteY88" fmla="*/ 2527076 h 3035383"/>
              <a:gd name="connsiteX89" fmla="*/ 3642821 w 9552493"/>
              <a:gd name="connsiteY89" fmla="*/ 2515140 h 3035383"/>
              <a:gd name="connsiteX90" fmla="*/ 3487426 w 9552493"/>
              <a:gd name="connsiteY90" fmla="*/ 2691067 h 3035383"/>
              <a:gd name="connsiteX91" fmla="*/ 3416297 w 9552493"/>
              <a:gd name="connsiteY91" fmla="*/ 2780955 h 3035383"/>
              <a:gd name="connsiteX92" fmla="*/ 3308347 w 9552493"/>
              <a:gd name="connsiteY92" fmla="*/ 2839683 h 3035383"/>
              <a:gd name="connsiteX93" fmla="*/ 3235543 w 9552493"/>
              <a:gd name="connsiteY93" fmla="*/ 2879529 h 3035383"/>
              <a:gd name="connsiteX94" fmla="*/ 3152121 w 9552493"/>
              <a:gd name="connsiteY94" fmla="*/ 2736703 h 3035383"/>
              <a:gd name="connsiteX95" fmla="*/ 3256000 w 9552493"/>
              <a:gd name="connsiteY95" fmla="*/ 2590382 h 3035383"/>
              <a:gd name="connsiteX96" fmla="*/ 3293994 w 9552493"/>
              <a:gd name="connsiteY96" fmla="*/ 2561836 h 3035383"/>
              <a:gd name="connsiteX97" fmla="*/ 3266246 w 9552493"/>
              <a:gd name="connsiteY97" fmla="*/ 2494887 h 3035383"/>
              <a:gd name="connsiteX98" fmla="*/ 3277054 w 9552493"/>
              <a:gd name="connsiteY98" fmla="*/ 2332467 h 3035383"/>
              <a:gd name="connsiteX99" fmla="*/ 3411867 w 9552493"/>
              <a:gd name="connsiteY99" fmla="*/ 2230955 h 3035383"/>
              <a:gd name="connsiteX100" fmla="*/ 3476622 w 9552493"/>
              <a:gd name="connsiteY100" fmla="*/ 2112527 h 3035383"/>
              <a:gd name="connsiteX101" fmla="*/ 3441811 w 9552493"/>
              <a:gd name="connsiteY101" fmla="*/ 1983792 h 3035383"/>
              <a:gd name="connsiteX102" fmla="*/ 3598442 w 9552493"/>
              <a:gd name="connsiteY102" fmla="*/ 1926779 h 3035383"/>
              <a:gd name="connsiteX103" fmla="*/ 3663947 w 9552493"/>
              <a:gd name="connsiteY103" fmla="*/ 1914079 h 3035383"/>
              <a:gd name="connsiteX104" fmla="*/ 3681704 w 9552493"/>
              <a:gd name="connsiteY104" fmla="*/ 1899897 h 3035383"/>
              <a:gd name="connsiteX105" fmla="*/ 2193737 w 9552493"/>
              <a:gd name="connsiteY105" fmla="*/ 1742762 h 3035383"/>
              <a:gd name="connsiteX106" fmla="*/ 2571703 w 9552493"/>
              <a:gd name="connsiteY106" fmla="*/ 1825141 h 3035383"/>
              <a:gd name="connsiteX107" fmla="*/ 2590798 w 9552493"/>
              <a:gd name="connsiteY107" fmla="*/ 1875979 h 3035383"/>
              <a:gd name="connsiteX108" fmla="*/ 2495549 w 9552493"/>
              <a:gd name="connsiteY108" fmla="*/ 1933690 h 3035383"/>
              <a:gd name="connsiteX109" fmla="*/ 2358086 w 9552493"/>
              <a:gd name="connsiteY109" fmla="*/ 2039976 h 3035383"/>
              <a:gd name="connsiteX110" fmla="*/ 2355849 w 9552493"/>
              <a:gd name="connsiteY110" fmla="*/ 2153005 h 3035383"/>
              <a:gd name="connsiteX111" fmla="*/ 2380827 w 9552493"/>
              <a:gd name="connsiteY111" fmla="*/ 2190220 h 3035383"/>
              <a:gd name="connsiteX112" fmla="*/ 2358078 w 9552493"/>
              <a:gd name="connsiteY112" fmla="*/ 2232889 h 3035383"/>
              <a:gd name="connsiteX113" fmla="*/ 2160115 w 9552493"/>
              <a:gd name="connsiteY113" fmla="*/ 2258316 h 3035383"/>
              <a:gd name="connsiteX114" fmla="*/ 1923739 w 9552493"/>
              <a:gd name="connsiteY114" fmla="*/ 2180779 h 3035383"/>
              <a:gd name="connsiteX115" fmla="*/ 1838163 w 9552493"/>
              <a:gd name="connsiteY115" fmla="*/ 2129979 h 3035383"/>
              <a:gd name="connsiteX116" fmla="*/ 1647212 w 9552493"/>
              <a:gd name="connsiteY116" fmla="*/ 2122331 h 3035383"/>
              <a:gd name="connsiteX117" fmla="*/ 1501775 w 9552493"/>
              <a:gd name="connsiteY117" fmla="*/ 2172801 h 3035383"/>
              <a:gd name="connsiteX118" fmla="*/ 1451377 w 9552493"/>
              <a:gd name="connsiteY118" fmla="*/ 2131080 h 3035383"/>
              <a:gd name="connsiteX119" fmla="*/ 1470484 w 9552493"/>
              <a:gd name="connsiteY119" fmla="*/ 1977777 h 3035383"/>
              <a:gd name="connsiteX120" fmla="*/ 1658494 w 9552493"/>
              <a:gd name="connsiteY120" fmla="*/ 1920982 h 3035383"/>
              <a:gd name="connsiteX121" fmla="*/ 1829945 w 9552493"/>
              <a:gd name="connsiteY121" fmla="*/ 1882566 h 3035383"/>
              <a:gd name="connsiteX122" fmla="*/ 1966399 w 9552493"/>
              <a:gd name="connsiteY122" fmla="*/ 1852014 h 3035383"/>
              <a:gd name="connsiteX123" fmla="*/ 1980270 w 9552493"/>
              <a:gd name="connsiteY123" fmla="*/ 1893051 h 3035383"/>
              <a:gd name="connsiteX124" fmla="*/ 1963318 w 9552493"/>
              <a:gd name="connsiteY124" fmla="*/ 1952179 h 3035383"/>
              <a:gd name="connsiteX125" fmla="*/ 2078766 w 9552493"/>
              <a:gd name="connsiteY125" fmla="*/ 1957622 h 3035383"/>
              <a:gd name="connsiteX126" fmla="*/ 2114596 w 9552493"/>
              <a:gd name="connsiteY126" fmla="*/ 1872158 h 3035383"/>
              <a:gd name="connsiteX127" fmla="*/ 2139811 w 9552493"/>
              <a:gd name="connsiteY127" fmla="*/ 1783904 h 3035383"/>
              <a:gd name="connsiteX128" fmla="*/ 2193737 w 9552493"/>
              <a:gd name="connsiteY128" fmla="*/ 1742762 h 3035383"/>
              <a:gd name="connsiteX129" fmla="*/ 1818351 w 9552493"/>
              <a:gd name="connsiteY129" fmla="*/ 1527237 h 3035383"/>
              <a:gd name="connsiteX130" fmla="*/ 1892298 w 9552493"/>
              <a:gd name="connsiteY130" fmla="*/ 1629651 h 3035383"/>
              <a:gd name="connsiteX131" fmla="*/ 1918715 w 9552493"/>
              <a:gd name="connsiteY131" fmla="*/ 1709979 h 3035383"/>
              <a:gd name="connsiteX132" fmla="*/ 1888169 w 9552493"/>
              <a:gd name="connsiteY132" fmla="*/ 1822647 h 3035383"/>
              <a:gd name="connsiteX133" fmla="*/ 1748723 w 9552493"/>
              <a:gd name="connsiteY133" fmla="*/ 1819045 h 3035383"/>
              <a:gd name="connsiteX134" fmla="*/ 1688944 w 9552493"/>
              <a:gd name="connsiteY134" fmla="*/ 1693900 h 3035383"/>
              <a:gd name="connsiteX135" fmla="*/ 1770143 w 9552493"/>
              <a:gd name="connsiteY135" fmla="*/ 1545818 h 3035383"/>
              <a:gd name="connsiteX136" fmla="*/ 1818351 w 9552493"/>
              <a:gd name="connsiteY136" fmla="*/ 1527237 h 3035383"/>
              <a:gd name="connsiteX137" fmla="*/ 7227688 w 9552493"/>
              <a:gd name="connsiteY137" fmla="*/ 1342579 h 3035383"/>
              <a:gd name="connsiteX138" fmla="*/ 7317717 w 9552493"/>
              <a:gd name="connsiteY138" fmla="*/ 1442123 h 3035383"/>
              <a:gd name="connsiteX139" fmla="*/ 7348926 w 9552493"/>
              <a:gd name="connsiteY139" fmla="*/ 1526541 h 3035383"/>
              <a:gd name="connsiteX140" fmla="*/ 7378697 w 9552493"/>
              <a:gd name="connsiteY140" fmla="*/ 1630718 h 3035383"/>
              <a:gd name="connsiteX141" fmla="*/ 7418681 w 9552493"/>
              <a:gd name="connsiteY141" fmla="*/ 1748979 h 3035383"/>
              <a:gd name="connsiteX142" fmla="*/ 7470618 w 9552493"/>
              <a:gd name="connsiteY142" fmla="*/ 1689927 h 3035383"/>
              <a:gd name="connsiteX143" fmla="*/ 7628631 w 9552493"/>
              <a:gd name="connsiteY143" fmla="*/ 1588140 h 3035383"/>
              <a:gd name="connsiteX144" fmla="*/ 7702143 w 9552493"/>
              <a:gd name="connsiteY144" fmla="*/ 1657410 h 3035383"/>
              <a:gd name="connsiteX145" fmla="*/ 7564549 w 9552493"/>
              <a:gd name="connsiteY145" fmla="*/ 1873517 h 3035383"/>
              <a:gd name="connsiteX146" fmla="*/ 7505783 w 9552493"/>
              <a:gd name="connsiteY146" fmla="*/ 1977632 h 3035383"/>
              <a:gd name="connsiteX147" fmla="*/ 7640707 w 9552493"/>
              <a:gd name="connsiteY147" fmla="*/ 2009954 h 3035383"/>
              <a:gd name="connsiteX148" fmla="*/ 7806124 w 9552493"/>
              <a:gd name="connsiteY148" fmla="*/ 2011106 h 3035383"/>
              <a:gd name="connsiteX149" fmla="*/ 8179228 w 9552493"/>
              <a:gd name="connsiteY149" fmla="*/ 1901379 h 3035383"/>
              <a:gd name="connsiteX150" fmla="*/ 8193967 w 9552493"/>
              <a:gd name="connsiteY150" fmla="*/ 1957003 h 3035383"/>
              <a:gd name="connsiteX151" fmla="*/ 8148178 w 9552493"/>
              <a:gd name="connsiteY151" fmla="*/ 2033606 h 3035383"/>
              <a:gd name="connsiteX152" fmla="*/ 8040933 w 9552493"/>
              <a:gd name="connsiteY152" fmla="*/ 2140268 h 3035383"/>
              <a:gd name="connsiteX153" fmla="*/ 7876108 w 9552493"/>
              <a:gd name="connsiteY153" fmla="*/ 2237340 h 3035383"/>
              <a:gd name="connsiteX154" fmla="*/ 7768793 w 9552493"/>
              <a:gd name="connsiteY154" fmla="*/ 2283856 h 3035383"/>
              <a:gd name="connsiteX155" fmla="*/ 7695212 w 9552493"/>
              <a:gd name="connsiteY155" fmla="*/ 2269679 h 3035383"/>
              <a:gd name="connsiteX156" fmla="*/ 7621107 w 9552493"/>
              <a:gd name="connsiteY156" fmla="*/ 2251967 h 3035383"/>
              <a:gd name="connsiteX157" fmla="*/ 7561130 w 9552493"/>
              <a:gd name="connsiteY157" fmla="*/ 2228968 h 3035383"/>
              <a:gd name="connsiteX158" fmla="*/ 7522863 w 9552493"/>
              <a:gd name="connsiteY158" fmla="*/ 2266881 h 3035383"/>
              <a:gd name="connsiteX159" fmla="*/ 7503434 w 9552493"/>
              <a:gd name="connsiteY159" fmla="*/ 2394655 h 3035383"/>
              <a:gd name="connsiteX160" fmla="*/ 7292768 w 9552493"/>
              <a:gd name="connsiteY160" fmla="*/ 2645801 h 3035383"/>
              <a:gd name="connsiteX161" fmla="*/ 7225761 w 9552493"/>
              <a:gd name="connsiteY161" fmla="*/ 2627770 h 3035383"/>
              <a:gd name="connsiteX162" fmla="*/ 7171344 w 9552493"/>
              <a:gd name="connsiteY162" fmla="*/ 2592946 h 3035383"/>
              <a:gd name="connsiteX163" fmla="*/ 7184043 w 9552493"/>
              <a:gd name="connsiteY163" fmla="*/ 2485670 h 3035383"/>
              <a:gd name="connsiteX164" fmla="*/ 7287440 w 9552493"/>
              <a:gd name="connsiteY164" fmla="*/ 2399251 h 3035383"/>
              <a:gd name="connsiteX165" fmla="*/ 7346644 w 9552493"/>
              <a:gd name="connsiteY165" fmla="*/ 2190304 h 3035383"/>
              <a:gd name="connsiteX166" fmla="*/ 7331072 w 9552493"/>
              <a:gd name="connsiteY166" fmla="*/ 2098313 h 3035383"/>
              <a:gd name="connsiteX167" fmla="*/ 7270747 w 9552493"/>
              <a:gd name="connsiteY167" fmla="*/ 2117279 h 3035383"/>
              <a:gd name="connsiteX168" fmla="*/ 7138135 w 9552493"/>
              <a:gd name="connsiteY168" fmla="*/ 2131359 h 3035383"/>
              <a:gd name="connsiteX169" fmla="*/ 7162243 w 9552493"/>
              <a:gd name="connsiteY169" fmla="*/ 2060827 h 3035383"/>
              <a:gd name="connsiteX170" fmla="*/ 7229192 w 9552493"/>
              <a:gd name="connsiteY170" fmla="*/ 1990727 h 3035383"/>
              <a:gd name="connsiteX171" fmla="*/ 7282139 w 9552493"/>
              <a:gd name="connsiteY171" fmla="*/ 1924507 h 3035383"/>
              <a:gd name="connsiteX172" fmla="*/ 7264661 w 9552493"/>
              <a:gd name="connsiteY172" fmla="*/ 1793202 h 3035383"/>
              <a:gd name="connsiteX173" fmla="*/ 7156510 w 9552493"/>
              <a:gd name="connsiteY173" fmla="*/ 1445179 h 3035383"/>
              <a:gd name="connsiteX174" fmla="*/ 7183815 w 9552493"/>
              <a:gd name="connsiteY174" fmla="*/ 1365804 h 3035383"/>
              <a:gd name="connsiteX175" fmla="*/ 7227688 w 9552493"/>
              <a:gd name="connsiteY175" fmla="*/ 1342579 h 3035383"/>
              <a:gd name="connsiteX176" fmla="*/ 2094165 w 9552493"/>
              <a:gd name="connsiteY176" fmla="*/ 1319681 h 3035383"/>
              <a:gd name="connsiteX177" fmla="*/ 2177153 w 9552493"/>
              <a:gd name="connsiteY177" fmla="*/ 1408429 h 3035383"/>
              <a:gd name="connsiteX178" fmla="*/ 2160687 w 9552493"/>
              <a:gd name="connsiteY178" fmla="*/ 1586130 h 3035383"/>
              <a:gd name="connsiteX179" fmla="*/ 2058524 w 9552493"/>
              <a:gd name="connsiteY179" fmla="*/ 1625889 h 3035383"/>
              <a:gd name="connsiteX180" fmla="*/ 1967935 w 9552493"/>
              <a:gd name="connsiteY180" fmla="*/ 1602420 h 3035383"/>
              <a:gd name="connsiteX181" fmla="*/ 2015583 w 9552493"/>
              <a:gd name="connsiteY181" fmla="*/ 1354669 h 3035383"/>
              <a:gd name="connsiteX182" fmla="*/ 2094165 w 9552493"/>
              <a:gd name="connsiteY182" fmla="*/ 1319681 h 3035383"/>
              <a:gd name="connsiteX183" fmla="*/ 771530 w 9552493"/>
              <a:gd name="connsiteY183" fmla="*/ 954178 h 3035383"/>
              <a:gd name="connsiteX184" fmla="*/ 725641 w 9552493"/>
              <a:gd name="connsiteY184" fmla="*/ 985351 h 3035383"/>
              <a:gd name="connsiteX185" fmla="*/ 725447 w 9552493"/>
              <a:gd name="connsiteY185" fmla="*/ 1002176 h 3035383"/>
              <a:gd name="connsiteX186" fmla="*/ 771530 w 9552493"/>
              <a:gd name="connsiteY186" fmla="*/ 954178 h 3035383"/>
              <a:gd name="connsiteX187" fmla="*/ 9332972 w 9552493"/>
              <a:gd name="connsiteY187" fmla="*/ 790995 h 3035383"/>
              <a:gd name="connsiteX188" fmla="*/ 9309631 w 9552493"/>
              <a:gd name="connsiteY188" fmla="*/ 807401 h 3035383"/>
              <a:gd name="connsiteX189" fmla="*/ 9276381 w 9552493"/>
              <a:gd name="connsiteY189" fmla="*/ 995392 h 3035383"/>
              <a:gd name="connsiteX190" fmla="*/ 9311760 w 9552493"/>
              <a:gd name="connsiteY190" fmla="*/ 984801 h 3035383"/>
              <a:gd name="connsiteX191" fmla="*/ 9376968 w 9552493"/>
              <a:gd name="connsiteY191" fmla="*/ 927670 h 3035383"/>
              <a:gd name="connsiteX192" fmla="*/ 9402090 w 9552493"/>
              <a:gd name="connsiteY192" fmla="*/ 851016 h 3035383"/>
              <a:gd name="connsiteX193" fmla="*/ 9332972 w 9552493"/>
              <a:gd name="connsiteY193" fmla="*/ 790995 h 3035383"/>
              <a:gd name="connsiteX194" fmla="*/ 848170 w 9552493"/>
              <a:gd name="connsiteY194" fmla="*/ 717280 h 3035383"/>
              <a:gd name="connsiteX195" fmla="*/ 773028 w 9552493"/>
              <a:gd name="connsiteY195" fmla="*/ 735007 h 3035383"/>
              <a:gd name="connsiteX196" fmla="*/ 531728 w 9552493"/>
              <a:gd name="connsiteY196" fmla="*/ 942440 h 3035383"/>
              <a:gd name="connsiteX197" fmla="*/ 557128 w 9552493"/>
              <a:gd name="connsiteY197" fmla="*/ 972074 h 3035383"/>
              <a:gd name="connsiteX198" fmla="*/ 857696 w 9552493"/>
              <a:gd name="connsiteY198" fmla="*/ 751940 h 3035383"/>
              <a:gd name="connsiteX199" fmla="*/ 848170 w 9552493"/>
              <a:gd name="connsiteY199" fmla="*/ 717280 h 3035383"/>
              <a:gd name="connsiteX200" fmla="*/ 170710 w 9552493"/>
              <a:gd name="connsiteY200" fmla="*/ 630703 h 3035383"/>
              <a:gd name="connsiteX201" fmla="*/ 245834 w 9552493"/>
              <a:gd name="connsiteY201" fmla="*/ 763833 h 3035383"/>
              <a:gd name="connsiteX202" fmla="*/ 87436 w 9552493"/>
              <a:gd name="connsiteY202" fmla="*/ 955182 h 3035383"/>
              <a:gd name="connsiteX203" fmla="*/ 0 w 9552493"/>
              <a:gd name="connsiteY203" fmla="*/ 870056 h 3035383"/>
              <a:gd name="connsiteX204" fmla="*/ 77720 w 9552493"/>
              <a:gd name="connsiteY204" fmla="*/ 682112 h 3035383"/>
              <a:gd name="connsiteX205" fmla="*/ 170710 w 9552493"/>
              <a:gd name="connsiteY205" fmla="*/ 630703 h 3035383"/>
              <a:gd name="connsiteX206" fmla="*/ 8920500 w 9552493"/>
              <a:gd name="connsiteY206" fmla="*/ 597847 h 3035383"/>
              <a:gd name="connsiteX207" fmla="*/ 8869700 w 9552493"/>
              <a:gd name="connsiteY207" fmla="*/ 666427 h 3035383"/>
              <a:gd name="connsiteX208" fmla="*/ 8940820 w 9552493"/>
              <a:gd name="connsiteY208" fmla="*/ 679127 h 3035383"/>
              <a:gd name="connsiteX209" fmla="*/ 8958600 w 9552493"/>
              <a:gd name="connsiteY209" fmla="*/ 633407 h 3035383"/>
              <a:gd name="connsiteX210" fmla="*/ 8920500 w 9552493"/>
              <a:gd name="connsiteY210" fmla="*/ 597847 h 3035383"/>
              <a:gd name="connsiteX211" fmla="*/ 8676991 w 9552493"/>
              <a:gd name="connsiteY211" fmla="*/ 587805 h 3035383"/>
              <a:gd name="connsiteX212" fmla="*/ 8686797 w 9552493"/>
              <a:gd name="connsiteY212" fmla="*/ 612329 h 3035383"/>
              <a:gd name="connsiteX213" fmla="*/ 8722530 w 9552493"/>
              <a:gd name="connsiteY213" fmla="*/ 631379 h 3035383"/>
              <a:gd name="connsiteX214" fmla="*/ 8711449 w 9552493"/>
              <a:gd name="connsiteY214" fmla="*/ 606383 h 3035383"/>
              <a:gd name="connsiteX215" fmla="*/ 8676991 w 9552493"/>
              <a:gd name="connsiteY215" fmla="*/ 587805 h 3035383"/>
              <a:gd name="connsiteX216" fmla="*/ 8919308 w 9552493"/>
              <a:gd name="connsiteY216" fmla="*/ 449469 h 3035383"/>
              <a:gd name="connsiteX217" fmla="*/ 8894365 w 9552493"/>
              <a:gd name="connsiteY217" fmla="*/ 453977 h 3035383"/>
              <a:gd name="connsiteX218" fmla="*/ 8872348 w 9552493"/>
              <a:gd name="connsiteY218" fmla="*/ 529253 h 3035383"/>
              <a:gd name="connsiteX219" fmla="*/ 8932897 w 9552493"/>
              <a:gd name="connsiteY219" fmla="*/ 460250 h 3035383"/>
              <a:gd name="connsiteX220" fmla="*/ 8919308 w 9552493"/>
              <a:gd name="connsiteY220" fmla="*/ 449469 h 3035383"/>
              <a:gd name="connsiteX221" fmla="*/ 8723227 w 9552493"/>
              <a:gd name="connsiteY221" fmla="*/ 404807 h 3035383"/>
              <a:gd name="connsiteX222" fmla="*/ 8702060 w 9552493"/>
              <a:gd name="connsiteY222" fmla="*/ 455607 h 3035383"/>
              <a:gd name="connsiteX223" fmla="*/ 8786727 w 9552493"/>
              <a:gd name="connsiteY223" fmla="*/ 565674 h 3035383"/>
              <a:gd name="connsiteX224" fmla="*/ 8824827 w 9552493"/>
              <a:gd name="connsiteY224" fmla="*/ 569907 h 3035383"/>
              <a:gd name="connsiteX225" fmla="*/ 8782493 w 9552493"/>
              <a:gd name="connsiteY225" fmla="*/ 489474 h 3035383"/>
              <a:gd name="connsiteX226" fmla="*/ 8723227 w 9552493"/>
              <a:gd name="connsiteY226" fmla="*/ 404807 h 3035383"/>
              <a:gd name="connsiteX227" fmla="*/ 389010 w 9552493"/>
              <a:gd name="connsiteY227" fmla="*/ 298100 h 3035383"/>
              <a:gd name="connsiteX228" fmla="*/ 453881 w 9552493"/>
              <a:gd name="connsiteY228" fmla="*/ 445133 h 3035383"/>
              <a:gd name="connsiteX229" fmla="*/ 390895 w 9552493"/>
              <a:gd name="connsiteY229" fmla="*/ 601079 h 3035383"/>
              <a:gd name="connsiteX230" fmla="*/ 309836 w 9552493"/>
              <a:gd name="connsiteY230" fmla="*/ 599811 h 3035383"/>
              <a:gd name="connsiteX231" fmla="*/ 247821 w 9552493"/>
              <a:gd name="connsiteY231" fmla="*/ 459580 h 3035383"/>
              <a:gd name="connsiteX232" fmla="*/ 349248 w 9552493"/>
              <a:gd name="connsiteY232" fmla="*/ 299270 h 3035383"/>
              <a:gd name="connsiteX233" fmla="*/ 389010 w 9552493"/>
              <a:gd name="connsiteY233" fmla="*/ 298100 h 3035383"/>
              <a:gd name="connsiteX234" fmla="*/ 9165875 w 9552493"/>
              <a:gd name="connsiteY234" fmla="*/ 246587 h 3035383"/>
              <a:gd name="connsiteX235" fmla="*/ 9121160 w 9552493"/>
              <a:gd name="connsiteY235" fmla="*/ 265107 h 3035383"/>
              <a:gd name="connsiteX236" fmla="*/ 9108956 w 9552493"/>
              <a:gd name="connsiteY236" fmla="*/ 289416 h 3035383"/>
              <a:gd name="connsiteX237" fmla="*/ 9108202 w 9552493"/>
              <a:gd name="connsiteY237" fmla="*/ 292618 h 3035383"/>
              <a:gd name="connsiteX238" fmla="*/ 9107104 w 9552493"/>
              <a:gd name="connsiteY238" fmla="*/ 293711 h 3035383"/>
              <a:gd name="connsiteX239" fmla="*/ 9096839 w 9552493"/>
              <a:gd name="connsiteY239" fmla="*/ 332669 h 3035383"/>
              <a:gd name="connsiteX240" fmla="*/ 9095851 w 9552493"/>
              <a:gd name="connsiteY240" fmla="*/ 348397 h 3035383"/>
              <a:gd name="connsiteX241" fmla="*/ 9093279 w 9552493"/>
              <a:gd name="connsiteY241" fmla="*/ 361052 h 3035383"/>
              <a:gd name="connsiteX242" fmla="*/ 9083060 w 9552493"/>
              <a:gd name="connsiteY242" fmla="*/ 392107 h 3035383"/>
              <a:gd name="connsiteX243" fmla="*/ 9019560 w 9552493"/>
              <a:gd name="connsiteY243" fmla="*/ 468307 h 3035383"/>
              <a:gd name="connsiteX244" fmla="*/ 8998393 w 9552493"/>
              <a:gd name="connsiteY244" fmla="*/ 459840 h 3035383"/>
              <a:gd name="connsiteX245" fmla="*/ 8981460 w 9552493"/>
              <a:gd name="connsiteY245" fmla="*/ 481007 h 3035383"/>
              <a:gd name="connsiteX246" fmla="*/ 9036493 w 9552493"/>
              <a:gd name="connsiteY246" fmla="*/ 548740 h 3035383"/>
              <a:gd name="connsiteX247" fmla="*/ 9125393 w 9552493"/>
              <a:gd name="connsiteY247" fmla="*/ 438674 h 3035383"/>
              <a:gd name="connsiteX248" fmla="*/ 9205827 w 9552493"/>
              <a:gd name="connsiteY248" fmla="*/ 396340 h 3035383"/>
              <a:gd name="connsiteX249" fmla="*/ 9205827 w 9552493"/>
              <a:gd name="connsiteY249" fmla="*/ 260874 h 3035383"/>
              <a:gd name="connsiteX250" fmla="*/ 9165875 w 9552493"/>
              <a:gd name="connsiteY250" fmla="*/ 246587 h 3035383"/>
              <a:gd name="connsiteX251" fmla="*/ 1130699 w 9552493"/>
              <a:gd name="connsiteY251" fmla="*/ 212279 h 3035383"/>
              <a:gd name="connsiteX252" fmla="*/ 1200102 w 9552493"/>
              <a:gd name="connsiteY252" fmla="*/ 293367 h 3035383"/>
              <a:gd name="connsiteX253" fmla="*/ 1062598 w 9552493"/>
              <a:gd name="connsiteY253" fmla="*/ 472629 h 3035383"/>
              <a:gd name="connsiteX254" fmla="*/ 984426 w 9552493"/>
              <a:gd name="connsiteY254" fmla="*/ 581958 h 3035383"/>
              <a:gd name="connsiteX255" fmla="*/ 1084072 w 9552493"/>
              <a:gd name="connsiteY255" fmla="*/ 582856 h 3035383"/>
              <a:gd name="connsiteX256" fmla="*/ 1217583 w 9552493"/>
              <a:gd name="connsiteY256" fmla="*/ 579910 h 3035383"/>
              <a:gd name="connsiteX257" fmla="*/ 1251434 w 9552493"/>
              <a:gd name="connsiteY257" fmla="*/ 681643 h 3035383"/>
              <a:gd name="connsiteX258" fmla="*/ 968126 w 9552493"/>
              <a:gd name="connsiteY258" fmla="*/ 741670 h 3035383"/>
              <a:gd name="connsiteX259" fmla="*/ 900443 w 9552493"/>
              <a:gd name="connsiteY259" fmla="*/ 734684 h 3035383"/>
              <a:gd name="connsiteX260" fmla="*/ 934138 w 9552493"/>
              <a:gd name="connsiteY260" fmla="*/ 761189 h 3035383"/>
              <a:gd name="connsiteX261" fmla="*/ 1033191 w 9552493"/>
              <a:gd name="connsiteY261" fmla="*/ 785307 h 3035383"/>
              <a:gd name="connsiteX262" fmla="*/ 1174359 w 9552493"/>
              <a:gd name="connsiteY262" fmla="*/ 856602 h 3035383"/>
              <a:gd name="connsiteX263" fmla="*/ 1114762 w 9552493"/>
              <a:gd name="connsiteY263" fmla="*/ 946807 h 3035383"/>
              <a:gd name="connsiteX264" fmla="*/ 856942 w 9552493"/>
              <a:gd name="connsiteY264" fmla="*/ 1120893 h 3035383"/>
              <a:gd name="connsiteX265" fmla="*/ 603248 w 9552493"/>
              <a:gd name="connsiteY265" fmla="*/ 1255826 h 3035383"/>
              <a:gd name="connsiteX266" fmla="*/ 565149 w 9552493"/>
              <a:gd name="connsiteY266" fmla="*/ 1244940 h 3035383"/>
              <a:gd name="connsiteX267" fmla="*/ 574639 w 9552493"/>
              <a:gd name="connsiteY267" fmla="*/ 1171764 h 3035383"/>
              <a:gd name="connsiteX268" fmla="*/ 555587 w 9552493"/>
              <a:gd name="connsiteY268" fmla="*/ 1101257 h 3035383"/>
              <a:gd name="connsiteX269" fmla="*/ 496851 w 9552493"/>
              <a:gd name="connsiteY269" fmla="*/ 1121230 h 3035383"/>
              <a:gd name="connsiteX270" fmla="*/ 419098 w 9552493"/>
              <a:gd name="connsiteY270" fmla="*/ 1084250 h 3035383"/>
              <a:gd name="connsiteX271" fmla="*/ 387350 w 9552493"/>
              <a:gd name="connsiteY271" fmla="*/ 1012379 h 3035383"/>
              <a:gd name="connsiteX272" fmla="*/ 355598 w 9552493"/>
              <a:gd name="connsiteY272" fmla="*/ 945156 h 3035383"/>
              <a:gd name="connsiteX273" fmla="*/ 335126 w 9552493"/>
              <a:gd name="connsiteY273" fmla="*/ 877824 h 3035383"/>
              <a:gd name="connsiteX274" fmla="*/ 352616 w 9552493"/>
              <a:gd name="connsiteY274" fmla="*/ 729186 h 3035383"/>
              <a:gd name="connsiteX275" fmla="*/ 575609 w 9552493"/>
              <a:gd name="connsiteY275" fmla="*/ 656162 h 3035383"/>
              <a:gd name="connsiteX276" fmla="*/ 567272 w 9552493"/>
              <a:gd name="connsiteY276" fmla="*/ 622785 h 3035383"/>
              <a:gd name="connsiteX277" fmla="*/ 600691 w 9552493"/>
              <a:gd name="connsiteY277" fmla="*/ 480930 h 3035383"/>
              <a:gd name="connsiteX278" fmla="*/ 713987 w 9552493"/>
              <a:gd name="connsiteY278" fmla="*/ 482223 h 3035383"/>
              <a:gd name="connsiteX279" fmla="*/ 824667 w 9552493"/>
              <a:gd name="connsiteY279" fmla="*/ 489501 h 3035383"/>
              <a:gd name="connsiteX280" fmla="*/ 981129 w 9552493"/>
              <a:gd name="connsiteY280" fmla="*/ 345333 h 3035383"/>
              <a:gd name="connsiteX281" fmla="*/ 1130699 w 9552493"/>
              <a:gd name="connsiteY281" fmla="*/ 212279 h 3035383"/>
              <a:gd name="connsiteX282" fmla="*/ 8852607 w 9552493"/>
              <a:gd name="connsiteY282" fmla="*/ 148162 h 3035383"/>
              <a:gd name="connsiteX283" fmla="*/ 8833293 w 9552493"/>
              <a:gd name="connsiteY283" fmla="*/ 159274 h 3035383"/>
              <a:gd name="connsiteX284" fmla="*/ 8799427 w 9552493"/>
              <a:gd name="connsiteY284" fmla="*/ 260874 h 3035383"/>
              <a:gd name="connsiteX285" fmla="*/ 8815401 w 9552493"/>
              <a:gd name="connsiteY285" fmla="*/ 290838 h 3035383"/>
              <a:gd name="connsiteX286" fmla="*/ 8837011 w 9552493"/>
              <a:gd name="connsiteY286" fmla="*/ 312829 h 3035383"/>
              <a:gd name="connsiteX287" fmla="*/ 8837210 w 9552493"/>
              <a:gd name="connsiteY287" fmla="*/ 313595 h 3035383"/>
              <a:gd name="connsiteX288" fmla="*/ 8867287 w 9552493"/>
              <a:gd name="connsiteY288" fmla="*/ 339279 h 3035383"/>
              <a:gd name="connsiteX289" fmla="*/ 8868107 w 9552493"/>
              <a:gd name="connsiteY289" fmla="*/ 337945 h 3035383"/>
              <a:gd name="connsiteX290" fmla="*/ 8880687 w 9552493"/>
              <a:gd name="connsiteY290" fmla="*/ 346798 h 3035383"/>
              <a:gd name="connsiteX291" fmla="*/ 8901027 w 9552493"/>
              <a:gd name="connsiteY291" fmla="*/ 349774 h 3035383"/>
              <a:gd name="connsiteX292" fmla="*/ 8871393 w 9552493"/>
              <a:gd name="connsiteY292" fmla="*/ 171974 h 3035383"/>
              <a:gd name="connsiteX293" fmla="*/ 8852607 w 9552493"/>
              <a:gd name="connsiteY293" fmla="*/ 148162 h 3035383"/>
              <a:gd name="connsiteX294" fmla="*/ 668046 w 9552493"/>
              <a:gd name="connsiteY294" fmla="*/ 112959 h 3035383"/>
              <a:gd name="connsiteX295" fmla="*/ 710333 w 9552493"/>
              <a:gd name="connsiteY295" fmla="*/ 147564 h 3035383"/>
              <a:gd name="connsiteX296" fmla="*/ 736599 w 9552493"/>
              <a:gd name="connsiteY296" fmla="*/ 256145 h 3035383"/>
              <a:gd name="connsiteX297" fmla="*/ 671223 w 9552493"/>
              <a:gd name="connsiteY297" fmla="*/ 411344 h 3035383"/>
              <a:gd name="connsiteX298" fmla="*/ 614599 w 9552493"/>
              <a:gd name="connsiteY298" fmla="*/ 440808 h 3035383"/>
              <a:gd name="connsiteX299" fmla="*/ 546098 w 9552493"/>
              <a:gd name="connsiteY299" fmla="*/ 331187 h 3035383"/>
              <a:gd name="connsiteX300" fmla="*/ 607263 w 9552493"/>
              <a:gd name="connsiteY300" fmla="*/ 145604 h 3035383"/>
              <a:gd name="connsiteX301" fmla="*/ 668046 w 9552493"/>
              <a:gd name="connsiteY301" fmla="*/ 112959 h 3035383"/>
              <a:gd name="connsiteX302" fmla="*/ 8819243 w 9552493"/>
              <a:gd name="connsiteY302" fmla="*/ 417 h 3035383"/>
              <a:gd name="connsiteX303" fmla="*/ 8865928 w 9552493"/>
              <a:gd name="connsiteY303" fmla="*/ 26868 h 3035383"/>
              <a:gd name="connsiteX304" fmla="*/ 8934697 w 9552493"/>
              <a:gd name="connsiteY304" fmla="*/ 99846 h 3035383"/>
              <a:gd name="connsiteX305" fmla="*/ 8982394 w 9552493"/>
              <a:gd name="connsiteY305" fmla="*/ 170378 h 3035383"/>
              <a:gd name="connsiteX306" fmla="*/ 9036954 w 9552493"/>
              <a:gd name="connsiteY306" fmla="*/ 178767 h 3035383"/>
              <a:gd name="connsiteX307" fmla="*/ 9074187 w 9552493"/>
              <a:gd name="connsiteY307" fmla="*/ 135954 h 3035383"/>
              <a:gd name="connsiteX308" fmla="*/ 9226318 w 9552493"/>
              <a:gd name="connsiteY308" fmla="*/ 72579 h 3035383"/>
              <a:gd name="connsiteX309" fmla="*/ 9346794 w 9552493"/>
              <a:gd name="connsiteY309" fmla="*/ 204143 h 3035383"/>
              <a:gd name="connsiteX310" fmla="*/ 9297161 w 9552493"/>
              <a:gd name="connsiteY310" fmla="*/ 452153 h 3035383"/>
              <a:gd name="connsiteX311" fmla="*/ 9309018 w 9552493"/>
              <a:gd name="connsiteY311" fmla="*/ 485400 h 3035383"/>
              <a:gd name="connsiteX312" fmla="*/ 9452538 w 9552493"/>
              <a:gd name="connsiteY312" fmla="*/ 469151 h 3035383"/>
              <a:gd name="connsiteX313" fmla="*/ 9482305 w 9552493"/>
              <a:gd name="connsiteY313" fmla="*/ 531803 h 3035383"/>
              <a:gd name="connsiteX314" fmla="*/ 9456615 w 9552493"/>
              <a:gd name="connsiteY314" fmla="*/ 607077 h 3035383"/>
              <a:gd name="connsiteX315" fmla="*/ 9480950 w 9552493"/>
              <a:gd name="connsiteY315" fmla="*/ 696402 h 3035383"/>
              <a:gd name="connsiteX316" fmla="*/ 9546692 w 9552493"/>
              <a:gd name="connsiteY316" fmla="*/ 744092 h 3035383"/>
              <a:gd name="connsiteX317" fmla="*/ 9552005 w 9552493"/>
              <a:gd name="connsiteY317" fmla="*/ 866329 h 3035383"/>
              <a:gd name="connsiteX318" fmla="*/ 9442447 w 9552493"/>
              <a:gd name="connsiteY318" fmla="*/ 1077604 h 3035383"/>
              <a:gd name="connsiteX319" fmla="*/ 9347197 w 9552493"/>
              <a:gd name="connsiteY319" fmla="*/ 1128196 h 3035383"/>
              <a:gd name="connsiteX320" fmla="*/ 9111875 w 9552493"/>
              <a:gd name="connsiteY320" fmla="*/ 1057621 h 3035383"/>
              <a:gd name="connsiteX321" fmla="*/ 9110877 w 9552493"/>
              <a:gd name="connsiteY321" fmla="*/ 972382 h 3035383"/>
              <a:gd name="connsiteX322" fmla="*/ 9109658 w 9552493"/>
              <a:gd name="connsiteY322" fmla="*/ 802506 h 3035383"/>
              <a:gd name="connsiteX323" fmla="*/ 9058513 w 9552493"/>
              <a:gd name="connsiteY323" fmla="*/ 800127 h 3035383"/>
              <a:gd name="connsiteX324" fmla="*/ 9014113 w 9552493"/>
              <a:gd name="connsiteY324" fmla="*/ 798675 h 3035383"/>
              <a:gd name="connsiteX325" fmla="*/ 8925270 w 9552493"/>
              <a:gd name="connsiteY325" fmla="*/ 793304 h 3035383"/>
              <a:gd name="connsiteX326" fmla="*/ 8891964 w 9552493"/>
              <a:gd name="connsiteY326" fmla="*/ 962325 h 3035383"/>
              <a:gd name="connsiteX327" fmla="*/ 8908474 w 9552493"/>
              <a:gd name="connsiteY327" fmla="*/ 1026886 h 3035383"/>
              <a:gd name="connsiteX328" fmla="*/ 9086940 w 9552493"/>
              <a:gd name="connsiteY328" fmla="*/ 1202879 h 3035383"/>
              <a:gd name="connsiteX329" fmla="*/ 9121858 w 9552493"/>
              <a:gd name="connsiteY329" fmla="*/ 1267980 h 3035383"/>
              <a:gd name="connsiteX330" fmla="*/ 9063193 w 9552493"/>
              <a:gd name="connsiteY330" fmla="*/ 1297856 h 3035383"/>
              <a:gd name="connsiteX331" fmla="*/ 8993858 w 9552493"/>
              <a:gd name="connsiteY331" fmla="*/ 1310758 h 3035383"/>
              <a:gd name="connsiteX332" fmla="*/ 8859619 w 9552493"/>
              <a:gd name="connsiteY332" fmla="*/ 1222875 h 3035383"/>
              <a:gd name="connsiteX333" fmla="*/ 8734422 w 9552493"/>
              <a:gd name="connsiteY333" fmla="*/ 1093987 h 3035383"/>
              <a:gd name="connsiteX334" fmla="*/ 8758122 w 9552493"/>
              <a:gd name="connsiteY334" fmla="*/ 1047496 h 3035383"/>
              <a:gd name="connsiteX335" fmla="*/ 8785499 w 9552493"/>
              <a:gd name="connsiteY335" fmla="*/ 931338 h 3035383"/>
              <a:gd name="connsiteX336" fmla="*/ 8656738 w 9552493"/>
              <a:gd name="connsiteY336" fmla="*/ 726629 h 3035383"/>
              <a:gd name="connsiteX337" fmla="*/ 8607000 w 9552493"/>
              <a:gd name="connsiteY337" fmla="*/ 638618 h 3035383"/>
              <a:gd name="connsiteX338" fmla="*/ 8631931 w 9552493"/>
              <a:gd name="connsiteY338" fmla="*/ 581468 h 3035383"/>
              <a:gd name="connsiteX339" fmla="*/ 8644468 w 9552493"/>
              <a:gd name="connsiteY339" fmla="*/ 555179 h 3035383"/>
              <a:gd name="connsiteX340" fmla="*/ 8591383 w 9552493"/>
              <a:gd name="connsiteY340" fmla="*/ 514813 h 3035383"/>
              <a:gd name="connsiteX341" fmla="*/ 8584289 w 9552493"/>
              <a:gd name="connsiteY341" fmla="*/ 400899 h 3035383"/>
              <a:gd name="connsiteX342" fmla="*/ 8579185 w 9552493"/>
              <a:gd name="connsiteY342" fmla="*/ 286565 h 3035383"/>
              <a:gd name="connsiteX343" fmla="*/ 8534590 w 9552493"/>
              <a:gd name="connsiteY343" fmla="*/ 129496 h 3035383"/>
              <a:gd name="connsiteX344" fmla="*/ 8571405 w 9552493"/>
              <a:gd name="connsiteY344" fmla="*/ 105769 h 3035383"/>
              <a:gd name="connsiteX345" fmla="*/ 8632446 w 9552493"/>
              <a:gd name="connsiteY345" fmla="*/ 91838 h 3035383"/>
              <a:gd name="connsiteX346" fmla="*/ 8704941 w 9552493"/>
              <a:gd name="connsiteY346" fmla="*/ 154231 h 3035383"/>
              <a:gd name="connsiteX347" fmla="*/ 8731397 w 9552493"/>
              <a:gd name="connsiteY347" fmla="*/ 250379 h 3035383"/>
              <a:gd name="connsiteX348" fmla="*/ 8736947 w 9552493"/>
              <a:gd name="connsiteY348" fmla="*/ 190054 h 3035383"/>
              <a:gd name="connsiteX349" fmla="*/ 8723518 w 9552493"/>
              <a:gd name="connsiteY349" fmla="*/ 106159 h 3035383"/>
              <a:gd name="connsiteX350" fmla="*/ 8784909 w 9552493"/>
              <a:gd name="connsiteY350" fmla="*/ 11733 h 3035383"/>
              <a:gd name="connsiteX351" fmla="*/ 8819243 w 9552493"/>
              <a:gd name="connsiteY351" fmla="*/ 417 h 303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9552493" h="3035383">
                <a:moveTo>
                  <a:pt x="3876060" y="2343674"/>
                </a:moveTo>
                <a:cubicBezTo>
                  <a:pt x="3866888" y="2350729"/>
                  <a:pt x="3870416" y="2392357"/>
                  <a:pt x="3876060" y="2398707"/>
                </a:cubicBezTo>
                <a:cubicBezTo>
                  <a:pt x="3881704" y="2405057"/>
                  <a:pt x="3896521" y="2405762"/>
                  <a:pt x="3905693" y="2398707"/>
                </a:cubicBezTo>
                <a:cubicBezTo>
                  <a:pt x="3914865" y="2391652"/>
                  <a:pt x="3936032" y="2365546"/>
                  <a:pt x="3931093" y="2356374"/>
                </a:cubicBezTo>
                <a:cubicBezTo>
                  <a:pt x="3926154" y="2347202"/>
                  <a:pt x="3885232" y="2336619"/>
                  <a:pt x="3876060" y="2343674"/>
                </a:cubicBezTo>
                <a:close/>
                <a:moveTo>
                  <a:pt x="4181919" y="2288924"/>
                </a:moveTo>
                <a:cubicBezTo>
                  <a:pt x="4180418" y="2292309"/>
                  <a:pt x="4173074" y="2306509"/>
                  <a:pt x="4165597" y="2320479"/>
                </a:cubicBezTo>
                <a:cubicBezTo>
                  <a:pt x="4149802" y="2349993"/>
                  <a:pt x="4164581" y="2354113"/>
                  <a:pt x="4206248" y="2331814"/>
                </a:cubicBezTo>
                <a:cubicBezTo>
                  <a:pt x="4231819" y="2318129"/>
                  <a:pt x="4231882" y="2317276"/>
                  <a:pt x="4208588" y="2300258"/>
                </a:cubicBezTo>
                <a:cubicBezTo>
                  <a:pt x="4195420" y="2290639"/>
                  <a:pt x="4183419" y="2285538"/>
                  <a:pt x="4181919" y="2288924"/>
                </a:cubicBezTo>
                <a:close/>
                <a:moveTo>
                  <a:pt x="3969603" y="2180779"/>
                </a:moveTo>
                <a:cubicBezTo>
                  <a:pt x="3959596" y="2180779"/>
                  <a:pt x="3947644" y="2192640"/>
                  <a:pt x="3943043" y="2207136"/>
                </a:cubicBezTo>
                <a:cubicBezTo>
                  <a:pt x="3932996" y="2238791"/>
                  <a:pt x="3941665" y="2250079"/>
                  <a:pt x="3968199" y="2239897"/>
                </a:cubicBezTo>
                <a:cubicBezTo>
                  <a:pt x="3992901" y="2230417"/>
                  <a:pt x="3994080" y="2180779"/>
                  <a:pt x="3969603" y="2180779"/>
                </a:cubicBezTo>
                <a:close/>
                <a:moveTo>
                  <a:pt x="5996753" y="2117898"/>
                </a:moveTo>
                <a:cubicBezTo>
                  <a:pt x="6009180" y="2119515"/>
                  <a:pt x="6022062" y="2124625"/>
                  <a:pt x="6029957" y="2132519"/>
                </a:cubicBezTo>
                <a:cubicBezTo>
                  <a:pt x="6064335" y="2166898"/>
                  <a:pt x="6046922" y="2220448"/>
                  <a:pt x="5974561" y="2302868"/>
                </a:cubicBezTo>
                <a:cubicBezTo>
                  <a:pt x="5923311" y="2361241"/>
                  <a:pt x="5903269" y="2394602"/>
                  <a:pt x="5901536" y="2424416"/>
                </a:cubicBezTo>
                <a:lnTo>
                  <a:pt x="5899147" y="2465509"/>
                </a:lnTo>
                <a:lnTo>
                  <a:pt x="5968997" y="2462244"/>
                </a:lnTo>
                <a:cubicBezTo>
                  <a:pt x="6007415" y="2460449"/>
                  <a:pt x="6068007" y="2453356"/>
                  <a:pt x="6103648" y="2446481"/>
                </a:cubicBezTo>
                <a:cubicBezTo>
                  <a:pt x="6173130" y="2433080"/>
                  <a:pt x="6218297" y="2442960"/>
                  <a:pt x="6247299" y="2477906"/>
                </a:cubicBezTo>
                <a:cubicBezTo>
                  <a:pt x="6256599" y="2489111"/>
                  <a:pt x="6272080" y="2498279"/>
                  <a:pt x="6281702" y="2498279"/>
                </a:cubicBezTo>
                <a:cubicBezTo>
                  <a:pt x="6304786" y="2498279"/>
                  <a:pt x="6304290" y="2553192"/>
                  <a:pt x="6280796" y="2598624"/>
                </a:cubicBezTo>
                <a:cubicBezTo>
                  <a:pt x="6270675" y="2618196"/>
                  <a:pt x="6241901" y="2652202"/>
                  <a:pt x="6216854" y="2674194"/>
                </a:cubicBezTo>
                <a:cubicBezTo>
                  <a:pt x="6172339" y="2713279"/>
                  <a:pt x="6169107" y="2714033"/>
                  <a:pt x="6073330" y="2707713"/>
                </a:cubicBezTo>
                <a:cubicBezTo>
                  <a:pt x="5919986" y="2697592"/>
                  <a:pt x="5712503" y="2740691"/>
                  <a:pt x="5568947" y="2812484"/>
                </a:cubicBezTo>
                <a:cubicBezTo>
                  <a:pt x="5506082" y="2843923"/>
                  <a:pt x="5425764" y="2896630"/>
                  <a:pt x="5390463" y="2929611"/>
                </a:cubicBezTo>
                <a:cubicBezTo>
                  <a:pt x="5295158" y="3018649"/>
                  <a:pt x="5276601" y="3019344"/>
                  <a:pt x="5196977" y="2936855"/>
                </a:cubicBezTo>
                <a:cubicBezTo>
                  <a:pt x="5151527" y="2889769"/>
                  <a:pt x="5130797" y="2857883"/>
                  <a:pt x="5130797" y="2835056"/>
                </a:cubicBezTo>
                <a:cubicBezTo>
                  <a:pt x="5130797" y="2787140"/>
                  <a:pt x="5165488" y="2726879"/>
                  <a:pt x="5193072" y="2726879"/>
                </a:cubicBezTo>
                <a:cubicBezTo>
                  <a:pt x="5206009" y="2726879"/>
                  <a:pt x="5237112" y="2718306"/>
                  <a:pt x="5262188" y="2707829"/>
                </a:cubicBezTo>
                <a:cubicBezTo>
                  <a:pt x="5287264" y="2697352"/>
                  <a:pt x="5317966" y="2685885"/>
                  <a:pt x="5330414" y="2682348"/>
                </a:cubicBezTo>
                <a:cubicBezTo>
                  <a:pt x="5353274" y="2675853"/>
                  <a:pt x="5563733" y="2571765"/>
                  <a:pt x="5602735" y="2547665"/>
                </a:cubicBezTo>
                <a:cubicBezTo>
                  <a:pt x="5631899" y="2529644"/>
                  <a:pt x="5613602" y="2469724"/>
                  <a:pt x="5565099" y="2424416"/>
                </a:cubicBezTo>
                <a:cubicBezTo>
                  <a:pt x="5504370" y="2367687"/>
                  <a:pt x="5501377" y="2335820"/>
                  <a:pt x="5551355" y="2278117"/>
                </a:cubicBezTo>
                <a:cubicBezTo>
                  <a:pt x="5604936" y="2216255"/>
                  <a:pt x="5647552" y="2197708"/>
                  <a:pt x="5821284" y="2160641"/>
                </a:cubicBezTo>
                <a:cubicBezTo>
                  <a:pt x="5897204" y="2144442"/>
                  <a:pt x="5962450" y="2128059"/>
                  <a:pt x="5966275" y="2124234"/>
                </a:cubicBezTo>
                <a:cubicBezTo>
                  <a:pt x="5972352" y="2118157"/>
                  <a:pt x="5984325" y="2116281"/>
                  <a:pt x="5996753" y="2117898"/>
                </a:cubicBezTo>
                <a:close/>
                <a:moveTo>
                  <a:pt x="3681704" y="1899897"/>
                </a:moveTo>
                <a:cubicBezTo>
                  <a:pt x="3702077" y="1895132"/>
                  <a:pt x="3729061" y="1917938"/>
                  <a:pt x="3751477" y="1962174"/>
                </a:cubicBezTo>
                <a:cubicBezTo>
                  <a:pt x="3785793" y="2029896"/>
                  <a:pt x="3790272" y="2018592"/>
                  <a:pt x="3695059" y="2104579"/>
                </a:cubicBezTo>
                <a:cubicBezTo>
                  <a:pt x="3654791" y="2140945"/>
                  <a:pt x="3640487" y="2167507"/>
                  <a:pt x="3616411" y="2250629"/>
                </a:cubicBezTo>
                <a:cubicBezTo>
                  <a:pt x="3600225" y="2306509"/>
                  <a:pt x="3565723" y="2387704"/>
                  <a:pt x="3539740" y="2431062"/>
                </a:cubicBezTo>
                <a:cubicBezTo>
                  <a:pt x="3513756" y="2474420"/>
                  <a:pt x="3492497" y="2516396"/>
                  <a:pt x="3492497" y="2524343"/>
                </a:cubicBezTo>
                <a:cubicBezTo>
                  <a:pt x="3492497" y="2532356"/>
                  <a:pt x="3517549" y="2524111"/>
                  <a:pt x="3548733" y="2505836"/>
                </a:cubicBezTo>
                <a:cubicBezTo>
                  <a:pt x="3579663" y="2487709"/>
                  <a:pt x="3613954" y="2472879"/>
                  <a:pt x="3624933" y="2472879"/>
                </a:cubicBezTo>
                <a:cubicBezTo>
                  <a:pt x="3636707" y="2472879"/>
                  <a:pt x="3644897" y="2462007"/>
                  <a:pt x="3644897" y="2446376"/>
                </a:cubicBezTo>
                <a:cubicBezTo>
                  <a:pt x="3644897" y="2428590"/>
                  <a:pt x="3657429" y="2415142"/>
                  <a:pt x="3682997" y="2405491"/>
                </a:cubicBezTo>
                <a:cubicBezTo>
                  <a:pt x="3720105" y="2391485"/>
                  <a:pt x="3721097" y="2388897"/>
                  <a:pt x="3721097" y="2306068"/>
                </a:cubicBezTo>
                <a:cubicBezTo>
                  <a:pt x="3721097" y="2234120"/>
                  <a:pt x="3727617" y="2208728"/>
                  <a:pt x="3763444" y="2141148"/>
                </a:cubicBezTo>
                <a:cubicBezTo>
                  <a:pt x="3813633" y="2046476"/>
                  <a:pt x="3854857" y="2011264"/>
                  <a:pt x="3906581" y="2018887"/>
                </a:cubicBezTo>
                <a:cubicBezTo>
                  <a:pt x="3926802" y="2021868"/>
                  <a:pt x="4019585" y="2021430"/>
                  <a:pt x="4112764" y="2017915"/>
                </a:cubicBezTo>
                <a:cubicBezTo>
                  <a:pt x="4209565" y="2014264"/>
                  <a:pt x="4284462" y="2016498"/>
                  <a:pt x="4287504" y="2023127"/>
                </a:cubicBezTo>
                <a:cubicBezTo>
                  <a:pt x="4302640" y="2056116"/>
                  <a:pt x="4282501" y="2100709"/>
                  <a:pt x="4237076" y="2134794"/>
                </a:cubicBezTo>
                <a:cubicBezTo>
                  <a:pt x="4197062" y="2164817"/>
                  <a:pt x="4191553" y="2173730"/>
                  <a:pt x="4207494" y="2182652"/>
                </a:cubicBezTo>
                <a:cubicBezTo>
                  <a:pt x="4241676" y="2201781"/>
                  <a:pt x="4291129" y="2172384"/>
                  <a:pt x="4311594" y="2120771"/>
                </a:cubicBezTo>
                <a:cubicBezTo>
                  <a:pt x="4322048" y="2094403"/>
                  <a:pt x="4333481" y="2065886"/>
                  <a:pt x="4337000" y="2057401"/>
                </a:cubicBezTo>
                <a:cubicBezTo>
                  <a:pt x="4349521" y="2027204"/>
                  <a:pt x="4393840" y="2012740"/>
                  <a:pt x="4423623" y="2029131"/>
                </a:cubicBezTo>
                <a:cubicBezTo>
                  <a:pt x="4457558" y="2047806"/>
                  <a:pt x="4521197" y="2116395"/>
                  <a:pt x="4521197" y="2134295"/>
                </a:cubicBezTo>
                <a:cubicBezTo>
                  <a:pt x="4521197" y="2141480"/>
                  <a:pt x="4509058" y="2172435"/>
                  <a:pt x="4494222" y="2203082"/>
                </a:cubicBezTo>
                <a:cubicBezTo>
                  <a:pt x="4473911" y="2245040"/>
                  <a:pt x="4459009" y="2259788"/>
                  <a:pt x="4433897" y="2262785"/>
                </a:cubicBezTo>
                <a:cubicBezTo>
                  <a:pt x="4392596" y="2267713"/>
                  <a:pt x="4373023" y="2290327"/>
                  <a:pt x="4312517" y="2403029"/>
                </a:cubicBezTo>
                <a:cubicBezTo>
                  <a:pt x="4244003" y="2530646"/>
                  <a:pt x="4221533" y="2551724"/>
                  <a:pt x="4156058" y="2549793"/>
                </a:cubicBezTo>
                <a:cubicBezTo>
                  <a:pt x="4100567" y="2548156"/>
                  <a:pt x="4051297" y="2565949"/>
                  <a:pt x="4051297" y="2587626"/>
                </a:cubicBezTo>
                <a:cubicBezTo>
                  <a:pt x="4051297" y="2594365"/>
                  <a:pt x="4064156" y="2597058"/>
                  <a:pt x="4079872" y="2593609"/>
                </a:cubicBezTo>
                <a:cubicBezTo>
                  <a:pt x="4102238" y="2588702"/>
                  <a:pt x="4114719" y="2597313"/>
                  <a:pt x="4137308" y="2633238"/>
                </a:cubicBezTo>
                <a:cubicBezTo>
                  <a:pt x="4173573" y="2690909"/>
                  <a:pt x="4161545" y="2708075"/>
                  <a:pt x="4077017" y="2719288"/>
                </a:cubicBezTo>
                <a:cubicBezTo>
                  <a:pt x="4013157" y="2727759"/>
                  <a:pt x="3975097" y="2752274"/>
                  <a:pt x="3975097" y="2784936"/>
                </a:cubicBezTo>
                <a:cubicBezTo>
                  <a:pt x="3975097" y="2798128"/>
                  <a:pt x="3991654" y="2803079"/>
                  <a:pt x="4035771" y="2803079"/>
                </a:cubicBezTo>
                <a:cubicBezTo>
                  <a:pt x="4099299" y="2803079"/>
                  <a:pt x="4135277" y="2821052"/>
                  <a:pt x="4186473" y="2878364"/>
                </a:cubicBezTo>
                <a:cubicBezTo>
                  <a:pt x="4231195" y="2928428"/>
                  <a:pt x="4234949" y="2970954"/>
                  <a:pt x="4197732" y="3005917"/>
                </a:cubicBezTo>
                <a:lnTo>
                  <a:pt x="4166367" y="3035383"/>
                </a:lnTo>
                <a:lnTo>
                  <a:pt x="4080257" y="3007414"/>
                </a:lnTo>
                <a:cubicBezTo>
                  <a:pt x="3901272" y="2949279"/>
                  <a:pt x="3837609" y="2939814"/>
                  <a:pt x="3676647" y="2947407"/>
                </a:cubicBezTo>
                <a:cubicBezTo>
                  <a:pt x="3592827" y="2951361"/>
                  <a:pt x="3517745" y="2950509"/>
                  <a:pt x="3509799" y="2945513"/>
                </a:cubicBezTo>
                <a:cubicBezTo>
                  <a:pt x="3493278" y="2935125"/>
                  <a:pt x="3467097" y="2862421"/>
                  <a:pt x="3467097" y="2826928"/>
                </a:cubicBezTo>
                <a:cubicBezTo>
                  <a:pt x="3467097" y="2810110"/>
                  <a:pt x="3476236" y="2803079"/>
                  <a:pt x="3498097" y="2803079"/>
                </a:cubicBezTo>
                <a:cubicBezTo>
                  <a:pt x="3515148" y="2803079"/>
                  <a:pt x="3532509" y="2797560"/>
                  <a:pt x="3536678" y="2790814"/>
                </a:cubicBezTo>
                <a:cubicBezTo>
                  <a:pt x="3541196" y="2783504"/>
                  <a:pt x="3585117" y="2781699"/>
                  <a:pt x="3645378" y="2786346"/>
                </a:cubicBezTo>
                <a:cubicBezTo>
                  <a:pt x="3722341" y="2792281"/>
                  <a:pt x="3746497" y="2790323"/>
                  <a:pt x="3746497" y="2778148"/>
                </a:cubicBezTo>
                <a:cubicBezTo>
                  <a:pt x="3746497" y="2766830"/>
                  <a:pt x="3733849" y="2764525"/>
                  <a:pt x="3703245" y="2770266"/>
                </a:cubicBezTo>
                <a:cubicBezTo>
                  <a:pt x="3666264" y="2777204"/>
                  <a:pt x="3656054" y="2773374"/>
                  <a:pt x="3632830" y="2743849"/>
                </a:cubicBezTo>
                <a:cubicBezTo>
                  <a:pt x="3617891" y="2724857"/>
                  <a:pt x="3604493" y="2694724"/>
                  <a:pt x="3603057" y="2676888"/>
                </a:cubicBezTo>
                <a:cubicBezTo>
                  <a:pt x="3600495" y="2645051"/>
                  <a:pt x="3602355" y="2644328"/>
                  <a:pt x="3704933" y="2637275"/>
                </a:cubicBezTo>
                <a:cubicBezTo>
                  <a:pt x="3762401" y="2633323"/>
                  <a:pt x="3808775" y="2624721"/>
                  <a:pt x="3807988" y="2618159"/>
                </a:cubicBezTo>
                <a:cubicBezTo>
                  <a:pt x="3807201" y="2611598"/>
                  <a:pt x="3816104" y="2596228"/>
                  <a:pt x="3827773" y="2584004"/>
                </a:cubicBezTo>
                <a:cubicBezTo>
                  <a:pt x="3847854" y="2562969"/>
                  <a:pt x="3845533" y="2561779"/>
                  <a:pt x="3784437" y="2561779"/>
                </a:cubicBezTo>
                <a:cubicBezTo>
                  <a:pt x="3730429" y="2561779"/>
                  <a:pt x="3714630" y="2556110"/>
                  <a:pt x="3687723" y="2527076"/>
                </a:cubicBezTo>
                <a:cubicBezTo>
                  <a:pt x="3658021" y="2495027"/>
                  <a:pt x="3654587" y="2494115"/>
                  <a:pt x="3642821" y="2515140"/>
                </a:cubicBezTo>
                <a:cubicBezTo>
                  <a:pt x="3626164" y="2544904"/>
                  <a:pt x="3575296" y="2602493"/>
                  <a:pt x="3487426" y="2691067"/>
                </a:cubicBezTo>
                <a:cubicBezTo>
                  <a:pt x="3448305" y="2730502"/>
                  <a:pt x="3416297" y="2770951"/>
                  <a:pt x="3416297" y="2780955"/>
                </a:cubicBezTo>
                <a:cubicBezTo>
                  <a:pt x="3416297" y="2801524"/>
                  <a:pt x="3382613" y="2819849"/>
                  <a:pt x="3308347" y="2839683"/>
                </a:cubicBezTo>
                <a:cubicBezTo>
                  <a:pt x="3280407" y="2847144"/>
                  <a:pt x="3247645" y="2865075"/>
                  <a:pt x="3235543" y="2879529"/>
                </a:cubicBezTo>
                <a:cubicBezTo>
                  <a:pt x="3190279" y="2933590"/>
                  <a:pt x="3144135" y="2854586"/>
                  <a:pt x="3152121" y="2736703"/>
                </a:cubicBezTo>
                <a:cubicBezTo>
                  <a:pt x="3154576" y="2700466"/>
                  <a:pt x="3206126" y="2627854"/>
                  <a:pt x="3256000" y="2590382"/>
                </a:cubicBezTo>
                <a:lnTo>
                  <a:pt x="3293994" y="2561836"/>
                </a:lnTo>
                <a:lnTo>
                  <a:pt x="3266246" y="2494887"/>
                </a:lnTo>
                <a:cubicBezTo>
                  <a:pt x="3230715" y="2409162"/>
                  <a:pt x="3231047" y="2404161"/>
                  <a:pt x="3277054" y="2332467"/>
                </a:cubicBezTo>
                <a:cubicBezTo>
                  <a:pt x="3323914" y="2259441"/>
                  <a:pt x="3359122" y="2232930"/>
                  <a:pt x="3411867" y="2230955"/>
                </a:cubicBezTo>
                <a:cubicBezTo>
                  <a:pt x="3490675" y="2228002"/>
                  <a:pt x="3533758" y="2149210"/>
                  <a:pt x="3476622" y="2112527"/>
                </a:cubicBezTo>
                <a:cubicBezTo>
                  <a:pt x="3443083" y="2090994"/>
                  <a:pt x="3420905" y="2008981"/>
                  <a:pt x="3441811" y="1983792"/>
                </a:cubicBezTo>
                <a:cubicBezTo>
                  <a:pt x="3467045" y="1953386"/>
                  <a:pt x="3540144" y="1926779"/>
                  <a:pt x="3598442" y="1926779"/>
                </a:cubicBezTo>
                <a:cubicBezTo>
                  <a:pt x="3630153" y="1926779"/>
                  <a:pt x="3659630" y="1921064"/>
                  <a:pt x="3663947" y="1914079"/>
                </a:cubicBezTo>
                <a:cubicBezTo>
                  <a:pt x="3668856" y="1906137"/>
                  <a:pt x="3674913" y="1901485"/>
                  <a:pt x="3681704" y="1899897"/>
                </a:cubicBezTo>
                <a:close/>
                <a:moveTo>
                  <a:pt x="2193737" y="1742762"/>
                </a:moveTo>
                <a:cubicBezTo>
                  <a:pt x="2223689" y="1734453"/>
                  <a:pt x="2547460" y="1805020"/>
                  <a:pt x="2571703" y="1825141"/>
                </a:cubicBezTo>
                <a:cubicBezTo>
                  <a:pt x="2582206" y="1833858"/>
                  <a:pt x="2590798" y="1856735"/>
                  <a:pt x="2590798" y="1875979"/>
                </a:cubicBezTo>
                <a:cubicBezTo>
                  <a:pt x="2590798" y="1913157"/>
                  <a:pt x="2583005" y="1917879"/>
                  <a:pt x="2495549" y="1933690"/>
                </a:cubicBezTo>
                <a:cubicBezTo>
                  <a:pt x="2436664" y="1944335"/>
                  <a:pt x="2405362" y="1968537"/>
                  <a:pt x="2358086" y="2039976"/>
                </a:cubicBezTo>
                <a:cubicBezTo>
                  <a:pt x="2316071" y="2103464"/>
                  <a:pt x="2315782" y="2118166"/>
                  <a:pt x="2355849" y="2153005"/>
                </a:cubicBezTo>
                <a:cubicBezTo>
                  <a:pt x="2373314" y="2168188"/>
                  <a:pt x="2384553" y="2184935"/>
                  <a:pt x="2380827" y="2190220"/>
                </a:cubicBezTo>
                <a:cubicBezTo>
                  <a:pt x="2377102" y="2195505"/>
                  <a:pt x="2366865" y="2214706"/>
                  <a:pt x="2358078" y="2232889"/>
                </a:cubicBezTo>
                <a:cubicBezTo>
                  <a:pt x="2323864" y="2303676"/>
                  <a:pt x="2247541" y="2313479"/>
                  <a:pt x="2160115" y="2258316"/>
                </a:cubicBezTo>
                <a:cubicBezTo>
                  <a:pt x="2102267" y="2221817"/>
                  <a:pt x="1977161" y="2180779"/>
                  <a:pt x="1923739" y="2180779"/>
                </a:cubicBezTo>
                <a:cubicBezTo>
                  <a:pt x="1908413" y="2180779"/>
                  <a:pt x="1869905" y="2157919"/>
                  <a:pt x="1838163" y="2129979"/>
                </a:cubicBezTo>
                <a:cubicBezTo>
                  <a:pt x="1764713" y="2065326"/>
                  <a:pt x="1724027" y="2063696"/>
                  <a:pt x="1647212" y="2122331"/>
                </a:cubicBezTo>
                <a:cubicBezTo>
                  <a:pt x="1554721" y="2192932"/>
                  <a:pt x="1541689" y="2197454"/>
                  <a:pt x="1501775" y="2172801"/>
                </a:cubicBezTo>
                <a:cubicBezTo>
                  <a:pt x="1482564" y="2160937"/>
                  <a:pt x="1459887" y="2142162"/>
                  <a:pt x="1451377" y="2131080"/>
                </a:cubicBezTo>
                <a:cubicBezTo>
                  <a:pt x="1430581" y="2103993"/>
                  <a:pt x="1441915" y="2013059"/>
                  <a:pt x="1470484" y="1977777"/>
                </a:cubicBezTo>
                <a:cubicBezTo>
                  <a:pt x="1502582" y="1938137"/>
                  <a:pt x="1582062" y="1914128"/>
                  <a:pt x="1658494" y="1920982"/>
                </a:cubicBezTo>
                <a:cubicBezTo>
                  <a:pt x="1711657" y="1925749"/>
                  <a:pt x="1742114" y="1918924"/>
                  <a:pt x="1829945" y="1882566"/>
                </a:cubicBezTo>
                <a:cubicBezTo>
                  <a:pt x="1917829" y="1846185"/>
                  <a:pt x="1942002" y="1840773"/>
                  <a:pt x="1966399" y="1852014"/>
                </a:cubicBezTo>
                <a:cubicBezTo>
                  <a:pt x="1992518" y="1864046"/>
                  <a:pt x="1994171" y="1868936"/>
                  <a:pt x="1980270" y="1893051"/>
                </a:cubicBezTo>
                <a:cubicBezTo>
                  <a:pt x="1971591" y="1908109"/>
                  <a:pt x="1963961" y="1934717"/>
                  <a:pt x="1963318" y="1952179"/>
                </a:cubicBezTo>
                <a:cubicBezTo>
                  <a:pt x="1961636" y="1997868"/>
                  <a:pt x="2022255" y="2000725"/>
                  <a:pt x="2078766" y="1957622"/>
                </a:cubicBezTo>
                <a:cubicBezTo>
                  <a:pt x="2117278" y="1928248"/>
                  <a:pt x="2120357" y="1920903"/>
                  <a:pt x="2114596" y="1872158"/>
                </a:cubicBezTo>
                <a:cubicBezTo>
                  <a:pt x="2109378" y="1828006"/>
                  <a:pt x="2113717" y="1812819"/>
                  <a:pt x="2139811" y="1783904"/>
                </a:cubicBezTo>
                <a:cubicBezTo>
                  <a:pt x="2157145" y="1764695"/>
                  <a:pt x="2181410" y="1746181"/>
                  <a:pt x="2193737" y="1742762"/>
                </a:cubicBezTo>
                <a:close/>
                <a:moveTo>
                  <a:pt x="1818351" y="1527237"/>
                </a:moveTo>
                <a:cubicBezTo>
                  <a:pt x="1849329" y="1535732"/>
                  <a:pt x="1892298" y="1595242"/>
                  <a:pt x="1892298" y="1629651"/>
                </a:cubicBezTo>
                <a:cubicBezTo>
                  <a:pt x="1892298" y="1645956"/>
                  <a:pt x="1904186" y="1682104"/>
                  <a:pt x="1918715" y="1709979"/>
                </a:cubicBezTo>
                <a:cubicBezTo>
                  <a:pt x="1951235" y="1772370"/>
                  <a:pt x="1942977" y="1802828"/>
                  <a:pt x="1888169" y="1822647"/>
                </a:cubicBezTo>
                <a:cubicBezTo>
                  <a:pt x="1832918" y="1842625"/>
                  <a:pt x="1803331" y="1841861"/>
                  <a:pt x="1748723" y="1819045"/>
                </a:cubicBezTo>
                <a:cubicBezTo>
                  <a:pt x="1698345" y="1797996"/>
                  <a:pt x="1685634" y="1771385"/>
                  <a:pt x="1688944" y="1693900"/>
                </a:cubicBezTo>
                <a:cubicBezTo>
                  <a:pt x="1691190" y="1641311"/>
                  <a:pt x="1717202" y="1593873"/>
                  <a:pt x="1770143" y="1545818"/>
                </a:cubicBezTo>
                <a:cubicBezTo>
                  <a:pt x="1784941" y="1532386"/>
                  <a:pt x="1806635" y="1524025"/>
                  <a:pt x="1818351" y="1527237"/>
                </a:cubicBezTo>
                <a:close/>
                <a:moveTo>
                  <a:pt x="7227688" y="1342579"/>
                </a:moveTo>
                <a:cubicBezTo>
                  <a:pt x="7261292" y="1342579"/>
                  <a:pt x="7316059" y="1403134"/>
                  <a:pt x="7317717" y="1442123"/>
                </a:cubicBezTo>
                <a:cubicBezTo>
                  <a:pt x="7318508" y="1460716"/>
                  <a:pt x="7332552" y="1498704"/>
                  <a:pt x="7348926" y="1526541"/>
                </a:cubicBezTo>
                <a:cubicBezTo>
                  <a:pt x="7367449" y="1558030"/>
                  <a:pt x="7378697" y="1597391"/>
                  <a:pt x="7378697" y="1630718"/>
                </a:cubicBezTo>
                <a:cubicBezTo>
                  <a:pt x="7378697" y="1685799"/>
                  <a:pt x="7400058" y="1748979"/>
                  <a:pt x="7418681" y="1748979"/>
                </a:cubicBezTo>
                <a:cubicBezTo>
                  <a:pt x="7424461" y="1748979"/>
                  <a:pt x="7447832" y="1722405"/>
                  <a:pt x="7470618" y="1689927"/>
                </a:cubicBezTo>
                <a:cubicBezTo>
                  <a:pt x="7528441" y="1607507"/>
                  <a:pt x="7572618" y="1579050"/>
                  <a:pt x="7628631" y="1588140"/>
                </a:cubicBezTo>
                <a:cubicBezTo>
                  <a:pt x="7676039" y="1595833"/>
                  <a:pt x="7691148" y="1610071"/>
                  <a:pt x="7702143" y="1657410"/>
                </a:cubicBezTo>
                <a:cubicBezTo>
                  <a:pt x="7709709" y="1689987"/>
                  <a:pt x="7685671" y="1727743"/>
                  <a:pt x="7564549" y="1873517"/>
                </a:cubicBezTo>
                <a:cubicBezTo>
                  <a:pt x="7503060" y="1947522"/>
                  <a:pt x="7491164" y="1968597"/>
                  <a:pt x="7505783" y="1977632"/>
                </a:cubicBezTo>
                <a:cubicBezTo>
                  <a:pt x="7515865" y="1983863"/>
                  <a:pt x="7576580" y="1998407"/>
                  <a:pt x="7640707" y="2009954"/>
                </a:cubicBezTo>
                <a:cubicBezTo>
                  <a:pt x="7746910" y="2029076"/>
                  <a:pt x="7761653" y="2029179"/>
                  <a:pt x="7806124" y="2011106"/>
                </a:cubicBezTo>
                <a:cubicBezTo>
                  <a:pt x="7925543" y="1962575"/>
                  <a:pt x="8133629" y="1901379"/>
                  <a:pt x="8179228" y="1901379"/>
                </a:cubicBezTo>
                <a:cubicBezTo>
                  <a:pt x="8204269" y="1901379"/>
                  <a:pt x="8215485" y="1943704"/>
                  <a:pt x="8193967" y="1957003"/>
                </a:cubicBezTo>
                <a:cubicBezTo>
                  <a:pt x="8188340" y="1960480"/>
                  <a:pt x="8167735" y="1994952"/>
                  <a:pt x="8148178" y="2033606"/>
                </a:cubicBezTo>
                <a:cubicBezTo>
                  <a:pt x="8117964" y="2093322"/>
                  <a:pt x="8101842" y="2109356"/>
                  <a:pt x="8040933" y="2140268"/>
                </a:cubicBezTo>
                <a:cubicBezTo>
                  <a:pt x="8001505" y="2160277"/>
                  <a:pt x="7927335" y="2203960"/>
                  <a:pt x="7876108" y="2237340"/>
                </a:cubicBezTo>
                <a:cubicBezTo>
                  <a:pt x="7807549" y="2282016"/>
                  <a:pt x="7779229" y="2294291"/>
                  <a:pt x="7768793" y="2283856"/>
                </a:cubicBezTo>
                <a:cubicBezTo>
                  <a:pt x="7760996" y="2276058"/>
                  <a:pt x="7727885" y="2269679"/>
                  <a:pt x="7695212" y="2269679"/>
                </a:cubicBezTo>
                <a:cubicBezTo>
                  <a:pt x="7659895" y="2269679"/>
                  <a:pt x="7629847" y="2262497"/>
                  <a:pt x="7621107" y="2251967"/>
                </a:cubicBezTo>
                <a:cubicBezTo>
                  <a:pt x="7613022" y="2242225"/>
                  <a:pt x="7586032" y="2231875"/>
                  <a:pt x="7561130" y="2228968"/>
                </a:cubicBezTo>
                <a:cubicBezTo>
                  <a:pt x="7515980" y="2223697"/>
                  <a:pt x="7515872" y="2223803"/>
                  <a:pt x="7522863" y="2266881"/>
                </a:cubicBezTo>
                <a:cubicBezTo>
                  <a:pt x="7527175" y="2293450"/>
                  <a:pt x="7519695" y="2342640"/>
                  <a:pt x="7503434" y="2394655"/>
                </a:cubicBezTo>
                <a:cubicBezTo>
                  <a:pt x="7468826" y="2505356"/>
                  <a:pt x="7361896" y="2632832"/>
                  <a:pt x="7292768" y="2645801"/>
                </a:cubicBezTo>
                <a:cubicBezTo>
                  <a:pt x="7255635" y="2652767"/>
                  <a:pt x="7243318" y="2649453"/>
                  <a:pt x="7225761" y="2627770"/>
                </a:cubicBezTo>
                <a:cubicBezTo>
                  <a:pt x="7213929" y="2613159"/>
                  <a:pt x="7189441" y="2597488"/>
                  <a:pt x="7171344" y="2592946"/>
                </a:cubicBezTo>
                <a:cubicBezTo>
                  <a:pt x="7102523" y="2575673"/>
                  <a:pt x="7104983" y="2554895"/>
                  <a:pt x="7184043" y="2485670"/>
                </a:cubicBezTo>
                <a:cubicBezTo>
                  <a:pt x="7224745" y="2450031"/>
                  <a:pt x="7271273" y="2411143"/>
                  <a:pt x="7287440" y="2399251"/>
                </a:cubicBezTo>
                <a:cubicBezTo>
                  <a:pt x="7320445" y="2374972"/>
                  <a:pt x="7336789" y="2317288"/>
                  <a:pt x="7346644" y="2190304"/>
                </a:cubicBezTo>
                <a:cubicBezTo>
                  <a:pt x="7352402" y="2116103"/>
                  <a:pt x="7350310" y="2103737"/>
                  <a:pt x="7331072" y="2098313"/>
                </a:cubicBezTo>
                <a:cubicBezTo>
                  <a:pt x="7318848" y="2094866"/>
                  <a:pt x="7291702" y="2103401"/>
                  <a:pt x="7270747" y="2117279"/>
                </a:cubicBezTo>
                <a:cubicBezTo>
                  <a:pt x="7214126" y="2154777"/>
                  <a:pt x="7154080" y="2161152"/>
                  <a:pt x="7138135" y="2131359"/>
                </a:cubicBezTo>
                <a:cubicBezTo>
                  <a:pt x="7127928" y="2112286"/>
                  <a:pt x="7132893" y="2097758"/>
                  <a:pt x="7162243" y="2060827"/>
                </a:cubicBezTo>
                <a:cubicBezTo>
                  <a:pt x="7182572" y="2035246"/>
                  <a:pt x="7212699" y="2003701"/>
                  <a:pt x="7229192" y="1990727"/>
                </a:cubicBezTo>
                <a:cubicBezTo>
                  <a:pt x="7245686" y="1977754"/>
                  <a:pt x="7269511" y="1947955"/>
                  <a:pt x="7282139" y="1924507"/>
                </a:cubicBezTo>
                <a:cubicBezTo>
                  <a:pt x="7305059" y="1881948"/>
                  <a:pt x="7305029" y="1881723"/>
                  <a:pt x="7264661" y="1793202"/>
                </a:cubicBezTo>
                <a:cubicBezTo>
                  <a:pt x="7184888" y="1618274"/>
                  <a:pt x="7149778" y="1505294"/>
                  <a:pt x="7156510" y="1445179"/>
                </a:cubicBezTo>
                <a:cubicBezTo>
                  <a:pt x="7159968" y="1414297"/>
                  <a:pt x="7172255" y="1378578"/>
                  <a:pt x="7183815" y="1365804"/>
                </a:cubicBezTo>
                <a:cubicBezTo>
                  <a:pt x="7195376" y="1353030"/>
                  <a:pt x="7215118" y="1342579"/>
                  <a:pt x="7227688" y="1342579"/>
                </a:cubicBezTo>
                <a:close/>
                <a:moveTo>
                  <a:pt x="2094165" y="1319681"/>
                </a:moveTo>
                <a:cubicBezTo>
                  <a:pt x="2134805" y="1319618"/>
                  <a:pt x="2167438" y="1350854"/>
                  <a:pt x="2177153" y="1408429"/>
                </a:cubicBezTo>
                <a:cubicBezTo>
                  <a:pt x="2199069" y="1538315"/>
                  <a:pt x="2198568" y="1543734"/>
                  <a:pt x="2160687" y="1586130"/>
                </a:cubicBezTo>
                <a:cubicBezTo>
                  <a:pt x="2128251" y="1622433"/>
                  <a:pt x="2117099" y="1626773"/>
                  <a:pt x="2058524" y="1625889"/>
                </a:cubicBezTo>
                <a:cubicBezTo>
                  <a:pt x="2014546" y="1625226"/>
                  <a:pt x="1984547" y="1617454"/>
                  <a:pt x="1967935" y="1602420"/>
                </a:cubicBezTo>
                <a:cubicBezTo>
                  <a:pt x="1918532" y="1557710"/>
                  <a:pt x="1945797" y="1415943"/>
                  <a:pt x="2015583" y="1354669"/>
                </a:cubicBezTo>
                <a:cubicBezTo>
                  <a:pt x="2042513" y="1331024"/>
                  <a:pt x="2069780" y="1319719"/>
                  <a:pt x="2094165" y="1319681"/>
                </a:cubicBezTo>
                <a:close/>
                <a:moveTo>
                  <a:pt x="771530" y="954178"/>
                </a:moveTo>
                <a:cubicBezTo>
                  <a:pt x="768206" y="950853"/>
                  <a:pt x="747556" y="964880"/>
                  <a:pt x="725641" y="985351"/>
                </a:cubicBezTo>
                <a:cubicBezTo>
                  <a:pt x="666274" y="1040809"/>
                  <a:pt x="666168" y="1049883"/>
                  <a:pt x="725447" y="1002176"/>
                </a:cubicBezTo>
                <a:cubicBezTo>
                  <a:pt x="754118" y="979103"/>
                  <a:pt x="774856" y="957503"/>
                  <a:pt x="771530" y="954178"/>
                </a:cubicBezTo>
                <a:close/>
                <a:moveTo>
                  <a:pt x="9332972" y="790995"/>
                </a:moveTo>
                <a:cubicBezTo>
                  <a:pt x="9324127" y="792915"/>
                  <a:pt x="9315983" y="798212"/>
                  <a:pt x="9309631" y="807401"/>
                </a:cubicBezTo>
                <a:cubicBezTo>
                  <a:pt x="9292275" y="832508"/>
                  <a:pt x="9267541" y="972354"/>
                  <a:pt x="9276381" y="995392"/>
                </a:cubicBezTo>
                <a:cubicBezTo>
                  <a:pt x="9280982" y="1007383"/>
                  <a:pt x="9290485" y="1004538"/>
                  <a:pt x="9311760" y="984801"/>
                </a:cubicBezTo>
                <a:cubicBezTo>
                  <a:pt x="9327758" y="969959"/>
                  <a:pt x="9357101" y="944250"/>
                  <a:pt x="9376968" y="927670"/>
                </a:cubicBezTo>
                <a:cubicBezTo>
                  <a:pt x="9409655" y="900389"/>
                  <a:pt x="9412043" y="893103"/>
                  <a:pt x="9402090" y="851016"/>
                </a:cubicBezTo>
                <a:cubicBezTo>
                  <a:pt x="9392359" y="809870"/>
                  <a:pt x="9359508" y="785234"/>
                  <a:pt x="9332972" y="790995"/>
                </a:cubicBezTo>
                <a:close/>
                <a:moveTo>
                  <a:pt x="848170" y="717280"/>
                </a:moveTo>
                <a:cubicBezTo>
                  <a:pt x="828943" y="714193"/>
                  <a:pt x="798781" y="719838"/>
                  <a:pt x="773028" y="735007"/>
                </a:cubicBezTo>
                <a:cubicBezTo>
                  <a:pt x="721523" y="765346"/>
                  <a:pt x="567712" y="902929"/>
                  <a:pt x="531728" y="942440"/>
                </a:cubicBezTo>
                <a:cubicBezTo>
                  <a:pt x="495745" y="981951"/>
                  <a:pt x="502800" y="1003824"/>
                  <a:pt x="557128" y="972074"/>
                </a:cubicBezTo>
                <a:cubicBezTo>
                  <a:pt x="611456" y="940324"/>
                  <a:pt x="821711" y="791451"/>
                  <a:pt x="857696" y="751940"/>
                </a:cubicBezTo>
                <a:cubicBezTo>
                  <a:pt x="875686" y="732185"/>
                  <a:pt x="867396" y="720367"/>
                  <a:pt x="848170" y="717280"/>
                </a:cubicBezTo>
                <a:close/>
                <a:moveTo>
                  <a:pt x="170710" y="630703"/>
                </a:moveTo>
                <a:cubicBezTo>
                  <a:pt x="216003" y="631250"/>
                  <a:pt x="247067" y="678554"/>
                  <a:pt x="245834" y="763833"/>
                </a:cubicBezTo>
                <a:cubicBezTo>
                  <a:pt x="244222" y="875327"/>
                  <a:pt x="209680" y="917056"/>
                  <a:pt x="87436" y="955182"/>
                </a:cubicBezTo>
                <a:cubicBezTo>
                  <a:pt x="53118" y="965885"/>
                  <a:pt x="0" y="914169"/>
                  <a:pt x="0" y="870056"/>
                </a:cubicBezTo>
                <a:cubicBezTo>
                  <a:pt x="0" y="802078"/>
                  <a:pt x="27990" y="734389"/>
                  <a:pt x="77720" y="682112"/>
                </a:cubicBezTo>
                <a:cubicBezTo>
                  <a:pt x="111237" y="646878"/>
                  <a:pt x="143535" y="630374"/>
                  <a:pt x="170710" y="630703"/>
                </a:cubicBezTo>
                <a:close/>
                <a:moveTo>
                  <a:pt x="8920500" y="597847"/>
                </a:moveTo>
                <a:cubicBezTo>
                  <a:pt x="8905683" y="603350"/>
                  <a:pt x="8866313" y="652880"/>
                  <a:pt x="8869700" y="666427"/>
                </a:cubicBezTo>
                <a:cubicBezTo>
                  <a:pt x="8873087" y="679974"/>
                  <a:pt x="8926003" y="684630"/>
                  <a:pt x="8940820" y="679127"/>
                </a:cubicBezTo>
                <a:cubicBezTo>
                  <a:pt x="8955637" y="673624"/>
                  <a:pt x="8960293" y="645260"/>
                  <a:pt x="8958600" y="633407"/>
                </a:cubicBezTo>
                <a:cubicBezTo>
                  <a:pt x="8956907" y="621554"/>
                  <a:pt x="8935317" y="592344"/>
                  <a:pt x="8920500" y="597847"/>
                </a:cubicBezTo>
                <a:close/>
                <a:moveTo>
                  <a:pt x="8676991" y="587805"/>
                </a:moveTo>
                <a:cubicBezTo>
                  <a:pt x="8672007" y="589007"/>
                  <a:pt x="8674401" y="597393"/>
                  <a:pt x="8686797" y="612329"/>
                </a:cubicBezTo>
                <a:cubicBezTo>
                  <a:pt x="8695493" y="622806"/>
                  <a:pt x="8711572" y="631379"/>
                  <a:pt x="8722530" y="631379"/>
                </a:cubicBezTo>
                <a:cubicBezTo>
                  <a:pt x="8736873" y="631379"/>
                  <a:pt x="8733770" y="624379"/>
                  <a:pt x="8711449" y="606383"/>
                </a:cubicBezTo>
                <a:cubicBezTo>
                  <a:pt x="8694335" y="592585"/>
                  <a:pt x="8681974" y="586603"/>
                  <a:pt x="8676991" y="587805"/>
                </a:cubicBezTo>
                <a:close/>
                <a:moveTo>
                  <a:pt x="8919308" y="449469"/>
                </a:moveTo>
                <a:cubicBezTo>
                  <a:pt x="8910650" y="448489"/>
                  <a:pt x="8900099" y="450057"/>
                  <a:pt x="8894365" y="453977"/>
                </a:cubicBezTo>
                <a:cubicBezTo>
                  <a:pt x="8882898" y="461819"/>
                  <a:pt x="8865925" y="528207"/>
                  <a:pt x="8872348" y="529253"/>
                </a:cubicBezTo>
                <a:cubicBezTo>
                  <a:pt x="8878770" y="530298"/>
                  <a:pt x="8929227" y="472796"/>
                  <a:pt x="8932897" y="460250"/>
                </a:cubicBezTo>
                <a:cubicBezTo>
                  <a:pt x="8934732" y="453978"/>
                  <a:pt x="8927966" y="450449"/>
                  <a:pt x="8919308" y="449469"/>
                </a:cubicBezTo>
                <a:close/>
                <a:moveTo>
                  <a:pt x="8723227" y="404807"/>
                </a:moveTo>
                <a:cubicBezTo>
                  <a:pt x="8709822" y="399163"/>
                  <a:pt x="8690771" y="432324"/>
                  <a:pt x="8702060" y="455607"/>
                </a:cubicBezTo>
                <a:cubicBezTo>
                  <a:pt x="8713349" y="478890"/>
                  <a:pt x="8766266" y="546624"/>
                  <a:pt x="8786727" y="565674"/>
                </a:cubicBezTo>
                <a:cubicBezTo>
                  <a:pt x="8807188" y="584724"/>
                  <a:pt x="8825533" y="582607"/>
                  <a:pt x="8824827" y="569907"/>
                </a:cubicBezTo>
                <a:cubicBezTo>
                  <a:pt x="8824121" y="557207"/>
                  <a:pt x="8799426" y="516991"/>
                  <a:pt x="8782493" y="489474"/>
                </a:cubicBezTo>
                <a:cubicBezTo>
                  <a:pt x="8765560" y="461957"/>
                  <a:pt x="8736632" y="410451"/>
                  <a:pt x="8723227" y="404807"/>
                </a:cubicBezTo>
                <a:close/>
                <a:moveTo>
                  <a:pt x="389010" y="298100"/>
                </a:moveTo>
                <a:cubicBezTo>
                  <a:pt x="424537" y="309893"/>
                  <a:pt x="447060" y="360158"/>
                  <a:pt x="453881" y="445133"/>
                </a:cubicBezTo>
                <a:cubicBezTo>
                  <a:pt x="461394" y="538729"/>
                  <a:pt x="448175" y="571458"/>
                  <a:pt x="390895" y="601079"/>
                </a:cubicBezTo>
                <a:cubicBezTo>
                  <a:pt x="353502" y="620415"/>
                  <a:pt x="347935" y="620328"/>
                  <a:pt x="309836" y="599811"/>
                </a:cubicBezTo>
                <a:cubicBezTo>
                  <a:pt x="259838" y="572885"/>
                  <a:pt x="239651" y="527237"/>
                  <a:pt x="247821" y="459580"/>
                </a:cubicBezTo>
                <a:cubicBezTo>
                  <a:pt x="259659" y="361564"/>
                  <a:pt x="286074" y="319812"/>
                  <a:pt x="349248" y="299270"/>
                </a:cubicBezTo>
                <a:cubicBezTo>
                  <a:pt x="363880" y="294512"/>
                  <a:pt x="377167" y="294169"/>
                  <a:pt x="389010" y="298100"/>
                </a:cubicBezTo>
                <a:close/>
                <a:moveTo>
                  <a:pt x="9165875" y="246587"/>
                </a:moveTo>
                <a:cubicBezTo>
                  <a:pt x="9149030" y="247645"/>
                  <a:pt x="9131391" y="254171"/>
                  <a:pt x="9121160" y="265107"/>
                </a:cubicBezTo>
                <a:cubicBezTo>
                  <a:pt x="9116045" y="270575"/>
                  <a:pt x="9112164" y="279130"/>
                  <a:pt x="9108956" y="289416"/>
                </a:cubicBezTo>
                <a:lnTo>
                  <a:pt x="9108202" y="292618"/>
                </a:lnTo>
                <a:lnTo>
                  <a:pt x="9107104" y="293711"/>
                </a:lnTo>
                <a:cubicBezTo>
                  <a:pt x="9102221" y="301717"/>
                  <a:pt x="9098831" y="314585"/>
                  <a:pt x="9096839" y="332669"/>
                </a:cubicBezTo>
                <a:lnTo>
                  <a:pt x="9095851" y="348397"/>
                </a:lnTo>
                <a:lnTo>
                  <a:pt x="9093279" y="361052"/>
                </a:lnTo>
                <a:cubicBezTo>
                  <a:pt x="9090512" y="372837"/>
                  <a:pt x="9087293" y="383640"/>
                  <a:pt x="9083060" y="392107"/>
                </a:cubicBezTo>
                <a:cubicBezTo>
                  <a:pt x="9066127" y="425974"/>
                  <a:pt x="9033671" y="457018"/>
                  <a:pt x="9019560" y="468307"/>
                </a:cubicBezTo>
                <a:cubicBezTo>
                  <a:pt x="9005449" y="479596"/>
                  <a:pt x="9004743" y="457723"/>
                  <a:pt x="8998393" y="459840"/>
                </a:cubicBezTo>
                <a:cubicBezTo>
                  <a:pt x="8992043" y="461957"/>
                  <a:pt x="8976521" y="462662"/>
                  <a:pt x="8981460" y="481007"/>
                </a:cubicBezTo>
                <a:cubicBezTo>
                  <a:pt x="8986399" y="499351"/>
                  <a:pt x="9012504" y="555795"/>
                  <a:pt x="9036493" y="548740"/>
                </a:cubicBezTo>
                <a:cubicBezTo>
                  <a:pt x="9060482" y="541685"/>
                  <a:pt x="9097171" y="464074"/>
                  <a:pt x="9125393" y="438674"/>
                </a:cubicBezTo>
                <a:cubicBezTo>
                  <a:pt x="9153615" y="413274"/>
                  <a:pt x="9192421" y="425973"/>
                  <a:pt x="9205827" y="396340"/>
                </a:cubicBezTo>
                <a:cubicBezTo>
                  <a:pt x="9219233" y="366707"/>
                  <a:pt x="9219938" y="282746"/>
                  <a:pt x="9205827" y="260874"/>
                </a:cubicBezTo>
                <a:cubicBezTo>
                  <a:pt x="9198772" y="249938"/>
                  <a:pt x="9182720" y="245528"/>
                  <a:pt x="9165875" y="246587"/>
                </a:cubicBezTo>
                <a:close/>
                <a:moveTo>
                  <a:pt x="1130699" y="212279"/>
                </a:moveTo>
                <a:cubicBezTo>
                  <a:pt x="1157757" y="212279"/>
                  <a:pt x="1209448" y="272675"/>
                  <a:pt x="1200102" y="293367"/>
                </a:cubicBezTo>
                <a:cubicBezTo>
                  <a:pt x="1179616" y="338715"/>
                  <a:pt x="1137264" y="393930"/>
                  <a:pt x="1062598" y="472629"/>
                </a:cubicBezTo>
                <a:cubicBezTo>
                  <a:pt x="1009081" y="529039"/>
                  <a:pt x="980512" y="568995"/>
                  <a:pt x="984426" y="581958"/>
                </a:cubicBezTo>
                <a:cubicBezTo>
                  <a:pt x="990068" y="600631"/>
                  <a:pt x="998637" y="600708"/>
                  <a:pt x="1084072" y="582856"/>
                </a:cubicBezTo>
                <a:cubicBezTo>
                  <a:pt x="1162396" y="566490"/>
                  <a:pt x="1184033" y="566012"/>
                  <a:pt x="1217583" y="579910"/>
                </a:cubicBezTo>
                <a:cubicBezTo>
                  <a:pt x="1266776" y="600286"/>
                  <a:pt x="1282445" y="647376"/>
                  <a:pt x="1251434" y="681643"/>
                </a:cubicBezTo>
                <a:cubicBezTo>
                  <a:pt x="1221356" y="714879"/>
                  <a:pt x="1053380" y="750469"/>
                  <a:pt x="968126" y="741670"/>
                </a:cubicBezTo>
                <a:lnTo>
                  <a:pt x="900443" y="734684"/>
                </a:lnTo>
                <a:lnTo>
                  <a:pt x="934138" y="761189"/>
                </a:lnTo>
                <a:cubicBezTo>
                  <a:pt x="959679" y="781280"/>
                  <a:pt x="983648" y="787116"/>
                  <a:pt x="1033191" y="785307"/>
                </a:cubicBezTo>
                <a:cubicBezTo>
                  <a:pt x="1109453" y="782524"/>
                  <a:pt x="1162490" y="809309"/>
                  <a:pt x="1174359" y="856602"/>
                </a:cubicBezTo>
                <a:cubicBezTo>
                  <a:pt x="1184743" y="897968"/>
                  <a:pt x="1152349" y="946996"/>
                  <a:pt x="1114762" y="946807"/>
                </a:cubicBezTo>
                <a:cubicBezTo>
                  <a:pt x="1052188" y="946491"/>
                  <a:pt x="1002299" y="980178"/>
                  <a:pt x="856942" y="1120893"/>
                </a:cubicBezTo>
                <a:cubicBezTo>
                  <a:pt x="698885" y="1273900"/>
                  <a:pt x="687568" y="1279920"/>
                  <a:pt x="603248" y="1255826"/>
                </a:cubicBezTo>
                <a:lnTo>
                  <a:pt x="565149" y="1244940"/>
                </a:lnTo>
                <a:lnTo>
                  <a:pt x="574639" y="1171764"/>
                </a:lnTo>
                <a:cubicBezTo>
                  <a:pt x="583803" y="1101092"/>
                  <a:pt x="583151" y="1098680"/>
                  <a:pt x="555587" y="1101257"/>
                </a:cubicBezTo>
                <a:cubicBezTo>
                  <a:pt x="539892" y="1102724"/>
                  <a:pt x="513459" y="1111712"/>
                  <a:pt x="496851" y="1121230"/>
                </a:cubicBezTo>
                <a:cubicBezTo>
                  <a:pt x="458358" y="1143291"/>
                  <a:pt x="419098" y="1124618"/>
                  <a:pt x="419098" y="1084250"/>
                </a:cubicBezTo>
                <a:cubicBezTo>
                  <a:pt x="419098" y="1068390"/>
                  <a:pt x="404811" y="1036048"/>
                  <a:pt x="387350" y="1012379"/>
                </a:cubicBezTo>
                <a:cubicBezTo>
                  <a:pt x="369886" y="988710"/>
                  <a:pt x="355598" y="958460"/>
                  <a:pt x="355598" y="945156"/>
                </a:cubicBezTo>
                <a:cubicBezTo>
                  <a:pt x="355598" y="931852"/>
                  <a:pt x="346386" y="901553"/>
                  <a:pt x="335126" y="877824"/>
                </a:cubicBezTo>
                <a:cubicBezTo>
                  <a:pt x="311245" y="827497"/>
                  <a:pt x="319134" y="760461"/>
                  <a:pt x="352616" y="729186"/>
                </a:cubicBezTo>
                <a:cubicBezTo>
                  <a:pt x="373956" y="709254"/>
                  <a:pt x="554464" y="650142"/>
                  <a:pt x="575609" y="656162"/>
                </a:cubicBezTo>
                <a:cubicBezTo>
                  <a:pt x="581365" y="657799"/>
                  <a:pt x="577612" y="642780"/>
                  <a:pt x="567272" y="622785"/>
                </a:cubicBezTo>
                <a:cubicBezTo>
                  <a:pt x="541257" y="572477"/>
                  <a:pt x="557497" y="503542"/>
                  <a:pt x="600691" y="480930"/>
                </a:cubicBezTo>
                <a:cubicBezTo>
                  <a:pt x="628233" y="466511"/>
                  <a:pt x="645996" y="466714"/>
                  <a:pt x="713987" y="482223"/>
                </a:cubicBezTo>
                <a:cubicBezTo>
                  <a:pt x="765917" y="494068"/>
                  <a:pt x="805318" y="496659"/>
                  <a:pt x="824667" y="489501"/>
                </a:cubicBezTo>
                <a:cubicBezTo>
                  <a:pt x="841194" y="483388"/>
                  <a:pt x="911600" y="418512"/>
                  <a:pt x="981129" y="345333"/>
                </a:cubicBezTo>
                <a:cubicBezTo>
                  <a:pt x="1051497" y="271268"/>
                  <a:pt x="1117810" y="212279"/>
                  <a:pt x="1130699" y="212279"/>
                </a:cubicBezTo>
                <a:close/>
                <a:moveTo>
                  <a:pt x="8852607" y="148162"/>
                </a:moveTo>
                <a:cubicBezTo>
                  <a:pt x="8845993" y="147103"/>
                  <a:pt x="8839290" y="151866"/>
                  <a:pt x="8833293" y="159274"/>
                </a:cubicBezTo>
                <a:cubicBezTo>
                  <a:pt x="8821299" y="174091"/>
                  <a:pt x="8795194" y="227713"/>
                  <a:pt x="8799427" y="260874"/>
                </a:cubicBezTo>
                <a:cubicBezTo>
                  <a:pt x="8800485" y="269164"/>
                  <a:pt x="8806615" y="279792"/>
                  <a:pt x="8815401" y="290838"/>
                </a:cubicBezTo>
                <a:lnTo>
                  <a:pt x="8837011" y="312829"/>
                </a:lnTo>
                <a:lnTo>
                  <a:pt x="8837210" y="313595"/>
                </a:lnTo>
                <a:cubicBezTo>
                  <a:pt x="8844180" y="330306"/>
                  <a:pt x="8854378" y="339279"/>
                  <a:pt x="8867287" y="339279"/>
                </a:cubicBezTo>
                <a:lnTo>
                  <a:pt x="8868107" y="337945"/>
                </a:lnTo>
                <a:lnTo>
                  <a:pt x="8880687" y="346798"/>
                </a:lnTo>
                <a:cubicBezTo>
                  <a:pt x="8890444" y="351847"/>
                  <a:pt x="8898029" y="353478"/>
                  <a:pt x="8901027" y="349774"/>
                </a:cubicBezTo>
                <a:cubicBezTo>
                  <a:pt x="8913021" y="334957"/>
                  <a:pt x="8882682" y="203724"/>
                  <a:pt x="8871393" y="171974"/>
                </a:cubicBezTo>
                <a:cubicBezTo>
                  <a:pt x="8865748" y="156099"/>
                  <a:pt x="8859222" y="149220"/>
                  <a:pt x="8852607" y="148162"/>
                </a:cubicBezTo>
                <a:close/>
                <a:moveTo>
                  <a:pt x="668046" y="112959"/>
                </a:moveTo>
                <a:cubicBezTo>
                  <a:pt x="682598" y="113236"/>
                  <a:pt x="694067" y="124721"/>
                  <a:pt x="710333" y="147564"/>
                </a:cubicBezTo>
                <a:cubicBezTo>
                  <a:pt x="729429" y="174382"/>
                  <a:pt x="736599" y="204020"/>
                  <a:pt x="736599" y="256145"/>
                </a:cubicBezTo>
                <a:cubicBezTo>
                  <a:pt x="736599" y="337691"/>
                  <a:pt x="714674" y="389738"/>
                  <a:pt x="671223" y="411344"/>
                </a:cubicBezTo>
                <a:cubicBezTo>
                  <a:pt x="654792" y="419515"/>
                  <a:pt x="629311" y="432774"/>
                  <a:pt x="614599" y="440808"/>
                </a:cubicBezTo>
                <a:cubicBezTo>
                  <a:pt x="569220" y="465590"/>
                  <a:pt x="546098" y="428589"/>
                  <a:pt x="546098" y="331187"/>
                </a:cubicBezTo>
                <a:cubicBezTo>
                  <a:pt x="546098" y="214457"/>
                  <a:pt x="555730" y="185232"/>
                  <a:pt x="607263" y="145604"/>
                </a:cubicBezTo>
                <a:cubicBezTo>
                  <a:pt x="635860" y="123614"/>
                  <a:pt x="653494" y="112683"/>
                  <a:pt x="668046" y="112959"/>
                </a:cubicBezTo>
                <a:close/>
                <a:moveTo>
                  <a:pt x="8819243" y="417"/>
                </a:moveTo>
                <a:cubicBezTo>
                  <a:pt x="8829169" y="2271"/>
                  <a:pt x="8841153" y="10420"/>
                  <a:pt x="8865928" y="26868"/>
                </a:cubicBezTo>
                <a:cubicBezTo>
                  <a:pt x="8891107" y="43585"/>
                  <a:pt x="8922053" y="76425"/>
                  <a:pt x="8934697" y="99846"/>
                </a:cubicBezTo>
                <a:cubicBezTo>
                  <a:pt x="8947341" y="123267"/>
                  <a:pt x="8968805" y="155006"/>
                  <a:pt x="8982394" y="170378"/>
                </a:cubicBezTo>
                <a:cubicBezTo>
                  <a:pt x="9005343" y="196339"/>
                  <a:pt x="9009225" y="196936"/>
                  <a:pt x="9036954" y="178767"/>
                </a:cubicBezTo>
                <a:cubicBezTo>
                  <a:pt x="9053373" y="168009"/>
                  <a:pt x="9070128" y="148743"/>
                  <a:pt x="9074187" y="135954"/>
                </a:cubicBezTo>
                <a:cubicBezTo>
                  <a:pt x="9081745" y="112139"/>
                  <a:pt x="9176708" y="72579"/>
                  <a:pt x="9226318" y="72579"/>
                </a:cubicBezTo>
                <a:cubicBezTo>
                  <a:pt x="9264098" y="72579"/>
                  <a:pt x="9334448" y="149404"/>
                  <a:pt x="9346794" y="204143"/>
                </a:cubicBezTo>
                <a:cubicBezTo>
                  <a:pt x="9357097" y="249825"/>
                  <a:pt x="9328220" y="394117"/>
                  <a:pt x="9297161" y="452153"/>
                </a:cubicBezTo>
                <a:cubicBezTo>
                  <a:pt x="9274936" y="493681"/>
                  <a:pt x="9281020" y="510739"/>
                  <a:pt x="9309018" y="485400"/>
                </a:cubicBezTo>
                <a:cubicBezTo>
                  <a:pt x="9340630" y="456792"/>
                  <a:pt x="9422898" y="447477"/>
                  <a:pt x="9452538" y="469151"/>
                </a:cubicBezTo>
                <a:cubicBezTo>
                  <a:pt x="9464770" y="478095"/>
                  <a:pt x="9478165" y="506288"/>
                  <a:pt x="9482305" y="531803"/>
                </a:cubicBezTo>
                <a:cubicBezTo>
                  <a:pt x="9488683" y="571106"/>
                  <a:pt x="9484758" y="582607"/>
                  <a:pt x="9456615" y="607077"/>
                </a:cubicBezTo>
                <a:cubicBezTo>
                  <a:pt x="9410033" y="647580"/>
                  <a:pt x="9414871" y="665341"/>
                  <a:pt x="9480950" y="696402"/>
                </a:cubicBezTo>
                <a:cubicBezTo>
                  <a:pt x="9512604" y="711281"/>
                  <a:pt x="9542188" y="732742"/>
                  <a:pt x="9546692" y="744092"/>
                </a:cubicBezTo>
                <a:cubicBezTo>
                  <a:pt x="9551195" y="755442"/>
                  <a:pt x="9553587" y="810449"/>
                  <a:pt x="9552005" y="866329"/>
                </a:cubicBezTo>
                <a:cubicBezTo>
                  <a:pt x="9548624" y="985860"/>
                  <a:pt x="9523060" y="1035158"/>
                  <a:pt x="9442447" y="1077604"/>
                </a:cubicBezTo>
                <a:cubicBezTo>
                  <a:pt x="9414507" y="1092315"/>
                  <a:pt x="9371644" y="1115082"/>
                  <a:pt x="9347197" y="1128196"/>
                </a:cubicBezTo>
                <a:cubicBezTo>
                  <a:pt x="9234790" y="1188493"/>
                  <a:pt x="9152421" y="1163789"/>
                  <a:pt x="9111875" y="1057621"/>
                </a:cubicBezTo>
                <a:cubicBezTo>
                  <a:pt x="9092153" y="1005981"/>
                  <a:pt x="9092074" y="999227"/>
                  <a:pt x="9110877" y="972382"/>
                </a:cubicBezTo>
                <a:cubicBezTo>
                  <a:pt x="9139134" y="932039"/>
                  <a:pt x="9138355" y="823490"/>
                  <a:pt x="9109658" y="802506"/>
                </a:cubicBezTo>
                <a:cubicBezTo>
                  <a:pt x="9093747" y="790871"/>
                  <a:pt x="9080209" y="790242"/>
                  <a:pt x="9058513" y="800127"/>
                </a:cubicBezTo>
                <a:cubicBezTo>
                  <a:pt x="9037078" y="809893"/>
                  <a:pt x="9024934" y="809496"/>
                  <a:pt x="9014113" y="798675"/>
                </a:cubicBezTo>
                <a:cubicBezTo>
                  <a:pt x="8997221" y="781784"/>
                  <a:pt x="8953037" y="779113"/>
                  <a:pt x="8925270" y="793304"/>
                </a:cubicBezTo>
                <a:cubicBezTo>
                  <a:pt x="8901915" y="805240"/>
                  <a:pt x="8879136" y="920839"/>
                  <a:pt x="8891964" y="962325"/>
                </a:cubicBezTo>
                <a:cubicBezTo>
                  <a:pt x="8897238" y="979377"/>
                  <a:pt x="8904667" y="1008430"/>
                  <a:pt x="8908474" y="1026886"/>
                </a:cubicBezTo>
                <a:cubicBezTo>
                  <a:pt x="8915975" y="1063244"/>
                  <a:pt x="9057571" y="1202879"/>
                  <a:pt x="9086940" y="1202879"/>
                </a:cubicBezTo>
                <a:cubicBezTo>
                  <a:pt x="9110331" y="1202879"/>
                  <a:pt x="9129525" y="1238663"/>
                  <a:pt x="9121858" y="1267980"/>
                </a:cubicBezTo>
                <a:cubicBezTo>
                  <a:pt x="9117556" y="1284430"/>
                  <a:pt x="9100143" y="1293298"/>
                  <a:pt x="9063193" y="1297856"/>
                </a:cubicBezTo>
                <a:cubicBezTo>
                  <a:pt x="9034293" y="1301420"/>
                  <a:pt x="9003092" y="1307227"/>
                  <a:pt x="8993858" y="1310758"/>
                </a:cubicBezTo>
                <a:cubicBezTo>
                  <a:pt x="8967043" y="1321014"/>
                  <a:pt x="8867972" y="1256153"/>
                  <a:pt x="8859619" y="1222875"/>
                </a:cubicBezTo>
                <a:cubicBezTo>
                  <a:pt x="8853597" y="1198881"/>
                  <a:pt x="8784320" y="1127561"/>
                  <a:pt x="8734422" y="1093987"/>
                </a:cubicBezTo>
                <a:cubicBezTo>
                  <a:pt x="8715726" y="1081407"/>
                  <a:pt x="8725416" y="1062398"/>
                  <a:pt x="8758122" y="1047496"/>
                </a:cubicBezTo>
                <a:cubicBezTo>
                  <a:pt x="8790701" y="1032652"/>
                  <a:pt x="8791233" y="1030394"/>
                  <a:pt x="8785499" y="931338"/>
                </a:cubicBezTo>
                <a:cubicBezTo>
                  <a:pt x="8779118" y="821129"/>
                  <a:pt x="8785200" y="830798"/>
                  <a:pt x="8656738" y="726629"/>
                </a:cubicBezTo>
                <a:cubicBezTo>
                  <a:pt x="8618552" y="695664"/>
                  <a:pt x="8609237" y="679182"/>
                  <a:pt x="8607000" y="638618"/>
                </a:cubicBezTo>
                <a:cubicBezTo>
                  <a:pt x="8604694" y="596815"/>
                  <a:pt x="8608745" y="587530"/>
                  <a:pt x="8631931" y="581468"/>
                </a:cubicBezTo>
                <a:cubicBezTo>
                  <a:pt x="8654558" y="575551"/>
                  <a:pt x="8656848" y="570749"/>
                  <a:pt x="8644468" y="555179"/>
                </a:cubicBezTo>
                <a:cubicBezTo>
                  <a:pt x="8636137" y="544702"/>
                  <a:pt x="8612249" y="526537"/>
                  <a:pt x="8591383" y="514813"/>
                </a:cubicBezTo>
                <a:cubicBezTo>
                  <a:pt x="8546089" y="489362"/>
                  <a:pt x="8542976" y="439388"/>
                  <a:pt x="8584289" y="400899"/>
                </a:cubicBezTo>
                <a:cubicBezTo>
                  <a:pt x="8619125" y="368444"/>
                  <a:pt x="8617503" y="332103"/>
                  <a:pt x="8579185" y="286565"/>
                </a:cubicBezTo>
                <a:cubicBezTo>
                  <a:pt x="8534946" y="233989"/>
                  <a:pt x="8512749" y="155812"/>
                  <a:pt x="8534590" y="129496"/>
                </a:cubicBezTo>
                <a:cubicBezTo>
                  <a:pt x="8543760" y="118447"/>
                  <a:pt x="8560326" y="107770"/>
                  <a:pt x="8571405" y="105769"/>
                </a:cubicBezTo>
                <a:cubicBezTo>
                  <a:pt x="8582483" y="103768"/>
                  <a:pt x="8609951" y="97499"/>
                  <a:pt x="8632446" y="91838"/>
                </a:cubicBezTo>
                <a:cubicBezTo>
                  <a:pt x="8689052" y="77592"/>
                  <a:pt x="8717058" y="101695"/>
                  <a:pt x="8704941" y="154231"/>
                </a:cubicBezTo>
                <a:cubicBezTo>
                  <a:pt x="8693559" y="203578"/>
                  <a:pt x="8706438" y="250379"/>
                  <a:pt x="8731397" y="250379"/>
                </a:cubicBezTo>
                <a:cubicBezTo>
                  <a:pt x="8747751" y="250379"/>
                  <a:pt x="8748574" y="241438"/>
                  <a:pt x="8736947" y="190054"/>
                </a:cubicBezTo>
                <a:cubicBezTo>
                  <a:pt x="8729440" y="156875"/>
                  <a:pt x="8723396" y="119123"/>
                  <a:pt x="8723518" y="106159"/>
                </a:cubicBezTo>
                <a:cubicBezTo>
                  <a:pt x="8723798" y="76182"/>
                  <a:pt x="8755665" y="27167"/>
                  <a:pt x="8784909" y="11733"/>
                </a:cubicBezTo>
                <a:cubicBezTo>
                  <a:pt x="8801451" y="3003"/>
                  <a:pt x="8809318" y="-1437"/>
                  <a:pt x="8819243" y="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BC7784B-44A3-4B48-8795-59CA3AE86FF0}"/>
              </a:ext>
            </a:extLst>
          </p:cNvPr>
          <p:cNvSpPr/>
          <p:nvPr userDrawn="1"/>
        </p:nvSpPr>
        <p:spPr>
          <a:xfrm rot="21241552">
            <a:off x="10237763" y="6394314"/>
            <a:ext cx="274618" cy="135105"/>
          </a:xfrm>
          <a:custGeom>
            <a:avLst/>
            <a:gdLst>
              <a:gd name="connsiteX0" fmla="*/ 8271273 w 8356279"/>
              <a:gd name="connsiteY0" fmla="*/ 3747098 h 4209915"/>
              <a:gd name="connsiteX1" fmla="*/ 8292509 w 8356279"/>
              <a:gd name="connsiteY1" fmla="*/ 3762240 h 4209915"/>
              <a:gd name="connsiteX2" fmla="*/ 8305192 w 8356279"/>
              <a:gd name="connsiteY2" fmla="*/ 3824704 h 4209915"/>
              <a:gd name="connsiteX3" fmla="*/ 8319263 w 8356279"/>
              <a:gd name="connsiteY3" fmla="*/ 3877644 h 4209915"/>
              <a:gd name="connsiteX4" fmla="*/ 8241665 w 8356279"/>
              <a:gd name="connsiteY4" fmla="*/ 3937353 h 4209915"/>
              <a:gd name="connsiteX5" fmla="*/ 8168259 w 8356279"/>
              <a:gd name="connsiteY5" fmla="*/ 3999909 h 4209915"/>
              <a:gd name="connsiteX6" fmla="*/ 8252263 w 8356279"/>
              <a:gd name="connsiteY6" fmla="*/ 4038138 h 4209915"/>
              <a:gd name="connsiteX7" fmla="*/ 8344338 w 8356279"/>
              <a:gd name="connsiteY7" fmla="*/ 4096433 h 4209915"/>
              <a:gd name="connsiteX8" fmla="*/ 8345039 w 8356279"/>
              <a:gd name="connsiteY8" fmla="*/ 4209915 h 4209915"/>
              <a:gd name="connsiteX9" fmla="*/ 8191685 w 8356279"/>
              <a:gd name="connsiteY9" fmla="*/ 4145940 h 4209915"/>
              <a:gd name="connsiteX10" fmla="*/ 8049893 w 8356279"/>
              <a:gd name="connsiteY10" fmla="*/ 4081965 h 4209915"/>
              <a:gd name="connsiteX11" fmla="*/ 7947917 w 8356279"/>
              <a:gd name="connsiteY11" fmla="*/ 4095927 h 4209915"/>
              <a:gd name="connsiteX12" fmla="*/ 7840299 w 8356279"/>
              <a:gd name="connsiteY12" fmla="*/ 4104247 h 4209915"/>
              <a:gd name="connsiteX13" fmla="*/ 7825753 w 8356279"/>
              <a:gd name="connsiteY13" fmla="*/ 4036811 h 4209915"/>
              <a:gd name="connsiteX14" fmla="*/ 7816850 w 8356279"/>
              <a:gd name="connsiteY14" fmla="*/ 3975018 h 4209915"/>
              <a:gd name="connsiteX15" fmla="*/ 8035042 w 8356279"/>
              <a:gd name="connsiteY15" fmla="*/ 3952690 h 4209915"/>
              <a:gd name="connsiteX16" fmla="*/ 8141846 w 8356279"/>
              <a:gd name="connsiteY16" fmla="*/ 3847085 h 4209915"/>
              <a:gd name="connsiteX17" fmla="*/ 8271273 w 8356279"/>
              <a:gd name="connsiteY17" fmla="*/ 3747098 h 4209915"/>
              <a:gd name="connsiteX18" fmla="*/ 8172269 w 8356279"/>
              <a:gd name="connsiteY18" fmla="*/ 3328595 h 4209915"/>
              <a:gd name="connsiteX19" fmla="*/ 8199294 w 8356279"/>
              <a:gd name="connsiteY19" fmla="*/ 3348653 h 4209915"/>
              <a:gd name="connsiteX20" fmla="*/ 8284388 w 8356279"/>
              <a:gd name="connsiteY20" fmla="*/ 3722537 h 4209915"/>
              <a:gd name="connsiteX21" fmla="*/ 8239652 w 8356279"/>
              <a:gd name="connsiteY21" fmla="*/ 3746946 h 4209915"/>
              <a:gd name="connsiteX22" fmla="*/ 8164296 w 8356279"/>
              <a:gd name="connsiteY22" fmla="*/ 3665913 h 4209915"/>
              <a:gd name="connsiteX23" fmla="*/ 8110329 w 8356279"/>
              <a:gd name="connsiteY23" fmla="*/ 3625491 h 4209915"/>
              <a:gd name="connsiteX24" fmla="*/ 7927968 w 8356279"/>
              <a:gd name="connsiteY24" fmla="*/ 3666023 h 4209915"/>
              <a:gd name="connsiteX25" fmla="*/ 7779444 w 8356279"/>
              <a:gd name="connsiteY25" fmla="*/ 3697589 h 4209915"/>
              <a:gd name="connsiteX26" fmla="*/ 7748583 w 8356279"/>
              <a:gd name="connsiteY26" fmla="*/ 3582344 h 4209915"/>
              <a:gd name="connsiteX27" fmla="*/ 7941392 w 8356279"/>
              <a:gd name="connsiteY27" fmla="*/ 3529867 h 4209915"/>
              <a:gd name="connsiteX28" fmla="*/ 8129435 w 8356279"/>
              <a:gd name="connsiteY28" fmla="*/ 3493464 h 4209915"/>
              <a:gd name="connsiteX29" fmla="*/ 8113845 w 8356279"/>
              <a:gd name="connsiteY29" fmla="*/ 3454815 h 4209915"/>
              <a:gd name="connsiteX30" fmla="*/ 8097252 w 8356279"/>
              <a:gd name="connsiteY30" fmla="*/ 3378782 h 4209915"/>
              <a:gd name="connsiteX31" fmla="*/ 8127999 w 8356279"/>
              <a:gd name="connsiteY31" fmla="*/ 3332423 h 4209915"/>
              <a:gd name="connsiteX32" fmla="*/ 8172269 w 8356279"/>
              <a:gd name="connsiteY32" fmla="*/ 3328595 h 4209915"/>
              <a:gd name="connsiteX33" fmla="*/ 8129442 w 8356279"/>
              <a:gd name="connsiteY33" fmla="*/ 3154532 h 4209915"/>
              <a:gd name="connsiteX34" fmla="*/ 8158011 w 8356279"/>
              <a:gd name="connsiteY34" fmla="*/ 3211670 h 4209915"/>
              <a:gd name="connsiteX35" fmla="*/ 8111604 w 8356279"/>
              <a:gd name="connsiteY35" fmla="*/ 3294902 h 4209915"/>
              <a:gd name="connsiteX36" fmla="*/ 7895118 w 8356279"/>
              <a:gd name="connsiteY36" fmla="*/ 3360582 h 4209915"/>
              <a:gd name="connsiteX37" fmla="*/ 7702144 w 8356279"/>
              <a:gd name="connsiteY37" fmla="*/ 3417766 h 4209915"/>
              <a:gd name="connsiteX38" fmla="*/ 7679213 w 8356279"/>
              <a:gd name="connsiteY38" fmla="*/ 3307422 h 4209915"/>
              <a:gd name="connsiteX39" fmla="*/ 7906230 w 8356279"/>
              <a:gd name="connsiteY39" fmla="*/ 3221363 h 4209915"/>
              <a:gd name="connsiteX40" fmla="*/ 8129442 w 8356279"/>
              <a:gd name="connsiteY40" fmla="*/ 3154532 h 4209915"/>
              <a:gd name="connsiteX41" fmla="*/ 7900669 w 8356279"/>
              <a:gd name="connsiteY41" fmla="*/ 2749415 h 4209915"/>
              <a:gd name="connsiteX42" fmla="*/ 8009643 w 8356279"/>
              <a:gd name="connsiteY42" fmla="*/ 3103787 h 4209915"/>
              <a:gd name="connsiteX43" fmla="*/ 7937178 w 8356279"/>
              <a:gd name="connsiteY43" fmla="*/ 3059592 h 4209915"/>
              <a:gd name="connsiteX44" fmla="*/ 7944106 w 8356279"/>
              <a:gd name="connsiteY44" fmla="*/ 2990431 h 4209915"/>
              <a:gd name="connsiteX45" fmla="*/ 7930106 w 8356279"/>
              <a:gd name="connsiteY45" fmla="*/ 2883536 h 4209915"/>
              <a:gd name="connsiteX46" fmla="*/ 7893363 w 8356279"/>
              <a:gd name="connsiteY46" fmla="*/ 2983789 h 4209915"/>
              <a:gd name="connsiteX47" fmla="*/ 7813058 w 8356279"/>
              <a:gd name="connsiteY47" fmla="*/ 3188079 h 4209915"/>
              <a:gd name="connsiteX48" fmla="*/ 7599517 w 8356279"/>
              <a:gd name="connsiteY48" fmla="*/ 3136361 h 4209915"/>
              <a:gd name="connsiteX49" fmla="*/ 7552519 w 8356279"/>
              <a:gd name="connsiteY49" fmla="*/ 2937588 h 4209915"/>
              <a:gd name="connsiteX50" fmla="*/ 7656036 w 8356279"/>
              <a:gd name="connsiteY50" fmla="*/ 2809909 h 4209915"/>
              <a:gd name="connsiteX51" fmla="*/ 7696006 w 8356279"/>
              <a:gd name="connsiteY51" fmla="*/ 2860850 h 4209915"/>
              <a:gd name="connsiteX52" fmla="*/ 7727564 w 8356279"/>
              <a:gd name="connsiteY52" fmla="*/ 2913420 h 4209915"/>
              <a:gd name="connsiteX53" fmla="*/ 7699181 w 8356279"/>
              <a:gd name="connsiteY53" fmla="*/ 2939862 h 4209915"/>
              <a:gd name="connsiteX54" fmla="*/ 7690569 w 8356279"/>
              <a:gd name="connsiteY54" fmla="*/ 3064089 h 4209915"/>
              <a:gd name="connsiteX55" fmla="*/ 7756995 w 8356279"/>
              <a:gd name="connsiteY55" fmla="*/ 3070090 h 4209915"/>
              <a:gd name="connsiteX56" fmla="*/ 7820281 w 8356279"/>
              <a:gd name="connsiteY56" fmla="*/ 2774385 h 4209915"/>
              <a:gd name="connsiteX57" fmla="*/ 7900669 w 8356279"/>
              <a:gd name="connsiteY57" fmla="*/ 2749415 h 4209915"/>
              <a:gd name="connsiteX58" fmla="*/ 145176 w 8356279"/>
              <a:gd name="connsiteY58" fmla="*/ 2496711 h 4209915"/>
              <a:gd name="connsiteX59" fmla="*/ 186392 w 8356279"/>
              <a:gd name="connsiteY59" fmla="*/ 2508586 h 4209915"/>
              <a:gd name="connsiteX60" fmla="*/ 304328 w 8356279"/>
              <a:gd name="connsiteY60" fmla="*/ 2683211 h 4209915"/>
              <a:gd name="connsiteX61" fmla="*/ 395173 w 8356279"/>
              <a:gd name="connsiteY61" fmla="*/ 2856038 h 4209915"/>
              <a:gd name="connsiteX62" fmla="*/ 456350 w 8356279"/>
              <a:gd name="connsiteY62" fmla="*/ 2757613 h 4209915"/>
              <a:gd name="connsiteX63" fmla="*/ 519521 w 8356279"/>
              <a:gd name="connsiteY63" fmla="*/ 2647815 h 4209915"/>
              <a:gd name="connsiteX64" fmla="*/ 596900 w 8356279"/>
              <a:gd name="connsiteY64" fmla="*/ 2693178 h 4209915"/>
              <a:gd name="connsiteX65" fmla="*/ 547663 w 8356279"/>
              <a:gd name="connsiteY65" fmla="*/ 2802265 h 4209915"/>
              <a:gd name="connsiteX66" fmla="*/ 471091 w 8356279"/>
              <a:gd name="connsiteY66" fmla="*/ 2974840 h 4209915"/>
              <a:gd name="connsiteX67" fmla="*/ 433323 w 8356279"/>
              <a:gd name="connsiteY67" fmla="*/ 3054215 h 4209915"/>
              <a:gd name="connsiteX68" fmla="*/ 383270 w 8356279"/>
              <a:gd name="connsiteY68" fmla="*/ 3040403 h 4209915"/>
              <a:gd name="connsiteX69" fmla="*/ 259563 w 8356279"/>
              <a:gd name="connsiteY69" fmla="*/ 2861226 h 4209915"/>
              <a:gd name="connsiteX70" fmla="*/ 159664 w 8356279"/>
              <a:gd name="connsiteY70" fmla="*/ 2700412 h 4209915"/>
              <a:gd name="connsiteX71" fmla="*/ 114782 w 8356279"/>
              <a:gd name="connsiteY71" fmla="*/ 2774815 h 4209915"/>
              <a:gd name="connsiteX72" fmla="*/ 78532 w 8356279"/>
              <a:gd name="connsiteY72" fmla="*/ 2859613 h 4209915"/>
              <a:gd name="connsiteX73" fmla="*/ 0 w 8356279"/>
              <a:gd name="connsiteY73" fmla="*/ 2820577 h 4209915"/>
              <a:gd name="connsiteX74" fmla="*/ 122370 w 8356279"/>
              <a:gd name="connsiteY74" fmla="*/ 2511290 h 4209915"/>
              <a:gd name="connsiteX75" fmla="*/ 145176 w 8356279"/>
              <a:gd name="connsiteY75" fmla="*/ 2496711 h 4209915"/>
              <a:gd name="connsiteX76" fmla="*/ 7678926 w 8356279"/>
              <a:gd name="connsiteY76" fmla="*/ 2414221 h 4209915"/>
              <a:gd name="connsiteX77" fmla="*/ 7654401 w 8356279"/>
              <a:gd name="connsiteY77" fmla="*/ 2428599 h 4209915"/>
              <a:gd name="connsiteX78" fmla="*/ 7677047 w 8356279"/>
              <a:gd name="connsiteY78" fmla="*/ 2533351 h 4209915"/>
              <a:gd name="connsiteX79" fmla="*/ 7724080 w 8356279"/>
              <a:gd name="connsiteY79" fmla="*/ 2575593 h 4209915"/>
              <a:gd name="connsiteX80" fmla="*/ 7756529 w 8356279"/>
              <a:gd name="connsiteY80" fmla="*/ 2552156 h 4209915"/>
              <a:gd name="connsiteX81" fmla="*/ 7746967 w 8356279"/>
              <a:gd name="connsiteY81" fmla="*/ 2479131 h 4209915"/>
              <a:gd name="connsiteX82" fmla="*/ 7678926 w 8356279"/>
              <a:gd name="connsiteY82" fmla="*/ 2414221 h 4209915"/>
              <a:gd name="connsiteX83" fmla="*/ 7753948 w 8356279"/>
              <a:gd name="connsiteY83" fmla="*/ 2262452 h 4209915"/>
              <a:gd name="connsiteX84" fmla="*/ 7835812 w 8356279"/>
              <a:gd name="connsiteY84" fmla="*/ 2407513 h 4209915"/>
              <a:gd name="connsiteX85" fmla="*/ 7888272 w 8356279"/>
              <a:gd name="connsiteY85" fmla="*/ 2596776 h 4209915"/>
              <a:gd name="connsiteX86" fmla="*/ 7689703 w 8356279"/>
              <a:gd name="connsiteY86" fmla="*/ 2693022 h 4209915"/>
              <a:gd name="connsiteX87" fmla="*/ 7633549 w 8356279"/>
              <a:gd name="connsiteY87" fmla="*/ 2669873 h 4209915"/>
              <a:gd name="connsiteX88" fmla="*/ 7610446 w 8356279"/>
              <a:gd name="connsiteY88" fmla="*/ 2720541 h 4209915"/>
              <a:gd name="connsiteX89" fmla="*/ 7519495 w 8356279"/>
              <a:gd name="connsiteY89" fmla="*/ 2876415 h 4209915"/>
              <a:gd name="connsiteX90" fmla="*/ 7454900 w 8356279"/>
              <a:gd name="connsiteY90" fmla="*/ 2768876 h 4209915"/>
              <a:gd name="connsiteX91" fmla="*/ 7506722 w 8356279"/>
              <a:gd name="connsiteY91" fmla="*/ 2660238 h 4209915"/>
              <a:gd name="connsiteX92" fmla="*/ 7550930 w 8356279"/>
              <a:gd name="connsiteY92" fmla="*/ 2538451 h 4209915"/>
              <a:gd name="connsiteX93" fmla="*/ 7450506 w 8356279"/>
              <a:gd name="connsiteY93" fmla="*/ 2546215 h 4209915"/>
              <a:gd name="connsiteX94" fmla="*/ 7368474 w 8356279"/>
              <a:gd name="connsiteY94" fmla="*/ 2584315 h 4209915"/>
              <a:gd name="connsiteX95" fmla="*/ 7315200 w 8356279"/>
              <a:gd name="connsiteY95" fmla="*/ 2490942 h 4209915"/>
              <a:gd name="connsiteX96" fmla="*/ 7527327 w 8356279"/>
              <a:gd name="connsiteY96" fmla="*/ 2364699 h 4209915"/>
              <a:gd name="connsiteX97" fmla="*/ 7753948 w 8356279"/>
              <a:gd name="connsiteY97" fmla="*/ 2262452 h 4209915"/>
              <a:gd name="connsiteX98" fmla="*/ 387434 w 8356279"/>
              <a:gd name="connsiteY98" fmla="*/ 2063615 h 4209915"/>
              <a:gd name="connsiteX99" fmla="*/ 571501 w 8356279"/>
              <a:gd name="connsiteY99" fmla="*/ 2158999 h 4209915"/>
              <a:gd name="connsiteX100" fmla="*/ 692151 w 8356279"/>
              <a:gd name="connsiteY100" fmla="*/ 2228191 h 4209915"/>
              <a:gd name="connsiteX101" fmla="*/ 791719 w 8356279"/>
              <a:gd name="connsiteY101" fmla="*/ 2292114 h 4209915"/>
              <a:gd name="connsiteX102" fmla="*/ 794984 w 8356279"/>
              <a:gd name="connsiteY102" fmla="*/ 2353331 h 4209915"/>
              <a:gd name="connsiteX103" fmla="*/ 761735 w 8356279"/>
              <a:gd name="connsiteY103" fmla="*/ 2400329 h 4209915"/>
              <a:gd name="connsiteX104" fmla="*/ 664874 w 8356279"/>
              <a:gd name="connsiteY104" fmla="*/ 2362439 h 4209915"/>
              <a:gd name="connsiteX105" fmla="*/ 571328 w 8356279"/>
              <a:gd name="connsiteY105" fmla="*/ 2313844 h 4209915"/>
              <a:gd name="connsiteX106" fmla="*/ 530422 w 8356279"/>
              <a:gd name="connsiteY106" fmla="*/ 2381418 h 4209915"/>
              <a:gd name="connsiteX107" fmla="*/ 499347 w 8356279"/>
              <a:gd name="connsiteY107" fmla="*/ 2451571 h 4209915"/>
              <a:gd name="connsiteX108" fmla="*/ 586224 w 8356279"/>
              <a:gd name="connsiteY108" fmla="*/ 2501106 h 4209915"/>
              <a:gd name="connsiteX109" fmla="*/ 673101 w 8356279"/>
              <a:gd name="connsiteY109" fmla="*/ 2560402 h 4209915"/>
              <a:gd name="connsiteX110" fmla="*/ 646024 w 8356279"/>
              <a:gd name="connsiteY110" fmla="*/ 2616055 h 4209915"/>
              <a:gd name="connsiteX111" fmla="*/ 598399 w 8356279"/>
              <a:gd name="connsiteY111" fmla="*/ 2650107 h 4209915"/>
              <a:gd name="connsiteX112" fmla="*/ 208231 w 8356279"/>
              <a:gd name="connsiteY112" fmla="*/ 2424040 h 4209915"/>
              <a:gd name="connsiteX113" fmla="*/ 206207 w 8356279"/>
              <a:gd name="connsiteY113" fmla="*/ 2363715 h 4209915"/>
              <a:gd name="connsiteX114" fmla="*/ 237921 w 8356279"/>
              <a:gd name="connsiteY114" fmla="*/ 2311495 h 4209915"/>
              <a:gd name="connsiteX115" fmla="*/ 323035 w 8356279"/>
              <a:gd name="connsiteY115" fmla="*/ 2349776 h 4209915"/>
              <a:gd name="connsiteX116" fmla="*/ 400722 w 8356279"/>
              <a:gd name="connsiteY116" fmla="*/ 2378121 h 4209915"/>
              <a:gd name="connsiteX117" fmla="*/ 443344 w 8356279"/>
              <a:gd name="connsiteY117" fmla="*/ 2309242 h 4209915"/>
              <a:gd name="connsiteX118" fmla="*/ 483664 w 8356279"/>
              <a:gd name="connsiteY118" fmla="*/ 2256419 h 4209915"/>
              <a:gd name="connsiteX119" fmla="*/ 406933 w 8356279"/>
              <a:gd name="connsiteY119" fmla="*/ 2214235 h 4209915"/>
              <a:gd name="connsiteX120" fmla="*/ 330201 w 8356279"/>
              <a:gd name="connsiteY120" fmla="*/ 2154719 h 4209915"/>
              <a:gd name="connsiteX121" fmla="*/ 356466 w 8356279"/>
              <a:gd name="connsiteY121" fmla="*/ 2100501 h 4209915"/>
              <a:gd name="connsiteX122" fmla="*/ 387434 w 8356279"/>
              <a:gd name="connsiteY122" fmla="*/ 2063615 h 4209915"/>
              <a:gd name="connsiteX123" fmla="*/ 7469711 w 8356279"/>
              <a:gd name="connsiteY123" fmla="*/ 1838862 h 4209915"/>
              <a:gd name="connsiteX124" fmla="*/ 7587203 w 8356279"/>
              <a:gd name="connsiteY124" fmla="*/ 1987415 h 4209915"/>
              <a:gd name="connsiteX125" fmla="*/ 7683534 w 8356279"/>
              <a:gd name="connsiteY125" fmla="*/ 2133465 h 4209915"/>
              <a:gd name="connsiteX126" fmla="*/ 7657409 w 8356279"/>
              <a:gd name="connsiteY126" fmla="*/ 2168390 h 4209915"/>
              <a:gd name="connsiteX127" fmla="*/ 7614586 w 8356279"/>
              <a:gd name="connsiteY127" fmla="*/ 2203315 h 4209915"/>
              <a:gd name="connsiteX128" fmla="*/ 7532001 w 8356279"/>
              <a:gd name="connsiteY128" fmla="*/ 2101909 h 4209915"/>
              <a:gd name="connsiteX129" fmla="*/ 7466116 w 8356279"/>
              <a:gd name="connsiteY129" fmla="*/ 2000502 h 4209915"/>
              <a:gd name="connsiteX130" fmla="*/ 7434755 w 8356279"/>
              <a:gd name="connsiteY130" fmla="*/ 2021050 h 4209915"/>
              <a:gd name="connsiteX131" fmla="*/ 7476401 w 8356279"/>
              <a:gd name="connsiteY131" fmla="*/ 2158865 h 4209915"/>
              <a:gd name="connsiteX132" fmla="*/ 7519123 w 8356279"/>
              <a:gd name="connsiteY132" fmla="*/ 2222365 h 4209915"/>
              <a:gd name="connsiteX133" fmla="*/ 7492654 w 8356279"/>
              <a:gd name="connsiteY133" fmla="*/ 2257290 h 4209915"/>
              <a:gd name="connsiteX134" fmla="*/ 7448814 w 8356279"/>
              <a:gd name="connsiteY134" fmla="*/ 2292215 h 4209915"/>
              <a:gd name="connsiteX135" fmla="*/ 7371569 w 8356279"/>
              <a:gd name="connsiteY135" fmla="*/ 2197698 h 4209915"/>
              <a:gd name="connsiteX136" fmla="*/ 7311696 w 8356279"/>
              <a:gd name="connsiteY136" fmla="*/ 2103181 h 4209915"/>
              <a:gd name="connsiteX137" fmla="*/ 7227274 w 8356279"/>
              <a:gd name="connsiteY137" fmla="*/ 2160546 h 4209915"/>
              <a:gd name="connsiteX138" fmla="*/ 7296637 w 8356279"/>
              <a:gd name="connsiteY138" fmla="*/ 2264149 h 4209915"/>
              <a:gd name="connsiteX139" fmla="*/ 7366000 w 8356279"/>
              <a:gd name="connsiteY139" fmla="*/ 2378784 h 4209915"/>
              <a:gd name="connsiteX140" fmla="*/ 7266465 w 8356279"/>
              <a:gd name="connsiteY140" fmla="*/ 2425008 h 4209915"/>
              <a:gd name="connsiteX141" fmla="*/ 7069983 w 8356279"/>
              <a:gd name="connsiteY141" fmla="*/ 2108441 h 4209915"/>
              <a:gd name="connsiteX142" fmla="*/ 7258050 w 8356279"/>
              <a:gd name="connsiteY142" fmla="*/ 1964013 h 4209915"/>
              <a:gd name="connsiteX143" fmla="*/ 7469711 w 8356279"/>
              <a:gd name="connsiteY143" fmla="*/ 1838862 h 4209915"/>
              <a:gd name="connsiteX144" fmla="*/ 666667 w 8356279"/>
              <a:gd name="connsiteY144" fmla="*/ 1663847 h 4209915"/>
              <a:gd name="connsiteX145" fmla="*/ 716383 w 8356279"/>
              <a:gd name="connsiteY145" fmla="*/ 1687642 h 4209915"/>
              <a:gd name="connsiteX146" fmla="*/ 753315 w 8356279"/>
              <a:gd name="connsiteY146" fmla="*/ 1717503 h 4209915"/>
              <a:gd name="connsiteX147" fmla="*/ 605587 w 8356279"/>
              <a:gd name="connsiteY147" fmla="*/ 1927128 h 4209915"/>
              <a:gd name="connsiteX148" fmla="*/ 665534 w 8356279"/>
              <a:gd name="connsiteY148" fmla="*/ 1972346 h 4209915"/>
              <a:gd name="connsiteX149" fmla="*/ 727065 w 8356279"/>
              <a:gd name="connsiteY149" fmla="*/ 1885011 h 4209915"/>
              <a:gd name="connsiteX150" fmla="*/ 800785 w 8356279"/>
              <a:gd name="connsiteY150" fmla="*/ 1790142 h 4209915"/>
              <a:gd name="connsiteX151" fmla="*/ 889001 w 8356279"/>
              <a:gd name="connsiteY151" fmla="*/ 1846686 h 4209915"/>
              <a:gd name="connsiteX152" fmla="*/ 825501 w 8356279"/>
              <a:gd name="connsiteY152" fmla="*/ 1940509 h 4209915"/>
              <a:gd name="connsiteX153" fmla="*/ 762001 w 8356279"/>
              <a:gd name="connsiteY153" fmla="*/ 2032443 h 4209915"/>
              <a:gd name="connsiteX154" fmla="*/ 819151 w 8356279"/>
              <a:gd name="connsiteY154" fmla="*/ 2075103 h 4209915"/>
              <a:gd name="connsiteX155" fmla="*/ 911320 w 8356279"/>
              <a:gd name="connsiteY155" fmla="*/ 1979997 h 4209915"/>
              <a:gd name="connsiteX156" fmla="*/ 990789 w 8356279"/>
              <a:gd name="connsiteY156" fmla="*/ 1885260 h 4209915"/>
              <a:gd name="connsiteX157" fmla="*/ 1030086 w 8356279"/>
              <a:gd name="connsiteY157" fmla="*/ 1905582 h 4209915"/>
              <a:gd name="connsiteX158" fmla="*/ 951616 w 8356279"/>
              <a:gd name="connsiteY158" fmla="*/ 2098021 h 4209915"/>
              <a:gd name="connsiteX159" fmla="*/ 849149 w 8356279"/>
              <a:gd name="connsiteY159" fmla="*/ 2239951 h 4209915"/>
              <a:gd name="connsiteX160" fmla="*/ 451404 w 8356279"/>
              <a:gd name="connsiteY160" fmla="*/ 1954354 h 4209915"/>
              <a:gd name="connsiteX161" fmla="*/ 555542 w 8356279"/>
              <a:gd name="connsiteY161" fmla="*/ 1805129 h 4209915"/>
              <a:gd name="connsiteX162" fmla="*/ 666667 w 8356279"/>
              <a:gd name="connsiteY162" fmla="*/ 1663847 h 4209915"/>
              <a:gd name="connsiteX163" fmla="*/ 7154666 w 8356279"/>
              <a:gd name="connsiteY163" fmla="*/ 1428616 h 4209915"/>
              <a:gd name="connsiteX164" fmla="*/ 7226300 w 8356279"/>
              <a:gd name="connsiteY164" fmla="*/ 1520714 h 4209915"/>
              <a:gd name="connsiteX165" fmla="*/ 7148713 w 8356279"/>
              <a:gd name="connsiteY165" fmla="*/ 1661658 h 4209915"/>
              <a:gd name="connsiteX166" fmla="*/ 7076964 w 8356279"/>
              <a:gd name="connsiteY166" fmla="*/ 1791513 h 4209915"/>
              <a:gd name="connsiteX167" fmla="*/ 7211507 w 8356279"/>
              <a:gd name="connsiteY167" fmla="*/ 1746334 h 4209915"/>
              <a:gd name="connsiteX168" fmla="*/ 7364941 w 8356279"/>
              <a:gd name="connsiteY168" fmla="*/ 1695316 h 4209915"/>
              <a:gd name="connsiteX169" fmla="*/ 7442200 w 8356279"/>
              <a:gd name="connsiteY169" fmla="*/ 1781184 h 4209915"/>
              <a:gd name="connsiteX170" fmla="*/ 7223125 w 8356279"/>
              <a:gd name="connsiteY170" fmla="*/ 1863428 h 4209915"/>
              <a:gd name="connsiteX171" fmla="*/ 6980633 w 8356279"/>
              <a:gd name="connsiteY171" fmla="*/ 1949029 h 4209915"/>
              <a:gd name="connsiteX172" fmla="*/ 6920308 w 8356279"/>
              <a:gd name="connsiteY172" fmla="*/ 1929124 h 4209915"/>
              <a:gd name="connsiteX173" fmla="*/ 6883400 w 8356279"/>
              <a:gd name="connsiteY173" fmla="*/ 1874230 h 4209915"/>
              <a:gd name="connsiteX174" fmla="*/ 7011005 w 8356279"/>
              <a:gd name="connsiteY174" fmla="*/ 1641656 h 4209915"/>
              <a:gd name="connsiteX175" fmla="*/ 7154666 w 8356279"/>
              <a:gd name="connsiteY175" fmla="*/ 1428616 h 4209915"/>
              <a:gd name="connsiteX176" fmla="*/ 931667 w 8356279"/>
              <a:gd name="connsiteY176" fmla="*/ 1365116 h 4209915"/>
              <a:gd name="connsiteX177" fmla="*/ 1163167 w 8356279"/>
              <a:gd name="connsiteY177" fmla="*/ 1561762 h 4209915"/>
              <a:gd name="connsiteX178" fmla="*/ 1236687 w 8356279"/>
              <a:gd name="connsiteY178" fmla="*/ 1766668 h 4209915"/>
              <a:gd name="connsiteX179" fmla="*/ 1109723 w 8356279"/>
              <a:gd name="connsiteY179" fmla="*/ 1880984 h 4209915"/>
              <a:gd name="connsiteX180" fmla="*/ 974054 w 8356279"/>
              <a:gd name="connsiteY180" fmla="*/ 1833512 h 4209915"/>
              <a:gd name="connsiteX181" fmla="*/ 989985 w 8356279"/>
              <a:gd name="connsiteY181" fmla="*/ 1772381 h 4209915"/>
              <a:gd name="connsiteX182" fmla="*/ 1033315 w 8356279"/>
              <a:gd name="connsiteY182" fmla="*/ 1734326 h 4209915"/>
              <a:gd name="connsiteX183" fmla="*/ 1109587 w 8356279"/>
              <a:gd name="connsiteY183" fmla="*/ 1716808 h 4209915"/>
              <a:gd name="connsiteX184" fmla="*/ 1028843 w 8356279"/>
              <a:gd name="connsiteY184" fmla="*/ 1608858 h 4209915"/>
              <a:gd name="connsiteX185" fmla="*/ 882793 w 8356279"/>
              <a:gd name="connsiteY185" fmla="*/ 1477116 h 4209915"/>
              <a:gd name="connsiteX186" fmla="*/ 831851 w 8356279"/>
              <a:gd name="connsiteY186" fmla="*/ 1430366 h 4209915"/>
              <a:gd name="connsiteX187" fmla="*/ 875502 w 8356279"/>
              <a:gd name="connsiteY187" fmla="*/ 1397741 h 4209915"/>
              <a:gd name="connsiteX188" fmla="*/ 931667 w 8356279"/>
              <a:gd name="connsiteY188" fmla="*/ 1365116 h 4209915"/>
              <a:gd name="connsiteX189" fmla="*/ 7029735 w 8356279"/>
              <a:gd name="connsiteY189" fmla="*/ 1301616 h 4209915"/>
              <a:gd name="connsiteX190" fmla="*/ 7080539 w 8356279"/>
              <a:gd name="connsiteY190" fmla="*/ 1342377 h 4209915"/>
              <a:gd name="connsiteX191" fmla="*/ 7114838 w 8356279"/>
              <a:gd name="connsiteY191" fmla="*/ 1383138 h 4209915"/>
              <a:gd name="connsiteX192" fmla="*/ 6932443 w 8356279"/>
              <a:gd name="connsiteY192" fmla="*/ 1545002 h 4209915"/>
              <a:gd name="connsiteX193" fmla="*/ 6741653 w 8356279"/>
              <a:gd name="connsiteY193" fmla="*/ 1713791 h 4209915"/>
              <a:gd name="connsiteX194" fmla="*/ 6698616 w 8356279"/>
              <a:gd name="connsiteY194" fmla="*/ 1679548 h 4209915"/>
              <a:gd name="connsiteX195" fmla="*/ 6663976 w 8356279"/>
              <a:gd name="connsiteY195" fmla="*/ 1638380 h 4209915"/>
              <a:gd name="connsiteX196" fmla="*/ 6838603 w 8356279"/>
              <a:gd name="connsiteY196" fmla="*/ 1469998 h 4209915"/>
              <a:gd name="connsiteX197" fmla="*/ 7029735 w 8356279"/>
              <a:gd name="connsiteY197" fmla="*/ 1301616 h 4209915"/>
              <a:gd name="connsiteX198" fmla="*/ 1078471 w 8356279"/>
              <a:gd name="connsiteY198" fmla="*/ 1212716 h 4209915"/>
              <a:gd name="connsiteX199" fmla="*/ 1269683 w 8356279"/>
              <a:gd name="connsiteY199" fmla="*/ 1383848 h 4209915"/>
              <a:gd name="connsiteX200" fmla="*/ 1440463 w 8356279"/>
              <a:gd name="connsiteY200" fmla="*/ 1554980 h 4209915"/>
              <a:gd name="connsiteX201" fmla="*/ 1403656 w 8356279"/>
              <a:gd name="connsiteY201" fmla="*/ 1593398 h 4209915"/>
              <a:gd name="connsiteX202" fmla="*/ 1353174 w 8356279"/>
              <a:gd name="connsiteY202" fmla="*/ 1631816 h 4209915"/>
              <a:gd name="connsiteX203" fmla="*/ 1169790 w 8356279"/>
              <a:gd name="connsiteY203" fmla="*/ 1461758 h 4209915"/>
              <a:gd name="connsiteX204" fmla="*/ 1032601 w 8356279"/>
              <a:gd name="connsiteY204" fmla="*/ 1228591 h 4209915"/>
              <a:gd name="connsiteX205" fmla="*/ 1078471 w 8356279"/>
              <a:gd name="connsiteY205" fmla="*/ 1212716 h 4209915"/>
              <a:gd name="connsiteX206" fmla="*/ 1430077 w 8356279"/>
              <a:gd name="connsiteY206" fmla="*/ 1138502 h 4209915"/>
              <a:gd name="connsiteX207" fmla="*/ 1429443 w 8356279"/>
              <a:gd name="connsiteY207" fmla="*/ 1165091 h 4209915"/>
              <a:gd name="connsiteX208" fmla="*/ 1447950 w 8356279"/>
              <a:gd name="connsiteY208" fmla="*/ 1216334 h 4209915"/>
              <a:gd name="connsiteX209" fmla="*/ 1492024 w 8356279"/>
              <a:gd name="connsiteY209" fmla="*/ 1218048 h 4209915"/>
              <a:gd name="connsiteX210" fmla="*/ 1479121 w 8356279"/>
              <a:gd name="connsiteY210" fmla="*/ 1157918 h 4209915"/>
              <a:gd name="connsiteX211" fmla="*/ 1430077 w 8356279"/>
              <a:gd name="connsiteY211" fmla="*/ 1138502 h 4209915"/>
              <a:gd name="connsiteX212" fmla="*/ 6659760 w 8356279"/>
              <a:gd name="connsiteY212" fmla="*/ 958716 h 4209915"/>
              <a:gd name="connsiteX213" fmla="*/ 6737157 w 8356279"/>
              <a:gd name="connsiteY213" fmla="*/ 1025905 h 4209915"/>
              <a:gd name="connsiteX214" fmla="*/ 6697751 w 8356279"/>
              <a:gd name="connsiteY214" fmla="*/ 1323400 h 4209915"/>
              <a:gd name="connsiteX215" fmla="*/ 6782144 w 8356279"/>
              <a:gd name="connsiteY215" fmla="*/ 1238728 h 4209915"/>
              <a:gd name="connsiteX216" fmla="*/ 6874905 w 8356279"/>
              <a:gd name="connsiteY216" fmla="*/ 1149216 h 4209915"/>
              <a:gd name="connsiteX217" fmla="*/ 6946900 w 8356279"/>
              <a:gd name="connsiteY217" fmla="*/ 1222412 h 4209915"/>
              <a:gd name="connsiteX218" fmla="*/ 6621801 w 8356279"/>
              <a:gd name="connsiteY218" fmla="*/ 1581016 h 4209915"/>
              <a:gd name="connsiteX219" fmla="*/ 6570597 w 8356279"/>
              <a:gd name="connsiteY219" fmla="*/ 1551066 h 4209915"/>
              <a:gd name="connsiteX220" fmla="*/ 6535779 w 8356279"/>
              <a:gd name="connsiteY220" fmla="*/ 1521116 h 4209915"/>
              <a:gd name="connsiteX221" fmla="*/ 6551885 w 8356279"/>
              <a:gd name="connsiteY221" fmla="*/ 1382791 h 4209915"/>
              <a:gd name="connsiteX222" fmla="*/ 6570121 w 8356279"/>
              <a:gd name="connsiteY222" fmla="*/ 1220382 h 4209915"/>
              <a:gd name="connsiteX223" fmla="*/ 6497376 w 8356279"/>
              <a:gd name="connsiteY223" fmla="*/ 1293407 h 4209915"/>
              <a:gd name="connsiteX224" fmla="*/ 6409294 w 8356279"/>
              <a:gd name="connsiteY224" fmla="*/ 1390516 h 4209915"/>
              <a:gd name="connsiteX225" fmla="*/ 6337300 w 8356279"/>
              <a:gd name="connsiteY225" fmla="*/ 1319188 h 4209915"/>
              <a:gd name="connsiteX226" fmla="*/ 6491355 w 8356279"/>
              <a:gd name="connsiteY226" fmla="*/ 1130902 h 4209915"/>
              <a:gd name="connsiteX227" fmla="*/ 6659760 w 8356279"/>
              <a:gd name="connsiteY227" fmla="*/ 958716 h 4209915"/>
              <a:gd name="connsiteX228" fmla="*/ 6236676 w 8356279"/>
              <a:gd name="connsiteY228" fmla="*/ 641217 h 4209915"/>
              <a:gd name="connsiteX229" fmla="*/ 6288938 w 8356279"/>
              <a:gd name="connsiteY229" fmla="*/ 677793 h 4209915"/>
              <a:gd name="connsiteX230" fmla="*/ 6329876 w 8356279"/>
              <a:gd name="connsiteY230" fmla="*/ 714372 h 4209915"/>
              <a:gd name="connsiteX231" fmla="*/ 6258992 w 8356279"/>
              <a:gd name="connsiteY231" fmla="*/ 801620 h 4209915"/>
              <a:gd name="connsiteX232" fmla="*/ 6162326 w 8356279"/>
              <a:gd name="connsiteY232" fmla="*/ 1078646 h 4209915"/>
              <a:gd name="connsiteX233" fmla="*/ 6275659 w 8356279"/>
              <a:gd name="connsiteY233" fmla="*/ 1050096 h 4209915"/>
              <a:gd name="connsiteX234" fmla="*/ 6467755 w 8356279"/>
              <a:gd name="connsiteY234" fmla="*/ 806317 h 4209915"/>
              <a:gd name="connsiteX235" fmla="*/ 6553200 w 8356279"/>
              <a:gd name="connsiteY235" fmla="*/ 879359 h 4209915"/>
              <a:gd name="connsiteX236" fmla="*/ 6341798 w 8356279"/>
              <a:gd name="connsiteY236" fmla="*/ 1179355 h 4209915"/>
              <a:gd name="connsiteX237" fmla="*/ 6102725 w 8356279"/>
              <a:gd name="connsiteY237" fmla="*/ 1174874 h 4209915"/>
              <a:gd name="connsiteX238" fmla="*/ 6007100 w 8356279"/>
              <a:gd name="connsiteY238" fmla="*/ 1014025 h 4209915"/>
              <a:gd name="connsiteX239" fmla="*/ 6116226 w 8356279"/>
              <a:gd name="connsiteY239" fmla="*/ 803846 h 4209915"/>
              <a:gd name="connsiteX240" fmla="*/ 6236676 w 8356279"/>
              <a:gd name="connsiteY240" fmla="*/ 641217 h 4209915"/>
              <a:gd name="connsiteX241" fmla="*/ 1860553 w 8356279"/>
              <a:gd name="connsiteY241" fmla="*/ 581923 h 4209915"/>
              <a:gd name="connsiteX242" fmla="*/ 2133266 w 8356279"/>
              <a:gd name="connsiteY242" fmla="*/ 990466 h 4209915"/>
              <a:gd name="connsiteX243" fmla="*/ 2095164 w 8356279"/>
              <a:gd name="connsiteY243" fmla="*/ 1038326 h 4209915"/>
              <a:gd name="connsiteX244" fmla="*/ 2057041 w 8356279"/>
              <a:gd name="connsiteY244" fmla="*/ 1073486 h 4209915"/>
              <a:gd name="connsiteX245" fmla="*/ 1990546 w 8356279"/>
              <a:gd name="connsiteY245" fmla="*/ 1039641 h 4209915"/>
              <a:gd name="connsiteX246" fmla="*/ 1778002 w 8356279"/>
              <a:gd name="connsiteY246" fmla="*/ 953191 h 4209915"/>
              <a:gd name="connsiteX247" fmla="*/ 1841502 w 8356279"/>
              <a:gd name="connsiteY247" fmla="*/ 1055192 h 4209915"/>
              <a:gd name="connsiteX248" fmla="*/ 1905002 w 8356279"/>
              <a:gd name="connsiteY248" fmla="*/ 1161733 h 4209915"/>
              <a:gd name="connsiteX249" fmla="*/ 1820488 w 8356279"/>
              <a:gd name="connsiteY249" fmla="*/ 1232694 h 4209915"/>
              <a:gd name="connsiteX250" fmla="*/ 1735975 w 8356279"/>
              <a:gd name="connsiteY250" fmla="*/ 1293002 h 4209915"/>
              <a:gd name="connsiteX251" fmla="*/ 1690313 w 8356279"/>
              <a:gd name="connsiteY251" fmla="*/ 1270820 h 4209915"/>
              <a:gd name="connsiteX252" fmla="*/ 1556996 w 8356279"/>
              <a:gd name="connsiteY252" fmla="*/ 1295666 h 4209915"/>
              <a:gd name="connsiteX253" fmla="*/ 1523139 w 8356279"/>
              <a:gd name="connsiteY253" fmla="*/ 1405343 h 4209915"/>
              <a:gd name="connsiteX254" fmla="*/ 1500806 w 8356279"/>
              <a:gd name="connsiteY254" fmla="*/ 1495774 h 4209915"/>
              <a:gd name="connsiteX255" fmla="*/ 1333502 w 8356279"/>
              <a:gd name="connsiteY255" fmla="*/ 1264019 h 4209915"/>
              <a:gd name="connsiteX256" fmla="*/ 1250953 w 8356279"/>
              <a:gd name="connsiteY256" fmla="*/ 1020075 h 4209915"/>
              <a:gd name="connsiteX257" fmla="*/ 1301273 w 8356279"/>
              <a:gd name="connsiteY257" fmla="*/ 989396 h 4209915"/>
              <a:gd name="connsiteX258" fmla="*/ 1359005 w 8356279"/>
              <a:gd name="connsiteY258" fmla="*/ 958716 h 4209915"/>
              <a:gd name="connsiteX259" fmla="*/ 1560440 w 8356279"/>
              <a:gd name="connsiteY259" fmla="*/ 1061502 h 4209915"/>
              <a:gd name="connsiteX260" fmla="*/ 1759490 w 8356279"/>
              <a:gd name="connsiteY260" fmla="*/ 1159262 h 4209915"/>
              <a:gd name="connsiteX261" fmla="*/ 1656204 w 8356279"/>
              <a:gd name="connsiteY261" fmla="*/ 992064 h 4209915"/>
              <a:gd name="connsiteX262" fmla="*/ 1545471 w 8356279"/>
              <a:gd name="connsiteY262" fmla="*/ 804806 h 4209915"/>
              <a:gd name="connsiteX263" fmla="*/ 1587872 w 8356279"/>
              <a:gd name="connsiteY263" fmla="*/ 761797 h 4209915"/>
              <a:gd name="connsiteX264" fmla="*/ 1769956 w 8356279"/>
              <a:gd name="connsiteY264" fmla="*/ 807854 h 4209915"/>
              <a:gd name="connsiteX265" fmla="*/ 1913546 w 8356279"/>
              <a:gd name="connsiteY265" fmla="*/ 865505 h 4209915"/>
              <a:gd name="connsiteX266" fmla="*/ 1855286 w 8356279"/>
              <a:gd name="connsiteY266" fmla="*/ 763471 h 4209915"/>
              <a:gd name="connsiteX267" fmla="*/ 1790702 w 8356279"/>
              <a:gd name="connsiteY267" fmla="*/ 655548 h 4209915"/>
              <a:gd name="connsiteX268" fmla="*/ 1819277 w 8356279"/>
              <a:gd name="connsiteY268" fmla="*/ 610953 h 4209915"/>
              <a:gd name="connsiteX269" fmla="*/ 1860553 w 8356279"/>
              <a:gd name="connsiteY269" fmla="*/ 581923 h 4209915"/>
              <a:gd name="connsiteX270" fmla="*/ 2247902 w 8356279"/>
              <a:gd name="connsiteY270" fmla="*/ 374757 h 4209915"/>
              <a:gd name="connsiteX271" fmla="*/ 2445299 w 8356279"/>
              <a:gd name="connsiteY271" fmla="*/ 450370 h 4209915"/>
              <a:gd name="connsiteX272" fmla="*/ 2410619 w 8356279"/>
              <a:gd name="connsiteY272" fmla="*/ 491858 h 4209915"/>
              <a:gd name="connsiteX273" fmla="*/ 2330451 w 8356279"/>
              <a:gd name="connsiteY273" fmla="*/ 514215 h 4209915"/>
              <a:gd name="connsiteX274" fmla="*/ 2210776 w 8356279"/>
              <a:gd name="connsiteY274" fmla="*/ 534396 h 4209915"/>
              <a:gd name="connsiteX275" fmla="*/ 2196932 w 8356279"/>
              <a:gd name="connsiteY275" fmla="*/ 704384 h 4209915"/>
              <a:gd name="connsiteX276" fmla="*/ 2375156 w 8356279"/>
              <a:gd name="connsiteY276" fmla="*/ 774435 h 4209915"/>
              <a:gd name="connsiteX277" fmla="*/ 2428337 w 8356279"/>
              <a:gd name="connsiteY277" fmla="*/ 689573 h 4209915"/>
              <a:gd name="connsiteX278" fmla="*/ 2376991 w 8356279"/>
              <a:gd name="connsiteY278" fmla="*/ 697284 h 4209915"/>
              <a:gd name="connsiteX279" fmla="*/ 2331408 w 8356279"/>
              <a:gd name="connsiteY279" fmla="*/ 717417 h 4209915"/>
              <a:gd name="connsiteX280" fmla="*/ 2286002 w 8356279"/>
              <a:gd name="connsiteY280" fmla="*/ 631182 h 4209915"/>
              <a:gd name="connsiteX281" fmla="*/ 2490179 w 8356279"/>
              <a:gd name="connsiteY281" fmla="*/ 533871 h 4209915"/>
              <a:gd name="connsiteX282" fmla="*/ 2578101 w 8356279"/>
              <a:gd name="connsiteY282" fmla="*/ 714769 h 4209915"/>
              <a:gd name="connsiteX283" fmla="*/ 2425893 w 8356279"/>
              <a:gd name="connsiteY283" fmla="*/ 874835 h 4209915"/>
              <a:gd name="connsiteX284" fmla="*/ 2284641 w 8356279"/>
              <a:gd name="connsiteY284" fmla="*/ 905358 h 4209915"/>
              <a:gd name="connsiteX285" fmla="*/ 2168355 w 8356279"/>
              <a:gd name="connsiteY285" fmla="*/ 868078 h 4209915"/>
              <a:gd name="connsiteX286" fmla="*/ 2056108 w 8356279"/>
              <a:gd name="connsiteY286" fmla="*/ 564325 h 4209915"/>
              <a:gd name="connsiteX287" fmla="*/ 2247902 w 8356279"/>
              <a:gd name="connsiteY287" fmla="*/ 374757 h 4209915"/>
              <a:gd name="connsiteX288" fmla="*/ 5588696 w 8356279"/>
              <a:gd name="connsiteY288" fmla="*/ 311015 h 4209915"/>
              <a:gd name="connsiteX289" fmla="*/ 5680822 w 8356279"/>
              <a:gd name="connsiteY289" fmla="*/ 349361 h 4209915"/>
              <a:gd name="connsiteX290" fmla="*/ 5653880 w 8356279"/>
              <a:gd name="connsiteY290" fmla="*/ 441151 h 4209915"/>
              <a:gd name="connsiteX291" fmla="*/ 5616666 w 8356279"/>
              <a:gd name="connsiteY291" fmla="*/ 523225 h 4209915"/>
              <a:gd name="connsiteX292" fmla="*/ 5685164 w 8356279"/>
              <a:gd name="connsiteY292" fmla="*/ 556820 h 4209915"/>
              <a:gd name="connsiteX293" fmla="*/ 5758352 w 8356279"/>
              <a:gd name="connsiteY293" fmla="*/ 590417 h 4209915"/>
              <a:gd name="connsiteX294" fmla="*/ 5778043 w 8356279"/>
              <a:gd name="connsiteY294" fmla="*/ 530090 h 4209915"/>
              <a:gd name="connsiteX295" fmla="*/ 5879249 w 8356279"/>
              <a:gd name="connsiteY295" fmla="*/ 439623 h 4209915"/>
              <a:gd name="connsiteX296" fmla="*/ 5847842 w 8356279"/>
              <a:gd name="connsiteY296" fmla="*/ 682048 h 4209915"/>
              <a:gd name="connsiteX297" fmla="*/ 5739778 w 8356279"/>
              <a:gd name="connsiteY297" fmla="*/ 900037 h 4209915"/>
              <a:gd name="connsiteX298" fmla="*/ 5693850 w 8356279"/>
              <a:gd name="connsiteY298" fmla="*/ 910113 h 4209915"/>
              <a:gd name="connsiteX299" fmla="*/ 5662833 w 8356279"/>
              <a:gd name="connsiteY299" fmla="*/ 796325 h 4209915"/>
              <a:gd name="connsiteX300" fmla="*/ 5702300 w 8356279"/>
              <a:gd name="connsiteY300" fmla="*/ 705293 h 4209915"/>
              <a:gd name="connsiteX301" fmla="*/ 5570369 w 8356279"/>
              <a:gd name="connsiteY301" fmla="*/ 628515 h 4209915"/>
              <a:gd name="connsiteX302" fmla="*/ 5523616 w 8356279"/>
              <a:gd name="connsiteY302" fmla="*/ 717417 h 4209915"/>
              <a:gd name="connsiteX303" fmla="*/ 5472251 w 8356279"/>
              <a:gd name="connsiteY303" fmla="*/ 806317 h 4209915"/>
              <a:gd name="connsiteX304" fmla="*/ 5416279 w 8356279"/>
              <a:gd name="connsiteY304" fmla="*/ 784580 h 4209915"/>
              <a:gd name="connsiteX305" fmla="*/ 5377229 w 8356279"/>
              <a:gd name="connsiteY305" fmla="*/ 736807 h 4209915"/>
              <a:gd name="connsiteX306" fmla="*/ 5479597 w 8356279"/>
              <a:gd name="connsiteY306" fmla="*/ 510894 h 4209915"/>
              <a:gd name="connsiteX307" fmla="*/ 5588696 w 8356279"/>
              <a:gd name="connsiteY307" fmla="*/ 311015 h 4209915"/>
              <a:gd name="connsiteX308" fmla="*/ 3966200 w 8356279"/>
              <a:gd name="connsiteY308" fmla="*/ 241013 h 4209915"/>
              <a:gd name="connsiteX309" fmla="*/ 4088712 w 8356279"/>
              <a:gd name="connsiteY309" fmla="*/ 265735 h 4209915"/>
              <a:gd name="connsiteX310" fmla="*/ 4093442 w 8356279"/>
              <a:gd name="connsiteY310" fmla="*/ 319711 h 4209915"/>
              <a:gd name="connsiteX311" fmla="*/ 3981450 w 8356279"/>
              <a:gd name="connsiteY311" fmla="*/ 355465 h 4209915"/>
              <a:gd name="connsiteX312" fmla="*/ 3879850 w 8356279"/>
              <a:gd name="connsiteY312" fmla="*/ 355465 h 4209915"/>
              <a:gd name="connsiteX313" fmla="*/ 3879850 w 8356279"/>
              <a:gd name="connsiteY313" fmla="*/ 304792 h 4209915"/>
              <a:gd name="connsiteX314" fmla="*/ 3917950 w 8356279"/>
              <a:gd name="connsiteY314" fmla="*/ 245969 h 4209915"/>
              <a:gd name="connsiteX315" fmla="*/ 3966200 w 8356279"/>
              <a:gd name="connsiteY315" fmla="*/ 241013 h 4209915"/>
              <a:gd name="connsiteX316" fmla="*/ 5168652 w 8356279"/>
              <a:gd name="connsiteY316" fmla="*/ 175857 h 4209915"/>
              <a:gd name="connsiteX317" fmla="*/ 5206165 w 8356279"/>
              <a:gd name="connsiteY317" fmla="*/ 177957 h 4209915"/>
              <a:gd name="connsiteX318" fmla="*/ 5423150 w 8356279"/>
              <a:gd name="connsiteY318" fmla="*/ 336415 h 4209915"/>
              <a:gd name="connsiteX319" fmla="*/ 5430656 w 8356279"/>
              <a:gd name="connsiteY319" fmla="*/ 390392 h 4209915"/>
              <a:gd name="connsiteX320" fmla="*/ 5396665 w 8356279"/>
              <a:gd name="connsiteY320" fmla="*/ 412615 h 4209915"/>
              <a:gd name="connsiteX321" fmla="*/ 5308600 w 8356279"/>
              <a:gd name="connsiteY321" fmla="*/ 363337 h 4209915"/>
              <a:gd name="connsiteX322" fmla="*/ 5157120 w 8356279"/>
              <a:gd name="connsiteY322" fmla="*/ 316532 h 4209915"/>
              <a:gd name="connsiteX323" fmla="*/ 5092700 w 8356279"/>
              <a:gd name="connsiteY323" fmla="*/ 491079 h 4209915"/>
              <a:gd name="connsiteX324" fmla="*/ 5251450 w 8356279"/>
              <a:gd name="connsiteY324" fmla="*/ 552315 h 4209915"/>
              <a:gd name="connsiteX325" fmla="*/ 5351054 w 8356279"/>
              <a:gd name="connsiteY325" fmla="*/ 560152 h 4209915"/>
              <a:gd name="connsiteX326" fmla="*/ 5386899 w 8356279"/>
              <a:gd name="connsiteY326" fmla="*/ 593390 h 4209915"/>
              <a:gd name="connsiteX327" fmla="*/ 5345490 w 8356279"/>
              <a:gd name="connsiteY327" fmla="*/ 636113 h 4209915"/>
              <a:gd name="connsiteX328" fmla="*/ 5065345 w 8356279"/>
              <a:gd name="connsiteY328" fmla="*/ 653150 h 4209915"/>
              <a:gd name="connsiteX329" fmla="*/ 4977602 w 8356279"/>
              <a:gd name="connsiteY329" fmla="*/ 364578 h 4209915"/>
              <a:gd name="connsiteX330" fmla="*/ 5098686 w 8356279"/>
              <a:gd name="connsiteY330" fmla="*/ 204247 h 4209915"/>
              <a:gd name="connsiteX331" fmla="*/ 5168652 w 8356279"/>
              <a:gd name="connsiteY331" fmla="*/ 175857 h 4209915"/>
              <a:gd name="connsiteX332" fmla="*/ 2918370 w 8356279"/>
              <a:gd name="connsiteY332" fmla="*/ 128456 h 4209915"/>
              <a:gd name="connsiteX333" fmla="*/ 3085425 w 8356279"/>
              <a:gd name="connsiteY333" fmla="*/ 205089 h 4209915"/>
              <a:gd name="connsiteX334" fmla="*/ 3089721 w 8356279"/>
              <a:gd name="connsiteY334" fmla="*/ 248126 h 4209915"/>
              <a:gd name="connsiteX335" fmla="*/ 3033169 w 8356279"/>
              <a:gd name="connsiteY335" fmla="*/ 276575 h 4209915"/>
              <a:gd name="connsiteX336" fmla="*/ 2977226 w 8356279"/>
              <a:gd name="connsiteY336" fmla="*/ 271893 h 4209915"/>
              <a:gd name="connsiteX337" fmla="*/ 2862083 w 8356279"/>
              <a:gd name="connsiteY337" fmla="*/ 266307 h 4209915"/>
              <a:gd name="connsiteX338" fmla="*/ 2966749 w 8356279"/>
              <a:gd name="connsiteY338" fmla="*/ 317171 h 4209915"/>
              <a:gd name="connsiteX339" fmla="*/ 3165803 w 8356279"/>
              <a:gd name="connsiteY339" fmla="*/ 424600 h 4209915"/>
              <a:gd name="connsiteX340" fmla="*/ 3127008 w 8356279"/>
              <a:gd name="connsiteY340" fmla="*/ 580714 h 4209915"/>
              <a:gd name="connsiteX341" fmla="*/ 3056212 w 8356279"/>
              <a:gd name="connsiteY341" fmla="*/ 628038 h 4209915"/>
              <a:gd name="connsiteX342" fmla="*/ 2849604 w 8356279"/>
              <a:gd name="connsiteY342" fmla="*/ 635682 h 4209915"/>
              <a:gd name="connsiteX343" fmla="*/ 2781112 w 8356279"/>
              <a:gd name="connsiteY343" fmla="*/ 520794 h 4209915"/>
              <a:gd name="connsiteX344" fmla="*/ 2900635 w 8356279"/>
              <a:gd name="connsiteY344" fmla="*/ 512978 h 4209915"/>
              <a:gd name="connsiteX345" fmla="*/ 3027906 w 8356279"/>
              <a:gd name="connsiteY345" fmla="*/ 522903 h 4209915"/>
              <a:gd name="connsiteX346" fmla="*/ 3039736 w 8356279"/>
              <a:gd name="connsiteY346" fmla="*/ 475276 h 4209915"/>
              <a:gd name="connsiteX347" fmla="*/ 2927230 w 8356279"/>
              <a:gd name="connsiteY347" fmla="*/ 437331 h 4209915"/>
              <a:gd name="connsiteX348" fmla="*/ 2798458 w 8356279"/>
              <a:gd name="connsiteY348" fmla="*/ 422255 h 4209915"/>
              <a:gd name="connsiteX349" fmla="*/ 2730501 w 8356279"/>
              <a:gd name="connsiteY349" fmla="*/ 300164 h 4209915"/>
              <a:gd name="connsiteX350" fmla="*/ 2774374 w 8356279"/>
              <a:gd name="connsiteY350" fmla="*/ 202790 h 4209915"/>
              <a:gd name="connsiteX351" fmla="*/ 2860099 w 8356279"/>
              <a:gd name="connsiteY351" fmla="*/ 142276 h 4209915"/>
              <a:gd name="connsiteX352" fmla="*/ 2918370 w 8356279"/>
              <a:gd name="connsiteY352" fmla="*/ 128456 h 4209915"/>
              <a:gd name="connsiteX353" fmla="*/ 4635562 w 8356279"/>
              <a:gd name="connsiteY353" fmla="*/ 37626 h 4209915"/>
              <a:gd name="connsiteX354" fmla="*/ 4938457 w 8356279"/>
              <a:gd name="connsiteY354" fmla="*/ 96742 h 4209915"/>
              <a:gd name="connsiteX355" fmla="*/ 4960444 w 8356279"/>
              <a:gd name="connsiteY355" fmla="*/ 149973 h 4209915"/>
              <a:gd name="connsiteX356" fmla="*/ 4942449 w 8356279"/>
              <a:gd name="connsiteY356" fmla="*/ 199646 h 4209915"/>
              <a:gd name="connsiteX357" fmla="*/ 4816126 w 8356279"/>
              <a:gd name="connsiteY357" fmla="*/ 186564 h 4209915"/>
              <a:gd name="connsiteX358" fmla="*/ 4686300 w 8356279"/>
              <a:gd name="connsiteY358" fmla="*/ 220865 h 4209915"/>
              <a:gd name="connsiteX359" fmla="*/ 4785894 w 8356279"/>
              <a:gd name="connsiteY359" fmla="*/ 259115 h 4209915"/>
              <a:gd name="connsiteX360" fmla="*/ 4900343 w 8356279"/>
              <a:gd name="connsiteY360" fmla="*/ 284469 h 4209915"/>
              <a:gd name="connsiteX361" fmla="*/ 4884079 w 8356279"/>
              <a:gd name="connsiteY361" fmla="*/ 382269 h 4209915"/>
              <a:gd name="connsiteX362" fmla="*/ 4769294 w 8356279"/>
              <a:gd name="connsiteY362" fmla="*/ 368651 h 4209915"/>
              <a:gd name="connsiteX363" fmla="*/ 4664416 w 8356279"/>
              <a:gd name="connsiteY363" fmla="*/ 354065 h 4209915"/>
              <a:gd name="connsiteX364" fmla="*/ 4652633 w 8356279"/>
              <a:gd name="connsiteY364" fmla="*/ 402917 h 4209915"/>
              <a:gd name="connsiteX365" fmla="*/ 4645454 w 8356279"/>
              <a:gd name="connsiteY365" fmla="*/ 447162 h 4209915"/>
              <a:gd name="connsiteX366" fmla="*/ 4883150 w 8356279"/>
              <a:gd name="connsiteY366" fmla="*/ 482468 h 4209915"/>
              <a:gd name="connsiteX367" fmla="*/ 4885870 w 8356279"/>
              <a:gd name="connsiteY367" fmla="*/ 533084 h 4209915"/>
              <a:gd name="connsiteX368" fmla="*/ 4877372 w 8356279"/>
              <a:gd name="connsiteY368" fmla="*/ 594922 h 4209915"/>
              <a:gd name="connsiteX369" fmla="*/ 4798452 w 8356279"/>
              <a:gd name="connsiteY369" fmla="*/ 586155 h 4209915"/>
              <a:gd name="connsiteX370" fmla="*/ 4616450 w 8356279"/>
              <a:gd name="connsiteY370" fmla="*/ 544717 h 4209915"/>
              <a:gd name="connsiteX371" fmla="*/ 4500612 w 8356279"/>
              <a:gd name="connsiteY371" fmla="*/ 517467 h 4209915"/>
              <a:gd name="connsiteX372" fmla="*/ 4546843 w 8356279"/>
              <a:gd name="connsiteY372" fmla="*/ 225293 h 4209915"/>
              <a:gd name="connsiteX373" fmla="*/ 4614801 w 8356279"/>
              <a:gd name="connsiteY373" fmla="*/ 38006 h 4209915"/>
              <a:gd name="connsiteX374" fmla="*/ 4635562 w 8356279"/>
              <a:gd name="connsiteY374" fmla="*/ 37626 h 4209915"/>
              <a:gd name="connsiteX375" fmla="*/ 3416005 w 8356279"/>
              <a:gd name="connsiteY375" fmla="*/ 24996 h 4209915"/>
              <a:gd name="connsiteX376" fmla="*/ 3452171 w 8356279"/>
              <a:gd name="connsiteY376" fmla="*/ 29716 h 4209915"/>
              <a:gd name="connsiteX377" fmla="*/ 3600112 w 8356279"/>
              <a:gd name="connsiteY377" fmla="*/ 117854 h 4209915"/>
              <a:gd name="connsiteX378" fmla="*/ 3566278 w 8356279"/>
              <a:gd name="connsiteY378" fmla="*/ 189545 h 4209915"/>
              <a:gd name="connsiteX379" fmla="*/ 3486901 w 8356279"/>
              <a:gd name="connsiteY379" fmla="*/ 177248 h 4209915"/>
              <a:gd name="connsiteX380" fmla="*/ 3346023 w 8356279"/>
              <a:gd name="connsiteY380" fmla="*/ 174493 h 4209915"/>
              <a:gd name="connsiteX381" fmla="*/ 3325022 w 8356279"/>
              <a:gd name="connsiteY381" fmla="*/ 284384 h 4209915"/>
              <a:gd name="connsiteX382" fmla="*/ 3421560 w 8356279"/>
              <a:gd name="connsiteY382" fmla="*/ 429360 h 4209915"/>
              <a:gd name="connsiteX383" fmla="*/ 3524606 w 8356279"/>
              <a:gd name="connsiteY383" fmla="*/ 365355 h 4209915"/>
              <a:gd name="connsiteX384" fmla="*/ 3584197 w 8356279"/>
              <a:gd name="connsiteY384" fmla="*/ 324737 h 4209915"/>
              <a:gd name="connsiteX385" fmla="*/ 3644253 w 8356279"/>
              <a:gd name="connsiteY385" fmla="*/ 385252 h 4209915"/>
              <a:gd name="connsiteX386" fmla="*/ 3416509 w 8356279"/>
              <a:gd name="connsiteY386" fmla="*/ 549871 h 4209915"/>
              <a:gd name="connsiteX387" fmla="*/ 3232065 w 8356279"/>
              <a:gd name="connsiteY387" fmla="*/ 420370 h 4209915"/>
              <a:gd name="connsiteX388" fmla="*/ 3211464 w 8356279"/>
              <a:gd name="connsiteY388" fmla="*/ 161383 h 4209915"/>
              <a:gd name="connsiteX389" fmla="*/ 3342073 w 8356279"/>
              <a:gd name="connsiteY389" fmla="*/ 43104 h 4209915"/>
              <a:gd name="connsiteX390" fmla="*/ 3416005 w 8356279"/>
              <a:gd name="connsiteY390" fmla="*/ 24996 h 4209915"/>
              <a:gd name="connsiteX391" fmla="*/ 3752821 w 8356279"/>
              <a:gd name="connsiteY391" fmla="*/ 6215 h 4209915"/>
              <a:gd name="connsiteX392" fmla="*/ 3809533 w 8356279"/>
              <a:gd name="connsiteY392" fmla="*/ 53840 h 4209915"/>
              <a:gd name="connsiteX393" fmla="*/ 3813486 w 8356279"/>
              <a:gd name="connsiteY393" fmla="*/ 298318 h 4209915"/>
              <a:gd name="connsiteX394" fmla="*/ 3816350 w 8356279"/>
              <a:gd name="connsiteY394" fmla="*/ 495165 h 4209915"/>
              <a:gd name="connsiteX395" fmla="*/ 3775150 w 8356279"/>
              <a:gd name="connsiteY395" fmla="*/ 505455 h 4209915"/>
              <a:gd name="connsiteX396" fmla="*/ 3715383 w 8356279"/>
              <a:gd name="connsiteY396" fmla="*/ 480052 h 4209915"/>
              <a:gd name="connsiteX397" fmla="*/ 3685328 w 8356279"/>
              <a:gd name="connsiteY397" fmla="*/ 9392 h 4209915"/>
              <a:gd name="connsiteX398" fmla="*/ 3752821 w 8356279"/>
              <a:gd name="connsiteY398" fmla="*/ 6215 h 4209915"/>
              <a:gd name="connsiteX399" fmla="*/ 4275117 w 8356279"/>
              <a:gd name="connsiteY399" fmla="*/ 94 h 4209915"/>
              <a:gd name="connsiteX400" fmla="*/ 4419600 w 8356279"/>
              <a:gd name="connsiteY400" fmla="*/ 4524 h 4209915"/>
              <a:gd name="connsiteX401" fmla="*/ 4502150 w 8356279"/>
              <a:gd name="connsiteY401" fmla="*/ 12565 h 4209915"/>
              <a:gd name="connsiteX402" fmla="*/ 4512617 w 8356279"/>
              <a:gd name="connsiteY402" fmla="*/ 62033 h 4209915"/>
              <a:gd name="connsiteX403" fmla="*/ 4431836 w 8356279"/>
              <a:gd name="connsiteY403" fmla="*/ 124443 h 4209915"/>
              <a:gd name="connsiteX404" fmla="*/ 4372835 w 8356279"/>
              <a:gd name="connsiteY404" fmla="*/ 117458 h 4209915"/>
              <a:gd name="connsiteX405" fmla="*/ 4364308 w 8356279"/>
              <a:gd name="connsiteY405" fmla="*/ 276941 h 4209915"/>
              <a:gd name="connsiteX406" fmla="*/ 4292567 w 8356279"/>
              <a:gd name="connsiteY406" fmla="*/ 514215 h 4209915"/>
              <a:gd name="connsiteX407" fmla="*/ 4222732 w 8356279"/>
              <a:gd name="connsiteY407" fmla="*/ 291968 h 4209915"/>
              <a:gd name="connsiteX408" fmla="*/ 4230870 w 8356279"/>
              <a:gd name="connsiteY408" fmla="*/ 105444 h 4209915"/>
              <a:gd name="connsiteX409" fmla="*/ 4165600 w 8356279"/>
              <a:gd name="connsiteY409" fmla="*/ 92742 h 4209915"/>
              <a:gd name="connsiteX410" fmla="*/ 4110858 w 8356279"/>
              <a:gd name="connsiteY410" fmla="*/ 47490 h 4209915"/>
              <a:gd name="connsiteX411" fmla="*/ 4113267 w 8356279"/>
              <a:gd name="connsiteY411" fmla="*/ 6215 h 4209915"/>
              <a:gd name="connsiteX412" fmla="*/ 4225158 w 8356279"/>
              <a:gd name="connsiteY412" fmla="*/ 1352 h 4209915"/>
              <a:gd name="connsiteX413" fmla="*/ 4275117 w 8356279"/>
              <a:gd name="connsiteY413" fmla="*/ 94 h 42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8356279" h="4209915">
                <a:moveTo>
                  <a:pt x="8271273" y="3747098"/>
                </a:moveTo>
                <a:cubicBezTo>
                  <a:pt x="8283717" y="3750187"/>
                  <a:pt x="8293273" y="3757001"/>
                  <a:pt x="8292509" y="3762240"/>
                </a:cubicBezTo>
                <a:cubicBezTo>
                  <a:pt x="8291746" y="3767479"/>
                  <a:pt x="8297452" y="3795588"/>
                  <a:pt x="8305192" y="3824704"/>
                </a:cubicBezTo>
                <a:lnTo>
                  <a:pt x="8319263" y="3877644"/>
                </a:lnTo>
                <a:lnTo>
                  <a:pt x="8241665" y="3937353"/>
                </a:lnTo>
                <a:cubicBezTo>
                  <a:pt x="8198987" y="3970194"/>
                  <a:pt x="8165954" y="3998344"/>
                  <a:pt x="8168259" y="3999909"/>
                </a:cubicBezTo>
                <a:cubicBezTo>
                  <a:pt x="8170564" y="4001474"/>
                  <a:pt x="8208366" y="4018677"/>
                  <a:pt x="8252263" y="4038138"/>
                </a:cubicBezTo>
                <a:cubicBezTo>
                  <a:pt x="8296160" y="4057598"/>
                  <a:pt x="8337593" y="4083831"/>
                  <a:pt x="8344338" y="4096433"/>
                </a:cubicBezTo>
                <a:cubicBezTo>
                  <a:pt x="8359877" y="4125468"/>
                  <a:pt x="8360398" y="4209915"/>
                  <a:pt x="8345039" y="4209915"/>
                </a:cubicBezTo>
                <a:cubicBezTo>
                  <a:pt x="8338679" y="4209915"/>
                  <a:pt x="8269670" y="4181126"/>
                  <a:pt x="8191685" y="4145940"/>
                </a:cubicBezTo>
                <a:lnTo>
                  <a:pt x="8049893" y="4081965"/>
                </a:lnTo>
                <a:lnTo>
                  <a:pt x="7947917" y="4095927"/>
                </a:lnTo>
                <a:cubicBezTo>
                  <a:pt x="7891831" y="4103607"/>
                  <a:pt x="7843403" y="4107351"/>
                  <a:pt x="7840299" y="4104247"/>
                </a:cubicBezTo>
                <a:cubicBezTo>
                  <a:pt x="7837195" y="4101143"/>
                  <a:pt x="7830649" y="4070797"/>
                  <a:pt x="7825753" y="4036811"/>
                </a:cubicBezTo>
                <a:lnTo>
                  <a:pt x="7816850" y="3975018"/>
                </a:lnTo>
                <a:lnTo>
                  <a:pt x="8035042" y="3952690"/>
                </a:lnTo>
                <a:lnTo>
                  <a:pt x="8141846" y="3847085"/>
                </a:lnTo>
                <a:cubicBezTo>
                  <a:pt x="8214849" y="3774902"/>
                  <a:pt x="8255810" y="3743258"/>
                  <a:pt x="8271273" y="3747098"/>
                </a:cubicBezTo>
                <a:close/>
                <a:moveTo>
                  <a:pt x="8172269" y="3328595"/>
                </a:moveTo>
                <a:cubicBezTo>
                  <a:pt x="8183885" y="3331239"/>
                  <a:pt x="8192626" y="3337864"/>
                  <a:pt x="8199294" y="3348653"/>
                </a:cubicBezTo>
                <a:cubicBezTo>
                  <a:pt x="8215427" y="3374757"/>
                  <a:pt x="8290786" y="3705866"/>
                  <a:pt x="8284388" y="3722537"/>
                </a:cubicBezTo>
                <a:cubicBezTo>
                  <a:pt x="8281027" y="3731297"/>
                  <a:pt x="8260896" y="3742280"/>
                  <a:pt x="8239652" y="3746946"/>
                </a:cubicBezTo>
                <a:cubicBezTo>
                  <a:pt x="8192723" y="3757254"/>
                  <a:pt x="8166983" y="3729574"/>
                  <a:pt x="8164296" y="3665913"/>
                </a:cubicBezTo>
                <a:cubicBezTo>
                  <a:pt x="8162558" y="3624736"/>
                  <a:pt x="8161061" y="3623615"/>
                  <a:pt x="8110329" y="3625491"/>
                </a:cubicBezTo>
                <a:cubicBezTo>
                  <a:pt x="8081630" y="3626551"/>
                  <a:pt x="7999567" y="3644791"/>
                  <a:pt x="7927968" y="3666023"/>
                </a:cubicBezTo>
                <a:cubicBezTo>
                  <a:pt x="7856368" y="3687256"/>
                  <a:pt x="7789532" y="3701460"/>
                  <a:pt x="7779444" y="3697589"/>
                </a:cubicBezTo>
                <a:cubicBezTo>
                  <a:pt x="7760869" y="3690461"/>
                  <a:pt x="7739825" y="3611876"/>
                  <a:pt x="7748583" y="3582344"/>
                </a:cubicBezTo>
                <a:cubicBezTo>
                  <a:pt x="7751463" y="3572629"/>
                  <a:pt x="7827738" y="3551870"/>
                  <a:pt x="7941392" y="3529867"/>
                </a:cubicBezTo>
                <a:lnTo>
                  <a:pt x="8129435" y="3493464"/>
                </a:lnTo>
                <a:lnTo>
                  <a:pt x="8113845" y="3454815"/>
                </a:lnTo>
                <a:cubicBezTo>
                  <a:pt x="8105270" y="3433557"/>
                  <a:pt x="8097803" y="3399343"/>
                  <a:pt x="8097252" y="3378782"/>
                </a:cubicBezTo>
                <a:cubicBezTo>
                  <a:pt x="8096462" y="3349346"/>
                  <a:pt x="8102997" y="3339492"/>
                  <a:pt x="8127999" y="3332423"/>
                </a:cubicBezTo>
                <a:cubicBezTo>
                  <a:pt x="8146164" y="3327287"/>
                  <a:pt x="8160654" y="3325951"/>
                  <a:pt x="8172269" y="3328595"/>
                </a:cubicBezTo>
                <a:close/>
                <a:moveTo>
                  <a:pt x="8129442" y="3154532"/>
                </a:moveTo>
                <a:cubicBezTo>
                  <a:pt x="8133727" y="3158730"/>
                  <a:pt x="8146583" y="3184442"/>
                  <a:pt x="8158011" y="3211670"/>
                </a:cubicBezTo>
                <a:cubicBezTo>
                  <a:pt x="8182893" y="3270951"/>
                  <a:pt x="8171066" y="3292161"/>
                  <a:pt x="8111604" y="3294902"/>
                </a:cubicBezTo>
                <a:cubicBezTo>
                  <a:pt x="8089189" y="3295935"/>
                  <a:pt x="7991770" y="3325491"/>
                  <a:pt x="7895118" y="3360582"/>
                </a:cubicBezTo>
                <a:cubicBezTo>
                  <a:pt x="7798466" y="3395672"/>
                  <a:pt x="7711627" y="3421406"/>
                  <a:pt x="7702144" y="3417766"/>
                </a:cubicBezTo>
                <a:cubicBezTo>
                  <a:pt x="7681057" y="3409675"/>
                  <a:pt x="7663146" y="3323488"/>
                  <a:pt x="7679213" y="3307422"/>
                </a:cubicBezTo>
                <a:cubicBezTo>
                  <a:pt x="7685591" y="3301044"/>
                  <a:pt x="7787748" y="3262317"/>
                  <a:pt x="7906230" y="3221363"/>
                </a:cubicBezTo>
                <a:cubicBezTo>
                  <a:pt x="8024711" y="3180408"/>
                  <a:pt x="8125156" y="3150334"/>
                  <a:pt x="8129442" y="3154532"/>
                </a:cubicBezTo>
                <a:close/>
                <a:moveTo>
                  <a:pt x="7900669" y="2749415"/>
                </a:moveTo>
                <a:cubicBezTo>
                  <a:pt x="8055065" y="2749415"/>
                  <a:pt x="8142220" y="3032834"/>
                  <a:pt x="8009643" y="3103787"/>
                </a:cubicBezTo>
                <a:cubicBezTo>
                  <a:pt x="7970019" y="3124994"/>
                  <a:pt x="7955926" y="3116399"/>
                  <a:pt x="7937178" y="3059592"/>
                </a:cubicBezTo>
                <a:cubicBezTo>
                  <a:pt x="7924491" y="3021151"/>
                  <a:pt x="7925511" y="3010979"/>
                  <a:pt x="7944106" y="2990431"/>
                </a:cubicBezTo>
                <a:cubicBezTo>
                  <a:pt x="7968738" y="2963213"/>
                  <a:pt x="7962553" y="2915983"/>
                  <a:pt x="7930106" y="2883536"/>
                </a:cubicBezTo>
                <a:cubicBezTo>
                  <a:pt x="7893928" y="2847358"/>
                  <a:pt x="7884208" y="2873879"/>
                  <a:pt x="7893363" y="2983789"/>
                </a:cubicBezTo>
                <a:cubicBezTo>
                  <a:pt x="7904032" y="3111868"/>
                  <a:pt x="7885198" y="3159779"/>
                  <a:pt x="7813058" y="3188079"/>
                </a:cubicBezTo>
                <a:cubicBezTo>
                  <a:pt x="7723569" y="3223185"/>
                  <a:pt x="7643737" y="3203850"/>
                  <a:pt x="7599517" y="3136361"/>
                </a:cubicBezTo>
                <a:cubicBezTo>
                  <a:pt x="7568439" y="3088932"/>
                  <a:pt x="7543417" y="2983100"/>
                  <a:pt x="7552519" y="2937588"/>
                </a:cubicBezTo>
                <a:cubicBezTo>
                  <a:pt x="7559217" y="2904101"/>
                  <a:pt x="7631773" y="2814609"/>
                  <a:pt x="7656036" y="2809909"/>
                </a:cubicBezTo>
                <a:cubicBezTo>
                  <a:pt x="7660663" y="2809013"/>
                  <a:pt x="7678650" y="2831936"/>
                  <a:pt x="7696006" y="2860850"/>
                </a:cubicBezTo>
                <a:lnTo>
                  <a:pt x="7727564" y="2913420"/>
                </a:lnTo>
                <a:lnTo>
                  <a:pt x="7699181" y="2939862"/>
                </a:lnTo>
                <a:cubicBezTo>
                  <a:pt x="7665991" y="2970784"/>
                  <a:pt x="7662318" y="3023755"/>
                  <a:pt x="7690569" y="3064089"/>
                </a:cubicBezTo>
                <a:cubicBezTo>
                  <a:pt x="7714358" y="3098051"/>
                  <a:pt x="7757838" y="3101980"/>
                  <a:pt x="7756995" y="3070090"/>
                </a:cubicBezTo>
                <a:cubicBezTo>
                  <a:pt x="7751862" y="2875897"/>
                  <a:pt x="7764136" y="2818548"/>
                  <a:pt x="7820281" y="2774385"/>
                </a:cubicBezTo>
                <a:cubicBezTo>
                  <a:pt x="7839293" y="2759429"/>
                  <a:pt x="7871534" y="2749415"/>
                  <a:pt x="7900669" y="2749415"/>
                </a:cubicBezTo>
                <a:close/>
                <a:moveTo>
                  <a:pt x="145176" y="2496711"/>
                </a:moveTo>
                <a:cubicBezTo>
                  <a:pt x="152637" y="2496395"/>
                  <a:pt x="163166" y="2500489"/>
                  <a:pt x="186392" y="2508586"/>
                </a:cubicBezTo>
                <a:cubicBezTo>
                  <a:pt x="218214" y="2519679"/>
                  <a:pt x="236815" y="2547221"/>
                  <a:pt x="304328" y="2683211"/>
                </a:cubicBezTo>
                <a:cubicBezTo>
                  <a:pt x="348413" y="2772011"/>
                  <a:pt x="389293" y="2849783"/>
                  <a:pt x="395173" y="2856038"/>
                </a:cubicBezTo>
                <a:cubicBezTo>
                  <a:pt x="401162" y="2862410"/>
                  <a:pt x="428064" y="2819130"/>
                  <a:pt x="456350" y="2757613"/>
                </a:cubicBezTo>
                <a:cubicBezTo>
                  <a:pt x="484118" y="2697224"/>
                  <a:pt x="512545" y="2647815"/>
                  <a:pt x="519521" y="2647815"/>
                </a:cubicBezTo>
                <a:cubicBezTo>
                  <a:pt x="545627" y="2647815"/>
                  <a:pt x="596900" y="2677873"/>
                  <a:pt x="596900" y="2693178"/>
                </a:cubicBezTo>
                <a:cubicBezTo>
                  <a:pt x="596900" y="2701915"/>
                  <a:pt x="574744" y="2751004"/>
                  <a:pt x="547663" y="2802265"/>
                </a:cubicBezTo>
                <a:cubicBezTo>
                  <a:pt x="520583" y="2853525"/>
                  <a:pt x="486126" y="2931184"/>
                  <a:pt x="471091" y="2974840"/>
                </a:cubicBezTo>
                <a:cubicBezTo>
                  <a:pt x="456057" y="3018496"/>
                  <a:pt x="439061" y="3054215"/>
                  <a:pt x="433323" y="3054215"/>
                </a:cubicBezTo>
                <a:cubicBezTo>
                  <a:pt x="427585" y="3054215"/>
                  <a:pt x="405061" y="3048000"/>
                  <a:pt x="383270" y="3040403"/>
                </a:cubicBezTo>
                <a:cubicBezTo>
                  <a:pt x="349292" y="3028559"/>
                  <a:pt x="331676" y="3003043"/>
                  <a:pt x="259563" y="2861226"/>
                </a:cubicBezTo>
                <a:cubicBezTo>
                  <a:pt x="209367" y="2762510"/>
                  <a:pt x="169103" y="2697694"/>
                  <a:pt x="159664" y="2700412"/>
                </a:cubicBezTo>
                <a:cubicBezTo>
                  <a:pt x="150967" y="2702916"/>
                  <a:pt x="130770" y="2736398"/>
                  <a:pt x="114782" y="2774815"/>
                </a:cubicBezTo>
                <a:cubicBezTo>
                  <a:pt x="98793" y="2813232"/>
                  <a:pt x="82481" y="2851392"/>
                  <a:pt x="78532" y="2859613"/>
                </a:cubicBezTo>
                <a:cubicBezTo>
                  <a:pt x="69077" y="2879296"/>
                  <a:pt x="0" y="2844960"/>
                  <a:pt x="0" y="2820577"/>
                </a:cubicBezTo>
                <a:cubicBezTo>
                  <a:pt x="0" y="2789700"/>
                  <a:pt x="103728" y="2527529"/>
                  <a:pt x="122370" y="2511290"/>
                </a:cubicBezTo>
                <a:cubicBezTo>
                  <a:pt x="133322" y="2501750"/>
                  <a:pt x="137714" y="2497026"/>
                  <a:pt x="145176" y="2496711"/>
                </a:cubicBezTo>
                <a:close/>
                <a:moveTo>
                  <a:pt x="7678926" y="2414221"/>
                </a:moveTo>
                <a:cubicBezTo>
                  <a:pt x="7671080" y="2416108"/>
                  <a:pt x="7662964" y="2420933"/>
                  <a:pt x="7654401" y="2428599"/>
                </a:cubicBezTo>
                <a:cubicBezTo>
                  <a:pt x="7628755" y="2451557"/>
                  <a:pt x="7630496" y="2459611"/>
                  <a:pt x="7677047" y="2533351"/>
                </a:cubicBezTo>
                <a:cubicBezTo>
                  <a:pt x="7697867" y="2566333"/>
                  <a:pt x="7715392" y="2582073"/>
                  <a:pt x="7724080" y="2575593"/>
                </a:cubicBezTo>
                <a:cubicBezTo>
                  <a:pt x="7731696" y="2569913"/>
                  <a:pt x="7746298" y="2559366"/>
                  <a:pt x="7756529" y="2552156"/>
                </a:cubicBezTo>
                <a:cubicBezTo>
                  <a:pt x="7772564" y="2540855"/>
                  <a:pt x="7771246" y="2530782"/>
                  <a:pt x="7746967" y="2479131"/>
                </a:cubicBezTo>
                <a:cubicBezTo>
                  <a:pt x="7723557" y="2429330"/>
                  <a:pt x="7702461" y="2408558"/>
                  <a:pt x="7678926" y="2414221"/>
                </a:cubicBezTo>
                <a:close/>
                <a:moveTo>
                  <a:pt x="7753948" y="2262452"/>
                </a:moveTo>
                <a:cubicBezTo>
                  <a:pt x="7761919" y="2265511"/>
                  <a:pt x="7798758" y="2330788"/>
                  <a:pt x="7835812" y="2407513"/>
                </a:cubicBezTo>
                <a:cubicBezTo>
                  <a:pt x="7900257" y="2540958"/>
                  <a:pt x="7902534" y="2549173"/>
                  <a:pt x="7888272" y="2596776"/>
                </a:cubicBezTo>
                <a:cubicBezTo>
                  <a:pt x="7862260" y="2683595"/>
                  <a:pt x="7771929" y="2727378"/>
                  <a:pt x="7689703" y="2693022"/>
                </a:cubicBezTo>
                <a:cubicBezTo>
                  <a:pt x="7663192" y="2681945"/>
                  <a:pt x="7637922" y="2671528"/>
                  <a:pt x="7633549" y="2669873"/>
                </a:cubicBezTo>
                <a:cubicBezTo>
                  <a:pt x="7629175" y="2668219"/>
                  <a:pt x="7618779" y="2691019"/>
                  <a:pt x="7610446" y="2720541"/>
                </a:cubicBezTo>
                <a:cubicBezTo>
                  <a:pt x="7593774" y="2779611"/>
                  <a:pt x="7537289" y="2876415"/>
                  <a:pt x="7519495" y="2876415"/>
                </a:cubicBezTo>
                <a:cubicBezTo>
                  <a:pt x="7505458" y="2876415"/>
                  <a:pt x="7454900" y="2792245"/>
                  <a:pt x="7454900" y="2768876"/>
                </a:cubicBezTo>
                <a:cubicBezTo>
                  <a:pt x="7454900" y="2759423"/>
                  <a:pt x="7478220" y="2710536"/>
                  <a:pt x="7506722" y="2660238"/>
                </a:cubicBezTo>
                <a:cubicBezTo>
                  <a:pt x="7543710" y="2594964"/>
                  <a:pt x="7556364" y="2560104"/>
                  <a:pt x="7550930" y="2538451"/>
                </a:cubicBezTo>
                <a:cubicBezTo>
                  <a:pt x="7541157" y="2499512"/>
                  <a:pt x="7532005" y="2500220"/>
                  <a:pt x="7450506" y="2546215"/>
                </a:cubicBezTo>
                <a:cubicBezTo>
                  <a:pt x="7413375" y="2567170"/>
                  <a:pt x="7376461" y="2584315"/>
                  <a:pt x="7368474" y="2584315"/>
                </a:cubicBezTo>
                <a:cubicBezTo>
                  <a:pt x="7352223" y="2584315"/>
                  <a:pt x="7315200" y="2519426"/>
                  <a:pt x="7315200" y="2490942"/>
                </a:cubicBezTo>
                <a:cubicBezTo>
                  <a:pt x="7315200" y="2479868"/>
                  <a:pt x="7399901" y="2429460"/>
                  <a:pt x="7527327" y="2364699"/>
                </a:cubicBezTo>
                <a:cubicBezTo>
                  <a:pt x="7643997" y="2305404"/>
                  <a:pt x="7745976" y="2259393"/>
                  <a:pt x="7753948" y="2262452"/>
                </a:cubicBezTo>
                <a:close/>
                <a:moveTo>
                  <a:pt x="387434" y="2063615"/>
                </a:moveTo>
                <a:cubicBezTo>
                  <a:pt x="396281" y="2063615"/>
                  <a:pt x="526991" y="2131349"/>
                  <a:pt x="571501" y="2158999"/>
                </a:cubicBezTo>
                <a:cubicBezTo>
                  <a:pt x="595948" y="2174186"/>
                  <a:pt x="650241" y="2205322"/>
                  <a:pt x="692151" y="2228191"/>
                </a:cubicBezTo>
                <a:cubicBezTo>
                  <a:pt x="734061" y="2251060"/>
                  <a:pt x="778866" y="2279825"/>
                  <a:pt x="791719" y="2292114"/>
                </a:cubicBezTo>
                <a:cubicBezTo>
                  <a:pt x="813478" y="2312919"/>
                  <a:pt x="813703" y="2317133"/>
                  <a:pt x="794984" y="2353331"/>
                </a:cubicBezTo>
                <a:cubicBezTo>
                  <a:pt x="783928" y="2374711"/>
                  <a:pt x="768966" y="2395861"/>
                  <a:pt x="761735" y="2400329"/>
                </a:cubicBezTo>
                <a:cubicBezTo>
                  <a:pt x="754505" y="2404798"/>
                  <a:pt x="710917" y="2387747"/>
                  <a:pt x="664874" y="2362439"/>
                </a:cubicBezTo>
                <a:cubicBezTo>
                  <a:pt x="618831" y="2337130"/>
                  <a:pt x="576735" y="2315263"/>
                  <a:pt x="571328" y="2313844"/>
                </a:cubicBezTo>
                <a:cubicBezTo>
                  <a:pt x="565920" y="2312426"/>
                  <a:pt x="547513" y="2342834"/>
                  <a:pt x="530422" y="2381418"/>
                </a:cubicBezTo>
                <a:lnTo>
                  <a:pt x="499347" y="2451571"/>
                </a:lnTo>
                <a:lnTo>
                  <a:pt x="586224" y="2501106"/>
                </a:lnTo>
                <a:cubicBezTo>
                  <a:pt x="634006" y="2528350"/>
                  <a:pt x="673101" y="2555033"/>
                  <a:pt x="673101" y="2560402"/>
                </a:cubicBezTo>
                <a:cubicBezTo>
                  <a:pt x="673101" y="2565771"/>
                  <a:pt x="660917" y="2590814"/>
                  <a:pt x="646024" y="2616055"/>
                </a:cubicBezTo>
                <a:cubicBezTo>
                  <a:pt x="624741" y="2652127"/>
                  <a:pt x="614551" y="2659413"/>
                  <a:pt x="598399" y="2650107"/>
                </a:cubicBezTo>
                <a:cubicBezTo>
                  <a:pt x="520158" y="2605029"/>
                  <a:pt x="227756" y="2435608"/>
                  <a:pt x="208231" y="2424040"/>
                </a:cubicBezTo>
                <a:cubicBezTo>
                  <a:pt x="185149" y="2410363"/>
                  <a:pt x="185071" y="2408037"/>
                  <a:pt x="206207" y="2363715"/>
                </a:cubicBezTo>
                <a:cubicBezTo>
                  <a:pt x="218297" y="2338360"/>
                  <a:pt x="232569" y="2314861"/>
                  <a:pt x="237921" y="2311495"/>
                </a:cubicBezTo>
                <a:cubicBezTo>
                  <a:pt x="243272" y="2308129"/>
                  <a:pt x="281574" y="2325355"/>
                  <a:pt x="323035" y="2349776"/>
                </a:cubicBezTo>
                <a:cubicBezTo>
                  <a:pt x="371988" y="2378609"/>
                  <a:pt x="399227" y="2388547"/>
                  <a:pt x="400722" y="2378121"/>
                </a:cubicBezTo>
                <a:cubicBezTo>
                  <a:pt x="401988" y="2369290"/>
                  <a:pt x="421168" y="2338295"/>
                  <a:pt x="443344" y="2309242"/>
                </a:cubicBezTo>
                <a:lnTo>
                  <a:pt x="483664" y="2256419"/>
                </a:lnTo>
                <a:lnTo>
                  <a:pt x="406933" y="2214235"/>
                </a:lnTo>
                <a:cubicBezTo>
                  <a:pt x="364730" y="2191035"/>
                  <a:pt x="330201" y="2164252"/>
                  <a:pt x="330201" y="2154719"/>
                </a:cubicBezTo>
                <a:cubicBezTo>
                  <a:pt x="330201" y="2145186"/>
                  <a:pt x="342020" y="2120787"/>
                  <a:pt x="356466" y="2100501"/>
                </a:cubicBezTo>
                <a:cubicBezTo>
                  <a:pt x="370911" y="2080213"/>
                  <a:pt x="384847" y="2063615"/>
                  <a:pt x="387434" y="2063615"/>
                </a:cubicBezTo>
                <a:close/>
                <a:moveTo>
                  <a:pt x="7469711" y="1838862"/>
                </a:moveTo>
                <a:cubicBezTo>
                  <a:pt x="7481349" y="1840239"/>
                  <a:pt x="7534220" y="1907088"/>
                  <a:pt x="7587203" y="1987415"/>
                </a:cubicBezTo>
                <a:lnTo>
                  <a:pt x="7683534" y="2133465"/>
                </a:lnTo>
                <a:lnTo>
                  <a:pt x="7657409" y="2168390"/>
                </a:lnTo>
                <a:cubicBezTo>
                  <a:pt x="7643040" y="2187599"/>
                  <a:pt x="7623770" y="2203315"/>
                  <a:pt x="7614586" y="2203315"/>
                </a:cubicBezTo>
                <a:cubicBezTo>
                  <a:pt x="7605402" y="2203315"/>
                  <a:pt x="7568240" y="2157682"/>
                  <a:pt x="7532001" y="2101909"/>
                </a:cubicBezTo>
                <a:lnTo>
                  <a:pt x="7466116" y="2000502"/>
                </a:lnTo>
                <a:lnTo>
                  <a:pt x="7434755" y="2021050"/>
                </a:lnTo>
                <a:cubicBezTo>
                  <a:pt x="7399411" y="2044208"/>
                  <a:pt x="7399534" y="2044614"/>
                  <a:pt x="7476401" y="2158865"/>
                </a:cubicBezTo>
                <a:lnTo>
                  <a:pt x="7519123" y="2222365"/>
                </a:lnTo>
                <a:lnTo>
                  <a:pt x="7492654" y="2257290"/>
                </a:lnTo>
                <a:cubicBezTo>
                  <a:pt x="7478095" y="2276499"/>
                  <a:pt x="7458367" y="2292215"/>
                  <a:pt x="7448814" y="2292215"/>
                </a:cubicBezTo>
                <a:cubicBezTo>
                  <a:pt x="7439261" y="2292215"/>
                  <a:pt x="7404501" y="2249682"/>
                  <a:pt x="7371569" y="2197698"/>
                </a:cubicBezTo>
                <a:lnTo>
                  <a:pt x="7311696" y="2103181"/>
                </a:lnTo>
                <a:lnTo>
                  <a:pt x="7227274" y="2160546"/>
                </a:lnTo>
                <a:lnTo>
                  <a:pt x="7296637" y="2264149"/>
                </a:lnTo>
                <a:cubicBezTo>
                  <a:pt x="7334786" y="2321131"/>
                  <a:pt x="7366000" y="2372717"/>
                  <a:pt x="7366000" y="2378784"/>
                </a:cubicBezTo>
                <a:cubicBezTo>
                  <a:pt x="7366000" y="2397934"/>
                  <a:pt x="7279165" y="2438260"/>
                  <a:pt x="7266465" y="2425008"/>
                </a:cubicBezTo>
                <a:cubicBezTo>
                  <a:pt x="7244049" y="2401619"/>
                  <a:pt x="7072392" y="2125050"/>
                  <a:pt x="7069983" y="2108441"/>
                </a:cubicBezTo>
                <a:cubicBezTo>
                  <a:pt x="7068645" y="2099216"/>
                  <a:pt x="7153275" y="2034223"/>
                  <a:pt x="7258050" y="1964013"/>
                </a:cubicBezTo>
                <a:cubicBezTo>
                  <a:pt x="7362825" y="1893803"/>
                  <a:pt x="7458072" y="1837485"/>
                  <a:pt x="7469711" y="1838862"/>
                </a:cubicBezTo>
                <a:close/>
                <a:moveTo>
                  <a:pt x="666667" y="1663847"/>
                </a:moveTo>
                <a:cubicBezTo>
                  <a:pt x="673698" y="1660510"/>
                  <a:pt x="696070" y="1671217"/>
                  <a:pt x="716383" y="1687642"/>
                </a:cubicBezTo>
                <a:lnTo>
                  <a:pt x="753315" y="1717503"/>
                </a:lnTo>
                <a:lnTo>
                  <a:pt x="605587" y="1927128"/>
                </a:lnTo>
                <a:lnTo>
                  <a:pt x="665534" y="1972346"/>
                </a:lnTo>
                <a:lnTo>
                  <a:pt x="727065" y="1885011"/>
                </a:lnTo>
                <a:cubicBezTo>
                  <a:pt x="760908" y="1836976"/>
                  <a:pt x="794082" y="1794285"/>
                  <a:pt x="800785" y="1790142"/>
                </a:cubicBezTo>
                <a:cubicBezTo>
                  <a:pt x="813887" y="1782045"/>
                  <a:pt x="889001" y="1830192"/>
                  <a:pt x="889001" y="1846686"/>
                </a:cubicBezTo>
                <a:cubicBezTo>
                  <a:pt x="889001" y="1852154"/>
                  <a:pt x="860426" y="1894375"/>
                  <a:pt x="825501" y="1940509"/>
                </a:cubicBezTo>
                <a:cubicBezTo>
                  <a:pt x="790576" y="1986645"/>
                  <a:pt x="762001" y="2028013"/>
                  <a:pt x="762001" y="2032443"/>
                </a:cubicBezTo>
                <a:cubicBezTo>
                  <a:pt x="762001" y="2044058"/>
                  <a:pt x="804171" y="2075537"/>
                  <a:pt x="819151" y="2075103"/>
                </a:cubicBezTo>
                <a:cubicBezTo>
                  <a:pt x="826136" y="2074900"/>
                  <a:pt x="867612" y="2032104"/>
                  <a:pt x="911320" y="1979997"/>
                </a:cubicBezTo>
                <a:lnTo>
                  <a:pt x="990789" y="1885260"/>
                </a:lnTo>
                <a:lnTo>
                  <a:pt x="1030086" y="1905582"/>
                </a:lnTo>
                <a:cubicBezTo>
                  <a:pt x="1076862" y="1929770"/>
                  <a:pt x="1080418" y="1921050"/>
                  <a:pt x="951616" y="2098021"/>
                </a:cubicBezTo>
                <a:cubicBezTo>
                  <a:pt x="899715" y="2169331"/>
                  <a:pt x="853605" y="2233199"/>
                  <a:pt x="849149" y="2239951"/>
                </a:cubicBezTo>
                <a:cubicBezTo>
                  <a:pt x="838533" y="2256036"/>
                  <a:pt x="443841" y="1972631"/>
                  <a:pt x="451404" y="1954354"/>
                </a:cubicBezTo>
                <a:cubicBezTo>
                  <a:pt x="454592" y="1946647"/>
                  <a:pt x="501455" y="1879496"/>
                  <a:pt x="555542" y="1805129"/>
                </a:cubicBezTo>
                <a:cubicBezTo>
                  <a:pt x="609630" y="1730761"/>
                  <a:pt x="659636" y="1667185"/>
                  <a:pt x="666667" y="1663847"/>
                </a:cubicBezTo>
                <a:close/>
                <a:moveTo>
                  <a:pt x="7154666" y="1428616"/>
                </a:moveTo>
                <a:cubicBezTo>
                  <a:pt x="7173629" y="1428616"/>
                  <a:pt x="7226300" y="1496335"/>
                  <a:pt x="7226300" y="1520714"/>
                </a:cubicBezTo>
                <a:cubicBezTo>
                  <a:pt x="7226300" y="1530024"/>
                  <a:pt x="7191386" y="1593449"/>
                  <a:pt x="7148713" y="1661658"/>
                </a:cubicBezTo>
                <a:cubicBezTo>
                  <a:pt x="7106040" y="1729868"/>
                  <a:pt x="7073753" y="1788302"/>
                  <a:pt x="7076964" y="1791513"/>
                </a:cubicBezTo>
                <a:cubicBezTo>
                  <a:pt x="7080176" y="1794725"/>
                  <a:pt x="7140720" y="1774394"/>
                  <a:pt x="7211507" y="1746334"/>
                </a:cubicBezTo>
                <a:cubicBezTo>
                  <a:pt x="7282295" y="1718274"/>
                  <a:pt x="7351340" y="1695316"/>
                  <a:pt x="7364941" y="1695316"/>
                </a:cubicBezTo>
                <a:cubicBezTo>
                  <a:pt x="7388347" y="1695316"/>
                  <a:pt x="7442200" y="1755170"/>
                  <a:pt x="7442200" y="1781184"/>
                </a:cubicBezTo>
                <a:cubicBezTo>
                  <a:pt x="7442200" y="1787837"/>
                  <a:pt x="7343616" y="1824847"/>
                  <a:pt x="7223125" y="1863428"/>
                </a:cubicBezTo>
                <a:cubicBezTo>
                  <a:pt x="7102634" y="1902008"/>
                  <a:pt x="6993513" y="1940529"/>
                  <a:pt x="6980633" y="1949029"/>
                </a:cubicBezTo>
                <a:cubicBezTo>
                  <a:pt x="6960785" y="1962129"/>
                  <a:pt x="6951591" y="1959095"/>
                  <a:pt x="6920308" y="1929124"/>
                </a:cubicBezTo>
                <a:cubicBezTo>
                  <a:pt x="6900008" y="1909676"/>
                  <a:pt x="6883400" y="1884974"/>
                  <a:pt x="6883400" y="1874230"/>
                </a:cubicBezTo>
                <a:cubicBezTo>
                  <a:pt x="6883400" y="1863487"/>
                  <a:pt x="6940822" y="1758829"/>
                  <a:pt x="7011005" y="1641656"/>
                </a:cubicBezTo>
                <a:cubicBezTo>
                  <a:pt x="7081188" y="1524484"/>
                  <a:pt x="7145836" y="1428616"/>
                  <a:pt x="7154666" y="1428616"/>
                </a:cubicBezTo>
                <a:close/>
                <a:moveTo>
                  <a:pt x="931667" y="1365116"/>
                </a:moveTo>
                <a:cubicBezTo>
                  <a:pt x="949073" y="1365116"/>
                  <a:pt x="1070679" y="1468414"/>
                  <a:pt x="1163167" y="1561762"/>
                </a:cubicBezTo>
                <a:cubicBezTo>
                  <a:pt x="1252012" y="1651435"/>
                  <a:pt x="1268957" y="1698663"/>
                  <a:pt x="1236687" y="1766668"/>
                </a:cubicBezTo>
                <a:cubicBezTo>
                  <a:pt x="1212708" y="1817200"/>
                  <a:pt x="1154290" y="1869799"/>
                  <a:pt x="1109723" y="1880984"/>
                </a:cubicBezTo>
                <a:cubicBezTo>
                  <a:pt x="1072326" y="1890371"/>
                  <a:pt x="992244" y="1862349"/>
                  <a:pt x="974054" y="1833512"/>
                </a:cubicBezTo>
                <a:cubicBezTo>
                  <a:pt x="964322" y="1818083"/>
                  <a:pt x="968293" y="1802845"/>
                  <a:pt x="989985" y="1772381"/>
                </a:cubicBezTo>
                <a:cubicBezTo>
                  <a:pt x="1005877" y="1750063"/>
                  <a:pt x="1025375" y="1732939"/>
                  <a:pt x="1033315" y="1734326"/>
                </a:cubicBezTo>
                <a:cubicBezTo>
                  <a:pt x="1076974" y="1741958"/>
                  <a:pt x="1096685" y="1737431"/>
                  <a:pt x="1109587" y="1716808"/>
                </a:cubicBezTo>
                <a:cubicBezTo>
                  <a:pt x="1121998" y="1696971"/>
                  <a:pt x="1111020" y="1682294"/>
                  <a:pt x="1028843" y="1608858"/>
                </a:cubicBezTo>
                <a:cubicBezTo>
                  <a:pt x="976534" y="1562112"/>
                  <a:pt x="910811" y="1502828"/>
                  <a:pt x="882793" y="1477116"/>
                </a:cubicBezTo>
                <a:lnTo>
                  <a:pt x="831851" y="1430366"/>
                </a:lnTo>
                <a:lnTo>
                  <a:pt x="875502" y="1397741"/>
                </a:lnTo>
                <a:cubicBezTo>
                  <a:pt x="899510" y="1379797"/>
                  <a:pt x="924784" y="1365116"/>
                  <a:pt x="931667" y="1365116"/>
                </a:cubicBezTo>
                <a:close/>
                <a:moveTo>
                  <a:pt x="7029735" y="1301616"/>
                </a:moveTo>
                <a:cubicBezTo>
                  <a:pt x="7038814" y="1301616"/>
                  <a:pt x="7061675" y="1319958"/>
                  <a:pt x="7080539" y="1342377"/>
                </a:cubicBezTo>
                <a:lnTo>
                  <a:pt x="7114838" y="1383138"/>
                </a:lnTo>
                <a:lnTo>
                  <a:pt x="6932443" y="1545002"/>
                </a:lnTo>
                <a:cubicBezTo>
                  <a:pt x="6832126" y="1634027"/>
                  <a:pt x="6746271" y="1709982"/>
                  <a:pt x="6741653" y="1713791"/>
                </a:cubicBezTo>
                <a:cubicBezTo>
                  <a:pt x="6737035" y="1717600"/>
                  <a:pt x="6717669" y="1702190"/>
                  <a:pt x="6698616" y="1679548"/>
                </a:cubicBezTo>
                <a:lnTo>
                  <a:pt x="6663976" y="1638380"/>
                </a:lnTo>
                <a:lnTo>
                  <a:pt x="6838603" y="1469998"/>
                </a:lnTo>
                <a:cubicBezTo>
                  <a:pt x="6934648" y="1377388"/>
                  <a:pt x="7020657" y="1301616"/>
                  <a:pt x="7029735" y="1301616"/>
                </a:cubicBezTo>
                <a:close/>
                <a:moveTo>
                  <a:pt x="1078471" y="1212716"/>
                </a:moveTo>
                <a:cubicBezTo>
                  <a:pt x="1089709" y="1212716"/>
                  <a:pt x="1175755" y="1289725"/>
                  <a:pt x="1269683" y="1383848"/>
                </a:cubicBezTo>
                <a:lnTo>
                  <a:pt x="1440463" y="1554980"/>
                </a:lnTo>
                <a:lnTo>
                  <a:pt x="1403656" y="1593398"/>
                </a:lnTo>
                <a:cubicBezTo>
                  <a:pt x="1383412" y="1614528"/>
                  <a:pt x="1360695" y="1631816"/>
                  <a:pt x="1353174" y="1631816"/>
                </a:cubicBezTo>
                <a:cubicBezTo>
                  <a:pt x="1345652" y="1631816"/>
                  <a:pt x="1263129" y="1555290"/>
                  <a:pt x="1169790" y="1461758"/>
                </a:cubicBezTo>
                <a:cubicBezTo>
                  <a:pt x="995288" y="1286896"/>
                  <a:pt x="980218" y="1261283"/>
                  <a:pt x="1032601" y="1228591"/>
                </a:cubicBezTo>
                <a:cubicBezTo>
                  <a:pt x="1046591" y="1219860"/>
                  <a:pt x="1067233" y="1212716"/>
                  <a:pt x="1078471" y="1212716"/>
                </a:cubicBezTo>
                <a:close/>
                <a:moveTo>
                  <a:pt x="1430077" y="1138502"/>
                </a:moveTo>
                <a:cubicBezTo>
                  <a:pt x="1423806" y="1139408"/>
                  <a:pt x="1425605" y="1147981"/>
                  <a:pt x="1429443" y="1165091"/>
                </a:cubicBezTo>
                <a:cubicBezTo>
                  <a:pt x="1432971" y="1180807"/>
                  <a:pt x="1441298" y="1203866"/>
                  <a:pt x="1447950" y="1216334"/>
                </a:cubicBezTo>
                <a:cubicBezTo>
                  <a:pt x="1459283" y="1237575"/>
                  <a:pt x="1462057" y="1237683"/>
                  <a:pt x="1492024" y="1218048"/>
                </a:cubicBezTo>
                <a:cubicBezTo>
                  <a:pt x="1534052" y="1190510"/>
                  <a:pt x="1532523" y="1183384"/>
                  <a:pt x="1479121" y="1157918"/>
                </a:cubicBezTo>
                <a:cubicBezTo>
                  <a:pt x="1450687" y="1144359"/>
                  <a:pt x="1436347" y="1137597"/>
                  <a:pt x="1430077" y="1138502"/>
                </a:cubicBezTo>
                <a:close/>
                <a:moveTo>
                  <a:pt x="6659760" y="958716"/>
                </a:moveTo>
                <a:cubicBezTo>
                  <a:pt x="6675407" y="958716"/>
                  <a:pt x="6747813" y="1021571"/>
                  <a:pt x="6737157" y="1025905"/>
                </a:cubicBezTo>
                <a:cubicBezTo>
                  <a:pt x="6729099" y="1029183"/>
                  <a:pt x="6691018" y="1316667"/>
                  <a:pt x="6697751" y="1323400"/>
                </a:cubicBezTo>
                <a:cubicBezTo>
                  <a:pt x="6700413" y="1326062"/>
                  <a:pt x="6738390" y="1287960"/>
                  <a:pt x="6782144" y="1238728"/>
                </a:cubicBezTo>
                <a:cubicBezTo>
                  <a:pt x="6825899" y="1189496"/>
                  <a:pt x="6867641" y="1149216"/>
                  <a:pt x="6874905" y="1149216"/>
                </a:cubicBezTo>
                <a:cubicBezTo>
                  <a:pt x="6894955" y="1149216"/>
                  <a:pt x="6946900" y="1202028"/>
                  <a:pt x="6946900" y="1222412"/>
                </a:cubicBezTo>
                <a:cubicBezTo>
                  <a:pt x="6946900" y="1245934"/>
                  <a:pt x="6643126" y="1581016"/>
                  <a:pt x="6621801" y="1581016"/>
                </a:cubicBezTo>
                <a:cubicBezTo>
                  <a:pt x="6612789" y="1581016"/>
                  <a:pt x="6589748" y="1567539"/>
                  <a:pt x="6570597" y="1551066"/>
                </a:cubicBezTo>
                <a:lnTo>
                  <a:pt x="6535779" y="1521116"/>
                </a:lnTo>
                <a:lnTo>
                  <a:pt x="6551885" y="1382791"/>
                </a:lnTo>
                <a:cubicBezTo>
                  <a:pt x="6560744" y="1306712"/>
                  <a:pt x="6568950" y="1233628"/>
                  <a:pt x="6570121" y="1220382"/>
                </a:cubicBezTo>
                <a:cubicBezTo>
                  <a:pt x="6571314" y="1206888"/>
                  <a:pt x="6539328" y="1238997"/>
                  <a:pt x="6497376" y="1293407"/>
                </a:cubicBezTo>
                <a:cubicBezTo>
                  <a:pt x="6456195" y="1346817"/>
                  <a:pt x="6416559" y="1390516"/>
                  <a:pt x="6409294" y="1390516"/>
                </a:cubicBezTo>
                <a:cubicBezTo>
                  <a:pt x="6390179" y="1390516"/>
                  <a:pt x="6337300" y="1338127"/>
                  <a:pt x="6337300" y="1319188"/>
                </a:cubicBezTo>
                <a:cubicBezTo>
                  <a:pt x="6337300" y="1310333"/>
                  <a:pt x="6406625" y="1225604"/>
                  <a:pt x="6491355" y="1130902"/>
                </a:cubicBezTo>
                <a:cubicBezTo>
                  <a:pt x="6576085" y="1036200"/>
                  <a:pt x="6651868" y="958716"/>
                  <a:pt x="6659760" y="958716"/>
                </a:cubicBezTo>
                <a:close/>
                <a:moveTo>
                  <a:pt x="6236676" y="641217"/>
                </a:moveTo>
                <a:cubicBezTo>
                  <a:pt x="6242904" y="641217"/>
                  <a:pt x="6266421" y="657675"/>
                  <a:pt x="6288938" y="677793"/>
                </a:cubicBezTo>
                <a:lnTo>
                  <a:pt x="6329876" y="714372"/>
                </a:lnTo>
                <a:lnTo>
                  <a:pt x="6258992" y="801620"/>
                </a:lnTo>
                <a:cubicBezTo>
                  <a:pt x="6139685" y="948468"/>
                  <a:pt x="6107629" y="1040334"/>
                  <a:pt x="6162326" y="1078646"/>
                </a:cubicBezTo>
                <a:cubicBezTo>
                  <a:pt x="6209489" y="1111680"/>
                  <a:pt x="6242746" y="1103303"/>
                  <a:pt x="6275659" y="1050096"/>
                </a:cubicBezTo>
                <a:cubicBezTo>
                  <a:pt x="6319374" y="979428"/>
                  <a:pt x="6455784" y="806317"/>
                  <a:pt x="6467755" y="806317"/>
                </a:cubicBezTo>
                <a:cubicBezTo>
                  <a:pt x="6487848" y="806317"/>
                  <a:pt x="6553200" y="862182"/>
                  <a:pt x="6553200" y="879359"/>
                </a:cubicBezTo>
                <a:cubicBezTo>
                  <a:pt x="6553200" y="899931"/>
                  <a:pt x="6390882" y="1130270"/>
                  <a:pt x="6341798" y="1179355"/>
                </a:cubicBezTo>
                <a:cubicBezTo>
                  <a:pt x="6279511" y="1241641"/>
                  <a:pt x="6197534" y="1240104"/>
                  <a:pt x="6102725" y="1174874"/>
                </a:cubicBezTo>
                <a:cubicBezTo>
                  <a:pt x="6035783" y="1128817"/>
                  <a:pt x="6007100" y="1080569"/>
                  <a:pt x="6007100" y="1014025"/>
                </a:cubicBezTo>
                <a:cubicBezTo>
                  <a:pt x="6007100" y="975396"/>
                  <a:pt x="6027577" y="935956"/>
                  <a:pt x="6116226" y="803846"/>
                </a:cubicBezTo>
                <a:cubicBezTo>
                  <a:pt x="6176245" y="714400"/>
                  <a:pt x="6230448" y="641217"/>
                  <a:pt x="6236676" y="641217"/>
                </a:cubicBezTo>
                <a:close/>
                <a:moveTo>
                  <a:pt x="1860553" y="581923"/>
                </a:moveTo>
                <a:cubicBezTo>
                  <a:pt x="1875544" y="585874"/>
                  <a:pt x="2133232" y="971910"/>
                  <a:pt x="2133266" y="990466"/>
                </a:cubicBezTo>
                <a:cubicBezTo>
                  <a:pt x="2133277" y="997451"/>
                  <a:pt x="2116132" y="1018988"/>
                  <a:pt x="2095164" y="1038326"/>
                </a:cubicBezTo>
                <a:lnTo>
                  <a:pt x="2057041" y="1073486"/>
                </a:lnTo>
                <a:lnTo>
                  <a:pt x="1990546" y="1039641"/>
                </a:lnTo>
                <a:cubicBezTo>
                  <a:pt x="1909040" y="998155"/>
                  <a:pt x="1778002" y="944857"/>
                  <a:pt x="1778002" y="953191"/>
                </a:cubicBezTo>
                <a:cubicBezTo>
                  <a:pt x="1778002" y="956553"/>
                  <a:pt x="1806578" y="1002453"/>
                  <a:pt x="1841502" y="1055192"/>
                </a:cubicBezTo>
                <a:cubicBezTo>
                  <a:pt x="1876427" y="1107931"/>
                  <a:pt x="1905002" y="1155874"/>
                  <a:pt x="1905002" y="1161733"/>
                </a:cubicBezTo>
                <a:cubicBezTo>
                  <a:pt x="1905002" y="1167593"/>
                  <a:pt x="1866971" y="1199525"/>
                  <a:pt x="1820488" y="1232694"/>
                </a:cubicBezTo>
                <a:lnTo>
                  <a:pt x="1735975" y="1293002"/>
                </a:lnTo>
                <a:lnTo>
                  <a:pt x="1690313" y="1270820"/>
                </a:lnTo>
                <a:cubicBezTo>
                  <a:pt x="1615243" y="1234349"/>
                  <a:pt x="1609048" y="1235504"/>
                  <a:pt x="1556996" y="1295666"/>
                </a:cubicBezTo>
                <a:cubicBezTo>
                  <a:pt x="1508148" y="1352126"/>
                  <a:pt x="1507664" y="1353693"/>
                  <a:pt x="1523139" y="1405343"/>
                </a:cubicBezTo>
                <a:cubicBezTo>
                  <a:pt x="1538285" y="1455892"/>
                  <a:pt x="1537496" y="1459084"/>
                  <a:pt x="1500806" y="1495774"/>
                </a:cubicBezTo>
                <a:cubicBezTo>
                  <a:pt x="1439458" y="1557122"/>
                  <a:pt x="1426713" y="1539467"/>
                  <a:pt x="1333502" y="1264019"/>
                </a:cubicBezTo>
                <a:lnTo>
                  <a:pt x="1250953" y="1020075"/>
                </a:lnTo>
                <a:lnTo>
                  <a:pt x="1301273" y="989396"/>
                </a:lnTo>
                <a:cubicBezTo>
                  <a:pt x="1328948" y="972522"/>
                  <a:pt x="1354929" y="958716"/>
                  <a:pt x="1359005" y="958716"/>
                </a:cubicBezTo>
                <a:cubicBezTo>
                  <a:pt x="1363082" y="958716"/>
                  <a:pt x="1453728" y="1004970"/>
                  <a:pt x="1560440" y="1061502"/>
                </a:cubicBezTo>
                <a:cubicBezTo>
                  <a:pt x="1667154" y="1118035"/>
                  <a:pt x="1756725" y="1162027"/>
                  <a:pt x="1759490" y="1159262"/>
                </a:cubicBezTo>
                <a:cubicBezTo>
                  <a:pt x="1762254" y="1156498"/>
                  <a:pt x="1715774" y="1081259"/>
                  <a:pt x="1656204" y="992064"/>
                </a:cubicBezTo>
                <a:cubicBezTo>
                  <a:pt x="1596632" y="902869"/>
                  <a:pt x="1546802" y="818605"/>
                  <a:pt x="1545471" y="804806"/>
                </a:cubicBezTo>
                <a:cubicBezTo>
                  <a:pt x="1543744" y="786893"/>
                  <a:pt x="1555868" y="774595"/>
                  <a:pt x="1587872" y="761797"/>
                </a:cubicBezTo>
                <a:cubicBezTo>
                  <a:pt x="1631381" y="744399"/>
                  <a:pt x="1636702" y="745745"/>
                  <a:pt x="1769956" y="807854"/>
                </a:cubicBezTo>
                <a:cubicBezTo>
                  <a:pt x="1845452" y="843042"/>
                  <a:pt x="1910066" y="868986"/>
                  <a:pt x="1913546" y="865505"/>
                </a:cubicBezTo>
                <a:cubicBezTo>
                  <a:pt x="1917024" y="862027"/>
                  <a:pt x="1890807" y="816113"/>
                  <a:pt x="1855286" y="763471"/>
                </a:cubicBezTo>
                <a:cubicBezTo>
                  <a:pt x="1819765" y="710831"/>
                  <a:pt x="1790702" y="662268"/>
                  <a:pt x="1790702" y="655548"/>
                </a:cubicBezTo>
                <a:cubicBezTo>
                  <a:pt x="1790702" y="648832"/>
                  <a:pt x="1803562" y="628764"/>
                  <a:pt x="1819277" y="610953"/>
                </a:cubicBezTo>
                <a:cubicBezTo>
                  <a:pt x="1834994" y="593143"/>
                  <a:pt x="1853567" y="580079"/>
                  <a:pt x="1860553" y="581923"/>
                </a:cubicBezTo>
                <a:close/>
                <a:moveTo>
                  <a:pt x="2247902" y="374757"/>
                </a:moveTo>
                <a:cubicBezTo>
                  <a:pt x="2315146" y="362779"/>
                  <a:pt x="2428323" y="406134"/>
                  <a:pt x="2445299" y="450370"/>
                </a:cubicBezTo>
                <a:cubicBezTo>
                  <a:pt x="2450258" y="463295"/>
                  <a:pt x="2438861" y="476929"/>
                  <a:pt x="2410619" y="491858"/>
                </a:cubicBezTo>
                <a:cubicBezTo>
                  <a:pt x="2346326" y="525837"/>
                  <a:pt x="2338911" y="527905"/>
                  <a:pt x="2330451" y="514215"/>
                </a:cubicBezTo>
                <a:cubicBezTo>
                  <a:pt x="2315627" y="490228"/>
                  <a:pt x="2250141" y="501270"/>
                  <a:pt x="2210776" y="534396"/>
                </a:cubicBezTo>
                <a:cubicBezTo>
                  <a:pt x="2163484" y="574190"/>
                  <a:pt x="2158944" y="629923"/>
                  <a:pt x="2196932" y="704384"/>
                </a:cubicBezTo>
                <a:cubicBezTo>
                  <a:pt x="2240667" y="790109"/>
                  <a:pt x="2299855" y="813373"/>
                  <a:pt x="2375156" y="774435"/>
                </a:cubicBezTo>
                <a:cubicBezTo>
                  <a:pt x="2419104" y="751707"/>
                  <a:pt x="2446600" y="707833"/>
                  <a:pt x="2428337" y="689573"/>
                </a:cubicBezTo>
                <a:cubicBezTo>
                  <a:pt x="2420248" y="681483"/>
                  <a:pt x="2402354" y="684169"/>
                  <a:pt x="2376991" y="697284"/>
                </a:cubicBezTo>
                <a:cubicBezTo>
                  <a:pt x="2355581" y="708356"/>
                  <a:pt x="2335068" y="717417"/>
                  <a:pt x="2331408" y="717417"/>
                </a:cubicBezTo>
                <a:cubicBezTo>
                  <a:pt x="2323212" y="717417"/>
                  <a:pt x="2286002" y="646748"/>
                  <a:pt x="2286002" y="631182"/>
                </a:cubicBezTo>
                <a:cubicBezTo>
                  <a:pt x="2286002" y="615031"/>
                  <a:pt x="2475426" y="524753"/>
                  <a:pt x="2490179" y="533871"/>
                </a:cubicBezTo>
                <a:cubicBezTo>
                  <a:pt x="2508782" y="545368"/>
                  <a:pt x="2578101" y="687990"/>
                  <a:pt x="2578101" y="714769"/>
                </a:cubicBezTo>
                <a:cubicBezTo>
                  <a:pt x="2578101" y="751594"/>
                  <a:pt x="2498473" y="835332"/>
                  <a:pt x="2425893" y="874835"/>
                </a:cubicBezTo>
                <a:cubicBezTo>
                  <a:pt x="2369171" y="905709"/>
                  <a:pt x="2349182" y="910027"/>
                  <a:pt x="2284641" y="905358"/>
                </a:cubicBezTo>
                <a:cubicBezTo>
                  <a:pt x="2229438" y="901365"/>
                  <a:pt x="2198537" y="891458"/>
                  <a:pt x="2168355" y="868078"/>
                </a:cubicBezTo>
                <a:cubicBezTo>
                  <a:pt x="2075153" y="795880"/>
                  <a:pt x="2026323" y="663738"/>
                  <a:pt x="2056108" y="564325"/>
                </a:cubicBezTo>
                <a:cubicBezTo>
                  <a:pt x="2081784" y="478625"/>
                  <a:pt x="2173454" y="388020"/>
                  <a:pt x="2247902" y="374757"/>
                </a:cubicBezTo>
                <a:close/>
                <a:moveTo>
                  <a:pt x="5588696" y="311015"/>
                </a:moveTo>
                <a:cubicBezTo>
                  <a:pt x="5605726" y="311015"/>
                  <a:pt x="5667437" y="336701"/>
                  <a:pt x="5680822" y="349361"/>
                </a:cubicBezTo>
                <a:cubicBezTo>
                  <a:pt x="5686472" y="354704"/>
                  <a:pt x="5674348" y="396010"/>
                  <a:pt x="5653880" y="441151"/>
                </a:cubicBezTo>
                <a:lnTo>
                  <a:pt x="5616666" y="523225"/>
                </a:lnTo>
                <a:lnTo>
                  <a:pt x="5685164" y="556820"/>
                </a:lnTo>
                <a:cubicBezTo>
                  <a:pt x="5722838" y="575299"/>
                  <a:pt x="5755773" y="590417"/>
                  <a:pt x="5758352" y="590417"/>
                </a:cubicBezTo>
                <a:cubicBezTo>
                  <a:pt x="5760932" y="590417"/>
                  <a:pt x="5769792" y="563270"/>
                  <a:pt x="5778043" y="530090"/>
                </a:cubicBezTo>
                <a:cubicBezTo>
                  <a:pt x="5797948" y="450044"/>
                  <a:pt x="5829147" y="422156"/>
                  <a:pt x="5879249" y="439623"/>
                </a:cubicBezTo>
                <a:cubicBezTo>
                  <a:pt x="5954495" y="465853"/>
                  <a:pt x="5953583" y="472885"/>
                  <a:pt x="5847842" y="682048"/>
                </a:cubicBezTo>
                <a:cubicBezTo>
                  <a:pt x="5793868" y="788812"/>
                  <a:pt x="5745239" y="886907"/>
                  <a:pt x="5739778" y="900037"/>
                </a:cubicBezTo>
                <a:cubicBezTo>
                  <a:pt x="5731265" y="920506"/>
                  <a:pt x="5724717" y="921942"/>
                  <a:pt x="5693850" y="910113"/>
                </a:cubicBezTo>
                <a:cubicBezTo>
                  <a:pt x="5620500" y="882006"/>
                  <a:pt x="5620177" y="880823"/>
                  <a:pt x="5662833" y="796325"/>
                </a:cubicBezTo>
                <a:cubicBezTo>
                  <a:pt x="5684540" y="753322"/>
                  <a:pt x="5702300" y="712360"/>
                  <a:pt x="5702300" y="705293"/>
                </a:cubicBezTo>
                <a:cubicBezTo>
                  <a:pt x="5702300" y="694586"/>
                  <a:pt x="5588764" y="628515"/>
                  <a:pt x="5570369" y="628515"/>
                </a:cubicBezTo>
                <a:cubicBezTo>
                  <a:pt x="5567192" y="628515"/>
                  <a:pt x="5546154" y="668522"/>
                  <a:pt x="5523616" y="717417"/>
                </a:cubicBezTo>
                <a:cubicBezTo>
                  <a:pt x="5501079" y="766311"/>
                  <a:pt x="5477965" y="806317"/>
                  <a:pt x="5472251" y="806317"/>
                </a:cubicBezTo>
                <a:cubicBezTo>
                  <a:pt x="5466537" y="806317"/>
                  <a:pt x="5441349" y="796533"/>
                  <a:pt x="5416279" y="784580"/>
                </a:cubicBezTo>
                <a:cubicBezTo>
                  <a:pt x="5380718" y="767622"/>
                  <a:pt x="5372132" y="757116"/>
                  <a:pt x="5377229" y="736807"/>
                </a:cubicBezTo>
                <a:cubicBezTo>
                  <a:pt x="5380823" y="722491"/>
                  <a:pt x="5426889" y="620828"/>
                  <a:pt x="5479597" y="510894"/>
                </a:cubicBezTo>
                <a:cubicBezTo>
                  <a:pt x="5532305" y="400963"/>
                  <a:pt x="5581400" y="311015"/>
                  <a:pt x="5588696" y="311015"/>
                </a:cubicBezTo>
                <a:close/>
                <a:moveTo>
                  <a:pt x="3966200" y="241013"/>
                </a:moveTo>
                <a:cubicBezTo>
                  <a:pt x="4018190" y="240003"/>
                  <a:pt x="4075806" y="250187"/>
                  <a:pt x="4088712" y="265735"/>
                </a:cubicBezTo>
                <a:cubicBezTo>
                  <a:pt x="4098578" y="277626"/>
                  <a:pt x="4100222" y="296384"/>
                  <a:pt x="4093442" y="319711"/>
                </a:cubicBezTo>
                <a:cubicBezTo>
                  <a:pt x="4083164" y="355071"/>
                  <a:pt x="4081930" y="355465"/>
                  <a:pt x="3981450" y="355465"/>
                </a:cubicBezTo>
                <a:lnTo>
                  <a:pt x="3879850" y="355465"/>
                </a:lnTo>
                <a:lnTo>
                  <a:pt x="3879850" y="304792"/>
                </a:lnTo>
                <a:cubicBezTo>
                  <a:pt x="3879850" y="258763"/>
                  <a:pt x="3883344" y="253369"/>
                  <a:pt x="3917950" y="245969"/>
                </a:cubicBezTo>
                <a:cubicBezTo>
                  <a:pt x="3932165" y="242927"/>
                  <a:pt x="3948870" y="241347"/>
                  <a:pt x="3966200" y="241013"/>
                </a:cubicBezTo>
                <a:close/>
                <a:moveTo>
                  <a:pt x="5168652" y="175857"/>
                </a:moveTo>
                <a:cubicBezTo>
                  <a:pt x="5178930" y="175847"/>
                  <a:pt x="5191086" y="176635"/>
                  <a:pt x="5206165" y="177957"/>
                </a:cubicBezTo>
                <a:cubicBezTo>
                  <a:pt x="5333012" y="189092"/>
                  <a:pt x="5416162" y="249816"/>
                  <a:pt x="5423150" y="336415"/>
                </a:cubicBezTo>
                <a:cubicBezTo>
                  <a:pt x="5424559" y="353878"/>
                  <a:pt x="5427937" y="378166"/>
                  <a:pt x="5430656" y="390392"/>
                </a:cubicBezTo>
                <a:cubicBezTo>
                  <a:pt x="5434529" y="407801"/>
                  <a:pt x="5427163" y="412615"/>
                  <a:pt x="5396665" y="412615"/>
                </a:cubicBezTo>
                <a:cubicBezTo>
                  <a:pt x="5345546" y="412615"/>
                  <a:pt x="5308600" y="391943"/>
                  <a:pt x="5308600" y="363337"/>
                </a:cubicBezTo>
                <a:cubicBezTo>
                  <a:pt x="5308600" y="303618"/>
                  <a:pt x="5206313" y="272013"/>
                  <a:pt x="5157120" y="316532"/>
                </a:cubicBezTo>
                <a:cubicBezTo>
                  <a:pt x="5128324" y="342594"/>
                  <a:pt x="5092700" y="439117"/>
                  <a:pt x="5092700" y="491079"/>
                </a:cubicBezTo>
                <a:cubicBezTo>
                  <a:pt x="5092700" y="567680"/>
                  <a:pt x="5200066" y="609096"/>
                  <a:pt x="5251450" y="552315"/>
                </a:cubicBezTo>
                <a:cubicBezTo>
                  <a:pt x="5282245" y="518287"/>
                  <a:pt x="5308098" y="520323"/>
                  <a:pt x="5351054" y="560152"/>
                </a:cubicBezTo>
                <a:lnTo>
                  <a:pt x="5386899" y="593390"/>
                </a:lnTo>
                <a:lnTo>
                  <a:pt x="5345490" y="636113"/>
                </a:lnTo>
                <a:cubicBezTo>
                  <a:pt x="5269745" y="714265"/>
                  <a:pt x="5191296" y="719035"/>
                  <a:pt x="5065345" y="653150"/>
                </a:cubicBezTo>
                <a:cubicBezTo>
                  <a:pt x="4979235" y="608104"/>
                  <a:pt x="4930570" y="448055"/>
                  <a:pt x="4977602" y="364578"/>
                </a:cubicBezTo>
                <a:cubicBezTo>
                  <a:pt x="5019639" y="289970"/>
                  <a:pt x="5059473" y="237226"/>
                  <a:pt x="5098686" y="204247"/>
                </a:cubicBezTo>
                <a:cubicBezTo>
                  <a:pt x="5123898" y="183043"/>
                  <a:pt x="5137820" y="175878"/>
                  <a:pt x="5168652" y="175857"/>
                </a:cubicBezTo>
                <a:close/>
                <a:moveTo>
                  <a:pt x="2918370" y="128456"/>
                </a:moveTo>
                <a:cubicBezTo>
                  <a:pt x="2979334" y="125410"/>
                  <a:pt x="3045037" y="153747"/>
                  <a:pt x="3085425" y="205089"/>
                </a:cubicBezTo>
                <a:cubicBezTo>
                  <a:pt x="3110713" y="237240"/>
                  <a:pt x="3110980" y="239914"/>
                  <a:pt x="3089721" y="248126"/>
                </a:cubicBezTo>
                <a:cubicBezTo>
                  <a:pt x="3077252" y="252939"/>
                  <a:pt x="3051804" y="265743"/>
                  <a:pt x="3033169" y="276575"/>
                </a:cubicBezTo>
                <a:cubicBezTo>
                  <a:pt x="3001789" y="294814"/>
                  <a:pt x="2997654" y="294466"/>
                  <a:pt x="2977226" y="271893"/>
                </a:cubicBezTo>
                <a:cubicBezTo>
                  <a:pt x="2950805" y="242699"/>
                  <a:pt x="2911424" y="240787"/>
                  <a:pt x="2862083" y="266307"/>
                </a:cubicBezTo>
                <a:cubicBezTo>
                  <a:pt x="2809184" y="293670"/>
                  <a:pt x="2841102" y="309179"/>
                  <a:pt x="2966749" y="317171"/>
                </a:cubicBezTo>
                <a:cubicBezTo>
                  <a:pt x="3092152" y="325146"/>
                  <a:pt x="3134734" y="348128"/>
                  <a:pt x="3165803" y="424600"/>
                </a:cubicBezTo>
                <a:cubicBezTo>
                  <a:pt x="3193587" y="492989"/>
                  <a:pt x="3179063" y="551441"/>
                  <a:pt x="3127008" y="580714"/>
                </a:cubicBezTo>
                <a:cubicBezTo>
                  <a:pt x="3108002" y="591399"/>
                  <a:pt x="3076144" y="612697"/>
                  <a:pt x="3056212" y="628038"/>
                </a:cubicBezTo>
                <a:cubicBezTo>
                  <a:pt x="3008501" y="664756"/>
                  <a:pt x="2905290" y="668576"/>
                  <a:pt x="2849604" y="635682"/>
                </a:cubicBezTo>
                <a:cubicBezTo>
                  <a:pt x="2796873" y="604533"/>
                  <a:pt x="2761231" y="544747"/>
                  <a:pt x="2781112" y="520794"/>
                </a:cubicBezTo>
                <a:cubicBezTo>
                  <a:pt x="2808630" y="487636"/>
                  <a:pt x="2869429" y="483663"/>
                  <a:pt x="2900635" y="512978"/>
                </a:cubicBezTo>
                <a:cubicBezTo>
                  <a:pt x="2932749" y="543149"/>
                  <a:pt x="2993714" y="547902"/>
                  <a:pt x="3027906" y="522903"/>
                </a:cubicBezTo>
                <a:cubicBezTo>
                  <a:pt x="3045467" y="510061"/>
                  <a:pt x="3048208" y="499024"/>
                  <a:pt x="3039736" y="475276"/>
                </a:cubicBezTo>
                <a:cubicBezTo>
                  <a:pt x="3029624" y="446933"/>
                  <a:pt x="3020279" y="443780"/>
                  <a:pt x="2927230" y="437331"/>
                </a:cubicBezTo>
                <a:cubicBezTo>
                  <a:pt x="2871417" y="433459"/>
                  <a:pt x="2813469" y="426678"/>
                  <a:pt x="2798458" y="422255"/>
                </a:cubicBezTo>
                <a:cubicBezTo>
                  <a:pt x="2757024" y="410054"/>
                  <a:pt x="2730501" y="362405"/>
                  <a:pt x="2730501" y="300164"/>
                </a:cubicBezTo>
                <a:cubicBezTo>
                  <a:pt x="2730501" y="252757"/>
                  <a:pt x="2737233" y="237816"/>
                  <a:pt x="2774374" y="202790"/>
                </a:cubicBezTo>
                <a:cubicBezTo>
                  <a:pt x="2798502" y="180031"/>
                  <a:pt x="2837079" y="152803"/>
                  <a:pt x="2860099" y="142276"/>
                </a:cubicBezTo>
                <a:cubicBezTo>
                  <a:pt x="2878254" y="133978"/>
                  <a:pt x="2898049" y="129474"/>
                  <a:pt x="2918370" y="128456"/>
                </a:cubicBezTo>
                <a:close/>
                <a:moveTo>
                  <a:pt x="4635562" y="37626"/>
                </a:moveTo>
                <a:cubicBezTo>
                  <a:pt x="4703900" y="41739"/>
                  <a:pt x="4898176" y="78377"/>
                  <a:pt x="4938457" y="96742"/>
                </a:cubicBezTo>
                <a:cubicBezTo>
                  <a:pt x="4963594" y="108198"/>
                  <a:pt x="4967100" y="116688"/>
                  <a:pt x="4960444" y="149973"/>
                </a:cubicBezTo>
                <a:cubicBezTo>
                  <a:pt x="4956088" y="171751"/>
                  <a:pt x="4947990" y="194105"/>
                  <a:pt x="4942449" y="199646"/>
                </a:cubicBezTo>
                <a:cubicBezTo>
                  <a:pt x="4936908" y="205187"/>
                  <a:pt x="4880063" y="199303"/>
                  <a:pt x="4816126" y="186564"/>
                </a:cubicBezTo>
                <a:cubicBezTo>
                  <a:pt x="4693015" y="162041"/>
                  <a:pt x="4686300" y="163815"/>
                  <a:pt x="4686300" y="220865"/>
                </a:cubicBezTo>
                <a:cubicBezTo>
                  <a:pt x="4686300" y="238578"/>
                  <a:pt x="4705974" y="246137"/>
                  <a:pt x="4785894" y="259115"/>
                </a:cubicBezTo>
                <a:cubicBezTo>
                  <a:pt x="4840670" y="268008"/>
                  <a:pt x="4892172" y="279417"/>
                  <a:pt x="4900343" y="284469"/>
                </a:cubicBezTo>
                <a:cubicBezTo>
                  <a:pt x="4918435" y="295649"/>
                  <a:pt x="4905391" y="374088"/>
                  <a:pt x="4884079" y="382269"/>
                </a:cubicBezTo>
                <a:cubicBezTo>
                  <a:pt x="4876098" y="385328"/>
                  <a:pt x="4824445" y="379203"/>
                  <a:pt x="4769294" y="368651"/>
                </a:cubicBezTo>
                <a:cubicBezTo>
                  <a:pt x="4714143" y="358099"/>
                  <a:pt x="4666948" y="351534"/>
                  <a:pt x="4664416" y="354065"/>
                </a:cubicBezTo>
                <a:cubicBezTo>
                  <a:pt x="4661885" y="356600"/>
                  <a:pt x="4656583" y="378582"/>
                  <a:pt x="4652633" y="402917"/>
                </a:cubicBezTo>
                <a:lnTo>
                  <a:pt x="4645454" y="447162"/>
                </a:lnTo>
                <a:lnTo>
                  <a:pt x="4883150" y="482468"/>
                </a:lnTo>
                <a:lnTo>
                  <a:pt x="4885870" y="533084"/>
                </a:lnTo>
                <a:cubicBezTo>
                  <a:pt x="4887367" y="560927"/>
                  <a:pt x="4883543" y="588753"/>
                  <a:pt x="4877372" y="594922"/>
                </a:cubicBezTo>
                <a:cubicBezTo>
                  <a:pt x="4870881" y="601414"/>
                  <a:pt x="4837627" y="597720"/>
                  <a:pt x="4798452" y="586155"/>
                </a:cubicBezTo>
                <a:cubicBezTo>
                  <a:pt x="4761216" y="575158"/>
                  <a:pt x="4679315" y="556512"/>
                  <a:pt x="4616450" y="544717"/>
                </a:cubicBezTo>
                <a:cubicBezTo>
                  <a:pt x="4553585" y="532922"/>
                  <a:pt x="4501458" y="520662"/>
                  <a:pt x="4500612" y="517467"/>
                </a:cubicBezTo>
                <a:cubicBezTo>
                  <a:pt x="4494121" y="492973"/>
                  <a:pt x="4512288" y="378160"/>
                  <a:pt x="4546843" y="225293"/>
                </a:cubicBezTo>
                <a:cubicBezTo>
                  <a:pt x="4582323" y="68334"/>
                  <a:pt x="4591342" y="43477"/>
                  <a:pt x="4614801" y="38006"/>
                </a:cubicBezTo>
                <a:cubicBezTo>
                  <a:pt x="4618607" y="37117"/>
                  <a:pt x="4625799" y="37039"/>
                  <a:pt x="4635562" y="37626"/>
                </a:cubicBezTo>
                <a:close/>
                <a:moveTo>
                  <a:pt x="3416005" y="24996"/>
                </a:moveTo>
                <a:cubicBezTo>
                  <a:pt x="3426202" y="25780"/>
                  <a:pt x="3437957" y="27392"/>
                  <a:pt x="3452171" y="29716"/>
                </a:cubicBezTo>
                <a:cubicBezTo>
                  <a:pt x="3530632" y="42543"/>
                  <a:pt x="3565259" y="63174"/>
                  <a:pt x="3600112" y="117854"/>
                </a:cubicBezTo>
                <a:cubicBezTo>
                  <a:pt x="3628638" y="162613"/>
                  <a:pt x="3628123" y="163705"/>
                  <a:pt x="3566278" y="189545"/>
                </a:cubicBezTo>
                <a:cubicBezTo>
                  <a:pt x="3522594" y="207798"/>
                  <a:pt x="3519312" y="207289"/>
                  <a:pt x="3486901" y="177248"/>
                </a:cubicBezTo>
                <a:cubicBezTo>
                  <a:pt x="3444505" y="137957"/>
                  <a:pt x="3390773" y="136908"/>
                  <a:pt x="3346023" y="174493"/>
                </a:cubicBezTo>
                <a:cubicBezTo>
                  <a:pt x="3312672" y="202504"/>
                  <a:pt x="3312257" y="204670"/>
                  <a:pt x="3325022" y="284384"/>
                </a:cubicBezTo>
                <a:cubicBezTo>
                  <a:pt x="3341243" y="385674"/>
                  <a:pt x="3361534" y="416140"/>
                  <a:pt x="3421560" y="429360"/>
                </a:cubicBezTo>
                <a:cubicBezTo>
                  <a:pt x="3477096" y="441583"/>
                  <a:pt x="3498243" y="428452"/>
                  <a:pt x="3524606" y="365355"/>
                </a:cubicBezTo>
                <a:cubicBezTo>
                  <a:pt x="3540206" y="328020"/>
                  <a:pt x="3547974" y="322727"/>
                  <a:pt x="3584197" y="324737"/>
                </a:cubicBezTo>
                <a:cubicBezTo>
                  <a:pt x="3646413" y="328194"/>
                  <a:pt x="3662309" y="344213"/>
                  <a:pt x="3644253" y="385252"/>
                </a:cubicBezTo>
                <a:cubicBezTo>
                  <a:pt x="3581067" y="528861"/>
                  <a:pt x="3539676" y="558783"/>
                  <a:pt x="3416509" y="549871"/>
                </a:cubicBezTo>
                <a:cubicBezTo>
                  <a:pt x="3327738" y="543450"/>
                  <a:pt x="3274920" y="506368"/>
                  <a:pt x="3232065" y="420370"/>
                </a:cubicBezTo>
                <a:cubicBezTo>
                  <a:pt x="3198155" y="352323"/>
                  <a:pt x="3190190" y="252183"/>
                  <a:pt x="3211464" y="161383"/>
                </a:cubicBezTo>
                <a:cubicBezTo>
                  <a:pt x="3222467" y="114424"/>
                  <a:pt x="3230000" y="107601"/>
                  <a:pt x="3342073" y="43104"/>
                </a:cubicBezTo>
                <a:cubicBezTo>
                  <a:pt x="3368858" y="27691"/>
                  <a:pt x="3385416" y="22638"/>
                  <a:pt x="3416005" y="24996"/>
                </a:cubicBezTo>
                <a:close/>
                <a:moveTo>
                  <a:pt x="3752821" y="6215"/>
                </a:moveTo>
                <a:cubicBezTo>
                  <a:pt x="3808436" y="6215"/>
                  <a:pt x="3808444" y="6224"/>
                  <a:pt x="3809533" y="53840"/>
                </a:cubicBezTo>
                <a:cubicBezTo>
                  <a:pt x="3810132" y="80034"/>
                  <a:pt x="3811911" y="190051"/>
                  <a:pt x="3813486" y="298318"/>
                </a:cubicBezTo>
                <a:lnTo>
                  <a:pt x="3816350" y="495165"/>
                </a:lnTo>
                <a:lnTo>
                  <a:pt x="3775150" y="505455"/>
                </a:lnTo>
                <a:cubicBezTo>
                  <a:pt x="3738099" y="514703"/>
                  <a:pt x="3732080" y="512148"/>
                  <a:pt x="3715383" y="480052"/>
                </a:cubicBezTo>
                <a:cubicBezTo>
                  <a:pt x="3693207" y="437433"/>
                  <a:pt x="3666201" y="14506"/>
                  <a:pt x="3685328" y="9392"/>
                </a:cubicBezTo>
                <a:cubicBezTo>
                  <a:pt x="3691857" y="7644"/>
                  <a:pt x="3722229" y="6215"/>
                  <a:pt x="3752821" y="6215"/>
                </a:cubicBezTo>
                <a:close/>
                <a:moveTo>
                  <a:pt x="4275117" y="94"/>
                </a:moveTo>
                <a:cubicBezTo>
                  <a:pt x="4327817" y="-425"/>
                  <a:pt x="4385548" y="1207"/>
                  <a:pt x="4419600" y="4524"/>
                </a:cubicBezTo>
                <a:lnTo>
                  <a:pt x="4502150" y="12565"/>
                </a:lnTo>
                <a:lnTo>
                  <a:pt x="4512617" y="62033"/>
                </a:lnTo>
                <a:cubicBezTo>
                  <a:pt x="4525616" y="123468"/>
                  <a:pt x="4512058" y="133944"/>
                  <a:pt x="4431836" y="124443"/>
                </a:cubicBezTo>
                <a:lnTo>
                  <a:pt x="4372835" y="117458"/>
                </a:lnTo>
                <a:lnTo>
                  <a:pt x="4364308" y="276941"/>
                </a:lnTo>
                <a:cubicBezTo>
                  <a:pt x="4351887" y="509299"/>
                  <a:pt x="4350400" y="514215"/>
                  <a:pt x="4292567" y="514215"/>
                </a:cubicBezTo>
                <a:cubicBezTo>
                  <a:pt x="4209256" y="514215"/>
                  <a:pt x="4203952" y="497336"/>
                  <a:pt x="4222732" y="291968"/>
                </a:cubicBezTo>
                <a:cubicBezTo>
                  <a:pt x="4231674" y="194178"/>
                  <a:pt x="4235337" y="110243"/>
                  <a:pt x="4230870" y="105444"/>
                </a:cubicBezTo>
                <a:cubicBezTo>
                  <a:pt x="4226404" y="100644"/>
                  <a:pt x="4197033" y="94929"/>
                  <a:pt x="4165600" y="92742"/>
                </a:cubicBezTo>
                <a:cubicBezTo>
                  <a:pt x="4109829" y="88861"/>
                  <a:pt x="4108508" y="87769"/>
                  <a:pt x="4110858" y="47490"/>
                </a:cubicBezTo>
                <a:lnTo>
                  <a:pt x="4113267" y="6215"/>
                </a:lnTo>
                <a:lnTo>
                  <a:pt x="4225158" y="1352"/>
                </a:lnTo>
                <a:cubicBezTo>
                  <a:pt x="4240543" y="680"/>
                  <a:pt x="4257551" y="270"/>
                  <a:pt x="4275117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-文本框 95">
            <a:extLst>
              <a:ext uri="{FF2B5EF4-FFF2-40B4-BE49-F238E27FC236}">
                <a16:creationId xmlns:a16="http://schemas.microsoft.com/office/drawing/2014/main" id="{9A476003-723C-4D35-8C97-60F7E48A5BAE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352870" y="6625940"/>
            <a:ext cx="49072" cy="16930"/>
          </a:xfrm>
          <a:custGeom>
            <a:avLst/>
            <a:gdLst/>
            <a:ahLst/>
            <a:cxnLst/>
            <a:rect l="l" t="t" r="r" b="b"/>
            <a:pathLst>
              <a:path w="1292423" h="445889">
                <a:moveTo>
                  <a:pt x="462557" y="238423"/>
                </a:moveTo>
                <a:cubicBezTo>
                  <a:pt x="442118" y="238423"/>
                  <a:pt x="426888" y="245467"/>
                  <a:pt x="416867" y="259556"/>
                </a:cubicBezTo>
                <a:cubicBezTo>
                  <a:pt x="406846" y="273646"/>
                  <a:pt x="401835" y="288925"/>
                  <a:pt x="401835" y="305396"/>
                </a:cubicBezTo>
                <a:cubicBezTo>
                  <a:pt x="401835" y="328414"/>
                  <a:pt x="407739" y="346373"/>
                  <a:pt x="419546" y="359271"/>
                </a:cubicBezTo>
                <a:cubicBezTo>
                  <a:pt x="431353" y="372170"/>
                  <a:pt x="446087" y="378619"/>
                  <a:pt x="463748" y="378619"/>
                </a:cubicBezTo>
                <a:cubicBezTo>
                  <a:pt x="481012" y="378619"/>
                  <a:pt x="495299" y="372418"/>
                  <a:pt x="506610" y="360015"/>
                </a:cubicBezTo>
                <a:cubicBezTo>
                  <a:pt x="517921" y="347613"/>
                  <a:pt x="523577" y="329704"/>
                  <a:pt x="523577" y="306289"/>
                </a:cubicBezTo>
                <a:cubicBezTo>
                  <a:pt x="523577" y="285849"/>
                  <a:pt x="517822" y="269429"/>
                  <a:pt x="506313" y="257026"/>
                </a:cubicBezTo>
                <a:cubicBezTo>
                  <a:pt x="494803" y="244624"/>
                  <a:pt x="480218" y="238423"/>
                  <a:pt x="462557" y="238423"/>
                </a:cubicBezTo>
                <a:close/>
                <a:moveTo>
                  <a:pt x="792956" y="69354"/>
                </a:moveTo>
                <a:cubicBezTo>
                  <a:pt x="777477" y="69354"/>
                  <a:pt x="764629" y="75456"/>
                  <a:pt x="754409" y="87660"/>
                </a:cubicBezTo>
                <a:cubicBezTo>
                  <a:pt x="744190" y="99864"/>
                  <a:pt x="739080" y="119856"/>
                  <a:pt x="739080" y="147638"/>
                </a:cubicBezTo>
                <a:cubicBezTo>
                  <a:pt x="739080" y="175816"/>
                  <a:pt x="744636" y="196503"/>
                  <a:pt x="755749" y="209699"/>
                </a:cubicBezTo>
                <a:cubicBezTo>
                  <a:pt x="766861" y="222895"/>
                  <a:pt x="780752" y="229493"/>
                  <a:pt x="797420" y="229493"/>
                </a:cubicBezTo>
                <a:cubicBezTo>
                  <a:pt x="813494" y="229493"/>
                  <a:pt x="827037" y="223143"/>
                  <a:pt x="838051" y="210443"/>
                </a:cubicBezTo>
                <a:cubicBezTo>
                  <a:pt x="849064" y="197743"/>
                  <a:pt x="854570" y="179090"/>
                  <a:pt x="854570" y="154484"/>
                </a:cubicBezTo>
                <a:cubicBezTo>
                  <a:pt x="854570" y="127496"/>
                  <a:pt x="848369" y="106561"/>
                  <a:pt x="835967" y="91678"/>
                </a:cubicBezTo>
                <a:cubicBezTo>
                  <a:pt x="823565" y="76796"/>
                  <a:pt x="809227" y="69354"/>
                  <a:pt x="792956" y="69354"/>
                </a:cubicBezTo>
                <a:close/>
                <a:moveTo>
                  <a:pt x="462259" y="66378"/>
                </a:moveTo>
                <a:cubicBezTo>
                  <a:pt x="446186" y="66378"/>
                  <a:pt x="433387" y="71140"/>
                  <a:pt x="423862" y="80665"/>
                </a:cubicBezTo>
                <a:cubicBezTo>
                  <a:pt x="414337" y="90190"/>
                  <a:pt x="409574" y="102791"/>
                  <a:pt x="409574" y="118467"/>
                </a:cubicBezTo>
                <a:cubicBezTo>
                  <a:pt x="409574" y="135136"/>
                  <a:pt x="414287" y="148134"/>
                  <a:pt x="423713" y="157460"/>
                </a:cubicBezTo>
                <a:cubicBezTo>
                  <a:pt x="433139" y="166787"/>
                  <a:pt x="445690" y="171450"/>
                  <a:pt x="461367" y="171450"/>
                </a:cubicBezTo>
                <a:cubicBezTo>
                  <a:pt x="477241" y="171450"/>
                  <a:pt x="489941" y="166737"/>
                  <a:pt x="499467" y="157312"/>
                </a:cubicBezTo>
                <a:cubicBezTo>
                  <a:pt x="508991" y="147886"/>
                  <a:pt x="513754" y="134839"/>
                  <a:pt x="513754" y="118170"/>
                </a:cubicBezTo>
                <a:cubicBezTo>
                  <a:pt x="513754" y="102493"/>
                  <a:pt x="509041" y="89942"/>
                  <a:pt x="499615" y="80516"/>
                </a:cubicBezTo>
                <a:cubicBezTo>
                  <a:pt x="490189" y="71090"/>
                  <a:pt x="477738" y="66378"/>
                  <a:pt x="462259" y="66378"/>
                </a:cubicBezTo>
                <a:close/>
                <a:moveTo>
                  <a:pt x="1006375" y="7739"/>
                </a:moveTo>
                <a:lnTo>
                  <a:pt x="1292423" y="7739"/>
                </a:lnTo>
                <a:lnTo>
                  <a:pt x="1292423" y="68461"/>
                </a:lnTo>
                <a:cubicBezTo>
                  <a:pt x="1268809" y="91678"/>
                  <a:pt x="1244798" y="125016"/>
                  <a:pt x="1220390" y="168474"/>
                </a:cubicBezTo>
                <a:cubicBezTo>
                  <a:pt x="1195982" y="211931"/>
                  <a:pt x="1177379" y="258118"/>
                  <a:pt x="1164579" y="307033"/>
                </a:cubicBezTo>
                <a:cubicBezTo>
                  <a:pt x="1151780" y="355947"/>
                  <a:pt x="1145480" y="399653"/>
                  <a:pt x="1145678" y="438150"/>
                </a:cubicBezTo>
                <a:lnTo>
                  <a:pt x="1065013" y="438150"/>
                </a:lnTo>
                <a:cubicBezTo>
                  <a:pt x="1066403" y="377825"/>
                  <a:pt x="1078854" y="316310"/>
                  <a:pt x="1102369" y="253603"/>
                </a:cubicBezTo>
                <a:cubicBezTo>
                  <a:pt x="1125884" y="190897"/>
                  <a:pt x="1157287" y="134839"/>
                  <a:pt x="1196577" y="85428"/>
                </a:cubicBezTo>
                <a:lnTo>
                  <a:pt x="1006375" y="85428"/>
                </a:lnTo>
                <a:close/>
                <a:moveTo>
                  <a:pt x="796825" y="0"/>
                </a:moveTo>
                <a:cubicBezTo>
                  <a:pt x="841077" y="0"/>
                  <a:pt x="877391" y="17115"/>
                  <a:pt x="905767" y="51346"/>
                </a:cubicBezTo>
                <a:cubicBezTo>
                  <a:pt x="934144" y="85576"/>
                  <a:pt x="948332" y="141883"/>
                  <a:pt x="948332" y="220266"/>
                </a:cubicBezTo>
                <a:cubicBezTo>
                  <a:pt x="948332" y="300038"/>
                  <a:pt x="933549" y="357585"/>
                  <a:pt x="903981" y="392906"/>
                </a:cubicBezTo>
                <a:cubicBezTo>
                  <a:pt x="874414" y="428228"/>
                  <a:pt x="835917" y="445889"/>
                  <a:pt x="788491" y="445889"/>
                </a:cubicBezTo>
                <a:cubicBezTo>
                  <a:pt x="754359" y="445889"/>
                  <a:pt x="726777" y="436811"/>
                  <a:pt x="705742" y="418654"/>
                </a:cubicBezTo>
                <a:cubicBezTo>
                  <a:pt x="684708" y="400497"/>
                  <a:pt x="671214" y="373360"/>
                  <a:pt x="665261" y="337245"/>
                </a:cubicBezTo>
                <a:lnTo>
                  <a:pt x="746223" y="328315"/>
                </a:lnTo>
                <a:cubicBezTo>
                  <a:pt x="748208" y="344785"/>
                  <a:pt x="753367" y="356989"/>
                  <a:pt x="761702" y="364927"/>
                </a:cubicBezTo>
                <a:cubicBezTo>
                  <a:pt x="770036" y="372864"/>
                  <a:pt x="781049" y="376833"/>
                  <a:pt x="794741" y="376833"/>
                </a:cubicBezTo>
                <a:cubicBezTo>
                  <a:pt x="812006" y="376833"/>
                  <a:pt x="826690" y="368896"/>
                  <a:pt x="838795" y="353021"/>
                </a:cubicBezTo>
                <a:cubicBezTo>
                  <a:pt x="850899" y="337146"/>
                  <a:pt x="858638" y="304205"/>
                  <a:pt x="862012" y="254199"/>
                </a:cubicBezTo>
                <a:cubicBezTo>
                  <a:pt x="840977" y="278606"/>
                  <a:pt x="814684" y="290810"/>
                  <a:pt x="783133" y="290810"/>
                </a:cubicBezTo>
                <a:cubicBezTo>
                  <a:pt x="748803" y="290810"/>
                  <a:pt x="719186" y="277565"/>
                  <a:pt x="694283" y="251073"/>
                </a:cubicBezTo>
                <a:cubicBezTo>
                  <a:pt x="669379" y="224582"/>
                  <a:pt x="656927" y="190103"/>
                  <a:pt x="656927" y="147638"/>
                </a:cubicBezTo>
                <a:cubicBezTo>
                  <a:pt x="656927" y="103386"/>
                  <a:pt x="670073" y="67717"/>
                  <a:pt x="696366" y="40630"/>
                </a:cubicBezTo>
                <a:cubicBezTo>
                  <a:pt x="722659" y="13544"/>
                  <a:pt x="756145" y="0"/>
                  <a:pt x="796825" y="0"/>
                </a:cubicBezTo>
                <a:close/>
                <a:moveTo>
                  <a:pt x="461367" y="0"/>
                </a:moveTo>
                <a:cubicBezTo>
                  <a:pt x="502840" y="0"/>
                  <a:pt x="535036" y="10617"/>
                  <a:pt x="557956" y="31849"/>
                </a:cubicBezTo>
                <a:cubicBezTo>
                  <a:pt x="580875" y="53082"/>
                  <a:pt x="592335" y="79971"/>
                  <a:pt x="592335" y="112514"/>
                </a:cubicBezTo>
                <a:cubicBezTo>
                  <a:pt x="592335" y="132755"/>
                  <a:pt x="587077" y="150763"/>
                  <a:pt x="576559" y="166539"/>
                </a:cubicBezTo>
                <a:cubicBezTo>
                  <a:pt x="566042" y="182315"/>
                  <a:pt x="551259" y="194370"/>
                  <a:pt x="532209" y="202704"/>
                </a:cubicBezTo>
                <a:cubicBezTo>
                  <a:pt x="556418" y="212428"/>
                  <a:pt x="574823" y="226616"/>
                  <a:pt x="587424" y="245269"/>
                </a:cubicBezTo>
                <a:cubicBezTo>
                  <a:pt x="600025" y="263922"/>
                  <a:pt x="606325" y="285453"/>
                  <a:pt x="606325" y="309860"/>
                </a:cubicBezTo>
                <a:cubicBezTo>
                  <a:pt x="606325" y="350143"/>
                  <a:pt x="593476" y="382885"/>
                  <a:pt x="567779" y="408087"/>
                </a:cubicBezTo>
                <a:cubicBezTo>
                  <a:pt x="542081" y="433288"/>
                  <a:pt x="507900" y="445889"/>
                  <a:pt x="465236" y="445889"/>
                </a:cubicBezTo>
                <a:cubicBezTo>
                  <a:pt x="425549" y="445889"/>
                  <a:pt x="392509" y="435471"/>
                  <a:pt x="366117" y="414635"/>
                </a:cubicBezTo>
                <a:cubicBezTo>
                  <a:pt x="334962" y="390029"/>
                  <a:pt x="319384" y="356295"/>
                  <a:pt x="319384" y="313432"/>
                </a:cubicBezTo>
                <a:cubicBezTo>
                  <a:pt x="319384" y="289818"/>
                  <a:pt x="325238" y="268139"/>
                  <a:pt x="336946" y="248394"/>
                </a:cubicBezTo>
                <a:cubicBezTo>
                  <a:pt x="348654" y="228650"/>
                  <a:pt x="367109" y="213420"/>
                  <a:pt x="392310" y="202704"/>
                </a:cubicBezTo>
                <a:cubicBezTo>
                  <a:pt x="370681" y="193576"/>
                  <a:pt x="354954" y="181025"/>
                  <a:pt x="345132" y="165051"/>
                </a:cubicBezTo>
                <a:cubicBezTo>
                  <a:pt x="335309" y="149076"/>
                  <a:pt x="330398" y="131564"/>
                  <a:pt x="330398" y="112514"/>
                </a:cubicBezTo>
                <a:cubicBezTo>
                  <a:pt x="330398" y="79971"/>
                  <a:pt x="341758" y="53082"/>
                  <a:pt x="364479" y="31849"/>
                </a:cubicBezTo>
                <a:cubicBezTo>
                  <a:pt x="387201" y="10617"/>
                  <a:pt x="419496" y="0"/>
                  <a:pt x="461367" y="0"/>
                </a:cubicBezTo>
                <a:close/>
                <a:moveTo>
                  <a:pt x="123824" y="0"/>
                </a:moveTo>
                <a:lnTo>
                  <a:pt x="191690" y="0"/>
                </a:lnTo>
                <a:lnTo>
                  <a:pt x="191690" y="438150"/>
                </a:lnTo>
                <a:lnTo>
                  <a:pt x="108049" y="438150"/>
                </a:lnTo>
                <a:lnTo>
                  <a:pt x="108049" y="122932"/>
                </a:lnTo>
                <a:cubicBezTo>
                  <a:pt x="77489" y="151507"/>
                  <a:pt x="41473" y="172641"/>
                  <a:pt x="0" y="186333"/>
                </a:cubicBezTo>
                <a:lnTo>
                  <a:pt x="0" y="110431"/>
                </a:lnTo>
                <a:cubicBezTo>
                  <a:pt x="21827" y="103287"/>
                  <a:pt x="45541" y="89744"/>
                  <a:pt x="71139" y="69801"/>
                </a:cubicBezTo>
                <a:cubicBezTo>
                  <a:pt x="96738" y="49858"/>
                  <a:pt x="114299" y="26591"/>
                  <a:pt x="1238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6965F427-520A-47ED-B65B-D8C2EB6A2A85}"/>
              </a:ext>
            </a:extLst>
          </p:cNvPr>
          <p:cNvSpPr/>
          <p:nvPr userDrawn="1"/>
        </p:nvSpPr>
        <p:spPr>
          <a:xfrm>
            <a:off x="10277081" y="6459691"/>
            <a:ext cx="196802" cy="149794"/>
          </a:xfrm>
          <a:custGeom>
            <a:avLst/>
            <a:gdLst>
              <a:gd name="connsiteX0" fmla="*/ 339417 w 6783013"/>
              <a:gd name="connsiteY0" fmla="*/ 1676636 h 5162844"/>
              <a:gd name="connsiteX1" fmla="*/ 354562 w 6783013"/>
              <a:gd name="connsiteY1" fmla="*/ 1678045 h 5162844"/>
              <a:gd name="connsiteX2" fmla="*/ 388125 w 6783013"/>
              <a:gd name="connsiteY2" fmla="*/ 1745542 h 5162844"/>
              <a:gd name="connsiteX3" fmla="*/ 462466 w 6783013"/>
              <a:gd name="connsiteY3" fmla="*/ 1915722 h 5162844"/>
              <a:gd name="connsiteX4" fmla="*/ 416627 w 6783013"/>
              <a:gd name="connsiteY4" fmla="*/ 2064456 h 5162844"/>
              <a:gd name="connsiteX5" fmla="*/ 231802 w 6783013"/>
              <a:gd name="connsiteY5" fmla="*/ 2716462 h 5162844"/>
              <a:gd name="connsiteX6" fmla="*/ 461645 w 6783013"/>
              <a:gd name="connsiteY6" fmla="*/ 3494257 h 5162844"/>
              <a:gd name="connsiteX7" fmla="*/ 1068007 w 6783013"/>
              <a:gd name="connsiteY7" fmla="*/ 4010565 h 5162844"/>
              <a:gd name="connsiteX8" fmla="*/ 1392022 w 6783013"/>
              <a:gd name="connsiteY8" fmla="*/ 4199263 h 5162844"/>
              <a:gd name="connsiteX9" fmla="*/ 809897 w 6783013"/>
              <a:gd name="connsiteY9" fmla="*/ 3957216 h 5162844"/>
              <a:gd name="connsiteX10" fmla="*/ 96412 w 6783013"/>
              <a:gd name="connsiteY10" fmla="*/ 3161991 h 5162844"/>
              <a:gd name="connsiteX11" fmla="*/ 8 w 6783013"/>
              <a:gd name="connsiteY11" fmla="*/ 2633384 h 5162844"/>
              <a:gd name="connsiteX12" fmla="*/ 58213 w 6783013"/>
              <a:gd name="connsiteY12" fmla="*/ 2214284 h 5162844"/>
              <a:gd name="connsiteX13" fmla="*/ 270692 w 6783013"/>
              <a:gd name="connsiteY13" fmla="*/ 1760447 h 5162844"/>
              <a:gd name="connsiteX14" fmla="*/ 339417 w 6783013"/>
              <a:gd name="connsiteY14" fmla="*/ 1676636 h 5162844"/>
              <a:gd name="connsiteX15" fmla="*/ 3754737 w 6783013"/>
              <a:gd name="connsiteY15" fmla="*/ 7 h 5162844"/>
              <a:gd name="connsiteX16" fmla="*/ 4204155 w 6783013"/>
              <a:gd name="connsiteY16" fmla="*/ 10991 h 5162844"/>
              <a:gd name="connsiteX17" fmla="*/ 4653648 w 6783013"/>
              <a:gd name="connsiteY17" fmla="*/ 61847 h 5162844"/>
              <a:gd name="connsiteX18" fmla="*/ 4786998 w 6783013"/>
              <a:gd name="connsiteY18" fmla="*/ 84901 h 5162844"/>
              <a:gd name="connsiteX19" fmla="*/ 5668977 w 6783013"/>
              <a:gd name="connsiteY19" fmla="*/ 375704 h 5162844"/>
              <a:gd name="connsiteX20" fmla="*/ 6351440 w 6783013"/>
              <a:gd name="connsiteY20" fmla="*/ 899834 h 5162844"/>
              <a:gd name="connsiteX21" fmla="*/ 6769120 w 6783013"/>
              <a:gd name="connsiteY21" fmla="*/ 1893976 h 5162844"/>
              <a:gd name="connsiteX22" fmla="*/ 6676677 w 6783013"/>
              <a:gd name="connsiteY22" fmla="*/ 2639358 h 5162844"/>
              <a:gd name="connsiteX23" fmla="*/ 6412782 w 6783013"/>
              <a:gd name="connsiteY23" fmla="*/ 3160434 h 5162844"/>
              <a:gd name="connsiteX24" fmla="*/ 6165769 w 6783013"/>
              <a:gd name="connsiteY24" fmla="*/ 3490634 h 5162844"/>
              <a:gd name="connsiteX25" fmla="*/ 5798917 w 6783013"/>
              <a:gd name="connsiteY25" fmla="*/ 3875497 h 5162844"/>
              <a:gd name="connsiteX26" fmla="*/ 5333098 w 6783013"/>
              <a:gd name="connsiteY26" fmla="*/ 4220168 h 5162844"/>
              <a:gd name="connsiteX27" fmla="*/ 4926698 w 6783013"/>
              <a:gd name="connsiteY27" fmla="*/ 4462690 h 5162844"/>
              <a:gd name="connsiteX28" fmla="*/ 4463148 w 6783013"/>
              <a:gd name="connsiteY28" fmla="*/ 4681198 h 5162844"/>
              <a:gd name="connsiteX29" fmla="*/ 3961498 w 6783013"/>
              <a:gd name="connsiteY29" fmla="*/ 4861836 h 5162844"/>
              <a:gd name="connsiteX30" fmla="*/ 3809098 w 6783013"/>
              <a:gd name="connsiteY30" fmla="*/ 4906602 h 5162844"/>
              <a:gd name="connsiteX31" fmla="*/ 3669398 w 6783013"/>
              <a:gd name="connsiteY31" fmla="*/ 4944004 h 5162844"/>
              <a:gd name="connsiteX32" fmla="*/ 3542398 w 6783013"/>
              <a:gd name="connsiteY32" fmla="*/ 4976221 h 5162844"/>
              <a:gd name="connsiteX33" fmla="*/ 2970898 w 6783013"/>
              <a:gd name="connsiteY33" fmla="*/ 5083086 h 5162844"/>
              <a:gd name="connsiteX34" fmla="*/ 2684498 w 6783013"/>
              <a:gd name="connsiteY34" fmla="*/ 5128407 h 5162844"/>
              <a:gd name="connsiteX35" fmla="*/ 1814222 w 6783013"/>
              <a:gd name="connsiteY35" fmla="*/ 5162680 h 5162844"/>
              <a:gd name="connsiteX36" fmla="*/ 1248007 w 6783013"/>
              <a:gd name="connsiteY36" fmla="*/ 5007082 h 5162844"/>
              <a:gd name="connsiteX37" fmla="*/ 1192120 w 6783013"/>
              <a:gd name="connsiteY37" fmla="*/ 4925464 h 5162844"/>
              <a:gd name="connsiteX38" fmla="*/ 1185327 w 6783013"/>
              <a:gd name="connsiteY38" fmla="*/ 4799228 h 5162844"/>
              <a:gd name="connsiteX39" fmla="*/ 1218989 w 6783013"/>
              <a:gd name="connsiteY39" fmla="*/ 4715610 h 5162844"/>
              <a:gd name="connsiteX40" fmla="*/ 1237348 w 6783013"/>
              <a:gd name="connsiteY40" fmla="*/ 4688191 h 5162844"/>
              <a:gd name="connsiteX41" fmla="*/ 1341019 w 6783013"/>
              <a:gd name="connsiteY41" fmla="*/ 4519701 h 5162844"/>
              <a:gd name="connsiteX42" fmla="*/ 1563324 w 6783013"/>
              <a:gd name="connsiteY42" fmla="*/ 4280151 h 5162844"/>
              <a:gd name="connsiteX43" fmla="*/ 1580248 w 6783013"/>
              <a:gd name="connsiteY43" fmla="*/ 4270019 h 5162844"/>
              <a:gd name="connsiteX44" fmla="*/ 2023164 w 6783013"/>
              <a:gd name="connsiteY44" fmla="*/ 3739117 h 5162844"/>
              <a:gd name="connsiteX45" fmla="*/ 2194659 w 6783013"/>
              <a:gd name="connsiteY45" fmla="*/ 3547784 h 5162844"/>
              <a:gd name="connsiteX46" fmla="*/ 2367304 w 6783013"/>
              <a:gd name="connsiteY46" fmla="*/ 3357284 h 5162844"/>
              <a:gd name="connsiteX47" fmla="*/ 2513309 w 6783013"/>
              <a:gd name="connsiteY47" fmla="*/ 3196609 h 5162844"/>
              <a:gd name="connsiteX48" fmla="*/ 2583548 w 6783013"/>
              <a:gd name="connsiteY48" fmla="*/ 3120004 h 5162844"/>
              <a:gd name="connsiteX49" fmla="*/ 2920269 w 6783013"/>
              <a:gd name="connsiteY49" fmla="*/ 2748951 h 5162844"/>
              <a:gd name="connsiteX50" fmla="*/ 3002855 w 6783013"/>
              <a:gd name="connsiteY50" fmla="*/ 2658784 h 5162844"/>
              <a:gd name="connsiteX51" fmla="*/ 3391098 w 6783013"/>
              <a:gd name="connsiteY51" fmla="*/ 2240669 h 5162844"/>
              <a:gd name="connsiteX52" fmla="*/ 3491598 w 6783013"/>
              <a:gd name="connsiteY52" fmla="*/ 2131569 h 5162844"/>
              <a:gd name="connsiteX53" fmla="*/ 3809098 w 6783013"/>
              <a:gd name="connsiteY53" fmla="*/ 1787729 h 5162844"/>
              <a:gd name="connsiteX54" fmla="*/ 3993248 w 6783013"/>
              <a:gd name="connsiteY54" fmla="*/ 1586749 h 5162844"/>
              <a:gd name="connsiteX55" fmla="*/ 4151998 w 6783013"/>
              <a:gd name="connsiteY55" fmla="*/ 1414703 h 5162844"/>
              <a:gd name="connsiteX56" fmla="*/ 4700523 w 6783013"/>
              <a:gd name="connsiteY56" fmla="*/ 1420794 h 5162844"/>
              <a:gd name="connsiteX57" fmla="*/ 5256428 w 6783013"/>
              <a:gd name="connsiteY57" fmla="*/ 1438824 h 5162844"/>
              <a:gd name="connsiteX58" fmla="*/ 5216258 w 6783013"/>
              <a:gd name="connsiteY58" fmla="*/ 1492799 h 5162844"/>
              <a:gd name="connsiteX59" fmla="*/ 5041376 w 6783013"/>
              <a:gd name="connsiteY59" fmla="*/ 1680884 h 5162844"/>
              <a:gd name="connsiteX60" fmla="*/ 4906933 w 6783013"/>
              <a:gd name="connsiteY60" fmla="*/ 1833284 h 5162844"/>
              <a:gd name="connsiteX61" fmla="*/ 4831788 w 6783013"/>
              <a:gd name="connsiteY61" fmla="*/ 1934351 h 5162844"/>
              <a:gd name="connsiteX62" fmla="*/ 4718226 w 6783013"/>
              <a:gd name="connsiteY62" fmla="*/ 2067238 h 5162844"/>
              <a:gd name="connsiteX63" fmla="*/ 4481826 w 6783013"/>
              <a:gd name="connsiteY63" fmla="*/ 2322184 h 5162844"/>
              <a:gd name="connsiteX64" fmla="*/ 4298048 w 6783013"/>
              <a:gd name="connsiteY64" fmla="*/ 2531410 h 5162844"/>
              <a:gd name="connsiteX65" fmla="*/ 4196448 w 6783013"/>
              <a:gd name="connsiteY65" fmla="*/ 2645250 h 5162844"/>
              <a:gd name="connsiteX66" fmla="*/ 4113848 w 6783013"/>
              <a:gd name="connsiteY66" fmla="*/ 2739757 h 5162844"/>
              <a:gd name="connsiteX67" fmla="*/ 3845180 w 6783013"/>
              <a:gd name="connsiteY67" fmla="*/ 3058973 h 5162844"/>
              <a:gd name="connsiteX68" fmla="*/ 3794211 w 6783013"/>
              <a:gd name="connsiteY68" fmla="*/ 3117696 h 5162844"/>
              <a:gd name="connsiteX69" fmla="*/ 3581270 w 6783013"/>
              <a:gd name="connsiteY69" fmla="*/ 3352507 h 5162844"/>
              <a:gd name="connsiteX70" fmla="*/ 3409300 w 6783013"/>
              <a:gd name="connsiteY70" fmla="*/ 3547784 h 5162844"/>
              <a:gd name="connsiteX71" fmla="*/ 3276727 w 6783013"/>
              <a:gd name="connsiteY71" fmla="*/ 3700184 h 5162844"/>
              <a:gd name="connsiteX72" fmla="*/ 3099428 w 6783013"/>
              <a:gd name="connsiteY72" fmla="*/ 3903384 h 5162844"/>
              <a:gd name="connsiteX73" fmla="*/ 2837548 w 6783013"/>
              <a:gd name="connsiteY73" fmla="*/ 4239917 h 5162844"/>
              <a:gd name="connsiteX74" fmla="*/ 3199498 w 6783013"/>
              <a:gd name="connsiteY74" fmla="*/ 4200975 h 5162844"/>
              <a:gd name="connsiteX75" fmla="*/ 3434007 w 6783013"/>
              <a:gd name="connsiteY75" fmla="*/ 4170007 h 5162844"/>
              <a:gd name="connsiteX76" fmla="*/ 3586407 w 6783013"/>
              <a:gd name="connsiteY76" fmla="*/ 4137293 h 5162844"/>
              <a:gd name="connsiteX77" fmla="*/ 3694798 w 6783013"/>
              <a:gd name="connsiteY77" fmla="*/ 4100763 h 5162844"/>
              <a:gd name="connsiteX78" fmla="*/ 3994164 w 6783013"/>
              <a:gd name="connsiteY78" fmla="*/ 4030384 h 5162844"/>
              <a:gd name="connsiteX79" fmla="*/ 4042129 w 6783013"/>
              <a:gd name="connsiteY79" fmla="*/ 4006806 h 5162844"/>
              <a:gd name="connsiteX80" fmla="*/ 4234548 w 6783013"/>
              <a:gd name="connsiteY80" fmla="*/ 3921925 h 5162844"/>
              <a:gd name="connsiteX81" fmla="*/ 5002898 w 6783013"/>
              <a:gd name="connsiteY81" fmla="*/ 3518862 h 5162844"/>
              <a:gd name="connsiteX82" fmla="*/ 5131080 w 6783013"/>
              <a:gd name="connsiteY82" fmla="*/ 3435901 h 5162844"/>
              <a:gd name="connsiteX83" fmla="*/ 5351356 w 6783013"/>
              <a:gd name="connsiteY83" fmla="*/ 3276163 h 5162844"/>
              <a:gd name="connsiteX84" fmla="*/ 5811244 w 6783013"/>
              <a:gd name="connsiteY84" fmla="*/ 2779434 h 5162844"/>
              <a:gd name="connsiteX85" fmla="*/ 5914835 w 6783013"/>
              <a:gd name="connsiteY85" fmla="*/ 2623878 h 5162844"/>
              <a:gd name="connsiteX86" fmla="*/ 6046181 w 6783013"/>
              <a:gd name="connsiteY86" fmla="*/ 2233334 h 5162844"/>
              <a:gd name="connsiteX87" fmla="*/ 6068078 w 6783013"/>
              <a:gd name="connsiteY87" fmla="*/ 1915834 h 5162844"/>
              <a:gd name="connsiteX88" fmla="*/ 6032517 w 6783013"/>
              <a:gd name="connsiteY88" fmla="*/ 1598334 h 5162844"/>
              <a:gd name="connsiteX89" fmla="*/ 5462130 w 6783013"/>
              <a:gd name="connsiteY89" fmla="*/ 922362 h 5162844"/>
              <a:gd name="connsiteX90" fmla="*/ 4499926 w 6783013"/>
              <a:gd name="connsiteY90" fmla="*/ 543373 h 5162844"/>
              <a:gd name="connsiteX91" fmla="*/ 4377151 w 6783013"/>
              <a:gd name="connsiteY91" fmla="*/ 520628 h 5162844"/>
              <a:gd name="connsiteX92" fmla="*/ 4120175 w 6783013"/>
              <a:gd name="connsiteY92" fmla="*/ 486612 h 5162844"/>
              <a:gd name="connsiteX93" fmla="*/ 3656698 w 6783013"/>
              <a:gd name="connsiteY93" fmla="*/ 473803 h 5162844"/>
              <a:gd name="connsiteX94" fmla="*/ 3265996 w 6783013"/>
              <a:gd name="connsiteY94" fmla="*/ 520358 h 5162844"/>
              <a:gd name="connsiteX95" fmla="*/ 2942146 w 6783013"/>
              <a:gd name="connsiteY95" fmla="*/ 577737 h 5162844"/>
              <a:gd name="connsiteX96" fmla="*/ 2342248 w 6783013"/>
              <a:gd name="connsiteY96" fmla="*/ 734184 h 5162844"/>
              <a:gd name="connsiteX97" fmla="*/ 1633131 w 6783013"/>
              <a:gd name="connsiteY97" fmla="*/ 1025157 h 5162844"/>
              <a:gd name="connsiteX98" fmla="*/ 1488240 w 6783013"/>
              <a:gd name="connsiteY98" fmla="*/ 1096684 h 5162844"/>
              <a:gd name="connsiteX99" fmla="*/ 1378208 w 6783013"/>
              <a:gd name="connsiteY99" fmla="*/ 1047488 h 5162844"/>
              <a:gd name="connsiteX100" fmla="*/ 1127262 w 6783013"/>
              <a:gd name="connsiteY100" fmla="*/ 963271 h 5162844"/>
              <a:gd name="connsiteX101" fmla="*/ 1059548 w 6783013"/>
              <a:gd name="connsiteY101" fmla="*/ 936600 h 5162844"/>
              <a:gd name="connsiteX102" fmla="*/ 1332338 w 6783013"/>
              <a:gd name="connsiteY102" fmla="*/ 741084 h 5162844"/>
              <a:gd name="connsiteX103" fmla="*/ 1398165 w 6783013"/>
              <a:gd name="connsiteY103" fmla="*/ 690015 h 5162844"/>
              <a:gd name="connsiteX104" fmla="*/ 2075548 w 6783013"/>
              <a:gd name="connsiteY104" fmla="*/ 346838 h 5162844"/>
              <a:gd name="connsiteX105" fmla="*/ 2386698 w 6783013"/>
              <a:gd name="connsiteY105" fmla="*/ 233165 h 5162844"/>
              <a:gd name="connsiteX106" fmla="*/ 2475598 w 6783013"/>
              <a:gd name="connsiteY106" fmla="*/ 208052 h 5162844"/>
              <a:gd name="connsiteX107" fmla="*/ 2551798 w 6783013"/>
              <a:gd name="connsiteY107" fmla="*/ 182631 h 5162844"/>
              <a:gd name="connsiteX108" fmla="*/ 3186798 w 6783013"/>
              <a:gd name="connsiteY108" fmla="*/ 40593 h 5162844"/>
              <a:gd name="connsiteX109" fmla="*/ 3453498 w 6783013"/>
              <a:gd name="connsiteY109" fmla="*/ 12184 h 5162844"/>
              <a:gd name="connsiteX110" fmla="*/ 3754737 w 6783013"/>
              <a:gd name="connsiteY110" fmla="*/ 7 h 51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783013" h="5162844">
                <a:moveTo>
                  <a:pt x="339417" y="1676636"/>
                </a:moveTo>
                <a:cubicBezTo>
                  <a:pt x="344415" y="1675346"/>
                  <a:pt x="349231" y="1676044"/>
                  <a:pt x="354562" y="1678045"/>
                </a:cubicBezTo>
                <a:cubicBezTo>
                  <a:pt x="372662" y="1684840"/>
                  <a:pt x="382180" y="1703981"/>
                  <a:pt x="388125" y="1745542"/>
                </a:cubicBezTo>
                <a:cubicBezTo>
                  <a:pt x="396525" y="1804264"/>
                  <a:pt x="438834" y="1901116"/>
                  <a:pt x="462466" y="1915722"/>
                </a:cubicBezTo>
                <a:cubicBezTo>
                  <a:pt x="487510" y="1931200"/>
                  <a:pt x="474679" y="1972833"/>
                  <a:pt x="416627" y="2064456"/>
                </a:cubicBezTo>
                <a:cubicBezTo>
                  <a:pt x="301045" y="2246877"/>
                  <a:pt x="233879" y="2483820"/>
                  <a:pt x="231802" y="2716462"/>
                </a:cubicBezTo>
                <a:cubicBezTo>
                  <a:pt x="228782" y="3054680"/>
                  <a:pt x="282515" y="3236513"/>
                  <a:pt x="461645" y="3494257"/>
                </a:cubicBezTo>
                <a:cubicBezTo>
                  <a:pt x="587508" y="3675358"/>
                  <a:pt x="860542" y="3907843"/>
                  <a:pt x="1068007" y="4010565"/>
                </a:cubicBezTo>
                <a:cubicBezTo>
                  <a:pt x="1301929" y="4126387"/>
                  <a:pt x="1408402" y="4188395"/>
                  <a:pt x="1392022" y="4199263"/>
                </a:cubicBezTo>
                <a:cubicBezTo>
                  <a:pt x="1360664" y="4220068"/>
                  <a:pt x="1039357" y="4086469"/>
                  <a:pt x="809897" y="3957216"/>
                </a:cubicBezTo>
                <a:cubicBezTo>
                  <a:pt x="495762" y="3780267"/>
                  <a:pt x="183392" y="3432110"/>
                  <a:pt x="96412" y="3161991"/>
                </a:cubicBezTo>
                <a:cubicBezTo>
                  <a:pt x="10193" y="2894234"/>
                  <a:pt x="330" y="2840157"/>
                  <a:pt x="8" y="2633384"/>
                </a:cubicBezTo>
                <a:cubicBezTo>
                  <a:pt x="-300" y="2435510"/>
                  <a:pt x="7340" y="2380496"/>
                  <a:pt x="58213" y="2214284"/>
                </a:cubicBezTo>
                <a:cubicBezTo>
                  <a:pt x="101072" y="2074256"/>
                  <a:pt x="185334" y="1894279"/>
                  <a:pt x="270692" y="1760447"/>
                </a:cubicBezTo>
                <a:cubicBezTo>
                  <a:pt x="307792" y="1702279"/>
                  <a:pt x="324424" y="1680508"/>
                  <a:pt x="339417" y="1676636"/>
                </a:cubicBezTo>
                <a:close/>
                <a:moveTo>
                  <a:pt x="3754737" y="7"/>
                </a:moveTo>
                <a:cubicBezTo>
                  <a:pt x="3872742" y="-181"/>
                  <a:pt x="4015443" y="3492"/>
                  <a:pt x="4204155" y="10991"/>
                </a:cubicBezTo>
                <a:cubicBezTo>
                  <a:pt x="4367399" y="17479"/>
                  <a:pt x="4473081" y="29436"/>
                  <a:pt x="4653648" y="61847"/>
                </a:cubicBezTo>
                <a:cubicBezTo>
                  <a:pt x="4706036" y="71251"/>
                  <a:pt x="4766043" y="81625"/>
                  <a:pt x="4786998" y="84901"/>
                </a:cubicBezTo>
                <a:cubicBezTo>
                  <a:pt x="4916080" y="105080"/>
                  <a:pt x="5521768" y="304784"/>
                  <a:pt x="5668977" y="375704"/>
                </a:cubicBezTo>
                <a:cubicBezTo>
                  <a:pt x="5915000" y="494226"/>
                  <a:pt x="6185065" y="701636"/>
                  <a:pt x="6351440" y="899834"/>
                </a:cubicBezTo>
                <a:cubicBezTo>
                  <a:pt x="6599970" y="1195901"/>
                  <a:pt x="6698052" y="1429354"/>
                  <a:pt x="6769120" y="1893976"/>
                </a:cubicBezTo>
                <a:cubicBezTo>
                  <a:pt x="6805530" y="2132011"/>
                  <a:pt x="6768885" y="2427488"/>
                  <a:pt x="6676677" y="2639358"/>
                </a:cubicBezTo>
                <a:cubicBezTo>
                  <a:pt x="6588009" y="2843096"/>
                  <a:pt x="6480300" y="3055773"/>
                  <a:pt x="6412782" y="3160434"/>
                </a:cubicBezTo>
                <a:cubicBezTo>
                  <a:pt x="6368350" y="3229310"/>
                  <a:pt x="6221293" y="3425890"/>
                  <a:pt x="6165769" y="3490634"/>
                </a:cubicBezTo>
                <a:cubicBezTo>
                  <a:pt x="5964533" y="3725285"/>
                  <a:pt x="5882095" y="3811770"/>
                  <a:pt x="5798917" y="3875497"/>
                </a:cubicBezTo>
                <a:cubicBezTo>
                  <a:pt x="5506991" y="4099153"/>
                  <a:pt x="5448921" y="4142121"/>
                  <a:pt x="5333098" y="4220168"/>
                </a:cubicBezTo>
                <a:cubicBezTo>
                  <a:pt x="5216860" y="4298494"/>
                  <a:pt x="5142500" y="4342869"/>
                  <a:pt x="4926698" y="4462690"/>
                </a:cubicBezTo>
                <a:cubicBezTo>
                  <a:pt x="4804751" y="4530400"/>
                  <a:pt x="4634103" y="4610840"/>
                  <a:pt x="4463148" y="4681198"/>
                </a:cubicBezTo>
                <a:cubicBezTo>
                  <a:pt x="4321656" y="4739431"/>
                  <a:pt x="4057548" y="4834533"/>
                  <a:pt x="3961498" y="4861836"/>
                </a:cubicBezTo>
                <a:cubicBezTo>
                  <a:pt x="3919588" y="4873750"/>
                  <a:pt x="3851008" y="4893894"/>
                  <a:pt x="3809098" y="4906602"/>
                </a:cubicBezTo>
                <a:cubicBezTo>
                  <a:pt x="3767188" y="4919309"/>
                  <a:pt x="3704323" y="4936140"/>
                  <a:pt x="3669398" y="4944004"/>
                </a:cubicBezTo>
                <a:cubicBezTo>
                  <a:pt x="3634473" y="4951868"/>
                  <a:pt x="3577323" y="4966366"/>
                  <a:pt x="3542398" y="4976221"/>
                </a:cubicBezTo>
                <a:cubicBezTo>
                  <a:pt x="3451349" y="5001914"/>
                  <a:pt x="3177807" y="5053063"/>
                  <a:pt x="2970898" y="5083086"/>
                </a:cubicBezTo>
                <a:cubicBezTo>
                  <a:pt x="2873108" y="5097275"/>
                  <a:pt x="2744228" y="5117670"/>
                  <a:pt x="2684498" y="5128407"/>
                </a:cubicBezTo>
                <a:cubicBezTo>
                  <a:pt x="2578199" y="5147517"/>
                  <a:pt x="2141366" y="5164719"/>
                  <a:pt x="1814222" y="5162680"/>
                </a:cubicBezTo>
                <a:cubicBezTo>
                  <a:pt x="1574340" y="5161184"/>
                  <a:pt x="1398403" y="5112836"/>
                  <a:pt x="1248007" y="5007082"/>
                </a:cubicBezTo>
                <a:cubicBezTo>
                  <a:pt x="1229422" y="4994014"/>
                  <a:pt x="1204272" y="4957286"/>
                  <a:pt x="1192120" y="4925464"/>
                </a:cubicBezTo>
                <a:cubicBezTo>
                  <a:pt x="1173045" y="4875517"/>
                  <a:pt x="1172116" y="4858261"/>
                  <a:pt x="1185327" y="4799228"/>
                </a:cubicBezTo>
                <a:cubicBezTo>
                  <a:pt x="1193744" y="4761618"/>
                  <a:pt x="1208892" y="4723991"/>
                  <a:pt x="1218989" y="4715610"/>
                </a:cubicBezTo>
                <a:cubicBezTo>
                  <a:pt x="1229086" y="4707230"/>
                  <a:pt x="1237348" y="4694892"/>
                  <a:pt x="1237348" y="4688191"/>
                </a:cubicBezTo>
                <a:cubicBezTo>
                  <a:pt x="1237348" y="4674728"/>
                  <a:pt x="1307797" y="4560231"/>
                  <a:pt x="1341019" y="4519701"/>
                </a:cubicBezTo>
                <a:cubicBezTo>
                  <a:pt x="1458410" y="4376487"/>
                  <a:pt x="1549424" y="4278412"/>
                  <a:pt x="1563324" y="4280151"/>
                </a:cubicBezTo>
                <a:cubicBezTo>
                  <a:pt x="1572632" y="4281315"/>
                  <a:pt x="1580248" y="4276756"/>
                  <a:pt x="1580248" y="4270019"/>
                </a:cubicBezTo>
                <a:cubicBezTo>
                  <a:pt x="1580248" y="4240480"/>
                  <a:pt x="1671187" y="4131476"/>
                  <a:pt x="2023164" y="3739117"/>
                </a:cubicBezTo>
                <a:cubicBezTo>
                  <a:pt x="2095636" y="3658332"/>
                  <a:pt x="2172808" y="3572231"/>
                  <a:pt x="2194659" y="3547784"/>
                </a:cubicBezTo>
                <a:cubicBezTo>
                  <a:pt x="2216509" y="3523337"/>
                  <a:pt x="2294199" y="3437612"/>
                  <a:pt x="2367304" y="3357284"/>
                </a:cubicBezTo>
                <a:cubicBezTo>
                  <a:pt x="2440408" y="3276956"/>
                  <a:pt x="2506110" y="3204653"/>
                  <a:pt x="2513309" y="3196609"/>
                </a:cubicBezTo>
                <a:cubicBezTo>
                  <a:pt x="2520508" y="3188565"/>
                  <a:pt x="2552115" y="3154093"/>
                  <a:pt x="2583548" y="3120004"/>
                </a:cubicBezTo>
                <a:cubicBezTo>
                  <a:pt x="2825184" y="2857947"/>
                  <a:pt x="2897985" y="2777722"/>
                  <a:pt x="2920269" y="2748951"/>
                </a:cubicBezTo>
                <a:cubicBezTo>
                  <a:pt x="2934332" y="2730792"/>
                  <a:pt x="2971497" y="2690217"/>
                  <a:pt x="3002855" y="2658784"/>
                </a:cubicBezTo>
                <a:cubicBezTo>
                  <a:pt x="3062950" y="2598549"/>
                  <a:pt x="3306758" y="2335981"/>
                  <a:pt x="3391098" y="2240669"/>
                </a:cubicBezTo>
                <a:cubicBezTo>
                  <a:pt x="3418433" y="2209778"/>
                  <a:pt x="3463658" y="2160683"/>
                  <a:pt x="3491598" y="2131569"/>
                </a:cubicBezTo>
                <a:cubicBezTo>
                  <a:pt x="3547254" y="2073572"/>
                  <a:pt x="3768555" y="1833913"/>
                  <a:pt x="3809098" y="1787729"/>
                </a:cubicBezTo>
                <a:cubicBezTo>
                  <a:pt x="3823068" y="1771815"/>
                  <a:pt x="3905936" y="1681375"/>
                  <a:pt x="3993248" y="1586749"/>
                </a:cubicBezTo>
                <a:lnTo>
                  <a:pt x="4151998" y="1414703"/>
                </a:lnTo>
                <a:lnTo>
                  <a:pt x="4700523" y="1420794"/>
                </a:lnTo>
                <a:cubicBezTo>
                  <a:pt x="5022089" y="1424364"/>
                  <a:pt x="5252102" y="1431824"/>
                  <a:pt x="5256428" y="1438824"/>
                </a:cubicBezTo>
                <a:cubicBezTo>
                  <a:pt x="5260487" y="1445391"/>
                  <a:pt x="5242410" y="1469679"/>
                  <a:pt x="5216258" y="1492799"/>
                </a:cubicBezTo>
                <a:cubicBezTo>
                  <a:pt x="5190105" y="1515918"/>
                  <a:pt x="5111409" y="1600556"/>
                  <a:pt x="5041376" y="1680884"/>
                </a:cubicBezTo>
                <a:cubicBezTo>
                  <a:pt x="4971344" y="1761212"/>
                  <a:pt x="4910844" y="1829792"/>
                  <a:pt x="4906933" y="1833284"/>
                </a:cubicBezTo>
                <a:cubicBezTo>
                  <a:pt x="4903021" y="1836776"/>
                  <a:pt x="4869205" y="1882257"/>
                  <a:pt x="4831788" y="1934351"/>
                </a:cubicBezTo>
                <a:cubicBezTo>
                  <a:pt x="4794370" y="1986446"/>
                  <a:pt x="4743267" y="2046245"/>
                  <a:pt x="4718226" y="2067238"/>
                </a:cubicBezTo>
                <a:cubicBezTo>
                  <a:pt x="4670037" y="2107638"/>
                  <a:pt x="4605862" y="2176848"/>
                  <a:pt x="4481826" y="2322184"/>
                </a:cubicBezTo>
                <a:cubicBezTo>
                  <a:pt x="4385718" y="2434795"/>
                  <a:pt x="4338049" y="2489065"/>
                  <a:pt x="4298048" y="2531410"/>
                </a:cubicBezTo>
                <a:cubicBezTo>
                  <a:pt x="4280586" y="2549895"/>
                  <a:pt x="4234865" y="2601123"/>
                  <a:pt x="4196448" y="2645250"/>
                </a:cubicBezTo>
                <a:cubicBezTo>
                  <a:pt x="4158031" y="2689376"/>
                  <a:pt x="4120860" y="2731904"/>
                  <a:pt x="4113848" y="2739757"/>
                </a:cubicBezTo>
                <a:cubicBezTo>
                  <a:pt x="4000734" y="2866421"/>
                  <a:pt x="3846994" y="3049086"/>
                  <a:pt x="3845180" y="3058973"/>
                </a:cubicBezTo>
                <a:cubicBezTo>
                  <a:pt x="3843885" y="3066034"/>
                  <a:pt x="3820949" y="3092459"/>
                  <a:pt x="3794211" y="3117696"/>
                </a:cubicBezTo>
                <a:cubicBezTo>
                  <a:pt x="3767474" y="3142932"/>
                  <a:pt x="3671650" y="3248597"/>
                  <a:pt x="3581270" y="3352507"/>
                </a:cubicBezTo>
                <a:cubicBezTo>
                  <a:pt x="3490889" y="3456417"/>
                  <a:pt x="3413503" y="3544292"/>
                  <a:pt x="3409300" y="3547784"/>
                </a:cubicBezTo>
                <a:cubicBezTo>
                  <a:pt x="3405097" y="3551276"/>
                  <a:pt x="3345440" y="3619856"/>
                  <a:pt x="3276727" y="3700184"/>
                </a:cubicBezTo>
                <a:cubicBezTo>
                  <a:pt x="3208015" y="3780512"/>
                  <a:pt x="3128230" y="3871952"/>
                  <a:pt x="3099428" y="3903384"/>
                </a:cubicBezTo>
                <a:cubicBezTo>
                  <a:pt x="3034018" y="3974767"/>
                  <a:pt x="2837548" y="4227243"/>
                  <a:pt x="2837548" y="4239917"/>
                </a:cubicBezTo>
                <a:cubicBezTo>
                  <a:pt x="2837548" y="4248885"/>
                  <a:pt x="2919051" y="4240116"/>
                  <a:pt x="3199498" y="4200975"/>
                </a:cubicBezTo>
                <a:cubicBezTo>
                  <a:pt x="3269348" y="4191226"/>
                  <a:pt x="3374877" y="4177291"/>
                  <a:pt x="3434007" y="4170007"/>
                </a:cubicBezTo>
                <a:cubicBezTo>
                  <a:pt x="3493137" y="4162724"/>
                  <a:pt x="3561717" y="4148002"/>
                  <a:pt x="3586407" y="4137293"/>
                </a:cubicBezTo>
                <a:cubicBezTo>
                  <a:pt x="3611097" y="4126583"/>
                  <a:pt x="3659873" y="4110145"/>
                  <a:pt x="3694798" y="4100763"/>
                </a:cubicBezTo>
                <a:cubicBezTo>
                  <a:pt x="3801134" y="4072200"/>
                  <a:pt x="3979002" y="4030384"/>
                  <a:pt x="3994164" y="4030384"/>
                </a:cubicBezTo>
                <a:cubicBezTo>
                  <a:pt x="4002027" y="4030384"/>
                  <a:pt x="4023610" y="4019774"/>
                  <a:pt x="4042129" y="4006806"/>
                </a:cubicBezTo>
                <a:cubicBezTo>
                  <a:pt x="4060647" y="3993837"/>
                  <a:pt x="4147236" y="3955641"/>
                  <a:pt x="4234548" y="3921925"/>
                </a:cubicBezTo>
                <a:cubicBezTo>
                  <a:pt x="4593607" y="3783273"/>
                  <a:pt x="4809211" y="3670171"/>
                  <a:pt x="5002898" y="3518862"/>
                </a:cubicBezTo>
                <a:cubicBezTo>
                  <a:pt x="5009883" y="3513405"/>
                  <a:pt x="5067565" y="3476073"/>
                  <a:pt x="5131080" y="3435901"/>
                </a:cubicBezTo>
                <a:cubicBezTo>
                  <a:pt x="5194596" y="3395729"/>
                  <a:pt x="5293720" y="3323847"/>
                  <a:pt x="5351356" y="3276163"/>
                </a:cubicBezTo>
                <a:cubicBezTo>
                  <a:pt x="5483879" y="3166524"/>
                  <a:pt x="5734547" y="2895775"/>
                  <a:pt x="5811244" y="2779434"/>
                </a:cubicBezTo>
                <a:cubicBezTo>
                  <a:pt x="5843478" y="2730539"/>
                  <a:pt x="5890093" y="2660539"/>
                  <a:pt x="5914835" y="2623878"/>
                </a:cubicBezTo>
                <a:cubicBezTo>
                  <a:pt x="5960330" y="2556465"/>
                  <a:pt x="6004362" y="2425544"/>
                  <a:pt x="6046181" y="2233334"/>
                </a:cubicBezTo>
                <a:cubicBezTo>
                  <a:pt x="6062404" y="2158771"/>
                  <a:pt x="6068231" y="2074281"/>
                  <a:pt x="6068078" y="1915834"/>
                </a:cubicBezTo>
                <a:cubicBezTo>
                  <a:pt x="6067882" y="1712760"/>
                  <a:pt x="6065770" y="1693898"/>
                  <a:pt x="6032517" y="1598334"/>
                </a:cubicBezTo>
                <a:cubicBezTo>
                  <a:pt x="5940450" y="1333733"/>
                  <a:pt x="5761130" y="1121219"/>
                  <a:pt x="5462130" y="922362"/>
                </a:cubicBezTo>
                <a:cubicBezTo>
                  <a:pt x="5152083" y="716158"/>
                  <a:pt x="4843840" y="594748"/>
                  <a:pt x="4499926" y="543373"/>
                </a:cubicBezTo>
                <a:cubicBezTo>
                  <a:pt x="4437569" y="534058"/>
                  <a:pt x="4382320" y="523822"/>
                  <a:pt x="4377151" y="520628"/>
                </a:cubicBezTo>
                <a:cubicBezTo>
                  <a:pt x="4371981" y="517433"/>
                  <a:pt x="4256343" y="502126"/>
                  <a:pt x="4120175" y="486612"/>
                </a:cubicBezTo>
                <a:cubicBezTo>
                  <a:pt x="3890892" y="460488"/>
                  <a:pt x="3856645" y="459542"/>
                  <a:pt x="3656698" y="473803"/>
                </a:cubicBezTo>
                <a:cubicBezTo>
                  <a:pt x="3537953" y="482273"/>
                  <a:pt x="3362137" y="503222"/>
                  <a:pt x="3265996" y="520358"/>
                </a:cubicBezTo>
                <a:cubicBezTo>
                  <a:pt x="3169855" y="537493"/>
                  <a:pt x="3024122" y="563314"/>
                  <a:pt x="2942146" y="577737"/>
                </a:cubicBezTo>
                <a:cubicBezTo>
                  <a:pt x="2680417" y="623787"/>
                  <a:pt x="2668790" y="626819"/>
                  <a:pt x="2342248" y="734184"/>
                </a:cubicBezTo>
                <a:cubicBezTo>
                  <a:pt x="2061159" y="826604"/>
                  <a:pt x="1803457" y="932347"/>
                  <a:pt x="1633131" y="1025157"/>
                </a:cubicBezTo>
                <a:cubicBezTo>
                  <a:pt x="1560934" y="1064497"/>
                  <a:pt x="1495733" y="1096684"/>
                  <a:pt x="1488240" y="1096684"/>
                </a:cubicBezTo>
                <a:cubicBezTo>
                  <a:pt x="1480747" y="1096684"/>
                  <a:pt x="1431233" y="1074546"/>
                  <a:pt x="1378208" y="1047488"/>
                </a:cubicBezTo>
                <a:cubicBezTo>
                  <a:pt x="1259606" y="986968"/>
                  <a:pt x="1163705" y="954784"/>
                  <a:pt x="1127262" y="963271"/>
                </a:cubicBezTo>
                <a:cubicBezTo>
                  <a:pt x="1091558" y="971586"/>
                  <a:pt x="1059548" y="958978"/>
                  <a:pt x="1059548" y="936600"/>
                </a:cubicBezTo>
                <a:cubicBezTo>
                  <a:pt x="1059548" y="922884"/>
                  <a:pt x="1313201" y="741084"/>
                  <a:pt x="1332338" y="741084"/>
                </a:cubicBezTo>
                <a:cubicBezTo>
                  <a:pt x="1334754" y="741084"/>
                  <a:pt x="1364376" y="718103"/>
                  <a:pt x="1398165" y="690015"/>
                </a:cubicBezTo>
                <a:cubicBezTo>
                  <a:pt x="1471005" y="629464"/>
                  <a:pt x="1876028" y="424271"/>
                  <a:pt x="2075548" y="346838"/>
                </a:cubicBezTo>
                <a:cubicBezTo>
                  <a:pt x="2202695" y="297493"/>
                  <a:pt x="2350783" y="243392"/>
                  <a:pt x="2386698" y="233165"/>
                </a:cubicBezTo>
                <a:cubicBezTo>
                  <a:pt x="2407653" y="227199"/>
                  <a:pt x="2447658" y="215897"/>
                  <a:pt x="2475598" y="208052"/>
                </a:cubicBezTo>
                <a:cubicBezTo>
                  <a:pt x="2503538" y="200206"/>
                  <a:pt x="2537828" y="188767"/>
                  <a:pt x="2551798" y="182631"/>
                </a:cubicBezTo>
                <a:cubicBezTo>
                  <a:pt x="2605227" y="159167"/>
                  <a:pt x="3026120" y="65020"/>
                  <a:pt x="3186798" y="40593"/>
                </a:cubicBezTo>
                <a:cubicBezTo>
                  <a:pt x="3228708" y="34221"/>
                  <a:pt x="3348723" y="21437"/>
                  <a:pt x="3453498" y="12184"/>
                </a:cubicBezTo>
                <a:cubicBezTo>
                  <a:pt x="3543424" y="4242"/>
                  <a:pt x="3636732" y="194"/>
                  <a:pt x="375473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D0EF706-5FCE-447E-8469-57414626D845}"/>
              </a:ext>
            </a:extLst>
          </p:cNvPr>
          <p:cNvSpPr/>
          <p:nvPr userDrawn="1"/>
        </p:nvSpPr>
        <p:spPr>
          <a:xfrm>
            <a:off x="10286380" y="6481499"/>
            <a:ext cx="103937" cy="38020"/>
          </a:xfrm>
          <a:custGeom>
            <a:avLst/>
            <a:gdLst/>
            <a:ahLst/>
            <a:cxnLst/>
            <a:rect l="0" t="0" r="0" b="0"/>
            <a:pathLst>
              <a:path w="3582312" h="1310397">
                <a:moveTo>
                  <a:pt x="29855" y="5319"/>
                </a:moveTo>
                <a:cubicBezTo>
                  <a:pt x="8900" y="10781"/>
                  <a:pt x="0" y="144214"/>
                  <a:pt x="14395" y="237094"/>
                </a:cubicBezTo>
                <a:cubicBezTo>
                  <a:pt x="41882" y="414442"/>
                  <a:pt x="185104" y="614437"/>
                  <a:pt x="374899" y="740503"/>
                </a:cubicBezTo>
                <a:cubicBezTo>
                  <a:pt x="468032" y="802363"/>
                  <a:pt x="638400" y="885490"/>
                  <a:pt x="796186" y="946060"/>
                </a:cubicBezTo>
                <a:cubicBezTo>
                  <a:pt x="1026656" y="1034531"/>
                  <a:pt x="1428615" y="1153440"/>
                  <a:pt x="1535481" y="1164761"/>
                </a:cubicBezTo>
                <a:cubicBezTo>
                  <a:pt x="1568924" y="1168304"/>
                  <a:pt x="1662547" y="1185264"/>
                  <a:pt x="1743534" y="1202449"/>
                </a:cubicBezTo>
                <a:cubicBezTo>
                  <a:pt x="1824521" y="1219635"/>
                  <a:pt x="1953108" y="1239304"/>
                  <a:pt x="2029284" y="1246158"/>
                </a:cubicBezTo>
                <a:cubicBezTo>
                  <a:pt x="2354350" y="1275407"/>
                  <a:pt x="2499611" y="1285979"/>
                  <a:pt x="2739286" y="1297833"/>
                </a:cubicBezTo>
                <a:lnTo>
                  <a:pt x="2993286" y="1310396"/>
                </a:lnTo>
                <a:lnTo>
                  <a:pt x="3281586" y="1021395"/>
                </a:lnTo>
                <a:cubicBezTo>
                  <a:pt x="3440151" y="862444"/>
                  <a:pt x="3573025" y="725250"/>
                  <a:pt x="3576861" y="716519"/>
                </a:cubicBezTo>
                <a:cubicBezTo>
                  <a:pt x="3582311" y="704117"/>
                  <a:pt x="3503969" y="699067"/>
                  <a:pt x="3218711" y="693437"/>
                </a:cubicBezTo>
                <a:cubicBezTo>
                  <a:pt x="3017892" y="689473"/>
                  <a:pt x="2836441" y="684319"/>
                  <a:pt x="2815486" y="681984"/>
                </a:cubicBezTo>
                <a:cubicBezTo>
                  <a:pt x="2794531" y="679648"/>
                  <a:pt x="2703091" y="674196"/>
                  <a:pt x="2612286" y="669868"/>
                </a:cubicBezTo>
                <a:cubicBezTo>
                  <a:pt x="1611176" y="622147"/>
                  <a:pt x="707600" y="398662"/>
                  <a:pt x="143663" y="59294"/>
                </a:cubicBezTo>
                <a:cubicBezTo>
                  <a:pt x="132056" y="52309"/>
                  <a:pt x="107508" y="36593"/>
                  <a:pt x="89112" y="24369"/>
                </a:cubicBezTo>
                <a:cubicBezTo>
                  <a:pt x="54481" y="1358"/>
                  <a:pt x="50259" y="0"/>
                  <a:pt x="29855" y="5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2FB2F4C-592B-4A51-8A3C-0BF794CEEC3F}"/>
              </a:ext>
            </a:extLst>
          </p:cNvPr>
          <p:cNvSpPr/>
          <p:nvPr userDrawn="1"/>
        </p:nvSpPr>
        <p:spPr>
          <a:xfrm>
            <a:off x="10288055" y="6500353"/>
            <a:ext cx="81954" cy="39821"/>
          </a:xfrm>
          <a:custGeom>
            <a:avLst/>
            <a:gdLst/>
            <a:ahLst/>
            <a:cxnLst/>
            <a:rect l="0" t="0" r="0" b="0"/>
            <a:pathLst>
              <a:path w="2824627" h="1372491">
                <a:moveTo>
                  <a:pt x="60949" y="34925"/>
                </a:moveTo>
                <a:cubicBezTo>
                  <a:pt x="0" y="191407"/>
                  <a:pt x="63022" y="424046"/>
                  <a:pt x="208462" y="579453"/>
                </a:cubicBezTo>
                <a:cubicBezTo>
                  <a:pt x="350888" y="731640"/>
                  <a:pt x="577290" y="871490"/>
                  <a:pt x="913515" y="1014971"/>
                </a:cubicBezTo>
                <a:cubicBezTo>
                  <a:pt x="1212069" y="1142376"/>
                  <a:pt x="1686135" y="1263541"/>
                  <a:pt x="2257658" y="1358517"/>
                </a:cubicBezTo>
                <a:lnTo>
                  <a:pt x="2341741" y="1372490"/>
                </a:lnTo>
                <a:lnTo>
                  <a:pt x="2403708" y="1286363"/>
                </a:lnTo>
                <a:cubicBezTo>
                  <a:pt x="2437790" y="1238993"/>
                  <a:pt x="2483581" y="1180214"/>
                  <a:pt x="2505466" y="1155743"/>
                </a:cubicBezTo>
                <a:cubicBezTo>
                  <a:pt x="2536030" y="1121566"/>
                  <a:pt x="2784555" y="840421"/>
                  <a:pt x="2820960" y="798837"/>
                </a:cubicBezTo>
                <a:cubicBezTo>
                  <a:pt x="2824626" y="794650"/>
                  <a:pt x="2686179" y="784788"/>
                  <a:pt x="2513300" y="776922"/>
                </a:cubicBezTo>
                <a:cubicBezTo>
                  <a:pt x="2056693" y="756145"/>
                  <a:pt x="1854310" y="740505"/>
                  <a:pt x="1747438" y="717737"/>
                </a:cubicBezTo>
                <a:cubicBezTo>
                  <a:pt x="1695428" y="706657"/>
                  <a:pt x="1592867" y="686191"/>
                  <a:pt x="1519525" y="672259"/>
                </a:cubicBezTo>
                <a:cubicBezTo>
                  <a:pt x="1288738" y="628415"/>
                  <a:pt x="1120401" y="585457"/>
                  <a:pt x="1003720" y="540629"/>
                </a:cubicBezTo>
                <a:cubicBezTo>
                  <a:pt x="588036" y="380926"/>
                  <a:pt x="354113" y="251333"/>
                  <a:pt x="172820" y="80311"/>
                </a:cubicBezTo>
                <a:cubicBezTo>
                  <a:pt x="125996" y="36140"/>
                  <a:pt x="84731" y="0"/>
                  <a:pt x="81119" y="0"/>
                </a:cubicBezTo>
                <a:cubicBezTo>
                  <a:pt x="77507" y="0"/>
                  <a:pt x="68430" y="15716"/>
                  <a:pt x="60949" y="34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EE90E6B-3A92-4E54-86E2-0B386A130984}"/>
              </a:ext>
            </a:extLst>
          </p:cNvPr>
          <p:cNvSpPr/>
          <p:nvPr userDrawn="1"/>
        </p:nvSpPr>
        <p:spPr>
          <a:xfrm>
            <a:off x="10293667" y="6520620"/>
            <a:ext cx="58741" cy="36076"/>
          </a:xfrm>
          <a:custGeom>
            <a:avLst/>
            <a:gdLst/>
            <a:ahLst/>
            <a:cxnLst/>
            <a:rect l="0" t="0" r="0" b="0"/>
            <a:pathLst>
              <a:path w="2024581" h="1243420">
                <a:moveTo>
                  <a:pt x="11712" y="75492"/>
                </a:moveTo>
                <a:cubicBezTo>
                  <a:pt x="0" y="176400"/>
                  <a:pt x="3068" y="210626"/>
                  <a:pt x="30558" y="285750"/>
                </a:cubicBezTo>
                <a:cubicBezTo>
                  <a:pt x="95469" y="463138"/>
                  <a:pt x="262474" y="669025"/>
                  <a:pt x="437080" y="786919"/>
                </a:cubicBezTo>
                <a:cubicBezTo>
                  <a:pt x="680653" y="951380"/>
                  <a:pt x="1057538" y="1105276"/>
                  <a:pt x="1427680" y="1191419"/>
                </a:cubicBezTo>
                <a:cubicBezTo>
                  <a:pt x="1487052" y="1205237"/>
                  <a:pt x="1557118" y="1222724"/>
                  <a:pt x="1583382" y="1230279"/>
                </a:cubicBezTo>
                <a:cubicBezTo>
                  <a:pt x="1629058" y="1243419"/>
                  <a:pt x="1632486" y="1242234"/>
                  <a:pt x="1662258" y="1203033"/>
                </a:cubicBezTo>
                <a:cubicBezTo>
                  <a:pt x="1679377" y="1180492"/>
                  <a:pt x="1767902" y="1082588"/>
                  <a:pt x="1858982" y="985467"/>
                </a:cubicBezTo>
                <a:cubicBezTo>
                  <a:pt x="1950061" y="888347"/>
                  <a:pt x="2024580" y="803871"/>
                  <a:pt x="2024580" y="797744"/>
                </a:cubicBezTo>
                <a:cubicBezTo>
                  <a:pt x="2024580" y="776602"/>
                  <a:pt x="1979565" y="764975"/>
                  <a:pt x="1815030" y="743619"/>
                </a:cubicBezTo>
                <a:cubicBezTo>
                  <a:pt x="1299818" y="676743"/>
                  <a:pt x="940342" y="579252"/>
                  <a:pt x="593463" y="412326"/>
                </a:cubicBezTo>
                <a:cubicBezTo>
                  <a:pt x="439123" y="338054"/>
                  <a:pt x="290142" y="233237"/>
                  <a:pt x="156434" y="104850"/>
                </a:cubicBezTo>
                <a:cubicBezTo>
                  <a:pt x="96377" y="47182"/>
                  <a:pt x="41217" y="0"/>
                  <a:pt x="33856" y="0"/>
                </a:cubicBezTo>
                <a:cubicBezTo>
                  <a:pt x="26496" y="0"/>
                  <a:pt x="16531" y="33971"/>
                  <a:pt x="11712" y="75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BBD3216-E489-42A0-96A4-61D174FEB74E}"/>
              </a:ext>
            </a:extLst>
          </p:cNvPr>
          <p:cNvCxnSpPr>
            <a:cxnSpLocks/>
          </p:cNvCxnSpPr>
          <p:nvPr userDrawn="1"/>
        </p:nvCxnSpPr>
        <p:spPr>
          <a:xfrm>
            <a:off x="192088" y="6296074"/>
            <a:ext cx="11807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82">
            <a:extLst>
              <a:ext uri="{FF2B5EF4-FFF2-40B4-BE49-F238E27FC236}">
                <a16:creationId xmlns:a16="http://schemas.microsoft.com/office/drawing/2014/main" id="{D72BEA26-8F76-4473-B9EE-1B512EA41988}"/>
              </a:ext>
            </a:extLst>
          </p:cNvPr>
          <p:cNvSpPr/>
          <p:nvPr userDrawn="1"/>
        </p:nvSpPr>
        <p:spPr>
          <a:xfrm>
            <a:off x="7614939" y="3296027"/>
            <a:ext cx="3951287" cy="2470673"/>
          </a:xfrm>
          <a:custGeom>
            <a:avLst/>
            <a:gdLst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  <a:gd name="connsiteX0" fmla="*/ 0 w 3523239"/>
              <a:gd name="connsiteY0" fmla="*/ 263886 h 2374971"/>
              <a:gd name="connsiteX1" fmla="*/ 3523239 w 3523239"/>
              <a:gd name="connsiteY1" fmla="*/ 263886 h 2374971"/>
              <a:gd name="connsiteX2" fmla="*/ 3523239 w 3523239"/>
              <a:gd name="connsiteY2" fmla="*/ 2374971 h 2374971"/>
              <a:gd name="connsiteX3" fmla="*/ 0 w 3523239"/>
              <a:gd name="connsiteY3" fmla="*/ 2374971 h 2374971"/>
              <a:gd name="connsiteX4" fmla="*/ 0 w 3523239"/>
              <a:gd name="connsiteY4" fmla="*/ 263886 h 2374971"/>
              <a:gd name="connsiteX0" fmla="*/ 0 w 3523239"/>
              <a:gd name="connsiteY0" fmla="*/ 123560 h 2234645"/>
              <a:gd name="connsiteX1" fmla="*/ 3523239 w 3523239"/>
              <a:gd name="connsiteY1" fmla="*/ 123560 h 2234645"/>
              <a:gd name="connsiteX2" fmla="*/ 3523239 w 3523239"/>
              <a:gd name="connsiteY2" fmla="*/ 2234645 h 2234645"/>
              <a:gd name="connsiteX3" fmla="*/ 0 w 3523239"/>
              <a:gd name="connsiteY3" fmla="*/ 2234645 h 2234645"/>
              <a:gd name="connsiteX4" fmla="*/ 0 w 3523239"/>
              <a:gd name="connsiteY4" fmla="*/ 123560 h 2234645"/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239" h="2111085">
                <a:moveTo>
                  <a:pt x="0" y="0"/>
                </a:moveTo>
                <a:cubicBezTo>
                  <a:pt x="1153511" y="178088"/>
                  <a:pt x="2878883" y="17029"/>
                  <a:pt x="3523239" y="0"/>
                </a:cubicBezTo>
                <a:lnTo>
                  <a:pt x="3523239" y="2111085"/>
                </a:lnTo>
                <a:lnTo>
                  <a:pt x="0" y="211108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6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81">
            <a:extLst>
              <a:ext uri="{FF2B5EF4-FFF2-40B4-BE49-F238E27FC236}">
                <a16:creationId xmlns:a16="http://schemas.microsoft.com/office/drawing/2014/main" id="{8286CB46-0E8B-4D78-82C5-58376C56A4DA}"/>
              </a:ext>
            </a:extLst>
          </p:cNvPr>
          <p:cNvSpPr/>
          <p:nvPr userDrawn="1"/>
        </p:nvSpPr>
        <p:spPr>
          <a:xfrm>
            <a:off x="7017545" y="3294000"/>
            <a:ext cx="598204" cy="2462567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79">
            <a:extLst>
              <a:ext uri="{FF2B5EF4-FFF2-40B4-BE49-F238E27FC236}">
                <a16:creationId xmlns:a16="http://schemas.microsoft.com/office/drawing/2014/main" id="{C04951C4-24E0-49C6-8D73-D272F24B3896}"/>
              </a:ext>
            </a:extLst>
          </p:cNvPr>
          <p:cNvSpPr/>
          <p:nvPr userDrawn="1"/>
        </p:nvSpPr>
        <p:spPr>
          <a:xfrm>
            <a:off x="6846629" y="3419662"/>
            <a:ext cx="407867" cy="2316637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3800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50D1FE-86B2-4E04-BF64-76921A3FD5DF}"/>
              </a:ext>
            </a:extLst>
          </p:cNvPr>
          <p:cNvSpPr/>
          <p:nvPr userDrawn="1"/>
        </p:nvSpPr>
        <p:spPr>
          <a:xfrm>
            <a:off x="7254496" y="3419662"/>
            <a:ext cx="168973" cy="2322718"/>
          </a:xfrm>
          <a:prstGeom prst="rect">
            <a:avLst/>
          </a:pr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83">
            <a:extLst>
              <a:ext uri="{FF2B5EF4-FFF2-40B4-BE49-F238E27FC236}">
                <a16:creationId xmlns:a16="http://schemas.microsoft.com/office/drawing/2014/main" id="{19B4441D-FF13-4469-809C-38D38AAE331A}"/>
              </a:ext>
            </a:extLst>
          </p:cNvPr>
          <p:cNvSpPr/>
          <p:nvPr userDrawn="1"/>
        </p:nvSpPr>
        <p:spPr>
          <a:xfrm>
            <a:off x="8104895" y="3101415"/>
            <a:ext cx="2994905" cy="299011"/>
          </a:xfrm>
          <a:custGeom>
            <a:avLst/>
            <a:gdLst>
              <a:gd name="connsiteX0" fmla="*/ 0 w 2670463"/>
              <a:gd name="connsiteY0" fmla="*/ 0 h 197428"/>
              <a:gd name="connsiteX1" fmla="*/ 2670463 w 2670463"/>
              <a:gd name="connsiteY1" fmla="*/ 0 h 197428"/>
              <a:gd name="connsiteX2" fmla="*/ 2670463 w 2670463"/>
              <a:gd name="connsiteY2" fmla="*/ 197428 h 197428"/>
              <a:gd name="connsiteX3" fmla="*/ 0 w 2670463"/>
              <a:gd name="connsiteY3" fmla="*/ 197428 h 197428"/>
              <a:gd name="connsiteX4" fmla="*/ 0 w 2670463"/>
              <a:gd name="connsiteY4" fmla="*/ 0 h 197428"/>
              <a:gd name="connsiteX0" fmla="*/ 0 w 2670463"/>
              <a:gd name="connsiteY0" fmla="*/ 0 h 229810"/>
              <a:gd name="connsiteX1" fmla="*/ 2670463 w 2670463"/>
              <a:gd name="connsiteY1" fmla="*/ 0 h 229810"/>
              <a:gd name="connsiteX2" fmla="*/ 2670463 w 2670463"/>
              <a:gd name="connsiteY2" fmla="*/ 197428 h 229810"/>
              <a:gd name="connsiteX3" fmla="*/ 0 w 2670463"/>
              <a:gd name="connsiteY3" fmla="*/ 197428 h 229810"/>
              <a:gd name="connsiteX4" fmla="*/ 0 w 2670463"/>
              <a:gd name="connsiteY4" fmla="*/ 0 h 229810"/>
              <a:gd name="connsiteX0" fmla="*/ 0 w 2670463"/>
              <a:gd name="connsiteY0" fmla="*/ 0 h 244233"/>
              <a:gd name="connsiteX1" fmla="*/ 2670463 w 2670463"/>
              <a:gd name="connsiteY1" fmla="*/ 0 h 244233"/>
              <a:gd name="connsiteX2" fmla="*/ 2670463 w 2670463"/>
              <a:gd name="connsiteY2" fmla="*/ 197428 h 244233"/>
              <a:gd name="connsiteX3" fmla="*/ 0 w 2670463"/>
              <a:gd name="connsiteY3" fmla="*/ 197428 h 244233"/>
              <a:gd name="connsiteX4" fmla="*/ 0 w 2670463"/>
              <a:gd name="connsiteY4" fmla="*/ 0 h 244233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55492"/>
              <a:gd name="connsiteX1" fmla="*/ 2670463 w 2670463"/>
              <a:gd name="connsiteY1" fmla="*/ 0 h 255492"/>
              <a:gd name="connsiteX2" fmla="*/ 2670463 w 2670463"/>
              <a:gd name="connsiteY2" fmla="*/ 197428 h 255492"/>
              <a:gd name="connsiteX3" fmla="*/ 0 w 2670463"/>
              <a:gd name="connsiteY3" fmla="*/ 212000 h 255492"/>
              <a:gd name="connsiteX4" fmla="*/ 0 w 2670463"/>
              <a:gd name="connsiteY4" fmla="*/ 0 h 25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463" h="255492">
                <a:moveTo>
                  <a:pt x="0" y="0"/>
                </a:moveTo>
                <a:cubicBezTo>
                  <a:pt x="908369" y="61931"/>
                  <a:pt x="1718377" y="58288"/>
                  <a:pt x="2670463" y="0"/>
                </a:cubicBezTo>
                <a:lnTo>
                  <a:pt x="2670463" y="197428"/>
                </a:lnTo>
                <a:cubicBezTo>
                  <a:pt x="1681947" y="270289"/>
                  <a:pt x="893797" y="273932"/>
                  <a:pt x="0" y="212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84">
            <a:extLst>
              <a:ext uri="{FF2B5EF4-FFF2-40B4-BE49-F238E27FC236}">
                <a16:creationId xmlns:a16="http://schemas.microsoft.com/office/drawing/2014/main" id="{46B13FF0-2174-4B28-B80D-77AF62F93296}"/>
              </a:ext>
            </a:extLst>
          </p:cNvPr>
          <p:cNvSpPr/>
          <p:nvPr userDrawn="1"/>
        </p:nvSpPr>
        <p:spPr>
          <a:xfrm flipH="1">
            <a:off x="7623152" y="3110615"/>
            <a:ext cx="478019" cy="247286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35" h="211295">
                <a:moveTo>
                  <a:pt x="3643" y="211295"/>
                </a:moveTo>
                <a:cubicBezTo>
                  <a:pt x="2429" y="140863"/>
                  <a:pt x="1214" y="70432"/>
                  <a:pt x="0" y="0"/>
                </a:cubicBezTo>
                <a:cubicBezTo>
                  <a:pt x="167579" y="153007"/>
                  <a:pt x="233155" y="120220"/>
                  <a:pt x="426235" y="153007"/>
                </a:cubicBezTo>
                <a:lnTo>
                  <a:pt x="3643" y="211295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直角三角形 84">
            <a:extLst>
              <a:ext uri="{FF2B5EF4-FFF2-40B4-BE49-F238E27FC236}">
                <a16:creationId xmlns:a16="http://schemas.microsoft.com/office/drawing/2014/main" id="{74F71375-A015-41E8-9E17-6558E37E5218}"/>
              </a:ext>
            </a:extLst>
          </p:cNvPr>
          <p:cNvSpPr/>
          <p:nvPr userDrawn="1"/>
        </p:nvSpPr>
        <p:spPr>
          <a:xfrm>
            <a:off x="11074740" y="3088889"/>
            <a:ext cx="502621" cy="225968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78 w 437242"/>
              <a:gd name="connsiteY0" fmla="*/ 193080 h 193080"/>
              <a:gd name="connsiteX1" fmla="*/ 11007 w 437242"/>
              <a:gd name="connsiteY1" fmla="*/ 0 h 193080"/>
              <a:gd name="connsiteX2" fmla="*/ 437242 w 437242"/>
              <a:gd name="connsiteY2" fmla="*/ 153007 h 193080"/>
              <a:gd name="connsiteX3" fmla="*/ 78 w 437242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71" h="193080">
                <a:moveTo>
                  <a:pt x="78" y="193080"/>
                </a:moveTo>
                <a:cubicBezTo>
                  <a:pt x="-1136" y="122648"/>
                  <a:pt x="12221" y="70432"/>
                  <a:pt x="11007" y="0"/>
                </a:cubicBezTo>
                <a:cubicBezTo>
                  <a:pt x="178586" y="153007"/>
                  <a:pt x="255091" y="145721"/>
                  <a:pt x="448171" y="178508"/>
                </a:cubicBezTo>
                <a:lnTo>
                  <a:pt x="78" y="1930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81">
            <a:extLst>
              <a:ext uri="{FF2B5EF4-FFF2-40B4-BE49-F238E27FC236}">
                <a16:creationId xmlns:a16="http://schemas.microsoft.com/office/drawing/2014/main" id="{05DB115A-C15A-45FE-AF21-C76FF7847CC8}"/>
              </a:ext>
            </a:extLst>
          </p:cNvPr>
          <p:cNvSpPr/>
          <p:nvPr userDrawn="1"/>
        </p:nvSpPr>
        <p:spPr>
          <a:xfrm flipH="1">
            <a:off x="11560764" y="3313255"/>
            <a:ext cx="598204" cy="2462567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79">
            <a:extLst>
              <a:ext uri="{FF2B5EF4-FFF2-40B4-BE49-F238E27FC236}">
                <a16:creationId xmlns:a16="http://schemas.microsoft.com/office/drawing/2014/main" id="{989CF8FF-4679-4982-8CC4-02FE24F1CDB3}"/>
              </a:ext>
            </a:extLst>
          </p:cNvPr>
          <p:cNvSpPr/>
          <p:nvPr userDrawn="1"/>
        </p:nvSpPr>
        <p:spPr>
          <a:xfrm flipH="1">
            <a:off x="11922017" y="3438917"/>
            <a:ext cx="407867" cy="2316637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3800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0685650-6F37-49E3-B783-4A3FAADBF3C6}"/>
              </a:ext>
            </a:extLst>
          </p:cNvPr>
          <p:cNvSpPr/>
          <p:nvPr userDrawn="1"/>
        </p:nvSpPr>
        <p:spPr>
          <a:xfrm flipH="1">
            <a:off x="11753044" y="3438917"/>
            <a:ext cx="168973" cy="2322718"/>
          </a:xfrm>
          <a:prstGeom prst="rect">
            <a:avLst/>
          </a:pr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91">
            <a:extLst>
              <a:ext uri="{FF2B5EF4-FFF2-40B4-BE49-F238E27FC236}">
                <a16:creationId xmlns:a16="http://schemas.microsoft.com/office/drawing/2014/main" id="{B200C7FC-DB8A-4B87-8C6C-E2B0163B99C7}"/>
              </a:ext>
            </a:extLst>
          </p:cNvPr>
          <p:cNvSpPr/>
          <p:nvPr userDrawn="1"/>
        </p:nvSpPr>
        <p:spPr>
          <a:xfrm>
            <a:off x="7860121" y="3550065"/>
            <a:ext cx="3460527" cy="2208522"/>
          </a:xfrm>
          <a:custGeom>
            <a:avLst/>
            <a:gdLst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1887088">
                <a:moveTo>
                  <a:pt x="0" y="0"/>
                </a:moveTo>
                <a:cubicBezTo>
                  <a:pt x="1214343" y="112934"/>
                  <a:pt x="2009737" y="65574"/>
                  <a:pt x="3085644" y="0"/>
                </a:cubicBezTo>
                <a:lnTo>
                  <a:pt x="3085644" y="1887088"/>
                </a:lnTo>
                <a:lnTo>
                  <a:pt x="0" y="188708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92">
            <a:extLst>
              <a:ext uri="{FF2B5EF4-FFF2-40B4-BE49-F238E27FC236}">
                <a16:creationId xmlns:a16="http://schemas.microsoft.com/office/drawing/2014/main" id="{D9B7F1C0-F458-40BD-8E86-688511825CDC}"/>
              </a:ext>
            </a:extLst>
          </p:cNvPr>
          <p:cNvSpPr/>
          <p:nvPr userDrawn="1"/>
        </p:nvSpPr>
        <p:spPr>
          <a:xfrm>
            <a:off x="7860121" y="4044637"/>
            <a:ext cx="3460527" cy="318283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92">
            <a:extLst>
              <a:ext uri="{FF2B5EF4-FFF2-40B4-BE49-F238E27FC236}">
                <a16:creationId xmlns:a16="http://schemas.microsoft.com/office/drawing/2014/main" id="{C6840D14-18DC-482A-B711-2F51204FB7FB}"/>
              </a:ext>
            </a:extLst>
          </p:cNvPr>
          <p:cNvSpPr/>
          <p:nvPr userDrawn="1"/>
        </p:nvSpPr>
        <p:spPr>
          <a:xfrm>
            <a:off x="7860121" y="4544539"/>
            <a:ext cx="3460527" cy="318283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92">
            <a:extLst>
              <a:ext uri="{FF2B5EF4-FFF2-40B4-BE49-F238E27FC236}">
                <a16:creationId xmlns:a16="http://schemas.microsoft.com/office/drawing/2014/main" id="{7D3D8F70-9643-4370-8C81-5D7FF4601A8C}"/>
              </a:ext>
            </a:extLst>
          </p:cNvPr>
          <p:cNvSpPr/>
          <p:nvPr userDrawn="1"/>
        </p:nvSpPr>
        <p:spPr>
          <a:xfrm>
            <a:off x="7860121" y="5044441"/>
            <a:ext cx="3460527" cy="318283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EAC6163-00A5-420A-BCAD-3393F5927BCE}"/>
              </a:ext>
            </a:extLst>
          </p:cNvPr>
          <p:cNvCxnSpPr/>
          <p:nvPr userDrawn="1"/>
        </p:nvCxnSpPr>
        <p:spPr>
          <a:xfrm>
            <a:off x="8166543" y="3575646"/>
            <a:ext cx="0" cy="2187204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9DF09C6-EB54-492D-85A8-6701E206552E}"/>
              </a:ext>
            </a:extLst>
          </p:cNvPr>
          <p:cNvCxnSpPr/>
          <p:nvPr userDrawn="1"/>
        </p:nvCxnSpPr>
        <p:spPr>
          <a:xfrm>
            <a:off x="8435514" y="3596253"/>
            <a:ext cx="0" cy="2187204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050734E-E933-4C32-B753-296D9547EA10}"/>
              </a:ext>
            </a:extLst>
          </p:cNvPr>
          <p:cNvCxnSpPr/>
          <p:nvPr userDrawn="1"/>
        </p:nvCxnSpPr>
        <p:spPr>
          <a:xfrm>
            <a:off x="8704485" y="3616860"/>
            <a:ext cx="0" cy="2187204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4121FA0-4D75-4A4A-86A4-A4E86C8D9F68}"/>
              </a:ext>
            </a:extLst>
          </p:cNvPr>
          <p:cNvCxnSpPr/>
          <p:nvPr userDrawn="1"/>
        </p:nvCxnSpPr>
        <p:spPr>
          <a:xfrm>
            <a:off x="8973456" y="3637468"/>
            <a:ext cx="0" cy="2187204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4D7CFC7-3E07-4C46-ACC1-96FB969664AC}"/>
              </a:ext>
            </a:extLst>
          </p:cNvPr>
          <p:cNvCxnSpPr/>
          <p:nvPr userDrawn="1"/>
        </p:nvCxnSpPr>
        <p:spPr>
          <a:xfrm>
            <a:off x="9271026" y="3658075"/>
            <a:ext cx="0" cy="2187204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39EC9AA-AA3B-4841-BE2A-D6C1F7F77AAD}"/>
              </a:ext>
            </a:extLst>
          </p:cNvPr>
          <p:cNvCxnSpPr/>
          <p:nvPr userDrawn="1"/>
        </p:nvCxnSpPr>
        <p:spPr>
          <a:xfrm>
            <a:off x="9879104" y="3640309"/>
            <a:ext cx="0" cy="2187204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2D338FD-78F1-46EF-BEE3-D64723A7302D}"/>
              </a:ext>
            </a:extLst>
          </p:cNvPr>
          <p:cNvCxnSpPr/>
          <p:nvPr userDrawn="1"/>
        </p:nvCxnSpPr>
        <p:spPr>
          <a:xfrm flipH="1">
            <a:off x="10999248" y="3596252"/>
            <a:ext cx="0" cy="2187204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3035685-45B0-4467-A003-66401B7E7FD7}"/>
              </a:ext>
            </a:extLst>
          </p:cNvPr>
          <p:cNvCxnSpPr/>
          <p:nvPr userDrawn="1"/>
        </p:nvCxnSpPr>
        <p:spPr>
          <a:xfrm flipH="1">
            <a:off x="10730277" y="3616859"/>
            <a:ext cx="0" cy="2187204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11D984E-FBE1-4D7E-AE8C-4AEC23958B90}"/>
              </a:ext>
            </a:extLst>
          </p:cNvPr>
          <p:cNvCxnSpPr/>
          <p:nvPr userDrawn="1"/>
        </p:nvCxnSpPr>
        <p:spPr>
          <a:xfrm flipH="1">
            <a:off x="10461306" y="3637466"/>
            <a:ext cx="0" cy="2187204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82F062C-27B2-4C60-B812-F59358BB3182}"/>
              </a:ext>
            </a:extLst>
          </p:cNvPr>
          <p:cNvCxnSpPr/>
          <p:nvPr userDrawn="1"/>
        </p:nvCxnSpPr>
        <p:spPr>
          <a:xfrm flipH="1">
            <a:off x="10192335" y="3658074"/>
            <a:ext cx="0" cy="2187204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梯形 40">
            <a:extLst>
              <a:ext uri="{FF2B5EF4-FFF2-40B4-BE49-F238E27FC236}">
                <a16:creationId xmlns:a16="http://schemas.microsoft.com/office/drawing/2014/main" id="{8A4440D0-AF25-4959-9B30-703EB8603B7C}"/>
              </a:ext>
            </a:extLst>
          </p:cNvPr>
          <p:cNvSpPr/>
          <p:nvPr userDrawn="1"/>
        </p:nvSpPr>
        <p:spPr>
          <a:xfrm>
            <a:off x="6553702" y="5751444"/>
            <a:ext cx="6050804" cy="223354"/>
          </a:xfrm>
          <a:prstGeom prst="trapezoid">
            <a:avLst>
              <a:gd name="adj" fmla="val 0"/>
            </a:avLst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FE8EB454-A6A8-4CB8-958E-744719E657D7}"/>
              </a:ext>
            </a:extLst>
          </p:cNvPr>
          <p:cNvSpPr/>
          <p:nvPr userDrawn="1"/>
        </p:nvSpPr>
        <p:spPr>
          <a:xfrm>
            <a:off x="6096001" y="5946140"/>
            <a:ext cx="6947898" cy="353449"/>
          </a:xfrm>
          <a:prstGeom prst="trapezoid">
            <a:avLst>
              <a:gd name="adj" fmla="val 2432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C22B5AF-B2EC-43C0-903D-AC51774638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807" y="2191867"/>
            <a:ext cx="7141249" cy="717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spc="0">
                <a:solidFill>
                  <a:srgbClr val="FFFFFF"/>
                </a:solidFill>
                <a:latin typeface="+mj-ea"/>
                <a:ea typeface="+mj-ea"/>
                <a:sym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添加章节标题</a:t>
            </a:r>
          </a:p>
        </p:txBody>
      </p:sp>
    </p:spTree>
    <p:extLst>
      <p:ext uri="{BB962C8B-B14F-4D97-AF65-F5344CB8AC3E}">
        <p14:creationId xmlns:p14="http://schemas.microsoft.com/office/powerpoint/2010/main" val="2815458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  <p15:guide id="3" pos="3840">
          <p15:clr>
            <a:srgbClr val="FBAE40"/>
          </p15:clr>
        </p15:guide>
        <p15:guide id="4" pos="7673">
          <p15:clr>
            <a:srgbClr val="FBAE40"/>
          </p15:clr>
        </p15:guide>
        <p15:guide id="5" orient="horz" pos="3475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4201">
          <p15:clr>
            <a:srgbClr val="FBAE40"/>
          </p15:clr>
        </p15:guide>
        <p15:guide id="8" orient="horz" pos="119">
          <p15:clr>
            <a:srgbClr val="FBAE40"/>
          </p15:clr>
        </p15:guide>
        <p15:guide id="9" pos="121">
          <p15:clr>
            <a:srgbClr val="FBAE40"/>
          </p15:clr>
        </p15:guide>
        <p15:guide id="10" pos="755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orient="horz" pos="391">
          <p15:clr>
            <a:srgbClr val="FBAE40"/>
          </p15:clr>
        </p15:guide>
        <p15:guide id="13" orient="horz" pos="300">
          <p15:clr>
            <a:srgbClr val="FBAE40"/>
          </p15:clr>
        </p15:guide>
        <p15:guide id="14" pos="642">
          <p15:clr>
            <a:srgbClr val="FBAE40"/>
          </p15:clr>
        </p15:guide>
        <p15:guide id="15" pos="6992">
          <p15:clr>
            <a:srgbClr val="FBAE40"/>
          </p15:clr>
        </p15:guide>
        <p15:guide id="16" pos="2729">
          <p15:clr>
            <a:srgbClr val="FBAE40"/>
          </p15:clr>
        </p15:guide>
        <p15:guide id="17" orient="horz" pos="82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9" r:id="rId2"/>
    <p:sldLayoutId id="2147483718" r:id="rId3"/>
    <p:sldLayoutId id="2147483713" r:id="rId4"/>
    <p:sldLayoutId id="2147483650" r:id="rId5"/>
    <p:sldLayoutId id="2147483714" r:id="rId6"/>
    <p:sldLayoutId id="2147483715" r:id="rId7"/>
    <p:sldLayoutId id="2147483720" r:id="rId8"/>
    <p:sldLayoutId id="2147483721" r:id="rId9"/>
    <p:sldLayoutId id="2147483716" r:id="rId10"/>
    <p:sldLayoutId id="2147483722" r:id="rId11"/>
    <p:sldLayoutId id="2147483673" r:id="rId12"/>
    <p:sldLayoutId id="2147483723" r:id="rId13"/>
    <p:sldLayoutId id="2147483724" r:id="rId14"/>
    <p:sldLayoutId id="2147483728" r:id="rId15"/>
    <p:sldLayoutId id="2147483729" r:id="rId16"/>
    <p:sldLayoutId id="2147483706" r:id="rId17"/>
    <p:sldLayoutId id="2147483733" r:id="rId18"/>
    <p:sldLayoutId id="2147483734" r:id="rId19"/>
    <p:sldLayoutId id="2147483674" r:id="rId20"/>
    <p:sldLayoutId id="2147483735" r:id="rId21"/>
    <p:sldLayoutId id="2147483708" r:id="rId22"/>
    <p:sldLayoutId id="2147483709" r:id="rId23"/>
    <p:sldLayoutId id="2147483710" r:id="rId24"/>
    <p:sldLayoutId id="2147483736" r:id="rId25"/>
    <p:sldLayoutId id="2147483711" r:id="rId26"/>
    <p:sldLayoutId id="2147483730" r:id="rId27"/>
    <p:sldLayoutId id="2147483725" r:id="rId28"/>
    <p:sldLayoutId id="2147483731" r:id="rId29"/>
    <p:sldLayoutId id="2147483726" r:id="rId30"/>
    <p:sldLayoutId id="2147483727" r:id="rId31"/>
    <p:sldLayoutId id="2147483717" r:id="rId32"/>
    <p:sldLayoutId id="2147483705" r:id="rId33"/>
    <p:sldLayoutId id="2147483675" r:id="rId34"/>
    <p:sldLayoutId id="2147483676" r:id="rId35"/>
    <p:sldLayoutId id="2147483677" r:id="rId36"/>
    <p:sldLayoutId id="2147483678" r:id="rId37"/>
    <p:sldLayoutId id="2147483679" r:id="rId38"/>
    <p:sldLayoutId id="2147483680" r:id="rId39"/>
    <p:sldLayoutId id="2147483681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51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39" r:id="rId2"/>
    <p:sldLayoutId id="2147483737" r:id="rId3"/>
    <p:sldLayoutId id="2147483738" r:id="rId4"/>
    <p:sldLayoutId id="2147483672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microsoft.com/office/2007/relationships/hdphoto" Target="../media/hdphoto7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6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tags" Target="../tags/tag68.xml"/><Relationship Id="rId7" Type="http://schemas.openxmlformats.org/officeDocument/2006/relationships/image" Target="../media/image55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39.xml"/><Relationship Id="rId10" Type="http://schemas.microsoft.com/office/2007/relationships/hdphoto" Target="../media/hdphoto2.wdp"/><Relationship Id="rId4" Type="http://schemas.openxmlformats.org/officeDocument/2006/relationships/tags" Target="../tags/tag69.xml"/><Relationship Id="rId9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7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2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A340E98-6BED-4B6B-8D2F-71B5CDEF14C0}"/>
              </a:ext>
            </a:extLst>
          </p:cNvPr>
          <p:cNvSpPr/>
          <p:nvPr/>
        </p:nvSpPr>
        <p:spPr>
          <a:xfrm>
            <a:off x="9161417" y="2638747"/>
            <a:ext cx="1600368" cy="549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2800" b="1" dirty="0">
              <a:solidFill>
                <a:schemeClr val="accent5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0AD51E-46D1-49E3-B5D9-FA2DA5C6BD37}"/>
              </a:ext>
            </a:extLst>
          </p:cNvPr>
          <p:cNvSpPr/>
          <p:nvPr/>
        </p:nvSpPr>
        <p:spPr>
          <a:xfrm>
            <a:off x="1570892" y="3429000"/>
            <a:ext cx="5826369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这里填写章节内的其他标题内容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或者对章节进行简单概述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其他标题内容可以根据重点进行字体加粗或者放大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F60CA77-3F77-4642-98F1-725273AEFD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/>
                </a:solidFill>
              </a:rPr>
              <a:t>添加章节标题</a:t>
            </a:r>
          </a:p>
        </p:txBody>
      </p:sp>
    </p:spTree>
    <p:extLst>
      <p:ext uri="{BB962C8B-B14F-4D97-AF65-F5344CB8AC3E}">
        <p14:creationId xmlns:p14="http://schemas.microsoft.com/office/powerpoint/2010/main" val="313406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2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584A3BE1-4CEC-4D95-9EE3-428B5EB5D4C4}"/>
              </a:ext>
            </a:extLst>
          </p:cNvPr>
          <p:cNvSpPr/>
          <p:nvPr/>
        </p:nvSpPr>
        <p:spPr>
          <a:xfrm>
            <a:off x="1019175" y="1304925"/>
            <a:ext cx="3207137" cy="796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5400" b="1" dirty="0">
                <a:solidFill>
                  <a:schemeClr val="bg1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5400" b="1" dirty="0">
              <a:solidFill>
                <a:schemeClr val="bg1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B42F10-361C-4587-A7F3-22371C95C0FC}"/>
              </a:ext>
            </a:extLst>
          </p:cNvPr>
          <p:cNvSpPr/>
          <p:nvPr/>
        </p:nvSpPr>
        <p:spPr>
          <a:xfrm>
            <a:off x="1019175" y="3429000"/>
            <a:ext cx="5826369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这里填写章节内的其他标题内容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或者对章节进行简单概述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其他标题内容可以根据重点进行字体加粗或者放大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74EA930-0CD7-4FA8-9C7D-D4ACEBD5220D}"/>
              </a:ext>
            </a:extLst>
          </p:cNvPr>
          <p:cNvCxnSpPr>
            <a:cxnSpLocks/>
          </p:cNvCxnSpPr>
          <p:nvPr/>
        </p:nvCxnSpPr>
        <p:spPr>
          <a:xfrm>
            <a:off x="1019175" y="3099693"/>
            <a:ext cx="67643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C57DE3-3250-4DAA-8A5F-8CB895503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添加章节标题</a:t>
            </a:r>
          </a:p>
        </p:txBody>
      </p:sp>
    </p:spTree>
    <p:extLst>
      <p:ext uri="{BB962C8B-B14F-4D97-AF65-F5344CB8AC3E}">
        <p14:creationId xmlns:p14="http://schemas.microsoft.com/office/powerpoint/2010/main" val="281802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F9655B64-62FD-40BF-AD8A-DAAE138A054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9F80D54-3363-423F-A853-DC6C0A3CC43D}"/>
              </a:ext>
            </a:extLst>
          </p:cNvPr>
          <p:cNvSpPr/>
          <p:nvPr/>
        </p:nvSpPr>
        <p:spPr>
          <a:xfrm>
            <a:off x="373378" y="6358696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pic>
        <p:nvPicPr>
          <p:cNvPr id="54" name="图片 53" descr="图片包含 游戏机&#10;&#10;描述已自动生成">
            <a:extLst>
              <a:ext uri="{FF2B5EF4-FFF2-40B4-BE49-F238E27FC236}">
                <a16:creationId xmlns:a16="http://schemas.microsoft.com/office/drawing/2014/main" id="{D77CD21B-4AFE-4488-B7FE-AA13A3442C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9338" y="6270363"/>
            <a:ext cx="1453300" cy="246291"/>
          </a:xfrm>
          <a:prstGeom prst="rect">
            <a:avLst/>
          </a:prstGeom>
        </p:spPr>
      </p:pic>
      <p:sp>
        <p:nvSpPr>
          <p:cNvPr id="55" name="PA-任意多边形 46">
            <a:extLst>
              <a:ext uri="{FF2B5EF4-FFF2-40B4-BE49-F238E27FC236}">
                <a16:creationId xmlns:a16="http://schemas.microsoft.com/office/drawing/2014/main" id="{2D80F498-0806-4EC8-B6CC-B2509D65F93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724075" y="6545262"/>
            <a:ext cx="1235722" cy="54951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圆: 空心 56">
            <a:extLst>
              <a:ext uri="{FF2B5EF4-FFF2-40B4-BE49-F238E27FC236}">
                <a16:creationId xmlns:a16="http://schemas.microsoft.com/office/drawing/2014/main" id="{4AD7C305-9FD6-4FF9-9ADB-772DF9D9155D}"/>
              </a:ext>
            </a:extLst>
          </p:cNvPr>
          <p:cNvSpPr/>
          <p:nvPr/>
        </p:nvSpPr>
        <p:spPr>
          <a:xfrm>
            <a:off x="10221294" y="6266340"/>
            <a:ext cx="313636" cy="313636"/>
          </a:xfrm>
          <a:prstGeom prst="donut">
            <a:avLst>
              <a:gd name="adj" fmla="val 12736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圆: 空心 57">
            <a:extLst>
              <a:ext uri="{FF2B5EF4-FFF2-40B4-BE49-F238E27FC236}">
                <a16:creationId xmlns:a16="http://schemas.microsoft.com/office/drawing/2014/main" id="{39CE2428-A0D3-4626-B646-DDCFA5F4C76B}"/>
              </a:ext>
            </a:extLst>
          </p:cNvPr>
          <p:cNvSpPr/>
          <p:nvPr/>
        </p:nvSpPr>
        <p:spPr>
          <a:xfrm>
            <a:off x="10216667" y="6261713"/>
            <a:ext cx="322890" cy="322890"/>
          </a:xfrm>
          <a:prstGeom prst="donut">
            <a:avLst>
              <a:gd name="adj" fmla="val 1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B70C48A-A6A1-4267-87C1-C64D0F496469}"/>
              </a:ext>
            </a:extLst>
          </p:cNvPr>
          <p:cNvSpPr/>
          <p:nvPr/>
        </p:nvSpPr>
        <p:spPr>
          <a:xfrm>
            <a:off x="10257325" y="6497497"/>
            <a:ext cx="235538" cy="74844"/>
          </a:xfrm>
          <a:custGeom>
            <a:avLst/>
            <a:gdLst>
              <a:gd name="connsiteX0" fmla="*/ 3876060 w 9552493"/>
              <a:gd name="connsiteY0" fmla="*/ 2343674 h 3035383"/>
              <a:gd name="connsiteX1" fmla="*/ 3876060 w 9552493"/>
              <a:gd name="connsiteY1" fmla="*/ 2398707 h 3035383"/>
              <a:gd name="connsiteX2" fmla="*/ 3905693 w 9552493"/>
              <a:gd name="connsiteY2" fmla="*/ 2398707 h 3035383"/>
              <a:gd name="connsiteX3" fmla="*/ 3931093 w 9552493"/>
              <a:gd name="connsiteY3" fmla="*/ 2356374 h 3035383"/>
              <a:gd name="connsiteX4" fmla="*/ 3876060 w 9552493"/>
              <a:gd name="connsiteY4" fmla="*/ 2343674 h 3035383"/>
              <a:gd name="connsiteX5" fmla="*/ 4181919 w 9552493"/>
              <a:gd name="connsiteY5" fmla="*/ 2288924 h 3035383"/>
              <a:gd name="connsiteX6" fmla="*/ 4165597 w 9552493"/>
              <a:gd name="connsiteY6" fmla="*/ 2320479 h 3035383"/>
              <a:gd name="connsiteX7" fmla="*/ 4206248 w 9552493"/>
              <a:gd name="connsiteY7" fmla="*/ 2331814 h 3035383"/>
              <a:gd name="connsiteX8" fmla="*/ 4208588 w 9552493"/>
              <a:gd name="connsiteY8" fmla="*/ 2300258 h 3035383"/>
              <a:gd name="connsiteX9" fmla="*/ 4181919 w 9552493"/>
              <a:gd name="connsiteY9" fmla="*/ 2288924 h 3035383"/>
              <a:gd name="connsiteX10" fmla="*/ 3969603 w 9552493"/>
              <a:gd name="connsiteY10" fmla="*/ 2180779 h 3035383"/>
              <a:gd name="connsiteX11" fmla="*/ 3943043 w 9552493"/>
              <a:gd name="connsiteY11" fmla="*/ 2207136 h 3035383"/>
              <a:gd name="connsiteX12" fmla="*/ 3968199 w 9552493"/>
              <a:gd name="connsiteY12" fmla="*/ 2239897 h 3035383"/>
              <a:gd name="connsiteX13" fmla="*/ 3969603 w 9552493"/>
              <a:gd name="connsiteY13" fmla="*/ 2180779 h 3035383"/>
              <a:gd name="connsiteX14" fmla="*/ 5996753 w 9552493"/>
              <a:gd name="connsiteY14" fmla="*/ 2117898 h 3035383"/>
              <a:gd name="connsiteX15" fmla="*/ 6029957 w 9552493"/>
              <a:gd name="connsiteY15" fmla="*/ 2132519 h 3035383"/>
              <a:gd name="connsiteX16" fmla="*/ 5974561 w 9552493"/>
              <a:gd name="connsiteY16" fmla="*/ 2302868 h 3035383"/>
              <a:gd name="connsiteX17" fmla="*/ 5901536 w 9552493"/>
              <a:gd name="connsiteY17" fmla="*/ 2424416 h 3035383"/>
              <a:gd name="connsiteX18" fmla="*/ 5899147 w 9552493"/>
              <a:gd name="connsiteY18" fmla="*/ 2465509 h 3035383"/>
              <a:gd name="connsiteX19" fmla="*/ 5968997 w 9552493"/>
              <a:gd name="connsiteY19" fmla="*/ 2462244 h 3035383"/>
              <a:gd name="connsiteX20" fmla="*/ 6103648 w 9552493"/>
              <a:gd name="connsiteY20" fmla="*/ 2446481 h 3035383"/>
              <a:gd name="connsiteX21" fmla="*/ 6247299 w 9552493"/>
              <a:gd name="connsiteY21" fmla="*/ 2477906 h 3035383"/>
              <a:gd name="connsiteX22" fmla="*/ 6281702 w 9552493"/>
              <a:gd name="connsiteY22" fmla="*/ 2498279 h 3035383"/>
              <a:gd name="connsiteX23" fmla="*/ 6280796 w 9552493"/>
              <a:gd name="connsiteY23" fmla="*/ 2598624 h 3035383"/>
              <a:gd name="connsiteX24" fmla="*/ 6216854 w 9552493"/>
              <a:gd name="connsiteY24" fmla="*/ 2674194 h 3035383"/>
              <a:gd name="connsiteX25" fmla="*/ 6073330 w 9552493"/>
              <a:gd name="connsiteY25" fmla="*/ 2707713 h 3035383"/>
              <a:gd name="connsiteX26" fmla="*/ 5568947 w 9552493"/>
              <a:gd name="connsiteY26" fmla="*/ 2812484 h 3035383"/>
              <a:gd name="connsiteX27" fmla="*/ 5390463 w 9552493"/>
              <a:gd name="connsiteY27" fmla="*/ 2929611 h 3035383"/>
              <a:gd name="connsiteX28" fmla="*/ 5196977 w 9552493"/>
              <a:gd name="connsiteY28" fmla="*/ 2936855 h 3035383"/>
              <a:gd name="connsiteX29" fmla="*/ 5130797 w 9552493"/>
              <a:gd name="connsiteY29" fmla="*/ 2835056 h 3035383"/>
              <a:gd name="connsiteX30" fmla="*/ 5193072 w 9552493"/>
              <a:gd name="connsiteY30" fmla="*/ 2726879 h 3035383"/>
              <a:gd name="connsiteX31" fmla="*/ 5262188 w 9552493"/>
              <a:gd name="connsiteY31" fmla="*/ 2707829 h 3035383"/>
              <a:gd name="connsiteX32" fmla="*/ 5330414 w 9552493"/>
              <a:gd name="connsiteY32" fmla="*/ 2682348 h 3035383"/>
              <a:gd name="connsiteX33" fmla="*/ 5602735 w 9552493"/>
              <a:gd name="connsiteY33" fmla="*/ 2547665 h 3035383"/>
              <a:gd name="connsiteX34" fmla="*/ 5565099 w 9552493"/>
              <a:gd name="connsiteY34" fmla="*/ 2424416 h 3035383"/>
              <a:gd name="connsiteX35" fmla="*/ 5551355 w 9552493"/>
              <a:gd name="connsiteY35" fmla="*/ 2278117 h 3035383"/>
              <a:gd name="connsiteX36" fmla="*/ 5821284 w 9552493"/>
              <a:gd name="connsiteY36" fmla="*/ 2160641 h 3035383"/>
              <a:gd name="connsiteX37" fmla="*/ 5966275 w 9552493"/>
              <a:gd name="connsiteY37" fmla="*/ 2124234 h 3035383"/>
              <a:gd name="connsiteX38" fmla="*/ 5996753 w 9552493"/>
              <a:gd name="connsiteY38" fmla="*/ 2117898 h 3035383"/>
              <a:gd name="connsiteX39" fmla="*/ 3681704 w 9552493"/>
              <a:gd name="connsiteY39" fmla="*/ 1899897 h 3035383"/>
              <a:gd name="connsiteX40" fmla="*/ 3751477 w 9552493"/>
              <a:gd name="connsiteY40" fmla="*/ 1962174 h 3035383"/>
              <a:gd name="connsiteX41" fmla="*/ 3695059 w 9552493"/>
              <a:gd name="connsiteY41" fmla="*/ 2104579 h 3035383"/>
              <a:gd name="connsiteX42" fmla="*/ 3616411 w 9552493"/>
              <a:gd name="connsiteY42" fmla="*/ 2250629 h 3035383"/>
              <a:gd name="connsiteX43" fmla="*/ 3539740 w 9552493"/>
              <a:gd name="connsiteY43" fmla="*/ 2431062 h 3035383"/>
              <a:gd name="connsiteX44" fmla="*/ 3492497 w 9552493"/>
              <a:gd name="connsiteY44" fmla="*/ 2524343 h 3035383"/>
              <a:gd name="connsiteX45" fmla="*/ 3548733 w 9552493"/>
              <a:gd name="connsiteY45" fmla="*/ 2505836 h 3035383"/>
              <a:gd name="connsiteX46" fmla="*/ 3624933 w 9552493"/>
              <a:gd name="connsiteY46" fmla="*/ 2472879 h 3035383"/>
              <a:gd name="connsiteX47" fmla="*/ 3644897 w 9552493"/>
              <a:gd name="connsiteY47" fmla="*/ 2446376 h 3035383"/>
              <a:gd name="connsiteX48" fmla="*/ 3682997 w 9552493"/>
              <a:gd name="connsiteY48" fmla="*/ 2405491 h 3035383"/>
              <a:gd name="connsiteX49" fmla="*/ 3721097 w 9552493"/>
              <a:gd name="connsiteY49" fmla="*/ 2306068 h 3035383"/>
              <a:gd name="connsiteX50" fmla="*/ 3763444 w 9552493"/>
              <a:gd name="connsiteY50" fmla="*/ 2141148 h 3035383"/>
              <a:gd name="connsiteX51" fmla="*/ 3906581 w 9552493"/>
              <a:gd name="connsiteY51" fmla="*/ 2018887 h 3035383"/>
              <a:gd name="connsiteX52" fmla="*/ 4112764 w 9552493"/>
              <a:gd name="connsiteY52" fmla="*/ 2017915 h 3035383"/>
              <a:gd name="connsiteX53" fmla="*/ 4287504 w 9552493"/>
              <a:gd name="connsiteY53" fmla="*/ 2023127 h 3035383"/>
              <a:gd name="connsiteX54" fmla="*/ 4237076 w 9552493"/>
              <a:gd name="connsiteY54" fmla="*/ 2134794 h 3035383"/>
              <a:gd name="connsiteX55" fmla="*/ 4207494 w 9552493"/>
              <a:gd name="connsiteY55" fmla="*/ 2182652 h 3035383"/>
              <a:gd name="connsiteX56" fmla="*/ 4311594 w 9552493"/>
              <a:gd name="connsiteY56" fmla="*/ 2120771 h 3035383"/>
              <a:gd name="connsiteX57" fmla="*/ 4337000 w 9552493"/>
              <a:gd name="connsiteY57" fmla="*/ 2057401 h 3035383"/>
              <a:gd name="connsiteX58" fmla="*/ 4423623 w 9552493"/>
              <a:gd name="connsiteY58" fmla="*/ 2029131 h 3035383"/>
              <a:gd name="connsiteX59" fmla="*/ 4521197 w 9552493"/>
              <a:gd name="connsiteY59" fmla="*/ 2134295 h 3035383"/>
              <a:gd name="connsiteX60" fmla="*/ 4494222 w 9552493"/>
              <a:gd name="connsiteY60" fmla="*/ 2203082 h 3035383"/>
              <a:gd name="connsiteX61" fmla="*/ 4433897 w 9552493"/>
              <a:gd name="connsiteY61" fmla="*/ 2262785 h 3035383"/>
              <a:gd name="connsiteX62" fmla="*/ 4312517 w 9552493"/>
              <a:gd name="connsiteY62" fmla="*/ 2403029 h 3035383"/>
              <a:gd name="connsiteX63" fmla="*/ 4156058 w 9552493"/>
              <a:gd name="connsiteY63" fmla="*/ 2549793 h 3035383"/>
              <a:gd name="connsiteX64" fmla="*/ 4051297 w 9552493"/>
              <a:gd name="connsiteY64" fmla="*/ 2587626 h 3035383"/>
              <a:gd name="connsiteX65" fmla="*/ 4079872 w 9552493"/>
              <a:gd name="connsiteY65" fmla="*/ 2593609 h 3035383"/>
              <a:gd name="connsiteX66" fmla="*/ 4137308 w 9552493"/>
              <a:gd name="connsiteY66" fmla="*/ 2633238 h 3035383"/>
              <a:gd name="connsiteX67" fmla="*/ 4077017 w 9552493"/>
              <a:gd name="connsiteY67" fmla="*/ 2719288 h 3035383"/>
              <a:gd name="connsiteX68" fmla="*/ 3975097 w 9552493"/>
              <a:gd name="connsiteY68" fmla="*/ 2784936 h 3035383"/>
              <a:gd name="connsiteX69" fmla="*/ 4035771 w 9552493"/>
              <a:gd name="connsiteY69" fmla="*/ 2803079 h 3035383"/>
              <a:gd name="connsiteX70" fmla="*/ 4186473 w 9552493"/>
              <a:gd name="connsiteY70" fmla="*/ 2878364 h 3035383"/>
              <a:gd name="connsiteX71" fmla="*/ 4197732 w 9552493"/>
              <a:gd name="connsiteY71" fmla="*/ 3005917 h 3035383"/>
              <a:gd name="connsiteX72" fmla="*/ 4166367 w 9552493"/>
              <a:gd name="connsiteY72" fmla="*/ 3035383 h 3035383"/>
              <a:gd name="connsiteX73" fmla="*/ 4080257 w 9552493"/>
              <a:gd name="connsiteY73" fmla="*/ 3007414 h 3035383"/>
              <a:gd name="connsiteX74" fmla="*/ 3676647 w 9552493"/>
              <a:gd name="connsiteY74" fmla="*/ 2947407 h 3035383"/>
              <a:gd name="connsiteX75" fmla="*/ 3509799 w 9552493"/>
              <a:gd name="connsiteY75" fmla="*/ 2945513 h 3035383"/>
              <a:gd name="connsiteX76" fmla="*/ 3467097 w 9552493"/>
              <a:gd name="connsiteY76" fmla="*/ 2826928 h 3035383"/>
              <a:gd name="connsiteX77" fmla="*/ 3498097 w 9552493"/>
              <a:gd name="connsiteY77" fmla="*/ 2803079 h 3035383"/>
              <a:gd name="connsiteX78" fmla="*/ 3536678 w 9552493"/>
              <a:gd name="connsiteY78" fmla="*/ 2790814 h 3035383"/>
              <a:gd name="connsiteX79" fmla="*/ 3645378 w 9552493"/>
              <a:gd name="connsiteY79" fmla="*/ 2786346 h 3035383"/>
              <a:gd name="connsiteX80" fmla="*/ 3746497 w 9552493"/>
              <a:gd name="connsiteY80" fmla="*/ 2778148 h 3035383"/>
              <a:gd name="connsiteX81" fmla="*/ 3703245 w 9552493"/>
              <a:gd name="connsiteY81" fmla="*/ 2770266 h 3035383"/>
              <a:gd name="connsiteX82" fmla="*/ 3632830 w 9552493"/>
              <a:gd name="connsiteY82" fmla="*/ 2743849 h 3035383"/>
              <a:gd name="connsiteX83" fmla="*/ 3603057 w 9552493"/>
              <a:gd name="connsiteY83" fmla="*/ 2676888 h 3035383"/>
              <a:gd name="connsiteX84" fmla="*/ 3704933 w 9552493"/>
              <a:gd name="connsiteY84" fmla="*/ 2637275 h 3035383"/>
              <a:gd name="connsiteX85" fmla="*/ 3807988 w 9552493"/>
              <a:gd name="connsiteY85" fmla="*/ 2618159 h 3035383"/>
              <a:gd name="connsiteX86" fmla="*/ 3827773 w 9552493"/>
              <a:gd name="connsiteY86" fmla="*/ 2584004 h 3035383"/>
              <a:gd name="connsiteX87" fmla="*/ 3784437 w 9552493"/>
              <a:gd name="connsiteY87" fmla="*/ 2561779 h 3035383"/>
              <a:gd name="connsiteX88" fmla="*/ 3687723 w 9552493"/>
              <a:gd name="connsiteY88" fmla="*/ 2527076 h 3035383"/>
              <a:gd name="connsiteX89" fmla="*/ 3642821 w 9552493"/>
              <a:gd name="connsiteY89" fmla="*/ 2515140 h 3035383"/>
              <a:gd name="connsiteX90" fmla="*/ 3487426 w 9552493"/>
              <a:gd name="connsiteY90" fmla="*/ 2691067 h 3035383"/>
              <a:gd name="connsiteX91" fmla="*/ 3416297 w 9552493"/>
              <a:gd name="connsiteY91" fmla="*/ 2780955 h 3035383"/>
              <a:gd name="connsiteX92" fmla="*/ 3308347 w 9552493"/>
              <a:gd name="connsiteY92" fmla="*/ 2839683 h 3035383"/>
              <a:gd name="connsiteX93" fmla="*/ 3235543 w 9552493"/>
              <a:gd name="connsiteY93" fmla="*/ 2879529 h 3035383"/>
              <a:gd name="connsiteX94" fmla="*/ 3152121 w 9552493"/>
              <a:gd name="connsiteY94" fmla="*/ 2736703 h 3035383"/>
              <a:gd name="connsiteX95" fmla="*/ 3256000 w 9552493"/>
              <a:gd name="connsiteY95" fmla="*/ 2590382 h 3035383"/>
              <a:gd name="connsiteX96" fmla="*/ 3293994 w 9552493"/>
              <a:gd name="connsiteY96" fmla="*/ 2561836 h 3035383"/>
              <a:gd name="connsiteX97" fmla="*/ 3266246 w 9552493"/>
              <a:gd name="connsiteY97" fmla="*/ 2494887 h 3035383"/>
              <a:gd name="connsiteX98" fmla="*/ 3277054 w 9552493"/>
              <a:gd name="connsiteY98" fmla="*/ 2332467 h 3035383"/>
              <a:gd name="connsiteX99" fmla="*/ 3411867 w 9552493"/>
              <a:gd name="connsiteY99" fmla="*/ 2230955 h 3035383"/>
              <a:gd name="connsiteX100" fmla="*/ 3476622 w 9552493"/>
              <a:gd name="connsiteY100" fmla="*/ 2112527 h 3035383"/>
              <a:gd name="connsiteX101" fmla="*/ 3441811 w 9552493"/>
              <a:gd name="connsiteY101" fmla="*/ 1983792 h 3035383"/>
              <a:gd name="connsiteX102" fmla="*/ 3598442 w 9552493"/>
              <a:gd name="connsiteY102" fmla="*/ 1926779 h 3035383"/>
              <a:gd name="connsiteX103" fmla="*/ 3663947 w 9552493"/>
              <a:gd name="connsiteY103" fmla="*/ 1914079 h 3035383"/>
              <a:gd name="connsiteX104" fmla="*/ 3681704 w 9552493"/>
              <a:gd name="connsiteY104" fmla="*/ 1899897 h 3035383"/>
              <a:gd name="connsiteX105" fmla="*/ 2193737 w 9552493"/>
              <a:gd name="connsiteY105" fmla="*/ 1742762 h 3035383"/>
              <a:gd name="connsiteX106" fmla="*/ 2571703 w 9552493"/>
              <a:gd name="connsiteY106" fmla="*/ 1825141 h 3035383"/>
              <a:gd name="connsiteX107" fmla="*/ 2590798 w 9552493"/>
              <a:gd name="connsiteY107" fmla="*/ 1875979 h 3035383"/>
              <a:gd name="connsiteX108" fmla="*/ 2495549 w 9552493"/>
              <a:gd name="connsiteY108" fmla="*/ 1933690 h 3035383"/>
              <a:gd name="connsiteX109" fmla="*/ 2358086 w 9552493"/>
              <a:gd name="connsiteY109" fmla="*/ 2039976 h 3035383"/>
              <a:gd name="connsiteX110" fmla="*/ 2355849 w 9552493"/>
              <a:gd name="connsiteY110" fmla="*/ 2153005 h 3035383"/>
              <a:gd name="connsiteX111" fmla="*/ 2380827 w 9552493"/>
              <a:gd name="connsiteY111" fmla="*/ 2190220 h 3035383"/>
              <a:gd name="connsiteX112" fmla="*/ 2358078 w 9552493"/>
              <a:gd name="connsiteY112" fmla="*/ 2232889 h 3035383"/>
              <a:gd name="connsiteX113" fmla="*/ 2160115 w 9552493"/>
              <a:gd name="connsiteY113" fmla="*/ 2258316 h 3035383"/>
              <a:gd name="connsiteX114" fmla="*/ 1923739 w 9552493"/>
              <a:gd name="connsiteY114" fmla="*/ 2180779 h 3035383"/>
              <a:gd name="connsiteX115" fmla="*/ 1838163 w 9552493"/>
              <a:gd name="connsiteY115" fmla="*/ 2129979 h 3035383"/>
              <a:gd name="connsiteX116" fmla="*/ 1647212 w 9552493"/>
              <a:gd name="connsiteY116" fmla="*/ 2122331 h 3035383"/>
              <a:gd name="connsiteX117" fmla="*/ 1501775 w 9552493"/>
              <a:gd name="connsiteY117" fmla="*/ 2172801 h 3035383"/>
              <a:gd name="connsiteX118" fmla="*/ 1451377 w 9552493"/>
              <a:gd name="connsiteY118" fmla="*/ 2131080 h 3035383"/>
              <a:gd name="connsiteX119" fmla="*/ 1470484 w 9552493"/>
              <a:gd name="connsiteY119" fmla="*/ 1977777 h 3035383"/>
              <a:gd name="connsiteX120" fmla="*/ 1658494 w 9552493"/>
              <a:gd name="connsiteY120" fmla="*/ 1920982 h 3035383"/>
              <a:gd name="connsiteX121" fmla="*/ 1829945 w 9552493"/>
              <a:gd name="connsiteY121" fmla="*/ 1882566 h 3035383"/>
              <a:gd name="connsiteX122" fmla="*/ 1966399 w 9552493"/>
              <a:gd name="connsiteY122" fmla="*/ 1852014 h 3035383"/>
              <a:gd name="connsiteX123" fmla="*/ 1980270 w 9552493"/>
              <a:gd name="connsiteY123" fmla="*/ 1893051 h 3035383"/>
              <a:gd name="connsiteX124" fmla="*/ 1963318 w 9552493"/>
              <a:gd name="connsiteY124" fmla="*/ 1952179 h 3035383"/>
              <a:gd name="connsiteX125" fmla="*/ 2078766 w 9552493"/>
              <a:gd name="connsiteY125" fmla="*/ 1957622 h 3035383"/>
              <a:gd name="connsiteX126" fmla="*/ 2114596 w 9552493"/>
              <a:gd name="connsiteY126" fmla="*/ 1872158 h 3035383"/>
              <a:gd name="connsiteX127" fmla="*/ 2139811 w 9552493"/>
              <a:gd name="connsiteY127" fmla="*/ 1783904 h 3035383"/>
              <a:gd name="connsiteX128" fmla="*/ 2193737 w 9552493"/>
              <a:gd name="connsiteY128" fmla="*/ 1742762 h 3035383"/>
              <a:gd name="connsiteX129" fmla="*/ 1818351 w 9552493"/>
              <a:gd name="connsiteY129" fmla="*/ 1527237 h 3035383"/>
              <a:gd name="connsiteX130" fmla="*/ 1892298 w 9552493"/>
              <a:gd name="connsiteY130" fmla="*/ 1629651 h 3035383"/>
              <a:gd name="connsiteX131" fmla="*/ 1918715 w 9552493"/>
              <a:gd name="connsiteY131" fmla="*/ 1709979 h 3035383"/>
              <a:gd name="connsiteX132" fmla="*/ 1888169 w 9552493"/>
              <a:gd name="connsiteY132" fmla="*/ 1822647 h 3035383"/>
              <a:gd name="connsiteX133" fmla="*/ 1748723 w 9552493"/>
              <a:gd name="connsiteY133" fmla="*/ 1819045 h 3035383"/>
              <a:gd name="connsiteX134" fmla="*/ 1688944 w 9552493"/>
              <a:gd name="connsiteY134" fmla="*/ 1693900 h 3035383"/>
              <a:gd name="connsiteX135" fmla="*/ 1770143 w 9552493"/>
              <a:gd name="connsiteY135" fmla="*/ 1545818 h 3035383"/>
              <a:gd name="connsiteX136" fmla="*/ 1818351 w 9552493"/>
              <a:gd name="connsiteY136" fmla="*/ 1527237 h 3035383"/>
              <a:gd name="connsiteX137" fmla="*/ 7227688 w 9552493"/>
              <a:gd name="connsiteY137" fmla="*/ 1342579 h 3035383"/>
              <a:gd name="connsiteX138" fmla="*/ 7317717 w 9552493"/>
              <a:gd name="connsiteY138" fmla="*/ 1442123 h 3035383"/>
              <a:gd name="connsiteX139" fmla="*/ 7348926 w 9552493"/>
              <a:gd name="connsiteY139" fmla="*/ 1526541 h 3035383"/>
              <a:gd name="connsiteX140" fmla="*/ 7378697 w 9552493"/>
              <a:gd name="connsiteY140" fmla="*/ 1630718 h 3035383"/>
              <a:gd name="connsiteX141" fmla="*/ 7418681 w 9552493"/>
              <a:gd name="connsiteY141" fmla="*/ 1748979 h 3035383"/>
              <a:gd name="connsiteX142" fmla="*/ 7470618 w 9552493"/>
              <a:gd name="connsiteY142" fmla="*/ 1689927 h 3035383"/>
              <a:gd name="connsiteX143" fmla="*/ 7628631 w 9552493"/>
              <a:gd name="connsiteY143" fmla="*/ 1588140 h 3035383"/>
              <a:gd name="connsiteX144" fmla="*/ 7702143 w 9552493"/>
              <a:gd name="connsiteY144" fmla="*/ 1657410 h 3035383"/>
              <a:gd name="connsiteX145" fmla="*/ 7564549 w 9552493"/>
              <a:gd name="connsiteY145" fmla="*/ 1873517 h 3035383"/>
              <a:gd name="connsiteX146" fmla="*/ 7505783 w 9552493"/>
              <a:gd name="connsiteY146" fmla="*/ 1977632 h 3035383"/>
              <a:gd name="connsiteX147" fmla="*/ 7640707 w 9552493"/>
              <a:gd name="connsiteY147" fmla="*/ 2009954 h 3035383"/>
              <a:gd name="connsiteX148" fmla="*/ 7806124 w 9552493"/>
              <a:gd name="connsiteY148" fmla="*/ 2011106 h 3035383"/>
              <a:gd name="connsiteX149" fmla="*/ 8179228 w 9552493"/>
              <a:gd name="connsiteY149" fmla="*/ 1901379 h 3035383"/>
              <a:gd name="connsiteX150" fmla="*/ 8193967 w 9552493"/>
              <a:gd name="connsiteY150" fmla="*/ 1957003 h 3035383"/>
              <a:gd name="connsiteX151" fmla="*/ 8148178 w 9552493"/>
              <a:gd name="connsiteY151" fmla="*/ 2033606 h 3035383"/>
              <a:gd name="connsiteX152" fmla="*/ 8040933 w 9552493"/>
              <a:gd name="connsiteY152" fmla="*/ 2140268 h 3035383"/>
              <a:gd name="connsiteX153" fmla="*/ 7876108 w 9552493"/>
              <a:gd name="connsiteY153" fmla="*/ 2237340 h 3035383"/>
              <a:gd name="connsiteX154" fmla="*/ 7768793 w 9552493"/>
              <a:gd name="connsiteY154" fmla="*/ 2283856 h 3035383"/>
              <a:gd name="connsiteX155" fmla="*/ 7695212 w 9552493"/>
              <a:gd name="connsiteY155" fmla="*/ 2269679 h 3035383"/>
              <a:gd name="connsiteX156" fmla="*/ 7621107 w 9552493"/>
              <a:gd name="connsiteY156" fmla="*/ 2251967 h 3035383"/>
              <a:gd name="connsiteX157" fmla="*/ 7561130 w 9552493"/>
              <a:gd name="connsiteY157" fmla="*/ 2228968 h 3035383"/>
              <a:gd name="connsiteX158" fmla="*/ 7522863 w 9552493"/>
              <a:gd name="connsiteY158" fmla="*/ 2266881 h 3035383"/>
              <a:gd name="connsiteX159" fmla="*/ 7503434 w 9552493"/>
              <a:gd name="connsiteY159" fmla="*/ 2394655 h 3035383"/>
              <a:gd name="connsiteX160" fmla="*/ 7292768 w 9552493"/>
              <a:gd name="connsiteY160" fmla="*/ 2645801 h 3035383"/>
              <a:gd name="connsiteX161" fmla="*/ 7225761 w 9552493"/>
              <a:gd name="connsiteY161" fmla="*/ 2627770 h 3035383"/>
              <a:gd name="connsiteX162" fmla="*/ 7171344 w 9552493"/>
              <a:gd name="connsiteY162" fmla="*/ 2592946 h 3035383"/>
              <a:gd name="connsiteX163" fmla="*/ 7184043 w 9552493"/>
              <a:gd name="connsiteY163" fmla="*/ 2485670 h 3035383"/>
              <a:gd name="connsiteX164" fmla="*/ 7287440 w 9552493"/>
              <a:gd name="connsiteY164" fmla="*/ 2399251 h 3035383"/>
              <a:gd name="connsiteX165" fmla="*/ 7346644 w 9552493"/>
              <a:gd name="connsiteY165" fmla="*/ 2190304 h 3035383"/>
              <a:gd name="connsiteX166" fmla="*/ 7331072 w 9552493"/>
              <a:gd name="connsiteY166" fmla="*/ 2098313 h 3035383"/>
              <a:gd name="connsiteX167" fmla="*/ 7270747 w 9552493"/>
              <a:gd name="connsiteY167" fmla="*/ 2117279 h 3035383"/>
              <a:gd name="connsiteX168" fmla="*/ 7138135 w 9552493"/>
              <a:gd name="connsiteY168" fmla="*/ 2131359 h 3035383"/>
              <a:gd name="connsiteX169" fmla="*/ 7162243 w 9552493"/>
              <a:gd name="connsiteY169" fmla="*/ 2060827 h 3035383"/>
              <a:gd name="connsiteX170" fmla="*/ 7229192 w 9552493"/>
              <a:gd name="connsiteY170" fmla="*/ 1990727 h 3035383"/>
              <a:gd name="connsiteX171" fmla="*/ 7282139 w 9552493"/>
              <a:gd name="connsiteY171" fmla="*/ 1924507 h 3035383"/>
              <a:gd name="connsiteX172" fmla="*/ 7264661 w 9552493"/>
              <a:gd name="connsiteY172" fmla="*/ 1793202 h 3035383"/>
              <a:gd name="connsiteX173" fmla="*/ 7156510 w 9552493"/>
              <a:gd name="connsiteY173" fmla="*/ 1445179 h 3035383"/>
              <a:gd name="connsiteX174" fmla="*/ 7183815 w 9552493"/>
              <a:gd name="connsiteY174" fmla="*/ 1365804 h 3035383"/>
              <a:gd name="connsiteX175" fmla="*/ 7227688 w 9552493"/>
              <a:gd name="connsiteY175" fmla="*/ 1342579 h 3035383"/>
              <a:gd name="connsiteX176" fmla="*/ 2094165 w 9552493"/>
              <a:gd name="connsiteY176" fmla="*/ 1319681 h 3035383"/>
              <a:gd name="connsiteX177" fmla="*/ 2177153 w 9552493"/>
              <a:gd name="connsiteY177" fmla="*/ 1408429 h 3035383"/>
              <a:gd name="connsiteX178" fmla="*/ 2160687 w 9552493"/>
              <a:gd name="connsiteY178" fmla="*/ 1586130 h 3035383"/>
              <a:gd name="connsiteX179" fmla="*/ 2058524 w 9552493"/>
              <a:gd name="connsiteY179" fmla="*/ 1625889 h 3035383"/>
              <a:gd name="connsiteX180" fmla="*/ 1967935 w 9552493"/>
              <a:gd name="connsiteY180" fmla="*/ 1602420 h 3035383"/>
              <a:gd name="connsiteX181" fmla="*/ 2015583 w 9552493"/>
              <a:gd name="connsiteY181" fmla="*/ 1354669 h 3035383"/>
              <a:gd name="connsiteX182" fmla="*/ 2094165 w 9552493"/>
              <a:gd name="connsiteY182" fmla="*/ 1319681 h 3035383"/>
              <a:gd name="connsiteX183" fmla="*/ 771530 w 9552493"/>
              <a:gd name="connsiteY183" fmla="*/ 954178 h 3035383"/>
              <a:gd name="connsiteX184" fmla="*/ 725641 w 9552493"/>
              <a:gd name="connsiteY184" fmla="*/ 985351 h 3035383"/>
              <a:gd name="connsiteX185" fmla="*/ 725447 w 9552493"/>
              <a:gd name="connsiteY185" fmla="*/ 1002176 h 3035383"/>
              <a:gd name="connsiteX186" fmla="*/ 771530 w 9552493"/>
              <a:gd name="connsiteY186" fmla="*/ 954178 h 3035383"/>
              <a:gd name="connsiteX187" fmla="*/ 9332972 w 9552493"/>
              <a:gd name="connsiteY187" fmla="*/ 790995 h 3035383"/>
              <a:gd name="connsiteX188" fmla="*/ 9309631 w 9552493"/>
              <a:gd name="connsiteY188" fmla="*/ 807401 h 3035383"/>
              <a:gd name="connsiteX189" fmla="*/ 9276381 w 9552493"/>
              <a:gd name="connsiteY189" fmla="*/ 995392 h 3035383"/>
              <a:gd name="connsiteX190" fmla="*/ 9311760 w 9552493"/>
              <a:gd name="connsiteY190" fmla="*/ 984801 h 3035383"/>
              <a:gd name="connsiteX191" fmla="*/ 9376968 w 9552493"/>
              <a:gd name="connsiteY191" fmla="*/ 927670 h 3035383"/>
              <a:gd name="connsiteX192" fmla="*/ 9402090 w 9552493"/>
              <a:gd name="connsiteY192" fmla="*/ 851016 h 3035383"/>
              <a:gd name="connsiteX193" fmla="*/ 9332972 w 9552493"/>
              <a:gd name="connsiteY193" fmla="*/ 790995 h 3035383"/>
              <a:gd name="connsiteX194" fmla="*/ 848170 w 9552493"/>
              <a:gd name="connsiteY194" fmla="*/ 717280 h 3035383"/>
              <a:gd name="connsiteX195" fmla="*/ 773028 w 9552493"/>
              <a:gd name="connsiteY195" fmla="*/ 735007 h 3035383"/>
              <a:gd name="connsiteX196" fmla="*/ 531728 w 9552493"/>
              <a:gd name="connsiteY196" fmla="*/ 942440 h 3035383"/>
              <a:gd name="connsiteX197" fmla="*/ 557128 w 9552493"/>
              <a:gd name="connsiteY197" fmla="*/ 972074 h 3035383"/>
              <a:gd name="connsiteX198" fmla="*/ 857696 w 9552493"/>
              <a:gd name="connsiteY198" fmla="*/ 751940 h 3035383"/>
              <a:gd name="connsiteX199" fmla="*/ 848170 w 9552493"/>
              <a:gd name="connsiteY199" fmla="*/ 717280 h 3035383"/>
              <a:gd name="connsiteX200" fmla="*/ 170710 w 9552493"/>
              <a:gd name="connsiteY200" fmla="*/ 630703 h 3035383"/>
              <a:gd name="connsiteX201" fmla="*/ 245834 w 9552493"/>
              <a:gd name="connsiteY201" fmla="*/ 763833 h 3035383"/>
              <a:gd name="connsiteX202" fmla="*/ 87436 w 9552493"/>
              <a:gd name="connsiteY202" fmla="*/ 955182 h 3035383"/>
              <a:gd name="connsiteX203" fmla="*/ 0 w 9552493"/>
              <a:gd name="connsiteY203" fmla="*/ 870056 h 3035383"/>
              <a:gd name="connsiteX204" fmla="*/ 77720 w 9552493"/>
              <a:gd name="connsiteY204" fmla="*/ 682112 h 3035383"/>
              <a:gd name="connsiteX205" fmla="*/ 170710 w 9552493"/>
              <a:gd name="connsiteY205" fmla="*/ 630703 h 3035383"/>
              <a:gd name="connsiteX206" fmla="*/ 8920500 w 9552493"/>
              <a:gd name="connsiteY206" fmla="*/ 597847 h 3035383"/>
              <a:gd name="connsiteX207" fmla="*/ 8869700 w 9552493"/>
              <a:gd name="connsiteY207" fmla="*/ 666427 h 3035383"/>
              <a:gd name="connsiteX208" fmla="*/ 8940820 w 9552493"/>
              <a:gd name="connsiteY208" fmla="*/ 679127 h 3035383"/>
              <a:gd name="connsiteX209" fmla="*/ 8958600 w 9552493"/>
              <a:gd name="connsiteY209" fmla="*/ 633407 h 3035383"/>
              <a:gd name="connsiteX210" fmla="*/ 8920500 w 9552493"/>
              <a:gd name="connsiteY210" fmla="*/ 597847 h 3035383"/>
              <a:gd name="connsiteX211" fmla="*/ 8676991 w 9552493"/>
              <a:gd name="connsiteY211" fmla="*/ 587805 h 3035383"/>
              <a:gd name="connsiteX212" fmla="*/ 8686797 w 9552493"/>
              <a:gd name="connsiteY212" fmla="*/ 612329 h 3035383"/>
              <a:gd name="connsiteX213" fmla="*/ 8722530 w 9552493"/>
              <a:gd name="connsiteY213" fmla="*/ 631379 h 3035383"/>
              <a:gd name="connsiteX214" fmla="*/ 8711449 w 9552493"/>
              <a:gd name="connsiteY214" fmla="*/ 606383 h 3035383"/>
              <a:gd name="connsiteX215" fmla="*/ 8676991 w 9552493"/>
              <a:gd name="connsiteY215" fmla="*/ 587805 h 3035383"/>
              <a:gd name="connsiteX216" fmla="*/ 8919308 w 9552493"/>
              <a:gd name="connsiteY216" fmla="*/ 449469 h 3035383"/>
              <a:gd name="connsiteX217" fmla="*/ 8894365 w 9552493"/>
              <a:gd name="connsiteY217" fmla="*/ 453977 h 3035383"/>
              <a:gd name="connsiteX218" fmla="*/ 8872348 w 9552493"/>
              <a:gd name="connsiteY218" fmla="*/ 529253 h 3035383"/>
              <a:gd name="connsiteX219" fmla="*/ 8932897 w 9552493"/>
              <a:gd name="connsiteY219" fmla="*/ 460250 h 3035383"/>
              <a:gd name="connsiteX220" fmla="*/ 8919308 w 9552493"/>
              <a:gd name="connsiteY220" fmla="*/ 449469 h 3035383"/>
              <a:gd name="connsiteX221" fmla="*/ 8723227 w 9552493"/>
              <a:gd name="connsiteY221" fmla="*/ 404807 h 3035383"/>
              <a:gd name="connsiteX222" fmla="*/ 8702060 w 9552493"/>
              <a:gd name="connsiteY222" fmla="*/ 455607 h 3035383"/>
              <a:gd name="connsiteX223" fmla="*/ 8786727 w 9552493"/>
              <a:gd name="connsiteY223" fmla="*/ 565674 h 3035383"/>
              <a:gd name="connsiteX224" fmla="*/ 8824827 w 9552493"/>
              <a:gd name="connsiteY224" fmla="*/ 569907 h 3035383"/>
              <a:gd name="connsiteX225" fmla="*/ 8782493 w 9552493"/>
              <a:gd name="connsiteY225" fmla="*/ 489474 h 3035383"/>
              <a:gd name="connsiteX226" fmla="*/ 8723227 w 9552493"/>
              <a:gd name="connsiteY226" fmla="*/ 404807 h 3035383"/>
              <a:gd name="connsiteX227" fmla="*/ 389010 w 9552493"/>
              <a:gd name="connsiteY227" fmla="*/ 298100 h 3035383"/>
              <a:gd name="connsiteX228" fmla="*/ 453881 w 9552493"/>
              <a:gd name="connsiteY228" fmla="*/ 445133 h 3035383"/>
              <a:gd name="connsiteX229" fmla="*/ 390895 w 9552493"/>
              <a:gd name="connsiteY229" fmla="*/ 601079 h 3035383"/>
              <a:gd name="connsiteX230" fmla="*/ 309836 w 9552493"/>
              <a:gd name="connsiteY230" fmla="*/ 599811 h 3035383"/>
              <a:gd name="connsiteX231" fmla="*/ 247821 w 9552493"/>
              <a:gd name="connsiteY231" fmla="*/ 459580 h 3035383"/>
              <a:gd name="connsiteX232" fmla="*/ 349248 w 9552493"/>
              <a:gd name="connsiteY232" fmla="*/ 299270 h 3035383"/>
              <a:gd name="connsiteX233" fmla="*/ 389010 w 9552493"/>
              <a:gd name="connsiteY233" fmla="*/ 298100 h 3035383"/>
              <a:gd name="connsiteX234" fmla="*/ 9165875 w 9552493"/>
              <a:gd name="connsiteY234" fmla="*/ 246587 h 3035383"/>
              <a:gd name="connsiteX235" fmla="*/ 9121160 w 9552493"/>
              <a:gd name="connsiteY235" fmla="*/ 265107 h 3035383"/>
              <a:gd name="connsiteX236" fmla="*/ 9108956 w 9552493"/>
              <a:gd name="connsiteY236" fmla="*/ 289416 h 3035383"/>
              <a:gd name="connsiteX237" fmla="*/ 9108202 w 9552493"/>
              <a:gd name="connsiteY237" fmla="*/ 292618 h 3035383"/>
              <a:gd name="connsiteX238" fmla="*/ 9107104 w 9552493"/>
              <a:gd name="connsiteY238" fmla="*/ 293711 h 3035383"/>
              <a:gd name="connsiteX239" fmla="*/ 9096839 w 9552493"/>
              <a:gd name="connsiteY239" fmla="*/ 332669 h 3035383"/>
              <a:gd name="connsiteX240" fmla="*/ 9095851 w 9552493"/>
              <a:gd name="connsiteY240" fmla="*/ 348397 h 3035383"/>
              <a:gd name="connsiteX241" fmla="*/ 9093279 w 9552493"/>
              <a:gd name="connsiteY241" fmla="*/ 361052 h 3035383"/>
              <a:gd name="connsiteX242" fmla="*/ 9083060 w 9552493"/>
              <a:gd name="connsiteY242" fmla="*/ 392107 h 3035383"/>
              <a:gd name="connsiteX243" fmla="*/ 9019560 w 9552493"/>
              <a:gd name="connsiteY243" fmla="*/ 468307 h 3035383"/>
              <a:gd name="connsiteX244" fmla="*/ 8998393 w 9552493"/>
              <a:gd name="connsiteY244" fmla="*/ 459840 h 3035383"/>
              <a:gd name="connsiteX245" fmla="*/ 8981460 w 9552493"/>
              <a:gd name="connsiteY245" fmla="*/ 481007 h 3035383"/>
              <a:gd name="connsiteX246" fmla="*/ 9036493 w 9552493"/>
              <a:gd name="connsiteY246" fmla="*/ 548740 h 3035383"/>
              <a:gd name="connsiteX247" fmla="*/ 9125393 w 9552493"/>
              <a:gd name="connsiteY247" fmla="*/ 438674 h 3035383"/>
              <a:gd name="connsiteX248" fmla="*/ 9205827 w 9552493"/>
              <a:gd name="connsiteY248" fmla="*/ 396340 h 3035383"/>
              <a:gd name="connsiteX249" fmla="*/ 9205827 w 9552493"/>
              <a:gd name="connsiteY249" fmla="*/ 260874 h 3035383"/>
              <a:gd name="connsiteX250" fmla="*/ 9165875 w 9552493"/>
              <a:gd name="connsiteY250" fmla="*/ 246587 h 3035383"/>
              <a:gd name="connsiteX251" fmla="*/ 1130699 w 9552493"/>
              <a:gd name="connsiteY251" fmla="*/ 212279 h 3035383"/>
              <a:gd name="connsiteX252" fmla="*/ 1200102 w 9552493"/>
              <a:gd name="connsiteY252" fmla="*/ 293367 h 3035383"/>
              <a:gd name="connsiteX253" fmla="*/ 1062598 w 9552493"/>
              <a:gd name="connsiteY253" fmla="*/ 472629 h 3035383"/>
              <a:gd name="connsiteX254" fmla="*/ 984426 w 9552493"/>
              <a:gd name="connsiteY254" fmla="*/ 581958 h 3035383"/>
              <a:gd name="connsiteX255" fmla="*/ 1084072 w 9552493"/>
              <a:gd name="connsiteY255" fmla="*/ 582856 h 3035383"/>
              <a:gd name="connsiteX256" fmla="*/ 1217583 w 9552493"/>
              <a:gd name="connsiteY256" fmla="*/ 579910 h 3035383"/>
              <a:gd name="connsiteX257" fmla="*/ 1251434 w 9552493"/>
              <a:gd name="connsiteY257" fmla="*/ 681643 h 3035383"/>
              <a:gd name="connsiteX258" fmla="*/ 968126 w 9552493"/>
              <a:gd name="connsiteY258" fmla="*/ 741670 h 3035383"/>
              <a:gd name="connsiteX259" fmla="*/ 900443 w 9552493"/>
              <a:gd name="connsiteY259" fmla="*/ 734684 h 3035383"/>
              <a:gd name="connsiteX260" fmla="*/ 934138 w 9552493"/>
              <a:gd name="connsiteY260" fmla="*/ 761189 h 3035383"/>
              <a:gd name="connsiteX261" fmla="*/ 1033191 w 9552493"/>
              <a:gd name="connsiteY261" fmla="*/ 785307 h 3035383"/>
              <a:gd name="connsiteX262" fmla="*/ 1174359 w 9552493"/>
              <a:gd name="connsiteY262" fmla="*/ 856602 h 3035383"/>
              <a:gd name="connsiteX263" fmla="*/ 1114762 w 9552493"/>
              <a:gd name="connsiteY263" fmla="*/ 946807 h 3035383"/>
              <a:gd name="connsiteX264" fmla="*/ 856942 w 9552493"/>
              <a:gd name="connsiteY264" fmla="*/ 1120893 h 3035383"/>
              <a:gd name="connsiteX265" fmla="*/ 603248 w 9552493"/>
              <a:gd name="connsiteY265" fmla="*/ 1255826 h 3035383"/>
              <a:gd name="connsiteX266" fmla="*/ 565149 w 9552493"/>
              <a:gd name="connsiteY266" fmla="*/ 1244940 h 3035383"/>
              <a:gd name="connsiteX267" fmla="*/ 574639 w 9552493"/>
              <a:gd name="connsiteY267" fmla="*/ 1171764 h 3035383"/>
              <a:gd name="connsiteX268" fmla="*/ 555587 w 9552493"/>
              <a:gd name="connsiteY268" fmla="*/ 1101257 h 3035383"/>
              <a:gd name="connsiteX269" fmla="*/ 496851 w 9552493"/>
              <a:gd name="connsiteY269" fmla="*/ 1121230 h 3035383"/>
              <a:gd name="connsiteX270" fmla="*/ 419098 w 9552493"/>
              <a:gd name="connsiteY270" fmla="*/ 1084250 h 3035383"/>
              <a:gd name="connsiteX271" fmla="*/ 387350 w 9552493"/>
              <a:gd name="connsiteY271" fmla="*/ 1012379 h 3035383"/>
              <a:gd name="connsiteX272" fmla="*/ 355598 w 9552493"/>
              <a:gd name="connsiteY272" fmla="*/ 945156 h 3035383"/>
              <a:gd name="connsiteX273" fmla="*/ 335126 w 9552493"/>
              <a:gd name="connsiteY273" fmla="*/ 877824 h 3035383"/>
              <a:gd name="connsiteX274" fmla="*/ 352616 w 9552493"/>
              <a:gd name="connsiteY274" fmla="*/ 729186 h 3035383"/>
              <a:gd name="connsiteX275" fmla="*/ 575609 w 9552493"/>
              <a:gd name="connsiteY275" fmla="*/ 656162 h 3035383"/>
              <a:gd name="connsiteX276" fmla="*/ 567272 w 9552493"/>
              <a:gd name="connsiteY276" fmla="*/ 622785 h 3035383"/>
              <a:gd name="connsiteX277" fmla="*/ 600691 w 9552493"/>
              <a:gd name="connsiteY277" fmla="*/ 480930 h 3035383"/>
              <a:gd name="connsiteX278" fmla="*/ 713987 w 9552493"/>
              <a:gd name="connsiteY278" fmla="*/ 482223 h 3035383"/>
              <a:gd name="connsiteX279" fmla="*/ 824667 w 9552493"/>
              <a:gd name="connsiteY279" fmla="*/ 489501 h 3035383"/>
              <a:gd name="connsiteX280" fmla="*/ 981129 w 9552493"/>
              <a:gd name="connsiteY280" fmla="*/ 345333 h 3035383"/>
              <a:gd name="connsiteX281" fmla="*/ 1130699 w 9552493"/>
              <a:gd name="connsiteY281" fmla="*/ 212279 h 3035383"/>
              <a:gd name="connsiteX282" fmla="*/ 8852607 w 9552493"/>
              <a:gd name="connsiteY282" fmla="*/ 148162 h 3035383"/>
              <a:gd name="connsiteX283" fmla="*/ 8833293 w 9552493"/>
              <a:gd name="connsiteY283" fmla="*/ 159274 h 3035383"/>
              <a:gd name="connsiteX284" fmla="*/ 8799427 w 9552493"/>
              <a:gd name="connsiteY284" fmla="*/ 260874 h 3035383"/>
              <a:gd name="connsiteX285" fmla="*/ 8815401 w 9552493"/>
              <a:gd name="connsiteY285" fmla="*/ 290838 h 3035383"/>
              <a:gd name="connsiteX286" fmla="*/ 8837011 w 9552493"/>
              <a:gd name="connsiteY286" fmla="*/ 312829 h 3035383"/>
              <a:gd name="connsiteX287" fmla="*/ 8837210 w 9552493"/>
              <a:gd name="connsiteY287" fmla="*/ 313595 h 3035383"/>
              <a:gd name="connsiteX288" fmla="*/ 8867287 w 9552493"/>
              <a:gd name="connsiteY288" fmla="*/ 339279 h 3035383"/>
              <a:gd name="connsiteX289" fmla="*/ 8868107 w 9552493"/>
              <a:gd name="connsiteY289" fmla="*/ 337945 h 3035383"/>
              <a:gd name="connsiteX290" fmla="*/ 8880687 w 9552493"/>
              <a:gd name="connsiteY290" fmla="*/ 346798 h 3035383"/>
              <a:gd name="connsiteX291" fmla="*/ 8901027 w 9552493"/>
              <a:gd name="connsiteY291" fmla="*/ 349774 h 3035383"/>
              <a:gd name="connsiteX292" fmla="*/ 8871393 w 9552493"/>
              <a:gd name="connsiteY292" fmla="*/ 171974 h 3035383"/>
              <a:gd name="connsiteX293" fmla="*/ 8852607 w 9552493"/>
              <a:gd name="connsiteY293" fmla="*/ 148162 h 3035383"/>
              <a:gd name="connsiteX294" fmla="*/ 668046 w 9552493"/>
              <a:gd name="connsiteY294" fmla="*/ 112959 h 3035383"/>
              <a:gd name="connsiteX295" fmla="*/ 710333 w 9552493"/>
              <a:gd name="connsiteY295" fmla="*/ 147564 h 3035383"/>
              <a:gd name="connsiteX296" fmla="*/ 736599 w 9552493"/>
              <a:gd name="connsiteY296" fmla="*/ 256145 h 3035383"/>
              <a:gd name="connsiteX297" fmla="*/ 671223 w 9552493"/>
              <a:gd name="connsiteY297" fmla="*/ 411344 h 3035383"/>
              <a:gd name="connsiteX298" fmla="*/ 614599 w 9552493"/>
              <a:gd name="connsiteY298" fmla="*/ 440808 h 3035383"/>
              <a:gd name="connsiteX299" fmla="*/ 546098 w 9552493"/>
              <a:gd name="connsiteY299" fmla="*/ 331187 h 3035383"/>
              <a:gd name="connsiteX300" fmla="*/ 607263 w 9552493"/>
              <a:gd name="connsiteY300" fmla="*/ 145604 h 3035383"/>
              <a:gd name="connsiteX301" fmla="*/ 668046 w 9552493"/>
              <a:gd name="connsiteY301" fmla="*/ 112959 h 3035383"/>
              <a:gd name="connsiteX302" fmla="*/ 8819243 w 9552493"/>
              <a:gd name="connsiteY302" fmla="*/ 417 h 3035383"/>
              <a:gd name="connsiteX303" fmla="*/ 8865928 w 9552493"/>
              <a:gd name="connsiteY303" fmla="*/ 26868 h 3035383"/>
              <a:gd name="connsiteX304" fmla="*/ 8934697 w 9552493"/>
              <a:gd name="connsiteY304" fmla="*/ 99846 h 3035383"/>
              <a:gd name="connsiteX305" fmla="*/ 8982394 w 9552493"/>
              <a:gd name="connsiteY305" fmla="*/ 170378 h 3035383"/>
              <a:gd name="connsiteX306" fmla="*/ 9036954 w 9552493"/>
              <a:gd name="connsiteY306" fmla="*/ 178767 h 3035383"/>
              <a:gd name="connsiteX307" fmla="*/ 9074187 w 9552493"/>
              <a:gd name="connsiteY307" fmla="*/ 135954 h 3035383"/>
              <a:gd name="connsiteX308" fmla="*/ 9226318 w 9552493"/>
              <a:gd name="connsiteY308" fmla="*/ 72579 h 3035383"/>
              <a:gd name="connsiteX309" fmla="*/ 9346794 w 9552493"/>
              <a:gd name="connsiteY309" fmla="*/ 204143 h 3035383"/>
              <a:gd name="connsiteX310" fmla="*/ 9297161 w 9552493"/>
              <a:gd name="connsiteY310" fmla="*/ 452153 h 3035383"/>
              <a:gd name="connsiteX311" fmla="*/ 9309018 w 9552493"/>
              <a:gd name="connsiteY311" fmla="*/ 485400 h 3035383"/>
              <a:gd name="connsiteX312" fmla="*/ 9452538 w 9552493"/>
              <a:gd name="connsiteY312" fmla="*/ 469151 h 3035383"/>
              <a:gd name="connsiteX313" fmla="*/ 9482305 w 9552493"/>
              <a:gd name="connsiteY313" fmla="*/ 531803 h 3035383"/>
              <a:gd name="connsiteX314" fmla="*/ 9456615 w 9552493"/>
              <a:gd name="connsiteY314" fmla="*/ 607077 h 3035383"/>
              <a:gd name="connsiteX315" fmla="*/ 9480950 w 9552493"/>
              <a:gd name="connsiteY315" fmla="*/ 696402 h 3035383"/>
              <a:gd name="connsiteX316" fmla="*/ 9546692 w 9552493"/>
              <a:gd name="connsiteY316" fmla="*/ 744092 h 3035383"/>
              <a:gd name="connsiteX317" fmla="*/ 9552005 w 9552493"/>
              <a:gd name="connsiteY317" fmla="*/ 866329 h 3035383"/>
              <a:gd name="connsiteX318" fmla="*/ 9442447 w 9552493"/>
              <a:gd name="connsiteY318" fmla="*/ 1077604 h 3035383"/>
              <a:gd name="connsiteX319" fmla="*/ 9347197 w 9552493"/>
              <a:gd name="connsiteY319" fmla="*/ 1128196 h 3035383"/>
              <a:gd name="connsiteX320" fmla="*/ 9111875 w 9552493"/>
              <a:gd name="connsiteY320" fmla="*/ 1057621 h 3035383"/>
              <a:gd name="connsiteX321" fmla="*/ 9110877 w 9552493"/>
              <a:gd name="connsiteY321" fmla="*/ 972382 h 3035383"/>
              <a:gd name="connsiteX322" fmla="*/ 9109658 w 9552493"/>
              <a:gd name="connsiteY322" fmla="*/ 802506 h 3035383"/>
              <a:gd name="connsiteX323" fmla="*/ 9058513 w 9552493"/>
              <a:gd name="connsiteY323" fmla="*/ 800127 h 3035383"/>
              <a:gd name="connsiteX324" fmla="*/ 9014113 w 9552493"/>
              <a:gd name="connsiteY324" fmla="*/ 798675 h 3035383"/>
              <a:gd name="connsiteX325" fmla="*/ 8925270 w 9552493"/>
              <a:gd name="connsiteY325" fmla="*/ 793304 h 3035383"/>
              <a:gd name="connsiteX326" fmla="*/ 8891964 w 9552493"/>
              <a:gd name="connsiteY326" fmla="*/ 962325 h 3035383"/>
              <a:gd name="connsiteX327" fmla="*/ 8908474 w 9552493"/>
              <a:gd name="connsiteY327" fmla="*/ 1026886 h 3035383"/>
              <a:gd name="connsiteX328" fmla="*/ 9086940 w 9552493"/>
              <a:gd name="connsiteY328" fmla="*/ 1202879 h 3035383"/>
              <a:gd name="connsiteX329" fmla="*/ 9121858 w 9552493"/>
              <a:gd name="connsiteY329" fmla="*/ 1267980 h 3035383"/>
              <a:gd name="connsiteX330" fmla="*/ 9063193 w 9552493"/>
              <a:gd name="connsiteY330" fmla="*/ 1297856 h 3035383"/>
              <a:gd name="connsiteX331" fmla="*/ 8993858 w 9552493"/>
              <a:gd name="connsiteY331" fmla="*/ 1310758 h 3035383"/>
              <a:gd name="connsiteX332" fmla="*/ 8859619 w 9552493"/>
              <a:gd name="connsiteY332" fmla="*/ 1222875 h 3035383"/>
              <a:gd name="connsiteX333" fmla="*/ 8734422 w 9552493"/>
              <a:gd name="connsiteY333" fmla="*/ 1093987 h 3035383"/>
              <a:gd name="connsiteX334" fmla="*/ 8758122 w 9552493"/>
              <a:gd name="connsiteY334" fmla="*/ 1047496 h 3035383"/>
              <a:gd name="connsiteX335" fmla="*/ 8785499 w 9552493"/>
              <a:gd name="connsiteY335" fmla="*/ 931338 h 3035383"/>
              <a:gd name="connsiteX336" fmla="*/ 8656738 w 9552493"/>
              <a:gd name="connsiteY336" fmla="*/ 726629 h 3035383"/>
              <a:gd name="connsiteX337" fmla="*/ 8607000 w 9552493"/>
              <a:gd name="connsiteY337" fmla="*/ 638618 h 3035383"/>
              <a:gd name="connsiteX338" fmla="*/ 8631931 w 9552493"/>
              <a:gd name="connsiteY338" fmla="*/ 581468 h 3035383"/>
              <a:gd name="connsiteX339" fmla="*/ 8644468 w 9552493"/>
              <a:gd name="connsiteY339" fmla="*/ 555179 h 3035383"/>
              <a:gd name="connsiteX340" fmla="*/ 8591383 w 9552493"/>
              <a:gd name="connsiteY340" fmla="*/ 514813 h 3035383"/>
              <a:gd name="connsiteX341" fmla="*/ 8584289 w 9552493"/>
              <a:gd name="connsiteY341" fmla="*/ 400899 h 3035383"/>
              <a:gd name="connsiteX342" fmla="*/ 8579185 w 9552493"/>
              <a:gd name="connsiteY342" fmla="*/ 286565 h 3035383"/>
              <a:gd name="connsiteX343" fmla="*/ 8534590 w 9552493"/>
              <a:gd name="connsiteY343" fmla="*/ 129496 h 3035383"/>
              <a:gd name="connsiteX344" fmla="*/ 8571405 w 9552493"/>
              <a:gd name="connsiteY344" fmla="*/ 105769 h 3035383"/>
              <a:gd name="connsiteX345" fmla="*/ 8632446 w 9552493"/>
              <a:gd name="connsiteY345" fmla="*/ 91838 h 3035383"/>
              <a:gd name="connsiteX346" fmla="*/ 8704941 w 9552493"/>
              <a:gd name="connsiteY346" fmla="*/ 154231 h 3035383"/>
              <a:gd name="connsiteX347" fmla="*/ 8731397 w 9552493"/>
              <a:gd name="connsiteY347" fmla="*/ 250379 h 3035383"/>
              <a:gd name="connsiteX348" fmla="*/ 8736947 w 9552493"/>
              <a:gd name="connsiteY348" fmla="*/ 190054 h 3035383"/>
              <a:gd name="connsiteX349" fmla="*/ 8723518 w 9552493"/>
              <a:gd name="connsiteY349" fmla="*/ 106159 h 3035383"/>
              <a:gd name="connsiteX350" fmla="*/ 8784909 w 9552493"/>
              <a:gd name="connsiteY350" fmla="*/ 11733 h 3035383"/>
              <a:gd name="connsiteX351" fmla="*/ 8819243 w 9552493"/>
              <a:gd name="connsiteY351" fmla="*/ 417 h 303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9552493" h="3035383">
                <a:moveTo>
                  <a:pt x="3876060" y="2343674"/>
                </a:moveTo>
                <a:cubicBezTo>
                  <a:pt x="3866888" y="2350729"/>
                  <a:pt x="3870416" y="2392357"/>
                  <a:pt x="3876060" y="2398707"/>
                </a:cubicBezTo>
                <a:cubicBezTo>
                  <a:pt x="3881704" y="2405057"/>
                  <a:pt x="3896521" y="2405762"/>
                  <a:pt x="3905693" y="2398707"/>
                </a:cubicBezTo>
                <a:cubicBezTo>
                  <a:pt x="3914865" y="2391652"/>
                  <a:pt x="3936032" y="2365546"/>
                  <a:pt x="3931093" y="2356374"/>
                </a:cubicBezTo>
                <a:cubicBezTo>
                  <a:pt x="3926154" y="2347202"/>
                  <a:pt x="3885232" y="2336619"/>
                  <a:pt x="3876060" y="2343674"/>
                </a:cubicBezTo>
                <a:close/>
                <a:moveTo>
                  <a:pt x="4181919" y="2288924"/>
                </a:moveTo>
                <a:cubicBezTo>
                  <a:pt x="4180418" y="2292309"/>
                  <a:pt x="4173074" y="2306509"/>
                  <a:pt x="4165597" y="2320479"/>
                </a:cubicBezTo>
                <a:cubicBezTo>
                  <a:pt x="4149802" y="2349993"/>
                  <a:pt x="4164581" y="2354113"/>
                  <a:pt x="4206248" y="2331814"/>
                </a:cubicBezTo>
                <a:cubicBezTo>
                  <a:pt x="4231819" y="2318129"/>
                  <a:pt x="4231882" y="2317276"/>
                  <a:pt x="4208588" y="2300258"/>
                </a:cubicBezTo>
                <a:cubicBezTo>
                  <a:pt x="4195420" y="2290639"/>
                  <a:pt x="4183419" y="2285538"/>
                  <a:pt x="4181919" y="2288924"/>
                </a:cubicBezTo>
                <a:close/>
                <a:moveTo>
                  <a:pt x="3969603" y="2180779"/>
                </a:moveTo>
                <a:cubicBezTo>
                  <a:pt x="3959596" y="2180779"/>
                  <a:pt x="3947644" y="2192640"/>
                  <a:pt x="3943043" y="2207136"/>
                </a:cubicBezTo>
                <a:cubicBezTo>
                  <a:pt x="3932996" y="2238791"/>
                  <a:pt x="3941665" y="2250079"/>
                  <a:pt x="3968199" y="2239897"/>
                </a:cubicBezTo>
                <a:cubicBezTo>
                  <a:pt x="3992901" y="2230417"/>
                  <a:pt x="3994080" y="2180779"/>
                  <a:pt x="3969603" y="2180779"/>
                </a:cubicBezTo>
                <a:close/>
                <a:moveTo>
                  <a:pt x="5996753" y="2117898"/>
                </a:moveTo>
                <a:cubicBezTo>
                  <a:pt x="6009180" y="2119515"/>
                  <a:pt x="6022062" y="2124625"/>
                  <a:pt x="6029957" y="2132519"/>
                </a:cubicBezTo>
                <a:cubicBezTo>
                  <a:pt x="6064335" y="2166898"/>
                  <a:pt x="6046922" y="2220448"/>
                  <a:pt x="5974561" y="2302868"/>
                </a:cubicBezTo>
                <a:cubicBezTo>
                  <a:pt x="5923311" y="2361241"/>
                  <a:pt x="5903269" y="2394602"/>
                  <a:pt x="5901536" y="2424416"/>
                </a:cubicBezTo>
                <a:lnTo>
                  <a:pt x="5899147" y="2465509"/>
                </a:lnTo>
                <a:lnTo>
                  <a:pt x="5968997" y="2462244"/>
                </a:lnTo>
                <a:cubicBezTo>
                  <a:pt x="6007415" y="2460449"/>
                  <a:pt x="6068007" y="2453356"/>
                  <a:pt x="6103648" y="2446481"/>
                </a:cubicBezTo>
                <a:cubicBezTo>
                  <a:pt x="6173130" y="2433080"/>
                  <a:pt x="6218297" y="2442960"/>
                  <a:pt x="6247299" y="2477906"/>
                </a:cubicBezTo>
                <a:cubicBezTo>
                  <a:pt x="6256599" y="2489111"/>
                  <a:pt x="6272080" y="2498279"/>
                  <a:pt x="6281702" y="2498279"/>
                </a:cubicBezTo>
                <a:cubicBezTo>
                  <a:pt x="6304786" y="2498279"/>
                  <a:pt x="6304290" y="2553192"/>
                  <a:pt x="6280796" y="2598624"/>
                </a:cubicBezTo>
                <a:cubicBezTo>
                  <a:pt x="6270675" y="2618196"/>
                  <a:pt x="6241901" y="2652202"/>
                  <a:pt x="6216854" y="2674194"/>
                </a:cubicBezTo>
                <a:cubicBezTo>
                  <a:pt x="6172339" y="2713279"/>
                  <a:pt x="6169107" y="2714033"/>
                  <a:pt x="6073330" y="2707713"/>
                </a:cubicBezTo>
                <a:cubicBezTo>
                  <a:pt x="5919986" y="2697592"/>
                  <a:pt x="5712503" y="2740691"/>
                  <a:pt x="5568947" y="2812484"/>
                </a:cubicBezTo>
                <a:cubicBezTo>
                  <a:pt x="5506082" y="2843923"/>
                  <a:pt x="5425764" y="2896630"/>
                  <a:pt x="5390463" y="2929611"/>
                </a:cubicBezTo>
                <a:cubicBezTo>
                  <a:pt x="5295158" y="3018649"/>
                  <a:pt x="5276601" y="3019344"/>
                  <a:pt x="5196977" y="2936855"/>
                </a:cubicBezTo>
                <a:cubicBezTo>
                  <a:pt x="5151527" y="2889769"/>
                  <a:pt x="5130797" y="2857883"/>
                  <a:pt x="5130797" y="2835056"/>
                </a:cubicBezTo>
                <a:cubicBezTo>
                  <a:pt x="5130797" y="2787140"/>
                  <a:pt x="5165488" y="2726879"/>
                  <a:pt x="5193072" y="2726879"/>
                </a:cubicBezTo>
                <a:cubicBezTo>
                  <a:pt x="5206009" y="2726879"/>
                  <a:pt x="5237112" y="2718306"/>
                  <a:pt x="5262188" y="2707829"/>
                </a:cubicBezTo>
                <a:cubicBezTo>
                  <a:pt x="5287264" y="2697352"/>
                  <a:pt x="5317966" y="2685885"/>
                  <a:pt x="5330414" y="2682348"/>
                </a:cubicBezTo>
                <a:cubicBezTo>
                  <a:pt x="5353274" y="2675853"/>
                  <a:pt x="5563733" y="2571765"/>
                  <a:pt x="5602735" y="2547665"/>
                </a:cubicBezTo>
                <a:cubicBezTo>
                  <a:pt x="5631899" y="2529644"/>
                  <a:pt x="5613602" y="2469724"/>
                  <a:pt x="5565099" y="2424416"/>
                </a:cubicBezTo>
                <a:cubicBezTo>
                  <a:pt x="5504370" y="2367687"/>
                  <a:pt x="5501377" y="2335820"/>
                  <a:pt x="5551355" y="2278117"/>
                </a:cubicBezTo>
                <a:cubicBezTo>
                  <a:pt x="5604936" y="2216255"/>
                  <a:pt x="5647552" y="2197708"/>
                  <a:pt x="5821284" y="2160641"/>
                </a:cubicBezTo>
                <a:cubicBezTo>
                  <a:pt x="5897204" y="2144442"/>
                  <a:pt x="5962450" y="2128059"/>
                  <a:pt x="5966275" y="2124234"/>
                </a:cubicBezTo>
                <a:cubicBezTo>
                  <a:pt x="5972352" y="2118157"/>
                  <a:pt x="5984325" y="2116281"/>
                  <a:pt x="5996753" y="2117898"/>
                </a:cubicBezTo>
                <a:close/>
                <a:moveTo>
                  <a:pt x="3681704" y="1899897"/>
                </a:moveTo>
                <a:cubicBezTo>
                  <a:pt x="3702077" y="1895132"/>
                  <a:pt x="3729061" y="1917938"/>
                  <a:pt x="3751477" y="1962174"/>
                </a:cubicBezTo>
                <a:cubicBezTo>
                  <a:pt x="3785793" y="2029896"/>
                  <a:pt x="3790272" y="2018592"/>
                  <a:pt x="3695059" y="2104579"/>
                </a:cubicBezTo>
                <a:cubicBezTo>
                  <a:pt x="3654791" y="2140945"/>
                  <a:pt x="3640487" y="2167507"/>
                  <a:pt x="3616411" y="2250629"/>
                </a:cubicBezTo>
                <a:cubicBezTo>
                  <a:pt x="3600225" y="2306509"/>
                  <a:pt x="3565723" y="2387704"/>
                  <a:pt x="3539740" y="2431062"/>
                </a:cubicBezTo>
                <a:cubicBezTo>
                  <a:pt x="3513756" y="2474420"/>
                  <a:pt x="3492497" y="2516396"/>
                  <a:pt x="3492497" y="2524343"/>
                </a:cubicBezTo>
                <a:cubicBezTo>
                  <a:pt x="3492497" y="2532356"/>
                  <a:pt x="3517549" y="2524111"/>
                  <a:pt x="3548733" y="2505836"/>
                </a:cubicBezTo>
                <a:cubicBezTo>
                  <a:pt x="3579663" y="2487709"/>
                  <a:pt x="3613954" y="2472879"/>
                  <a:pt x="3624933" y="2472879"/>
                </a:cubicBezTo>
                <a:cubicBezTo>
                  <a:pt x="3636707" y="2472879"/>
                  <a:pt x="3644897" y="2462007"/>
                  <a:pt x="3644897" y="2446376"/>
                </a:cubicBezTo>
                <a:cubicBezTo>
                  <a:pt x="3644897" y="2428590"/>
                  <a:pt x="3657429" y="2415142"/>
                  <a:pt x="3682997" y="2405491"/>
                </a:cubicBezTo>
                <a:cubicBezTo>
                  <a:pt x="3720105" y="2391485"/>
                  <a:pt x="3721097" y="2388897"/>
                  <a:pt x="3721097" y="2306068"/>
                </a:cubicBezTo>
                <a:cubicBezTo>
                  <a:pt x="3721097" y="2234120"/>
                  <a:pt x="3727617" y="2208728"/>
                  <a:pt x="3763444" y="2141148"/>
                </a:cubicBezTo>
                <a:cubicBezTo>
                  <a:pt x="3813633" y="2046476"/>
                  <a:pt x="3854857" y="2011264"/>
                  <a:pt x="3906581" y="2018887"/>
                </a:cubicBezTo>
                <a:cubicBezTo>
                  <a:pt x="3926802" y="2021868"/>
                  <a:pt x="4019585" y="2021430"/>
                  <a:pt x="4112764" y="2017915"/>
                </a:cubicBezTo>
                <a:cubicBezTo>
                  <a:pt x="4209565" y="2014264"/>
                  <a:pt x="4284462" y="2016498"/>
                  <a:pt x="4287504" y="2023127"/>
                </a:cubicBezTo>
                <a:cubicBezTo>
                  <a:pt x="4302640" y="2056116"/>
                  <a:pt x="4282501" y="2100709"/>
                  <a:pt x="4237076" y="2134794"/>
                </a:cubicBezTo>
                <a:cubicBezTo>
                  <a:pt x="4197062" y="2164817"/>
                  <a:pt x="4191553" y="2173730"/>
                  <a:pt x="4207494" y="2182652"/>
                </a:cubicBezTo>
                <a:cubicBezTo>
                  <a:pt x="4241676" y="2201781"/>
                  <a:pt x="4291129" y="2172384"/>
                  <a:pt x="4311594" y="2120771"/>
                </a:cubicBezTo>
                <a:cubicBezTo>
                  <a:pt x="4322048" y="2094403"/>
                  <a:pt x="4333481" y="2065886"/>
                  <a:pt x="4337000" y="2057401"/>
                </a:cubicBezTo>
                <a:cubicBezTo>
                  <a:pt x="4349521" y="2027204"/>
                  <a:pt x="4393840" y="2012740"/>
                  <a:pt x="4423623" y="2029131"/>
                </a:cubicBezTo>
                <a:cubicBezTo>
                  <a:pt x="4457558" y="2047806"/>
                  <a:pt x="4521197" y="2116395"/>
                  <a:pt x="4521197" y="2134295"/>
                </a:cubicBezTo>
                <a:cubicBezTo>
                  <a:pt x="4521197" y="2141480"/>
                  <a:pt x="4509058" y="2172435"/>
                  <a:pt x="4494222" y="2203082"/>
                </a:cubicBezTo>
                <a:cubicBezTo>
                  <a:pt x="4473911" y="2245040"/>
                  <a:pt x="4459009" y="2259788"/>
                  <a:pt x="4433897" y="2262785"/>
                </a:cubicBezTo>
                <a:cubicBezTo>
                  <a:pt x="4392596" y="2267713"/>
                  <a:pt x="4373023" y="2290327"/>
                  <a:pt x="4312517" y="2403029"/>
                </a:cubicBezTo>
                <a:cubicBezTo>
                  <a:pt x="4244003" y="2530646"/>
                  <a:pt x="4221533" y="2551724"/>
                  <a:pt x="4156058" y="2549793"/>
                </a:cubicBezTo>
                <a:cubicBezTo>
                  <a:pt x="4100567" y="2548156"/>
                  <a:pt x="4051297" y="2565949"/>
                  <a:pt x="4051297" y="2587626"/>
                </a:cubicBezTo>
                <a:cubicBezTo>
                  <a:pt x="4051297" y="2594365"/>
                  <a:pt x="4064156" y="2597058"/>
                  <a:pt x="4079872" y="2593609"/>
                </a:cubicBezTo>
                <a:cubicBezTo>
                  <a:pt x="4102238" y="2588702"/>
                  <a:pt x="4114719" y="2597313"/>
                  <a:pt x="4137308" y="2633238"/>
                </a:cubicBezTo>
                <a:cubicBezTo>
                  <a:pt x="4173573" y="2690909"/>
                  <a:pt x="4161545" y="2708075"/>
                  <a:pt x="4077017" y="2719288"/>
                </a:cubicBezTo>
                <a:cubicBezTo>
                  <a:pt x="4013157" y="2727759"/>
                  <a:pt x="3975097" y="2752274"/>
                  <a:pt x="3975097" y="2784936"/>
                </a:cubicBezTo>
                <a:cubicBezTo>
                  <a:pt x="3975097" y="2798128"/>
                  <a:pt x="3991654" y="2803079"/>
                  <a:pt x="4035771" y="2803079"/>
                </a:cubicBezTo>
                <a:cubicBezTo>
                  <a:pt x="4099299" y="2803079"/>
                  <a:pt x="4135277" y="2821052"/>
                  <a:pt x="4186473" y="2878364"/>
                </a:cubicBezTo>
                <a:cubicBezTo>
                  <a:pt x="4231195" y="2928428"/>
                  <a:pt x="4234949" y="2970954"/>
                  <a:pt x="4197732" y="3005917"/>
                </a:cubicBezTo>
                <a:lnTo>
                  <a:pt x="4166367" y="3035383"/>
                </a:lnTo>
                <a:lnTo>
                  <a:pt x="4080257" y="3007414"/>
                </a:lnTo>
                <a:cubicBezTo>
                  <a:pt x="3901272" y="2949279"/>
                  <a:pt x="3837609" y="2939814"/>
                  <a:pt x="3676647" y="2947407"/>
                </a:cubicBezTo>
                <a:cubicBezTo>
                  <a:pt x="3592827" y="2951361"/>
                  <a:pt x="3517745" y="2950509"/>
                  <a:pt x="3509799" y="2945513"/>
                </a:cubicBezTo>
                <a:cubicBezTo>
                  <a:pt x="3493278" y="2935125"/>
                  <a:pt x="3467097" y="2862421"/>
                  <a:pt x="3467097" y="2826928"/>
                </a:cubicBezTo>
                <a:cubicBezTo>
                  <a:pt x="3467097" y="2810110"/>
                  <a:pt x="3476236" y="2803079"/>
                  <a:pt x="3498097" y="2803079"/>
                </a:cubicBezTo>
                <a:cubicBezTo>
                  <a:pt x="3515148" y="2803079"/>
                  <a:pt x="3532509" y="2797560"/>
                  <a:pt x="3536678" y="2790814"/>
                </a:cubicBezTo>
                <a:cubicBezTo>
                  <a:pt x="3541196" y="2783504"/>
                  <a:pt x="3585117" y="2781699"/>
                  <a:pt x="3645378" y="2786346"/>
                </a:cubicBezTo>
                <a:cubicBezTo>
                  <a:pt x="3722341" y="2792281"/>
                  <a:pt x="3746497" y="2790323"/>
                  <a:pt x="3746497" y="2778148"/>
                </a:cubicBezTo>
                <a:cubicBezTo>
                  <a:pt x="3746497" y="2766830"/>
                  <a:pt x="3733849" y="2764525"/>
                  <a:pt x="3703245" y="2770266"/>
                </a:cubicBezTo>
                <a:cubicBezTo>
                  <a:pt x="3666264" y="2777204"/>
                  <a:pt x="3656054" y="2773374"/>
                  <a:pt x="3632830" y="2743849"/>
                </a:cubicBezTo>
                <a:cubicBezTo>
                  <a:pt x="3617891" y="2724857"/>
                  <a:pt x="3604493" y="2694724"/>
                  <a:pt x="3603057" y="2676888"/>
                </a:cubicBezTo>
                <a:cubicBezTo>
                  <a:pt x="3600495" y="2645051"/>
                  <a:pt x="3602355" y="2644328"/>
                  <a:pt x="3704933" y="2637275"/>
                </a:cubicBezTo>
                <a:cubicBezTo>
                  <a:pt x="3762401" y="2633323"/>
                  <a:pt x="3808775" y="2624721"/>
                  <a:pt x="3807988" y="2618159"/>
                </a:cubicBezTo>
                <a:cubicBezTo>
                  <a:pt x="3807201" y="2611598"/>
                  <a:pt x="3816104" y="2596228"/>
                  <a:pt x="3827773" y="2584004"/>
                </a:cubicBezTo>
                <a:cubicBezTo>
                  <a:pt x="3847854" y="2562969"/>
                  <a:pt x="3845533" y="2561779"/>
                  <a:pt x="3784437" y="2561779"/>
                </a:cubicBezTo>
                <a:cubicBezTo>
                  <a:pt x="3730429" y="2561779"/>
                  <a:pt x="3714630" y="2556110"/>
                  <a:pt x="3687723" y="2527076"/>
                </a:cubicBezTo>
                <a:cubicBezTo>
                  <a:pt x="3658021" y="2495027"/>
                  <a:pt x="3654587" y="2494115"/>
                  <a:pt x="3642821" y="2515140"/>
                </a:cubicBezTo>
                <a:cubicBezTo>
                  <a:pt x="3626164" y="2544904"/>
                  <a:pt x="3575296" y="2602493"/>
                  <a:pt x="3487426" y="2691067"/>
                </a:cubicBezTo>
                <a:cubicBezTo>
                  <a:pt x="3448305" y="2730502"/>
                  <a:pt x="3416297" y="2770951"/>
                  <a:pt x="3416297" y="2780955"/>
                </a:cubicBezTo>
                <a:cubicBezTo>
                  <a:pt x="3416297" y="2801524"/>
                  <a:pt x="3382613" y="2819849"/>
                  <a:pt x="3308347" y="2839683"/>
                </a:cubicBezTo>
                <a:cubicBezTo>
                  <a:pt x="3280407" y="2847144"/>
                  <a:pt x="3247645" y="2865075"/>
                  <a:pt x="3235543" y="2879529"/>
                </a:cubicBezTo>
                <a:cubicBezTo>
                  <a:pt x="3190279" y="2933590"/>
                  <a:pt x="3144135" y="2854586"/>
                  <a:pt x="3152121" y="2736703"/>
                </a:cubicBezTo>
                <a:cubicBezTo>
                  <a:pt x="3154576" y="2700466"/>
                  <a:pt x="3206126" y="2627854"/>
                  <a:pt x="3256000" y="2590382"/>
                </a:cubicBezTo>
                <a:lnTo>
                  <a:pt x="3293994" y="2561836"/>
                </a:lnTo>
                <a:lnTo>
                  <a:pt x="3266246" y="2494887"/>
                </a:lnTo>
                <a:cubicBezTo>
                  <a:pt x="3230715" y="2409162"/>
                  <a:pt x="3231047" y="2404161"/>
                  <a:pt x="3277054" y="2332467"/>
                </a:cubicBezTo>
                <a:cubicBezTo>
                  <a:pt x="3323914" y="2259441"/>
                  <a:pt x="3359122" y="2232930"/>
                  <a:pt x="3411867" y="2230955"/>
                </a:cubicBezTo>
                <a:cubicBezTo>
                  <a:pt x="3490675" y="2228002"/>
                  <a:pt x="3533758" y="2149210"/>
                  <a:pt x="3476622" y="2112527"/>
                </a:cubicBezTo>
                <a:cubicBezTo>
                  <a:pt x="3443083" y="2090994"/>
                  <a:pt x="3420905" y="2008981"/>
                  <a:pt x="3441811" y="1983792"/>
                </a:cubicBezTo>
                <a:cubicBezTo>
                  <a:pt x="3467045" y="1953386"/>
                  <a:pt x="3540144" y="1926779"/>
                  <a:pt x="3598442" y="1926779"/>
                </a:cubicBezTo>
                <a:cubicBezTo>
                  <a:pt x="3630153" y="1926779"/>
                  <a:pt x="3659630" y="1921064"/>
                  <a:pt x="3663947" y="1914079"/>
                </a:cubicBezTo>
                <a:cubicBezTo>
                  <a:pt x="3668856" y="1906137"/>
                  <a:pt x="3674913" y="1901485"/>
                  <a:pt x="3681704" y="1899897"/>
                </a:cubicBezTo>
                <a:close/>
                <a:moveTo>
                  <a:pt x="2193737" y="1742762"/>
                </a:moveTo>
                <a:cubicBezTo>
                  <a:pt x="2223689" y="1734453"/>
                  <a:pt x="2547460" y="1805020"/>
                  <a:pt x="2571703" y="1825141"/>
                </a:cubicBezTo>
                <a:cubicBezTo>
                  <a:pt x="2582206" y="1833858"/>
                  <a:pt x="2590798" y="1856735"/>
                  <a:pt x="2590798" y="1875979"/>
                </a:cubicBezTo>
                <a:cubicBezTo>
                  <a:pt x="2590798" y="1913157"/>
                  <a:pt x="2583005" y="1917879"/>
                  <a:pt x="2495549" y="1933690"/>
                </a:cubicBezTo>
                <a:cubicBezTo>
                  <a:pt x="2436664" y="1944335"/>
                  <a:pt x="2405362" y="1968537"/>
                  <a:pt x="2358086" y="2039976"/>
                </a:cubicBezTo>
                <a:cubicBezTo>
                  <a:pt x="2316071" y="2103464"/>
                  <a:pt x="2315782" y="2118166"/>
                  <a:pt x="2355849" y="2153005"/>
                </a:cubicBezTo>
                <a:cubicBezTo>
                  <a:pt x="2373314" y="2168188"/>
                  <a:pt x="2384553" y="2184935"/>
                  <a:pt x="2380827" y="2190220"/>
                </a:cubicBezTo>
                <a:cubicBezTo>
                  <a:pt x="2377102" y="2195505"/>
                  <a:pt x="2366865" y="2214706"/>
                  <a:pt x="2358078" y="2232889"/>
                </a:cubicBezTo>
                <a:cubicBezTo>
                  <a:pt x="2323864" y="2303676"/>
                  <a:pt x="2247541" y="2313479"/>
                  <a:pt x="2160115" y="2258316"/>
                </a:cubicBezTo>
                <a:cubicBezTo>
                  <a:pt x="2102267" y="2221817"/>
                  <a:pt x="1977161" y="2180779"/>
                  <a:pt x="1923739" y="2180779"/>
                </a:cubicBezTo>
                <a:cubicBezTo>
                  <a:pt x="1908413" y="2180779"/>
                  <a:pt x="1869905" y="2157919"/>
                  <a:pt x="1838163" y="2129979"/>
                </a:cubicBezTo>
                <a:cubicBezTo>
                  <a:pt x="1764713" y="2065326"/>
                  <a:pt x="1724027" y="2063696"/>
                  <a:pt x="1647212" y="2122331"/>
                </a:cubicBezTo>
                <a:cubicBezTo>
                  <a:pt x="1554721" y="2192932"/>
                  <a:pt x="1541689" y="2197454"/>
                  <a:pt x="1501775" y="2172801"/>
                </a:cubicBezTo>
                <a:cubicBezTo>
                  <a:pt x="1482564" y="2160937"/>
                  <a:pt x="1459887" y="2142162"/>
                  <a:pt x="1451377" y="2131080"/>
                </a:cubicBezTo>
                <a:cubicBezTo>
                  <a:pt x="1430581" y="2103993"/>
                  <a:pt x="1441915" y="2013059"/>
                  <a:pt x="1470484" y="1977777"/>
                </a:cubicBezTo>
                <a:cubicBezTo>
                  <a:pt x="1502582" y="1938137"/>
                  <a:pt x="1582062" y="1914128"/>
                  <a:pt x="1658494" y="1920982"/>
                </a:cubicBezTo>
                <a:cubicBezTo>
                  <a:pt x="1711657" y="1925749"/>
                  <a:pt x="1742114" y="1918924"/>
                  <a:pt x="1829945" y="1882566"/>
                </a:cubicBezTo>
                <a:cubicBezTo>
                  <a:pt x="1917829" y="1846185"/>
                  <a:pt x="1942002" y="1840773"/>
                  <a:pt x="1966399" y="1852014"/>
                </a:cubicBezTo>
                <a:cubicBezTo>
                  <a:pt x="1992518" y="1864046"/>
                  <a:pt x="1994171" y="1868936"/>
                  <a:pt x="1980270" y="1893051"/>
                </a:cubicBezTo>
                <a:cubicBezTo>
                  <a:pt x="1971591" y="1908109"/>
                  <a:pt x="1963961" y="1934717"/>
                  <a:pt x="1963318" y="1952179"/>
                </a:cubicBezTo>
                <a:cubicBezTo>
                  <a:pt x="1961636" y="1997868"/>
                  <a:pt x="2022255" y="2000725"/>
                  <a:pt x="2078766" y="1957622"/>
                </a:cubicBezTo>
                <a:cubicBezTo>
                  <a:pt x="2117278" y="1928248"/>
                  <a:pt x="2120357" y="1920903"/>
                  <a:pt x="2114596" y="1872158"/>
                </a:cubicBezTo>
                <a:cubicBezTo>
                  <a:pt x="2109378" y="1828006"/>
                  <a:pt x="2113717" y="1812819"/>
                  <a:pt x="2139811" y="1783904"/>
                </a:cubicBezTo>
                <a:cubicBezTo>
                  <a:pt x="2157145" y="1764695"/>
                  <a:pt x="2181410" y="1746181"/>
                  <a:pt x="2193737" y="1742762"/>
                </a:cubicBezTo>
                <a:close/>
                <a:moveTo>
                  <a:pt x="1818351" y="1527237"/>
                </a:moveTo>
                <a:cubicBezTo>
                  <a:pt x="1849329" y="1535732"/>
                  <a:pt x="1892298" y="1595242"/>
                  <a:pt x="1892298" y="1629651"/>
                </a:cubicBezTo>
                <a:cubicBezTo>
                  <a:pt x="1892298" y="1645956"/>
                  <a:pt x="1904186" y="1682104"/>
                  <a:pt x="1918715" y="1709979"/>
                </a:cubicBezTo>
                <a:cubicBezTo>
                  <a:pt x="1951235" y="1772370"/>
                  <a:pt x="1942977" y="1802828"/>
                  <a:pt x="1888169" y="1822647"/>
                </a:cubicBezTo>
                <a:cubicBezTo>
                  <a:pt x="1832918" y="1842625"/>
                  <a:pt x="1803331" y="1841861"/>
                  <a:pt x="1748723" y="1819045"/>
                </a:cubicBezTo>
                <a:cubicBezTo>
                  <a:pt x="1698345" y="1797996"/>
                  <a:pt x="1685634" y="1771385"/>
                  <a:pt x="1688944" y="1693900"/>
                </a:cubicBezTo>
                <a:cubicBezTo>
                  <a:pt x="1691190" y="1641311"/>
                  <a:pt x="1717202" y="1593873"/>
                  <a:pt x="1770143" y="1545818"/>
                </a:cubicBezTo>
                <a:cubicBezTo>
                  <a:pt x="1784941" y="1532386"/>
                  <a:pt x="1806635" y="1524025"/>
                  <a:pt x="1818351" y="1527237"/>
                </a:cubicBezTo>
                <a:close/>
                <a:moveTo>
                  <a:pt x="7227688" y="1342579"/>
                </a:moveTo>
                <a:cubicBezTo>
                  <a:pt x="7261292" y="1342579"/>
                  <a:pt x="7316059" y="1403134"/>
                  <a:pt x="7317717" y="1442123"/>
                </a:cubicBezTo>
                <a:cubicBezTo>
                  <a:pt x="7318508" y="1460716"/>
                  <a:pt x="7332552" y="1498704"/>
                  <a:pt x="7348926" y="1526541"/>
                </a:cubicBezTo>
                <a:cubicBezTo>
                  <a:pt x="7367449" y="1558030"/>
                  <a:pt x="7378697" y="1597391"/>
                  <a:pt x="7378697" y="1630718"/>
                </a:cubicBezTo>
                <a:cubicBezTo>
                  <a:pt x="7378697" y="1685799"/>
                  <a:pt x="7400058" y="1748979"/>
                  <a:pt x="7418681" y="1748979"/>
                </a:cubicBezTo>
                <a:cubicBezTo>
                  <a:pt x="7424461" y="1748979"/>
                  <a:pt x="7447832" y="1722405"/>
                  <a:pt x="7470618" y="1689927"/>
                </a:cubicBezTo>
                <a:cubicBezTo>
                  <a:pt x="7528441" y="1607507"/>
                  <a:pt x="7572618" y="1579050"/>
                  <a:pt x="7628631" y="1588140"/>
                </a:cubicBezTo>
                <a:cubicBezTo>
                  <a:pt x="7676039" y="1595833"/>
                  <a:pt x="7691148" y="1610071"/>
                  <a:pt x="7702143" y="1657410"/>
                </a:cubicBezTo>
                <a:cubicBezTo>
                  <a:pt x="7709709" y="1689987"/>
                  <a:pt x="7685671" y="1727743"/>
                  <a:pt x="7564549" y="1873517"/>
                </a:cubicBezTo>
                <a:cubicBezTo>
                  <a:pt x="7503060" y="1947522"/>
                  <a:pt x="7491164" y="1968597"/>
                  <a:pt x="7505783" y="1977632"/>
                </a:cubicBezTo>
                <a:cubicBezTo>
                  <a:pt x="7515865" y="1983863"/>
                  <a:pt x="7576580" y="1998407"/>
                  <a:pt x="7640707" y="2009954"/>
                </a:cubicBezTo>
                <a:cubicBezTo>
                  <a:pt x="7746910" y="2029076"/>
                  <a:pt x="7761653" y="2029179"/>
                  <a:pt x="7806124" y="2011106"/>
                </a:cubicBezTo>
                <a:cubicBezTo>
                  <a:pt x="7925543" y="1962575"/>
                  <a:pt x="8133629" y="1901379"/>
                  <a:pt x="8179228" y="1901379"/>
                </a:cubicBezTo>
                <a:cubicBezTo>
                  <a:pt x="8204269" y="1901379"/>
                  <a:pt x="8215485" y="1943704"/>
                  <a:pt x="8193967" y="1957003"/>
                </a:cubicBezTo>
                <a:cubicBezTo>
                  <a:pt x="8188340" y="1960480"/>
                  <a:pt x="8167735" y="1994952"/>
                  <a:pt x="8148178" y="2033606"/>
                </a:cubicBezTo>
                <a:cubicBezTo>
                  <a:pt x="8117964" y="2093322"/>
                  <a:pt x="8101842" y="2109356"/>
                  <a:pt x="8040933" y="2140268"/>
                </a:cubicBezTo>
                <a:cubicBezTo>
                  <a:pt x="8001505" y="2160277"/>
                  <a:pt x="7927335" y="2203960"/>
                  <a:pt x="7876108" y="2237340"/>
                </a:cubicBezTo>
                <a:cubicBezTo>
                  <a:pt x="7807549" y="2282016"/>
                  <a:pt x="7779229" y="2294291"/>
                  <a:pt x="7768793" y="2283856"/>
                </a:cubicBezTo>
                <a:cubicBezTo>
                  <a:pt x="7760996" y="2276058"/>
                  <a:pt x="7727885" y="2269679"/>
                  <a:pt x="7695212" y="2269679"/>
                </a:cubicBezTo>
                <a:cubicBezTo>
                  <a:pt x="7659895" y="2269679"/>
                  <a:pt x="7629847" y="2262497"/>
                  <a:pt x="7621107" y="2251967"/>
                </a:cubicBezTo>
                <a:cubicBezTo>
                  <a:pt x="7613022" y="2242225"/>
                  <a:pt x="7586032" y="2231875"/>
                  <a:pt x="7561130" y="2228968"/>
                </a:cubicBezTo>
                <a:cubicBezTo>
                  <a:pt x="7515980" y="2223697"/>
                  <a:pt x="7515872" y="2223803"/>
                  <a:pt x="7522863" y="2266881"/>
                </a:cubicBezTo>
                <a:cubicBezTo>
                  <a:pt x="7527175" y="2293450"/>
                  <a:pt x="7519695" y="2342640"/>
                  <a:pt x="7503434" y="2394655"/>
                </a:cubicBezTo>
                <a:cubicBezTo>
                  <a:pt x="7468826" y="2505356"/>
                  <a:pt x="7361896" y="2632832"/>
                  <a:pt x="7292768" y="2645801"/>
                </a:cubicBezTo>
                <a:cubicBezTo>
                  <a:pt x="7255635" y="2652767"/>
                  <a:pt x="7243318" y="2649453"/>
                  <a:pt x="7225761" y="2627770"/>
                </a:cubicBezTo>
                <a:cubicBezTo>
                  <a:pt x="7213929" y="2613159"/>
                  <a:pt x="7189441" y="2597488"/>
                  <a:pt x="7171344" y="2592946"/>
                </a:cubicBezTo>
                <a:cubicBezTo>
                  <a:pt x="7102523" y="2575673"/>
                  <a:pt x="7104983" y="2554895"/>
                  <a:pt x="7184043" y="2485670"/>
                </a:cubicBezTo>
                <a:cubicBezTo>
                  <a:pt x="7224745" y="2450031"/>
                  <a:pt x="7271273" y="2411143"/>
                  <a:pt x="7287440" y="2399251"/>
                </a:cubicBezTo>
                <a:cubicBezTo>
                  <a:pt x="7320445" y="2374972"/>
                  <a:pt x="7336789" y="2317288"/>
                  <a:pt x="7346644" y="2190304"/>
                </a:cubicBezTo>
                <a:cubicBezTo>
                  <a:pt x="7352402" y="2116103"/>
                  <a:pt x="7350310" y="2103737"/>
                  <a:pt x="7331072" y="2098313"/>
                </a:cubicBezTo>
                <a:cubicBezTo>
                  <a:pt x="7318848" y="2094866"/>
                  <a:pt x="7291702" y="2103401"/>
                  <a:pt x="7270747" y="2117279"/>
                </a:cubicBezTo>
                <a:cubicBezTo>
                  <a:pt x="7214126" y="2154777"/>
                  <a:pt x="7154080" y="2161152"/>
                  <a:pt x="7138135" y="2131359"/>
                </a:cubicBezTo>
                <a:cubicBezTo>
                  <a:pt x="7127928" y="2112286"/>
                  <a:pt x="7132893" y="2097758"/>
                  <a:pt x="7162243" y="2060827"/>
                </a:cubicBezTo>
                <a:cubicBezTo>
                  <a:pt x="7182572" y="2035246"/>
                  <a:pt x="7212699" y="2003701"/>
                  <a:pt x="7229192" y="1990727"/>
                </a:cubicBezTo>
                <a:cubicBezTo>
                  <a:pt x="7245686" y="1977754"/>
                  <a:pt x="7269511" y="1947955"/>
                  <a:pt x="7282139" y="1924507"/>
                </a:cubicBezTo>
                <a:cubicBezTo>
                  <a:pt x="7305059" y="1881948"/>
                  <a:pt x="7305029" y="1881723"/>
                  <a:pt x="7264661" y="1793202"/>
                </a:cubicBezTo>
                <a:cubicBezTo>
                  <a:pt x="7184888" y="1618274"/>
                  <a:pt x="7149778" y="1505294"/>
                  <a:pt x="7156510" y="1445179"/>
                </a:cubicBezTo>
                <a:cubicBezTo>
                  <a:pt x="7159968" y="1414297"/>
                  <a:pt x="7172255" y="1378578"/>
                  <a:pt x="7183815" y="1365804"/>
                </a:cubicBezTo>
                <a:cubicBezTo>
                  <a:pt x="7195376" y="1353030"/>
                  <a:pt x="7215118" y="1342579"/>
                  <a:pt x="7227688" y="1342579"/>
                </a:cubicBezTo>
                <a:close/>
                <a:moveTo>
                  <a:pt x="2094165" y="1319681"/>
                </a:moveTo>
                <a:cubicBezTo>
                  <a:pt x="2134805" y="1319618"/>
                  <a:pt x="2167438" y="1350854"/>
                  <a:pt x="2177153" y="1408429"/>
                </a:cubicBezTo>
                <a:cubicBezTo>
                  <a:pt x="2199069" y="1538315"/>
                  <a:pt x="2198568" y="1543734"/>
                  <a:pt x="2160687" y="1586130"/>
                </a:cubicBezTo>
                <a:cubicBezTo>
                  <a:pt x="2128251" y="1622433"/>
                  <a:pt x="2117099" y="1626773"/>
                  <a:pt x="2058524" y="1625889"/>
                </a:cubicBezTo>
                <a:cubicBezTo>
                  <a:pt x="2014546" y="1625226"/>
                  <a:pt x="1984547" y="1617454"/>
                  <a:pt x="1967935" y="1602420"/>
                </a:cubicBezTo>
                <a:cubicBezTo>
                  <a:pt x="1918532" y="1557710"/>
                  <a:pt x="1945797" y="1415943"/>
                  <a:pt x="2015583" y="1354669"/>
                </a:cubicBezTo>
                <a:cubicBezTo>
                  <a:pt x="2042513" y="1331024"/>
                  <a:pt x="2069780" y="1319719"/>
                  <a:pt x="2094165" y="1319681"/>
                </a:cubicBezTo>
                <a:close/>
                <a:moveTo>
                  <a:pt x="771530" y="954178"/>
                </a:moveTo>
                <a:cubicBezTo>
                  <a:pt x="768206" y="950853"/>
                  <a:pt x="747556" y="964880"/>
                  <a:pt x="725641" y="985351"/>
                </a:cubicBezTo>
                <a:cubicBezTo>
                  <a:pt x="666274" y="1040809"/>
                  <a:pt x="666168" y="1049883"/>
                  <a:pt x="725447" y="1002176"/>
                </a:cubicBezTo>
                <a:cubicBezTo>
                  <a:pt x="754118" y="979103"/>
                  <a:pt x="774856" y="957503"/>
                  <a:pt x="771530" y="954178"/>
                </a:cubicBezTo>
                <a:close/>
                <a:moveTo>
                  <a:pt x="9332972" y="790995"/>
                </a:moveTo>
                <a:cubicBezTo>
                  <a:pt x="9324127" y="792915"/>
                  <a:pt x="9315983" y="798212"/>
                  <a:pt x="9309631" y="807401"/>
                </a:cubicBezTo>
                <a:cubicBezTo>
                  <a:pt x="9292275" y="832508"/>
                  <a:pt x="9267541" y="972354"/>
                  <a:pt x="9276381" y="995392"/>
                </a:cubicBezTo>
                <a:cubicBezTo>
                  <a:pt x="9280982" y="1007383"/>
                  <a:pt x="9290485" y="1004538"/>
                  <a:pt x="9311760" y="984801"/>
                </a:cubicBezTo>
                <a:cubicBezTo>
                  <a:pt x="9327758" y="969959"/>
                  <a:pt x="9357101" y="944250"/>
                  <a:pt x="9376968" y="927670"/>
                </a:cubicBezTo>
                <a:cubicBezTo>
                  <a:pt x="9409655" y="900389"/>
                  <a:pt x="9412043" y="893103"/>
                  <a:pt x="9402090" y="851016"/>
                </a:cubicBezTo>
                <a:cubicBezTo>
                  <a:pt x="9392359" y="809870"/>
                  <a:pt x="9359508" y="785234"/>
                  <a:pt x="9332972" y="790995"/>
                </a:cubicBezTo>
                <a:close/>
                <a:moveTo>
                  <a:pt x="848170" y="717280"/>
                </a:moveTo>
                <a:cubicBezTo>
                  <a:pt x="828943" y="714193"/>
                  <a:pt x="798781" y="719838"/>
                  <a:pt x="773028" y="735007"/>
                </a:cubicBezTo>
                <a:cubicBezTo>
                  <a:pt x="721523" y="765346"/>
                  <a:pt x="567712" y="902929"/>
                  <a:pt x="531728" y="942440"/>
                </a:cubicBezTo>
                <a:cubicBezTo>
                  <a:pt x="495745" y="981951"/>
                  <a:pt x="502800" y="1003824"/>
                  <a:pt x="557128" y="972074"/>
                </a:cubicBezTo>
                <a:cubicBezTo>
                  <a:pt x="611456" y="940324"/>
                  <a:pt x="821711" y="791451"/>
                  <a:pt x="857696" y="751940"/>
                </a:cubicBezTo>
                <a:cubicBezTo>
                  <a:pt x="875686" y="732185"/>
                  <a:pt x="867396" y="720367"/>
                  <a:pt x="848170" y="717280"/>
                </a:cubicBezTo>
                <a:close/>
                <a:moveTo>
                  <a:pt x="170710" y="630703"/>
                </a:moveTo>
                <a:cubicBezTo>
                  <a:pt x="216003" y="631250"/>
                  <a:pt x="247067" y="678554"/>
                  <a:pt x="245834" y="763833"/>
                </a:cubicBezTo>
                <a:cubicBezTo>
                  <a:pt x="244222" y="875327"/>
                  <a:pt x="209680" y="917056"/>
                  <a:pt x="87436" y="955182"/>
                </a:cubicBezTo>
                <a:cubicBezTo>
                  <a:pt x="53118" y="965885"/>
                  <a:pt x="0" y="914169"/>
                  <a:pt x="0" y="870056"/>
                </a:cubicBezTo>
                <a:cubicBezTo>
                  <a:pt x="0" y="802078"/>
                  <a:pt x="27990" y="734389"/>
                  <a:pt x="77720" y="682112"/>
                </a:cubicBezTo>
                <a:cubicBezTo>
                  <a:pt x="111237" y="646878"/>
                  <a:pt x="143535" y="630374"/>
                  <a:pt x="170710" y="630703"/>
                </a:cubicBezTo>
                <a:close/>
                <a:moveTo>
                  <a:pt x="8920500" y="597847"/>
                </a:moveTo>
                <a:cubicBezTo>
                  <a:pt x="8905683" y="603350"/>
                  <a:pt x="8866313" y="652880"/>
                  <a:pt x="8869700" y="666427"/>
                </a:cubicBezTo>
                <a:cubicBezTo>
                  <a:pt x="8873087" y="679974"/>
                  <a:pt x="8926003" y="684630"/>
                  <a:pt x="8940820" y="679127"/>
                </a:cubicBezTo>
                <a:cubicBezTo>
                  <a:pt x="8955637" y="673624"/>
                  <a:pt x="8960293" y="645260"/>
                  <a:pt x="8958600" y="633407"/>
                </a:cubicBezTo>
                <a:cubicBezTo>
                  <a:pt x="8956907" y="621554"/>
                  <a:pt x="8935317" y="592344"/>
                  <a:pt x="8920500" y="597847"/>
                </a:cubicBezTo>
                <a:close/>
                <a:moveTo>
                  <a:pt x="8676991" y="587805"/>
                </a:moveTo>
                <a:cubicBezTo>
                  <a:pt x="8672007" y="589007"/>
                  <a:pt x="8674401" y="597393"/>
                  <a:pt x="8686797" y="612329"/>
                </a:cubicBezTo>
                <a:cubicBezTo>
                  <a:pt x="8695493" y="622806"/>
                  <a:pt x="8711572" y="631379"/>
                  <a:pt x="8722530" y="631379"/>
                </a:cubicBezTo>
                <a:cubicBezTo>
                  <a:pt x="8736873" y="631379"/>
                  <a:pt x="8733770" y="624379"/>
                  <a:pt x="8711449" y="606383"/>
                </a:cubicBezTo>
                <a:cubicBezTo>
                  <a:pt x="8694335" y="592585"/>
                  <a:pt x="8681974" y="586603"/>
                  <a:pt x="8676991" y="587805"/>
                </a:cubicBezTo>
                <a:close/>
                <a:moveTo>
                  <a:pt x="8919308" y="449469"/>
                </a:moveTo>
                <a:cubicBezTo>
                  <a:pt x="8910650" y="448489"/>
                  <a:pt x="8900099" y="450057"/>
                  <a:pt x="8894365" y="453977"/>
                </a:cubicBezTo>
                <a:cubicBezTo>
                  <a:pt x="8882898" y="461819"/>
                  <a:pt x="8865925" y="528207"/>
                  <a:pt x="8872348" y="529253"/>
                </a:cubicBezTo>
                <a:cubicBezTo>
                  <a:pt x="8878770" y="530298"/>
                  <a:pt x="8929227" y="472796"/>
                  <a:pt x="8932897" y="460250"/>
                </a:cubicBezTo>
                <a:cubicBezTo>
                  <a:pt x="8934732" y="453978"/>
                  <a:pt x="8927966" y="450449"/>
                  <a:pt x="8919308" y="449469"/>
                </a:cubicBezTo>
                <a:close/>
                <a:moveTo>
                  <a:pt x="8723227" y="404807"/>
                </a:moveTo>
                <a:cubicBezTo>
                  <a:pt x="8709822" y="399163"/>
                  <a:pt x="8690771" y="432324"/>
                  <a:pt x="8702060" y="455607"/>
                </a:cubicBezTo>
                <a:cubicBezTo>
                  <a:pt x="8713349" y="478890"/>
                  <a:pt x="8766266" y="546624"/>
                  <a:pt x="8786727" y="565674"/>
                </a:cubicBezTo>
                <a:cubicBezTo>
                  <a:pt x="8807188" y="584724"/>
                  <a:pt x="8825533" y="582607"/>
                  <a:pt x="8824827" y="569907"/>
                </a:cubicBezTo>
                <a:cubicBezTo>
                  <a:pt x="8824121" y="557207"/>
                  <a:pt x="8799426" y="516991"/>
                  <a:pt x="8782493" y="489474"/>
                </a:cubicBezTo>
                <a:cubicBezTo>
                  <a:pt x="8765560" y="461957"/>
                  <a:pt x="8736632" y="410451"/>
                  <a:pt x="8723227" y="404807"/>
                </a:cubicBezTo>
                <a:close/>
                <a:moveTo>
                  <a:pt x="389010" y="298100"/>
                </a:moveTo>
                <a:cubicBezTo>
                  <a:pt x="424537" y="309893"/>
                  <a:pt x="447060" y="360158"/>
                  <a:pt x="453881" y="445133"/>
                </a:cubicBezTo>
                <a:cubicBezTo>
                  <a:pt x="461394" y="538729"/>
                  <a:pt x="448175" y="571458"/>
                  <a:pt x="390895" y="601079"/>
                </a:cubicBezTo>
                <a:cubicBezTo>
                  <a:pt x="353502" y="620415"/>
                  <a:pt x="347935" y="620328"/>
                  <a:pt x="309836" y="599811"/>
                </a:cubicBezTo>
                <a:cubicBezTo>
                  <a:pt x="259838" y="572885"/>
                  <a:pt x="239651" y="527237"/>
                  <a:pt x="247821" y="459580"/>
                </a:cubicBezTo>
                <a:cubicBezTo>
                  <a:pt x="259659" y="361564"/>
                  <a:pt x="286074" y="319812"/>
                  <a:pt x="349248" y="299270"/>
                </a:cubicBezTo>
                <a:cubicBezTo>
                  <a:pt x="363880" y="294512"/>
                  <a:pt x="377167" y="294169"/>
                  <a:pt x="389010" y="298100"/>
                </a:cubicBezTo>
                <a:close/>
                <a:moveTo>
                  <a:pt x="9165875" y="246587"/>
                </a:moveTo>
                <a:cubicBezTo>
                  <a:pt x="9149030" y="247645"/>
                  <a:pt x="9131391" y="254171"/>
                  <a:pt x="9121160" y="265107"/>
                </a:cubicBezTo>
                <a:cubicBezTo>
                  <a:pt x="9116045" y="270575"/>
                  <a:pt x="9112164" y="279130"/>
                  <a:pt x="9108956" y="289416"/>
                </a:cubicBezTo>
                <a:lnTo>
                  <a:pt x="9108202" y="292618"/>
                </a:lnTo>
                <a:lnTo>
                  <a:pt x="9107104" y="293711"/>
                </a:lnTo>
                <a:cubicBezTo>
                  <a:pt x="9102221" y="301717"/>
                  <a:pt x="9098831" y="314585"/>
                  <a:pt x="9096839" y="332669"/>
                </a:cubicBezTo>
                <a:lnTo>
                  <a:pt x="9095851" y="348397"/>
                </a:lnTo>
                <a:lnTo>
                  <a:pt x="9093279" y="361052"/>
                </a:lnTo>
                <a:cubicBezTo>
                  <a:pt x="9090512" y="372837"/>
                  <a:pt x="9087293" y="383640"/>
                  <a:pt x="9083060" y="392107"/>
                </a:cubicBezTo>
                <a:cubicBezTo>
                  <a:pt x="9066127" y="425974"/>
                  <a:pt x="9033671" y="457018"/>
                  <a:pt x="9019560" y="468307"/>
                </a:cubicBezTo>
                <a:cubicBezTo>
                  <a:pt x="9005449" y="479596"/>
                  <a:pt x="9004743" y="457723"/>
                  <a:pt x="8998393" y="459840"/>
                </a:cubicBezTo>
                <a:cubicBezTo>
                  <a:pt x="8992043" y="461957"/>
                  <a:pt x="8976521" y="462662"/>
                  <a:pt x="8981460" y="481007"/>
                </a:cubicBezTo>
                <a:cubicBezTo>
                  <a:pt x="8986399" y="499351"/>
                  <a:pt x="9012504" y="555795"/>
                  <a:pt x="9036493" y="548740"/>
                </a:cubicBezTo>
                <a:cubicBezTo>
                  <a:pt x="9060482" y="541685"/>
                  <a:pt x="9097171" y="464074"/>
                  <a:pt x="9125393" y="438674"/>
                </a:cubicBezTo>
                <a:cubicBezTo>
                  <a:pt x="9153615" y="413274"/>
                  <a:pt x="9192421" y="425973"/>
                  <a:pt x="9205827" y="396340"/>
                </a:cubicBezTo>
                <a:cubicBezTo>
                  <a:pt x="9219233" y="366707"/>
                  <a:pt x="9219938" y="282746"/>
                  <a:pt x="9205827" y="260874"/>
                </a:cubicBezTo>
                <a:cubicBezTo>
                  <a:pt x="9198772" y="249938"/>
                  <a:pt x="9182720" y="245528"/>
                  <a:pt x="9165875" y="246587"/>
                </a:cubicBezTo>
                <a:close/>
                <a:moveTo>
                  <a:pt x="1130699" y="212279"/>
                </a:moveTo>
                <a:cubicBezTo>
                  <a:pt x="1157757" y="212279"/>
                  <a:pt x="1209448" y="272675"/>
                  <a:pt x="1200102" y="293367"/>
                </a:cubicBezTo>
                <a:cubicBezTo>
                  <a:pt x="1179616" y="338715"/>
                  <a:pt x="1137264" y="393930"/>
                  <a:pt x="1062598" y="472629"/>
                </a:cubicBezTo>
                <a:cubicBezTo>
                  <a:pt x="1009081" y="529039"/>
                  <a:pt x="980512" y="568995"/>
                  <a:pt x="984426" y="581958"/>
                </a:cubicBezTo>
                <a:cubicBezTo>
                  <a:pt x="990068" y="600631"/>
                  <a:pt x="998637" y="600708"/>
                  <a:pt x="1084072" y="582856"/>
                </a:cubicBezTo>
                <a:cubicBezTo>
                  <a:pt x="1162396" y="566490"/>
                  <a:pt x="1184033" y="566012"/>
                  <a:pt x="1217583" y="579910"/>
                </a:cubicBezTo>
                <a:cubicBezTo>
                  <a:pt x="1266776" y="600286"/>
                  <a:pt x="1282445" y="647376"/>
                  <a:pt x="1251434" y="681643"/>
                </a:cubicBezTo>
                <a:cubicBezTo>
                  <a:pt x="1221356" y="714879"/>
                  <a:pt x="1053380" y="750469"/>
                  <a:pt x="968126" y="741670"/>
                </a:cubicBezTo>
                <a:lnTo>
                  <a:pt x="900443" y="734684"/>
                </a:lnTo>
                <a:lnTo>
                  <a:pt x="934138" y="761189"/>
                </a:lnTo>
                <a:cubicBezTo>
                  <a:pt x="959679" y="781280"/>
                  <a:pt x="983648" y="787116"/>
                  <a:pt x="1033191" y="785307"/>
                </a:cubicBezTo>
                <a:cubicBezTo>
                  <a:pt x="1109453" y="782524"/>
                  <a:pt x="1162490" y="809309"/>
                  <a:pt x="1174359" y="856602"/>
                </a:cubicBezTo>
                <a:cubicBezTo>
                  <a:pt x="1184743" y="897968"/>
                  <a:pt x="1152349" y="946996"/>
                  <a:pt x="1114762" y="946807"/>
                </a:cubicBezTo>
                <a:cubicBezTo>
                  <a:pt x="1052188" y="946491"/>
                  <a:pt x="1002299" y="980178"/>
                  <a:pt x="856942" y="1120893"/>
                </a:cubicBezTo>
                <a:cubicBezTo>
                  <a:pt x="698885" y="1273900"/>
                  <a:pt x="687568" y="1279920"/>
                  <a:pt x="603248" y="1255826"/>
                </a:cubicBezTo>
                <a:lnTo>
                  <a:pt x="565149" y="1244940"/>
                </a:lnTo>
                <a:lnTo>
                  <a:pt x="574639" y="1171764"/>
                </a:lnTo>
                <a:cubicBezTo>
                  <a:pt x="583803" y="1101092"/>
                  <a:pt x="583151" y="1098680"/>
                  <a:pt x="555587" y="1101257"/>
                </a:cubicBezTo>
                <a:cubicBezTo>
                  <a:pt x="539892" y="1102724"/>
                  <a:pt x="513459" y="1111712"/>
                  <a:pt x="496851" y="1121230"/>
                </a:cubicBezTo>
                <a:cubicBezTo>
                  <a:pt x="458358" y="1143291"/>
                  <a:pt x="419098" y="1124618"/>
                  <a:pt x="419098" y="1084250"/>
                </a:cubicBezTo>
                <a:cubicBezTo>
                  <a:pt x="419098" y="1068390"/>
                  <a:pt x="404811" y="1036048"/>
                  <a:pt x="387350" y="1012379"/>
                </a:cubicBezTo>
                <a:cubicBezTo>
                  <a:pt x="369886" y="988710"/>
                  <a:pt x="355598" y="958460"/>
                  <a:pt x="355598" y="945156"/>
                </a:cubicBezTo>
                <a:cubicBezTo>
                  <a:pt x="355598" y="931852"/>
                  <a:pt x="346386" y="901553"/>
                  <a:pt x="335126" y="877824"/>
                </a:cubicBezTo>
                <a:cubicBezTo>
                  <a:pt x="311245" y="827497"/>
                  <a:pt x="319134" y="760461"/>
                  <a:pt x="352616" y="729186"/>
                </a:cubicBezTo>
                <a:cubicBezTo>
                  <a:pt x="373956" y="709254"/>
                  <a:pt x="554464" y="650142"/>
                  <a:pt x="575609" y="656162"/>
                </a:cubicBezTo>
                <a:cubicBezTo>
                  <a:pt x="581365" y="657799"/>
                  <a:pt x="577612" y="642780"/>
                  <a:pt x="567272" y="622785"/>
                </a:cubicBezTo>
                <a:cubicBezTo>
                  <a:pt x="541257" y="572477"/>
                  <a:pt x="557497" y="503542"/>
                  <a:pt x="600691" y="480930"/>
                </a:cubicBezTo>
                <a:cubicBezTo>
                  <a:pt x="628233" y="466511"/>
                  <a:pt x="645996" y="466714"/>
                  <a:pt x="713987" y="482223"/>
                </a:cubicBezTo>
                <a:cubicBezTo>
                  <a:pt x="765917" y="494068"/>
                  <a:pt x="805318" y="496659"/>
                  <a:pt x="824667" y="489501"/>
                </a:cubicBezTo>
                <a:cubicBezTo>
                  <a:pt x="841194" y="483388"/>
                  <a:pt x="911600" y="418512"/>
                  <a:pt x="981129" y="345333"/>
                </a:cubicBezTo>
                <a:cubicBezTo>
                  <a:pt x="1051497" y="271268"/>
                  <a:pt x="1117810" y="212279"/>
                  <a:pt x="1130699" y="212279"/>
                </a:cubicBezTo>
                <a:close/>
                <a:moveTo>
                  <a:pt x="8852607" y="148162"/>
                </a:moveTo>
                <a:cubicBezTo>
                  <a:pt x="8845993" y="147103"/>
                  <a:pt x="8839290" y="151866"/>
                  <a:pt x="8833293" y="159274"/>
                </a:cubicBezTo>
                <a:cubicBezTo>
                  <a:pt x="8821299" y="174091"/>
                  <a:pt x="8795194" y="227713"/>
                  <a:pt x="8799427" y="260874"/>
                </a:cubicBezTo>
                <a:cubicBezTo>
                  <a:pt x="8800485" y="269164"/>
                  <a:pt x="8806615" y="279792"/>
                  <a:pt x="8815401" y="290838"/>
                </a:cubicBezTo>
                <a:lnTo>
                  <a:pt x="8837011" y="312829"/>
                </a:lnTo>
                <a:lnTo>
                  <a:pt x="8837210" y="313595"/>
                </a:lnTo>
                <a:cubicBezTo>
                  <a:pt x="8844180" y="330306"/>
                  <a:pt x="8854378" y="339279"/>
                  <a:pt x="8867287" y="339279"/>
                </a:cubicBezTo>
                <a:lnTo>
                  <a:pt x="8868107" y="337945"/>
                </a:lnTo>
                <a:lnTo>
                  <a:pt x="8880687" y="346798"/>
                </a:lnTo>
                <a:cubicBezTo>
                  <a:pt x="8890444" y="351847"/>
                  <a:pt x="8898029" y="353478"/>
                  <a:pt x="8901027" y="349774"/>
                </a:cubicBezTo>
                <a:cubicBezTo>
                  <a:pt x="8913021" y="334957"/>
                  <a:pt x="8882682" y="203724"/>
                  <a:pt x="8871393" y="171974"/>
                </a:cubicBezTo>
                <a:cubicBezTo>
                  <a:pt x="8865748" y="156099"/>
                  <a:pt x="8859222" y="149220"/>
                  <a:pt x="8852607" y="148162"/>
                </a:cubicBezTo>
                <a:close/>
                <a:moveTo>
                  <a:pt x="668046" y="112959"/>
                </a:moveTo>
                <a:cubicBezTo>
                  <a:pt x="682598" y="113236"/>
                  <a:pt x="694067" y="124721"/>
                  <a:pt x="710333" y="147564"/>
                </a:cubicBezTo>
                <a:cubicBezTo>
                  <a:pt x="729429" y="174382"/>
                  <a:pt x="736599" y="204020"/>
                  <a:pt x="736599" y="256145"/>
                </a:cubicBezTo>
                <a:cubicBezTo>
                  <a:pt x="736599" y="337691"/>
                  <a:pt x="714674" y="389738"/>
                  <a:pt x="671223" y="411344"/>
                </a:cubicBezTo>
                <a:cubicBezTo>
                  <a:pt x="654792" y="419515"/>
                  <a:pt x="629311" y="432774"/>
                  <a:pt x="614599" y="440808"/>
                </a:cubicBezTo>
                <a:cubicBezTo>
                  <a:pt x="569220" y="465590"/>
                  <a:pt x="546098" y="428589"/>
                  <a:pt x="546098" y="331187"/>
                </a:cubicBezTo>
                <a:cubicBezTo>
                  <a:pt x="546098" y="214457"/>
                  <a:pt x="555730" y="185232"/>
                  <a:pt x="607263" y="145604"/>
                </a:cubicBezTo>
                <a:cubicBezTo>
                  <a:pt x="635860" y="123614"/>
                  <a:pt x="653494" y="112683"/>
                  <a:pt x="668046" y="112959"/>
                </a:cubicBezTo>
                <a:close/>
                <a:moveTo>
                  <a:pt x="8819243" y="417"/>
                </a:moveTo>
                <a:cubicBezTo>
                  <a:pt x="8829169" y="2271"/>
                  <a:pt x="8841153" y="10420"/>
                  <a:pt x="8865928" y="26868"/>
                </a:cubicBezTo>
                <a:cubicBezTo>
                  <a:pt x="8891107" y="43585"/>
                  <a:pt x="8922053" y="76425"/>
                  <a:pt x="8934697" y="99846"/>
                </a:cubicBezTo>
                <a:cubicBezTo>
                  <a:pt x="8947341" y="123267"/>
                  <a:pt x="8968805" y="155006"/>
                  <a:pt x="8982394" y="170378"/>
                </a:cubicBezTo>
                <a:cubicBezTo>
                  <a:pt x="9005343" y="196339"/>
                  <a:pt x="9009225" y="196936"/>
                  <a:pt x="9036954" y="178767"/>
                </a:cubicBezTo>
                <a:cubicBezTo>
                  <a:pt x="9053373" y="168009"/>
                  <a:pt x="9070128" y="148743"/>
                  <a:pt x="9074187" y="135954"/>
                </a:cubicBezTo>
                <a:cubicBezTo>
                  <a:pt x="9081745" y="112139"/>
                  <a:pt x="9176708" y="72579"/>
                  <a:pt x="9226318" y="72579"/>
                </a:cubicBezTo>
                <a:cubicBezTo>
                  <a:pt x="9264098" y="72579"/>
                  <a:pt x="9334448" y="149404"/>
                  <a:pt x="9346794" y="204143"/>
                </a:cubicBezTo>
                <a:cubicBezTo>
                  <a:pt x="9357097" y="249825"/>
                  <a:pt x="9328220" y="394117"/>
                  <a:pt x="9297161" y="452153"/>
                </a:cubicBezTo>
                <a:cubicBezTo>
                  <a:pt x="9274936" y="493681"/>
                  <a:pt x="9281020" y="510739"/>
                  <a:pt x="9309018" y="485400"/>
                </a:cubicBezTo>
                <a:cubicBezTo>
                  <a:pt x="9340630" y="456792"/>
                  <a:pt x="9422898" y="447477"/>
                  <a:pt x="9452538" y="469151"/>
                </a:cubicBezTo>
                <a:cubicBezTo>
                  <a:pt x="9464770" y="478095"/>
                  <a:pt x="9478165" y="506288"/>
                  <a:pt x="9482305" y="531803"/>
                </a:cubicBezTo>
                <a:cubicBezTo>
                  <a:pt x="9488683" y="571106"/>
                  <a:pt x="9484758" y="582607"/>
                  <a:pt x="9456615" y="607077"/>
                </a:cubicBezTo>
                <a:cubicBezTo>
                  <a:pt x="9410033" y="647580"/>
                  <a:pt x="9414871" y="665341"/>
                  <a:pt x="9480950" y="696402"/>
                </a:cubicBezTo>
                <a:cubicBezTo>
                  <a:pt x="9512604" y="711281"/>
                  <a:pt x="9542188" y="732742"/>
                  <a:pt x="9546692" y="744092"/>
                </a:cubicBezTo>
                <a:cubicBezTo>
                  <a:pt x="9551195" y="755442"/>
                  <a:pt x="9553587" y="810449"/>
                  <a:pt x="9552005" y="866329"/>
                </a:cubicBezTo>
                <a:cubicBezTo>
                  <a:pt x="9548624" y="985860"/>
                  <a:pt x="9523060" y="1035158"/>
                  <a:pt x="9442447" y="1077604"/>
                </a:cubicBezTo>
                <a:cubicBezTo>
                  <a:pt x="9414507" y="1092315"/>
                  <a:pt x="9371644" y="1115082"/>
                  <a:pt x="9347197" y="1128196"/>
                </a:cubicBezTo>
                <a:cubicBezTo>
                  <a:pt x="9234790" y="1188493"/>
                  <a:pt x="9152421" y="1163789"/>
                  <a:pt x="9111875" y="1057621"/>
                </a:cubicBezTo>
                <a:cubicBezTo>
                  <a:pt x="9092153" y="1005981"/>
                  <a:pt x="9092074" y="999227"/>
                  <a:pt x="9110877" y="972382"/>
                </a:cubicBezTo>
                <a:cubicBezTo>
                  <a:pt x="9139134" y="932039"/>
                  <a:pt x="9138355" y="823490"/>
                  <a:pt x="9109658" y="802506"/>
                </a:cubicBezTo>
                <a:cubicBezTo>
                  <a:pt x="9093747" y="790871"/>
                  <a:pt x="9080209" y="790242"/>
                  <a:pt x="9058513" y="800127"/>
                </a:cubicBezTo>
                <a:cubicBezTo>
                  <a:pt x="9037078" y="809893"/>
                  <a:pt x="9024934" y="809496"/>
                  <a:pt x="9014113" y="798675"/>
                </a:cubicBezTo>
                <a:cubicBezTo>
                  <a:pt x="8997221" y="781784"/>
                  <a:pt x="8953037" y="779113"/>
                  <a:pt x="8925270" y="793304"/>
                </a:cubicBezTo>
                <a:cubicBezTo>
                  <a:pt x="8901915" y="805240"/>
                  <a:pt x="8879136" y="920839"/>
                  <a:pt x="8891964" y="962325"/>
                </a:cubicBezTo>
                <a:cubicBezTo>
                  <a:pt x="8897238" y="979377"/>
                  <a:pt x="8904667" y="1008430"/>
                  <a:pt x="8908474" y="1026886"/>
                </a:cubicBezTo>
                <a:cubicBezTo>
                  <a:pt x="8915975" y="1063244"/>
                  <a:pt x="9057571" y="1202879"/>
                  <a:pt x="9086940" y="1202879"/>
                </a:cubicBezTo>
                <a:cubicBezTo>
                  <a:pt x="9110331" y="1202879"/>
                  <a:pt x="9129525" y="1238663"/>
                  <a:pt x="9121858" y="1267980"/>
                </a:cubicBezTo>
                <a:cubicBezTo>
                  <a:pt x="9117556" y="1284430"/>
                  <a:pt x="9100143" y="1293298"/>
                  <a:pt x="9063193" y="1297856"/>
                </a:cubicBezTo>
                <a:cubicBezTo>
                  <a:pt x="9034293" y="1301420"/>
                  <a:pt x="9003092" y="1307227"/>
                  <a:pt x="8993858" y="1310758"/>
                </a:cubicBezTo>
                <a:cubicBezTo>
                  <a:pt x="8967043" y="1321014"/>
                  <a:pt x="8867972" y="1256153"/>
                  <a:pt x="8859619" y="1222875"/>
                </a:cubicBezTo>
                <a:cubicBezTo>
                  <a:pt x="8853597" y="1198881"/>
                  <a:pt x="8784320" y="1127561"/>
                  <a:pt x="8734422" y="1093987"/>
                </a:cubicBezTo>
                <a:cubicBezTo>
                  <a:pt x="8715726" y="1081407"/>
                  <a:pt x="8725416" y="1062398"/>
                  <a:pt x="8758122" y="1047496"/>
                </a:cubicBezTo>
                <a:cubicBezTo>
                  <a:pt x="8790701" y="1032652"/>
                  <a:pt x="8791233" y="1030394"/>
                  <a:pt x="8785499" y="931338"/>
                </a:cubicBezTo>
                <a:cubicBezTo>
                  <a:pt x="8779118" y="821129"/>
                  <a:pt x="8785200" y="830798"/>
                  <a:pt x="8656738" y="726629"/>
                </a:cubicBezTo>
                <a:cubicBezTo>
                  <a:pt x="8618552" y="695664"/>
                  <a:pt x="8609237" y="679182"/>
                  <a:pt x="8607000" y="638618"/>
                </a:cubicBezTo>
                <a:cubicBezTo>
                  <a:pt x="8604694" y="596815"/>
                  <a:pt x="8608745" y="587530"/>
                  <a:pt x="8631931" y="581468"/>
                </a:cubicBezTo>
                <a:cubicBezTo>
                  <a:pt x="8654558" y="575551"/>
                  <a:pt x="8656848" y="570749"/>
                  <a:pt x="8644468" y="555179"/>
                </a:cubicBezTo>
                <a:cubicBezTo>
                  <a:pt x="8636137" y="544702"/>
                  <a:pt x="8612249" y="526537"/>
                  <a:pt x="8591383" y="514813"/>
                </a:cubicBezTo>
                <a:cubicBezTo>
                  <a:pt x="8546089" y="489362"/>
                  <a:pt x="8542976" y="439388"/>
                  <a:pt x="8584289" y="400899"/>
                </a:cubicBezTo>
                <a:cubicBezTo>
                  <a:pt x="8619125" y="368444"/>
                  <a:pt x="8617503" y="332103"/>
                  <a:pt x="8579185" y="286565"/>
                </a:cubicBezTo>
                <a:cubicBezTo>
                  <a:pt x="8534946" y="233989"/>
                  <a:pt x="8512749" y="155812"/>
                  <a:pt x="8534590" y="129496"/>
                </a:cubicBezTo>
                <a:cubicBezTo>
                  <a:pt x="8543760" y="118447"/>
                  <a:pt x="8560326" y="107770"/>
                  <a:pt x="8571405" y="105769"/>
                </a:cubicBezTo>
                <a:cubicBezTo>
                  <a:pt x="8582483" y="103768"/>
                  <a:pt x="8609951" y="97499"/>
                  <a:pt x="8632446" y="91838"/>
                </a:cubicBezTo>
                <a:cubicBezTo>
                  <a:pt x="8689052" y="77592"/>
                  <a:pt x="8717058" y="101695"/>
                  <a:pt x="8704941" y="154231"/>
                </a:cubicBezTo>
                <a:cubicBezTo>
                  <a:pt x="8693559" y="203578"/>
                  <a:pt x="8706438" y="250379"/>
                  <a:pt x="8731397" y="250379"/>
                </a:cubicBezTo>
                <a:cubicBezTo>
                  <a:pt x="8747751" y="250379"/>
                  <a:pt x="8748574" y="241438"/>
                  <a:pt x="8736947" y="190054"/>
                </a:cubicBezTo>
                <a:cubicBezTo>
                  <a:pt x="8729440" y="156875"/>
                  <a:pt x="8723396" y="119123"/>
                  <a:pt x="8723518" y="106159"/>
                </a:cubicBezTo>
                <a:cubicBezTo>
                  <a:pt x="8723798" y="76182"/>
                  <a:pt x="8755665" y="27167"/>
                  <a:pt x="8784909" y="11733"/>
                </a:cubicBezTo>
                <a:cubicBezTo>
                  <a:pt x="8801451" y="3003"/>
                  <a:pt x="8809318" y="-1437"/>
                  <a:pt x="8819243" y="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B1488E34-684B-40B5-9832-8F52E3BE4AB4}"/>
              </a:ext>
            </a:extLst>
          </p:cNvPr>
          <p:cNvSpPr/>
          <p:nvPr/>
        </p:nvSpPr>
        <p:spPr>
          <a:xfrm rot="21241552">
            <a:off x="10237763" y="6278606"/>
            <a:ext cx="274618" cy="135105"/>
          </a:xfrm>
          <a:custGeom>
            <a:avLst/>
            <a:gdLst>
              <a:gd name="connsiteX0" fmla="*/ 8271273 w 8356279"/>
              <a:gd name="connsiteY0" fmla="*/ 3747098 h 4209915"/>
              <a:gd name="connsiteX1" fmla="*/ 8292509 w 8356279"/>
              <a:gd name="connsiteY1" fmla="*/ 3762240 h 4209915"/>
              <a:gd name="connsiteX2" fmla="*/ 8305192 w 8356279"/>
              <a:gd name="connsiteY2" fmla="*/ 3824704 h 4209915"/>
              <a:gd name="connsiteX3" fmla="*/ 8319263 w 8356279"/>
              <a:gd name="connsiteY3" fmla="*/ 3877644 h 4209915"/>
              <a:gd name="connsiteX4" fmla="*/ 8241665 w 8356279"/>
              <a:gd name="connsiteY4" fmla="*/ 3937353 h 4209915"/>
              <a:gd name="connsiteX5" fmla="*/ 8168259 w 8356279"/>
              <a:gd name="connsiteY5" fmla="*/ 3999909 h 4209915"/>
              <a:gd name="connsiteX6" fmla="*/ 8252263 w 8356279"/>
              <a:gd name="connsiteY6" fmla="*/ 4038138 h 4209915"/>
              <a:gd name="connsiteX7" fmla="*/ 8344338 w 8356279"/>
              <a:gd name="connsiteY7" fmla="*/ 4096433 h 4209915"/>
              <a:gd name="connsiteX8" fmla="*/ 8345039 w 8356279"/>
              <a:gd name="connsiteY8" fmla="*/ 4209915 h 4209915"/>
              <a:gd name="connsiteX9" fmla="*/ 8191685 w 8356279"/>
              <a:gd name="connsiteY9" fmla="*/ 4145940 h 4209915"/>
              <a:gd name="connsiteX10" fmla="*/ 8049893 w 8356279"/>
              <a:gd name="connsiteY10" fmla="*/ 4081965 h 4209915"/>
              <a:gd name="connsiteX11" fmla="*/ 7947917 w 8356279"/>
              <a:gd name="connsiteY11" fmla="*/ 4095927 h 4209915"/>
              <a:gd name="connsiteX12" fmla="*/ 7840299 w 8356279"/>
              <a:gd name="connsiteY12" fmla="*/ 4104247 h 4209915"/>
              <a:gd name="connsiteX13" fmla="*/ 7825753 w 8356279"/>
              <a:gd name="connsiteY13" fmla="*/ 4036811 h 4209915"/>
              <a:gd name="connsiteX14" fmla="*/ 7816850 w 8356279"/>
              <a:gd name="connsiteY14" fmla="*/ 3975018 h 4209915"/>
              <a:gd name="connsiteX15" fmla="*/ 8035042 w 8356279"/>
              <a:gd name="connsiteY15" fmla="*/ 3952690 h 4209915"/>
              <a:gd name="connsiteX16" fmla="*/ 8141846 w 8356279"/>
              <a:gd name="connsiteY16" fmla="*/ 3847085 h 4209915"/>
              <a:gd name="connsiteX17" fmla="*/ 8271273 w 8356279"/>
              <a:gd name="connsiteY17" fmla="*/ 3747098 h 4209915"/>
              <a:gd name="connsiteX18" fmla="*/ 8172269 w 8356279"/>
              <a:gd name="connsiteY18" fmla="*/ 3328595 h 4209915"/>
              <a:gd name="connsiteX19" fmla="*/ 8199294 w 8356279"/>
              <a:gd name="connsiteY19" fmla="*/ 3348653 h 4209915"/>
              <a:gd name="connsiteX20" fmla="*/ 8284388 w 8356279"/>
              <a:gd name="connsiteY20" fmla="*/ 3722537 h 4209915"/>
              <a:gd name="connsiteX21" fmla="*/ 8239652 w 8356279"/>
              <a:gd name="connsiteY21" fmla="*/ 3746946 h 4209915"/>
              <a:gd name="connsiteX22" fmla="*/ 8164296 w 8356279"/>
              <a:gd name="connsiteY22" fmla="*/ 3665913 h 4209915"/>
              <a:gd name="connsiteX23" fmla="*/ 8110329 w 8356279"/>
              <a:gd name="connsiteY23" fmla="*/ 3625491 h 4209915"/>
              <a:gd name="connsiteX24" fmla="*/ 7927968 w 8356279"/>
              <a:gd name="connsiteY24" fmla="*/ 3666023 h 4209915"/>
              <a:gd name="connsiteX25" fmla="*/ 7779444 w 8356279"/>
              <a:gd name="connsiteY25" fmla="*/ 3697589 h 4209915"/>
              <a:gd name="connsiteX26" fmla="*/ 7748583 w 8356279"/>
              <a:gd name="connsiteY26" fmla="*/ 3582344 h 4209915"/>
              <a:gd name="connsiteX27" fmla="*/ 7941392 w 8356279"/>
              <a:gd name="connsiteY27" fmla="*/ 3529867 h 4209915"/>
              <a:gd name="connsiteX28" fmla="*/ 8129435 w 8356279"/>
              <a:gd name="connsiteY28" fmla="*/ 3493464 h 4209915"/>
              <a:gd name="connsiteX29" fmla="*/ 8113845 w 8356279"/>
              <a:gd name="connsiteY29" fmla="*/ 3454815 h 4209915"/>
              <a:gd name="connsiteX30" fmla="*/ 8097252 w 8356279"/>
              <a:gd name="connsiteY30" fmla="*/ 3378782 h 4209915"/>
              <a:gd name="connsiteX31" fmla="*/ 8127999 w 8356279"/>
              <a:gd name="connsiteY31" fmla="*/ 3332423 h 4209915"/>
              <a:gd name="connsiteX32" fmla="*/ 8172269 w 8356279"/>
              <a:gd name="connsiteY32" fmla="*/ 3328595 h 4209915"/>
              <a:gd name="connsiteX33" fmla="*/ 8129442 w 8356279"/>
              <a:gd name="connsiteY33" fmla="*/ 3154532 h 4209915"/>
              <a:gd name="connsiteX34" fmla="*/ 8158011 w 8356279"/>
              <a:gd name="connsiteY34" fmla="*/ 3211670 h 4209915"/>
              <a:gd name="connsiteX35" fmla="*/ 8111604 w 8356279"/>
              <a:gd name="connsiteY35" fmla="*/ 3294902 h 4209915"/>
              <a:gd name="connsiteX36" fmla="*/ 7895118 w 8356279"/>
              <a:gd name="connsiteY36" fmla="*/ 3360582 h 4209915"/>
              <a:gd name="connsiteX37" fmla="*/ 7702144 w 8356279"/>
              <a:gd name="connsiteY37" fmla="*/ 3417766 h 4209915"/>
              <a:gd name="connsiteX38" fmla="*/ 7679213 w 8356279"/>
              <a:gd name="connsiteY38" fmla="*/ 3307422 h 4209915"/>
              <a:gd name="connsiteX39" fmla="*/ 7906230 w 8356279"/>
              <a:gd name="connsiteY39" fmla="*/ 3221363 h 4209915"/>
              <a:gd name="connsiteX40" fmla="*/ 8129442 w 8356279"/>
              <a:gd name="connsiteY40" fmla="*/ 3154532 h 4209915"/>
              <a:gd name="connsiteX41" fmla="*/ 7900669 w 8356279"/>
              <a:gd name="connsiteY41" fmla="*/ 2749415 h 4209915"/>
              <a:gd name="connsiteX42" fmla="*/ 8009643 w 8356279"/>
              <a:gd name="connsiteY42" fmla="*/ 3103787 h 4209915"/>
              <a:gd name="connsiteX43" fmla="*/ 7937178 w 8356279"/>
              <a:gd name="connsiteY43" fmla="*/ 3059592 h 4209915"/>
              <a:gd name="connsiteX44" fmla="*/ 7944106 w 8356279"/>
              <a:gd name="connsiteY44" fmla="*/ 2990431 h 4209915"/>
              <a:gd name="connsiteX45" fmla="*/ 7930106 w 8356279"/>
              <a:gd name="connsiteY45" fmla="*/ 2883536 h 4209915"/>
              <a:gd name="connsiteX46" fmla="*/ 7893363 w 8356279"/>
              <a:gd name="connsiteY46" fmla="*/ 2983789 h 4209915"/>
              <a:gd name="connsiteX47" fmla="*/ 7813058 w 8356279"/>
              <a:gd name="connsiteY47" fmla="*/ 3188079 h 4209915"/>
              <a:gd name="connsiteX48" fmla="*/ 7599517 w 8356279"/>
              <a:gd name="connsiteY48" fmla="*/ 3136361 h 4209915"/>
              <a:gd name="connsiteX49" fmla="*/ 7552519 w 8356279"/>
              <a:gd name="connsiteY49" fmla="*/ 2937588 h 4209915"/>
              <a:gd name="connsiteX50" fmla="*/ 7656036 w 8356279"/>
              <a:gd name="connsiteY50" fmla="*/ 2809909 h 4209915"/>
              <a:gd name="connsiteX51" fmla="*/ 7696006 w 8356279"/>
              <a:gd name="connsiteY51" fmla="*/ 2860850 h 4209915"/>
              <a:gd name="connsiteX52" fmla="*/ 7727564 w 8356279"/>
              <a:gd name="connsiteY52" fmla="*/ 2913420 h 4209915"/>
              <a:gd name="connsiteX53" fmla="*/ 7699181 w 8356279"/>
              <a:gd name="connsiteY53" fmla="*/ 2939862 h 4209915"/>
              <a:gd name="connsiteX54" fmla="*/ 7690569 w 8356279"/>
              <a:gd name="connsiteY54" fmla="*/ 3064089 h 4209915"/>
              <a:gd name="connsiteX55" fmla="*/ 7756995 w 8356279"/>
              <a:gd name="connsiteY55" fmla="*/ 3070090 h 4209915"/>
              <a:gd name="connsiteX56" fmla="*/ 7820281 w 8356279"/>
              <a:gd name="connsiteY56" fmla="*/ 2774385 h 4209915"/>
              <a:gd name="connsiteX57" fmla="*/ 7900669 w 8356279"/>
              <a:gd name="connsiteY57" fmla="*/ 2749415 h 4209915"/>
              <a:gd name="connsiteX58" fmla="*/ 145176 w 8356279"/>
              <a:gd name="connsiteY58" fmla="*/ 2496711 h 4209915"/>
              <a:gd name="connsiteX59" fmla="*/ 186392 w 8356279"/>
              <a:gd name="connsiteY59" fmla="*/ 2508586 h 4209915"/>
              <a:gd name="connsiteX60" fmla="*/ 304328 w 8356279"/>
              <a:gd name="connsiteY60" fmla="*/ 2683211 h 4209915"/>
              <a:gd name="connsiteX61" fmla="*/ 395173 w 8356279"/>
              <a:gd name="connsiteY61" fmla="*/ 2856038 h 4209915"/>
              <a:gd name="connsiteX62" fmla="*/ 456350 w 8356279"/>
              <a:gd name="connsiteY62" fmla="*/ 2757613 h 4209915"/>
              <a:gd name="connsiteX63" fmla="*/ 519521 w 8356279"/>
              <a:gd name="connsiteY63" fmla="*/ 2647815 h 4209915"/>
              <a:gd name="connsiteX64" fmla="*/ 596900 w 8356279"/>
              <a:gd name="connsiteY64" fmla="*/ 2693178 h 4209915"/>
              <a:gd name="connsiteX65" fmla="*/ 547663 w 8356279"/>
              <a:gd name="connsiteY65" fmla="*/ 2802265 h 4209915"/>
              <a:gd name="connsiteX66" fmla="*/ 471091 w 8356279"/>
              <a:gd name="connsiteY66" fmla="*/ 2974840 h 4209915"/>
              <a:gd name="connsiteX67" fmla="*/ 433323 w 8356279"/>
              <a:gd name="connsiteY67" fmla="*/ 3054215 h 4209915"/>
              <a:gd name="connsiteX68" fmla="*/ 383270 w 8356279"/>
              <a:gd name="connsiteY68" fmla="*/ 3040403 h 4209915"/>
              <a:gd name="connsiteX69" fmla="*/ 259563 w 8356279"/>
              <a:gd name="connsiteY69" fmla="*/ 2861226 h 4209915"/>
              <a:gd name="connsiteX70" fmla="*/ 159664 w 8356279"/>
              <a:gd name="connsiteY70" fmla="*/ 2700412 h 4209915"/>
              <a:gd name="connsiteX71" fmla="*/ 114782 w 8356279"/>
              <a:gd name="connsiteY71" fmla="*/ 2774815 h 4209915"/>
              <a:gd name="connsiteX72" fmla="*/ 78532 w 8356279"/>
              <a:gd name="connsiteY72" fmla="*/ 2859613 h 4209915"/>
              <a:gd name="connsiteX73" fmla="*/ 0 w 8356279"/>
              <a:gd name="connsiteY73" fmla="*/ 2820577 h 4209915"/>
              <a:gd name="connsiteX74" fmla="*/ 122370 w 8356279"/>
              <a:gd name="connsiteY74" fmla="*/ 2511290 h 4209915"/>
              <a:gd name="connsiteX75" fmla="*/ 145176 w 8356279"/>
              <a:gd name="connsiteY75" fmla="*/ 2496711 h 4209915"/>
              <a:gd name="connsiteX76" fmla="*/ 7678926 w 8356279"/>
              <a:gd name="connsiteY76" fmla="*/ 2414221 h 4209915"/>
              <a:gd name="connsiteX77" fmla="*/ 7654401 w 8356279"/>
              <a:gd name="connsiteY77" fmla="*/ 2428599 h 4209915"/>
              <a:gd name="connsiteX78" fmla="*/ 7677047 w 8356279"/>
              <a:gd name="connsiteY78" fmla="*/ 2533351 h 4209915"/>
              <a:gd name="connsiteX79" fmla="*/ 7724080 w 8356279"/>
              <a:gd name="connsiteY79" fmla="*/ 2575593 h 4209915"/>
              <a:gd name="connsiteX80" fmla="*/ 7756529 w 8356279"/>
              <a:gd name="connsiteY80" fmla="*/ 2552156 h 4209915"/>
              <a:gd name="connsiteX81" fmla="*/ 7746967 w 8356279"/>
              <a:gd name="connsiteY81" fmla="*/ 2479131 h 4209915"/>
              <a:gd name="connsiteX82" fmla="*/ 7678926 w 8356279"/>
              <a:gd name="connsiteY82" fmla="*/ 2414221 h 4209915"/>
              <a:gd name="connsiteX83" fmla="*/ 7753948 w 8356279"/>
              <a:gd name="connsiteY83" fmla="*/ 2262452 h 4209915"/>
              <a:gd name="connsiteX84" fmla="*/ 7835812 w 8356279"/>
              <a:gd name="connsiteY84" fmla="*/ 2407513 h 4209915"/>
              <a:gd name="connsiteX85" fmla="*/ 7888272 w 8356279"/>
              <a:gd name="connsiteY85" fmla="*/ 2596776 h 4209915"/>
              <a:gd name="connsiteX86" fmla="*/ 7689703 w 8356279"/>
              <a:gd name="connsiteY86" fmla="*/ 2693022 h 4209915"/>
              <a:gd name="connsiteX87" fmla="*/ 7633549 w 8356279"/>
              <a:gd name="connsiteY87" fmla="*/ 2669873 h 4209915"/>
              <a:gd name="connsiteX88" fmla="*/ 7610446 w 8356279"/>
              <a:gd name="connsiteY88" fmla="*/ 2720541 h 4209915"/>
              <a:gd name="connsiteX89" fmla="*/ 7519495 w 8356279"/>
              <a:gd name="connsiteY89" fmla="*/ 2876415 h 4209915"/>
              <a:gd name="connsiteX90" fmla="*/ 7454900 w 8356279"/>
              <a:gd name="connsiteY90" fmla="*/ 2768876 h 4209915"/>
              <a:gd name="connsiteX91" fmla="*/ 7506722 w 8356279"/>
              <a:gd name="connsiteY91" fmla="*/ 2660238 h 4209915"/>
              <a:gd name="connsiteX92" fmla="*/ 7550930 w 8356279"/>
              <a:gd name="connsiteY92" fmla="*/ 2538451 h 4209915"/>
              <a:gd name="connsiteX93" fmla="*/ 7450506 w 8356279"/>
              <a:gd name="connsiteY93" fmla="*/ 2546215 h 4209915"/>
              <a:gd name="connsiteX94" fmla="*/ 7368474 w 8356279"/>
              <a:gd name="connsiteY94" fmla="*/ 2584315 h 4209915"/>
              <a:gd name="connsiteX95" fmla="*/ 7315200 w 8356279"/>
              <a:gd name="connsiteY95" fmla="*/ 2490942 h 4209915"/>
              <a:gd name="connsiteX96" fmla="*/ 7527327 w 8356279"/>
              <a:gd name="connsiteY96" fmla="*/ 2364699 h 4209915"/>
              <a:gd name="connsiteX97" fmla="*/ 7753948 w 8356279"/>
              <a:gd name="connsiteY97" fmla="*/ 2262452 h 4209915"/>
              <a:gd name="connsiteX98" fmla="*/ 387434 w 8356279"/>
              <a:gd name="connsiteY98" fmla="*/ 2063615 h 4209915"/>
              <a:gd name="connsiteX99" fmla="*/ 571501 w 8356279"/>
              <a:gd name="connsiteY99" fmla="*/ 2158999 h 4209915"/>
              <a:gd name="connsiteX100" fmla="*/ 692151 w 8356279"/>
              <a:gd name="connsiteY100" fmla="*/ 2228191 h 4209915"/>
              <a:gd name="connsiteX101" fmla="*/ 791719 w 8356279"/>
              <a:gd name="connsiteY101" fmla="*/ 2292114 h 4209915"/>
              <a:gd name="connsiteX102" fmla="*/ 794984 w 8356279"/>
              <a:gd name="connsiteY102" fmla="*/ 2353331 h 4209915"/>
              <a:gd name="connsiteX103" fmla="*/ 761735 w 8356279"/>
              <a:gd name="connsiteY103" fmla="*/ 2400329 h 4209915"/>
              <a:gd name="connsiteX104" fmla="*/ 664874 w 8356279"/>
              <a:gd name="connsiteY104" fmla="*/ 2362439 h 4209915"/>
              <a:gd name="connsiteX105" fmla="*/ 571328 w 8356279"/>
              <a:gd name="connsiteY105" fmla="*/ 2313844 h 4209915"/>
              <a:gd name="connsiteX106" fmla="*/ 530422 w 8356279"/>
              <a:gd name="connsiteY106" fmla="*/ 2381418 h 4209915"/>
              <a:gd name="connsiteX107" fmla="*/ 499347 w 8356279"/>
              <a:gd name="connsiteY107" fmla="*/ 2451571 h 4209915"/>
              <a:gd name="connsiteX108" fmla="*/ 586224 w 8356279"/>
              <a:gd name="connsiteY108" fmla="*/ 2501106 h 4209915"/>
              <a:gd name="connsiteX109" fmla="*/ 673101 w 8356279"/>
              <a:gd name="connsiteY109" fmla="*/ 2560402 h 4209915"/>
              <a:gd name="connsiteX110" fmla="*/ 646024 w 8356279"/>
              <a:gd name="connsiteY110" fmla="*/ 2616055 h 4209915"/>
              <a:gd name="connsiteX111" fmla="*/ 598399 w 8356279"/>
              <a:gd name="connsiteY111" fmla="*/ 2650107 h 4209915"/>
              <a:gd name="connsiteX112" fmla="*/ 208231 w 8356279"/>
              <a:gd name="connsiteY112" fmla="*/ 2424040 h 4209915"/>
              <a:gd name="connsiteX113" fmla="*/ 206207 w 8356279"/>
              <a:gd name="connsiteY113" fmla="*/ 2363715 h 4209915"/>
              <a:gd name="connsiteX114" fmla="*/ 237921 w 8356279"/>
              <a:gd name="connsiteY114" fmla="*/ 2311495 h 4209915"/>
              <a:gd name="connsiteX115" fmla="*/ 323035 w 8356279"/>
              <a:gd name="connsiteY115" fmla="*/ 2349776 h 4209915"/>
              <a:gd name="connsiteX116" fmla="*/ 400722 w 8356279"/>
              <a:gd name="connsiteY116" fmla="*/ 2378121 h 4209915"/>
              <a:gd name="connsiteX117" fmla="*/ 443344 w 8356279"/>
              <a:gd name="connsiteY117" fmla="*/ 2309242 h 4209915"/>
              <a:gd name="connsiteX118" fmla="*/ 483664 w 8356279"/>
              <a:gd name="connsiteY118" fmla="*/ 2256419 h 4209915"/>
              <a:gd name="connsiteX119" fmla="*/ 406933 w 8356279"/>
              <a:gd name="connsiteY119" fmla="*/ 2214235 h 4209915"/>
              <a:gd name="connsiteX120" fmla="*/ 330201 w 8356279"/>
              <a:gd name="connsiteY120" fmla="*/ 2154719 h 4209915"/>
              <a:gd name="connsiteX121" fmla="*/ 356466 w 8356279"/>
              <a:gd name="connsiteY121" fmla="*/ 2100501 h 4209915"/>
              <a:gd name="connsiteX122" fmla="*/ 387434 w 8356279"/>
              <a:gd name="connsiteY122" fmla="*/ 2063615 h 4209915"/>
              <a:gd name="connsiteX123" fmla="*/ 7469711 w 8356279"/>
              <a:gd name="connsiteY123" fmla="*/ 1838862 h 4209915"/>
              <a:gd name="connsiteX124" fmla="*/ 7587203 w 8356279"/>
              <a:gd name="connsiteY124" fmla="*/ 1987415 h 4209915"/>
              <a:gd name="connsiteX125" fmla="*/ 7683534 w 8356279"/>
              <a:gd name="connsiteY125" fmla="*/ 2133465 h 4209915"/>
              <a:gd name="connsiteX126" fmla="*/ 7657409 w 8356279"/>
              <a:gd name="connsiteY126" fmla="*/ 2168390 h 4209915"/>
              <a:gd name="connsiteX127" fmla="*/ 7614586 w 8356279"/>
              <a:gd name="connsiteY127" fmla="*/ 2203315 h 4209915"/>
              <a:gd name="connsiteX128" fmla="*/ 7532001 w 8356279"/>
              <a:gd name="connsiteY128" fmla="*/ 2101909 h 4209915"/>
              <a:gd name="connsiteX129" fmla="*/ 7466116 w 8356279"/>
              <a:gd name="connsiteY129" fmla="*/ 2000502 h 4209915"/>
              <a:gd name="connsiteX130" fmla="*/ 7434755 w 8356279"/>
              <a:gd name="connsiteY130" fmla="*/ 2021050 h 4209915"/>
              <a:gd name="connsiteX131" fmla="*/ 7476401 w 8356279"/>
              <a:gd name="connsiteY131" fmla="*/ 2158865 h 4209915"/>
              <a:gd name="connsiteX132" fmla="*/ 7519123 w 8356279"/>
              <a:gd name="connsiteY132" fmla="*/ 2222365 h 4209915"/>
              <a:gd name="connsiteX133" fmla="*/ 7492654 w 8356279"/>
              <a:gd name="connsiteY133" fmla="*/ 2257290 h 4209915"/>
              <a:gd name="connsiteX134" fmla="*/ 7448814 w 8356279"/>
              <a:gd name="connsiteY134" fmla="*/ 2292215 h 4209915"/>
              <a:gd name="connsiteX135" fmla="*/ 7371569 w 8356279"/>
              <a:gd name="connsiteY135" fmla="*/ 2197698 h 4209915"/>
              <a:gd name="connsiteX136" fmla="*/ 7311696 w 8356279"/>
              <a:gd name="connsiteY136" fmla="*/ 2103181 h 4209915"/>
              <a:gd name="connsiteX137" fmla="*/ 7227274 w 8356279"/>
              <a:gd name="connsiteY137" fmla="*/ 2160546 h 4209915"/>
              <a:gd name="connsiteX138" fmla="*/ 7296637 w 8356279"/>
              <a:gd name="connsiteY138" fmla="*/ 2264149 h 4209915"/>
              <a:gd name="connsiteX139" fmla="*/ 7366000 w 8356279"/>
              <a:gd name="connsiteY139" fmla="*/ 2378784 h 4209915"/>
              <a:gd name="connsiteX140" fmla="*/ 7266465 w 8356279"/>
              <a:gd name="connsiteY140" fmla="*/ 2425008 h 4209915"/>
              <a:gd name="connsiteX141" fmla="*/ 7069983 w 8356279"/>
              <a:gd name="connsiteY141" fmla="*/ 2108441 h 4209915"/>
              <a:gd name="connsiteX142" fmla="*/ 7258050 w 8356279"/>
              <a:gd name="connsiteY142" fmla="*/ 1964013 h 4209915"/>
              <a:gd name="connsiteX143" fmla="*/ 7469711 w 8356279"/>
              <a:gd name="connsiteY143" fmla="*/ 1838862 h 4209915"/>
              <a:gd name="connsiteX144" fmla="*/ 666667 w 8356279"/>
              <a:gd name="connsiteY144" fmla="*/ 1663847 h 4209915"/>
              <a:gd name="connsiteX145" fmla="*/ 716383 w 8356279"/>
              <a:gd name="connsiteY145" fmla="*/ 1687642 h 4209915"/>
              <a:gd name="connsiteX146" fmla="*/ 753315 w 8356279"/>
              <a:gd name="connsiteY146" fmla="*/ 1717503 h 4209915"/>
              <a:gd name="connsiteX147" fmla="*/ 605587 w 8356279"/>
              <a:gd name="connsiteY147" fmla="*/ 1927128 h 4209915"/>
              <a:gd name="connsiteX148" fmla="*/ 665534 w 8356279"/>
              <a:gd name="connsiteY148" fmla="*/ 1972346 h 4209915"/>
              <a:gd name="connsiteX149" fmla="*/ 727065 w 8356279"/>
              <a:gd name="connsiteY149" fmla="*/ 1885011 h 4209915"/>
              <a:gd name="connsiteX150" fmla="*/ 800785 w 8356279"/>
              <a:gd name="connsiteY150" fmla="*/ 1790142 h 4209915"/>
              <a:gd name="connsiteX151" fmla="*/ 889001 w 8356279"/>
              <a:gd name="connsiteY151" fmla="*/ 1846686 h 4209915"/>
              <a:gd name="connsiteX152" fmla="*/ 825501 w 8356279"/>
              <a:gd name="connsiteY152" fmla="*/ 1940509 h 4209915"/>
              <a:gd name="connsiteX153" fmla="*/ 762001 w 8356279"/>
              <a:gd name="connsiteY153" fmla="*/ 2032443 h 4209915"/>
              <a:gd name="connsiteX154" fmla="*/ 819151 w 8356279"/>
              <a:gd name="connsiteY154" fmla="*/ 2075103 h 4209915"/>
              <a:gd name="connsiteX155" fmla="*/ 911320 w 8356279"/>
              <a:gd name="connsiteY155" fmla="*/ 1979997 h 4209915"/>
              <a:gd name="connsiteX156" fmla="*/ 990789 w 8356279"/>
              <a:gd name="connsiteY156" fmla="*/ 1885260 h 4209915"/>
              <a:gd name="connsiteX157" fmla="*/ 1030086 w 8356279"/>
              <a:gd name="connsiteY157" fmla="*/ 1905582 h 4209915"/>
              <a:gd name="connsiteX158" fmla="*/ 951616 w 8356279"/>
              <a:gd name="connsiteY158" fmla="*/ 2098021 h 4209915"/>
              <a:gd name="connsiteX159" fmla="*/ 849149 w 8356279"/>
              <a:gd name="connsiteY159" fmla="*/ 2239951 h 4209915"/>
              <a:gd name="connsiteX160" fmla="*/ 451404 w 8356279"/>
              <a:gd name="connsiteY160" fmla="*/ 1954354 h 4209915"/>
              <a:gd name="connsiteX161" fmla="*/ 555542 w 8356279"/>
              <a:gd name="connsiteY161" fmla="*/ 1805129 h 4209915"/>
              <a:gd name="connsiteX162" fmla="*/ 666667 w 8356279"/>
              <a:gd name="connsiteY162" fmla="*/ 1663847 h 4209915"/>
              <a:gd name="connsiteX163" fmla="*/ 7154666 w 8356279"/>
              <a:gd name="connsiteY163" fmla="*/ 1428616 h 4209915"/>
              <a:gd name="connsiteX164" fmla="*/ 7226300 w 8356279"/>
              <a:gd name="connsiteY164" fmla="*/ 1520714 h 4209915"/>
              <a:gd name="connsiteX165" fmla="*/ 7148713 w 8356279"/>
              <a:gd name="connsiteY165" fmla="*/ 1661658 h 4209915"/>
              <a:gd name="connsiteX166" fmla="*/ 7076964 w 8356279"/>
              <a:gd name="connsiteY166" fmla="*/ 1791513 h 4209915"/>
              <a:gd name="connsiteX167" fmla="*/ 7211507 w 8356279"/>
              <a:gd name="connsiteY167" fmla="*/ 1746334 h 4209915"/>
              <a:gd name="connsiteX168" fmla="*/ 7364941 w 8356279"/>
              <a:gd name="connsiteY168" fmla="*/ 1695316 h 4209915"/>
              <a:gd name="connsiteX169" fmla="*/ 7442200 w 8356279"/>
              <a:gd name="connsiteY169" fmla="*/ 1781184 h 4209915"/>
              <a:gd name="connsiteX170" fmla="*/ 7223125 w 8356279"/>
              <a:gd name="connsiteY170" fmla="*/ 1863428 h 4209915"/>
              <a:gd name="connsiteX171" fmla="*/ 6980633 w 8356279"/>
              <a:gd name="connsiteY171" fmla="*/ 1949029 h 4209915"/>
              <a:gd name="connsiteX172" fmla="*/ 6920308 w 8356279"/>
              <a:gd name="connsiteY172" fmla="*/ 1929124 h 4209915"/>
              <a:gd name="connsiteX173" fmla="*/ 6883400 w 8356279"/>
              <a:gd name="connsiteY173" fmla="*/ 1874230 h 4209915"/>
              <a:gd name="connsiteX174" fmla="*/ 7011005 w 8356279"/>
              <a:gd name="connsiteY174" fmla="*/ 1641656 h 4209915"/>
              <a:gd name="connsiteX175" fmla="*/ 7154666 w 8356279"/>
              <a:gd name="connsiteY175" fmla="*/ 1428616 h 4209915"/>
              <a:gd name="connsiteX176" fmla="*/ 931667 w 8356279"/>
              <a:gd name="connsiteY176" fmla="*/ 1365116 h 4209915"/>
              <a:gd name="connsiteX177" fmla="*/ 1163167 w 8356279"/>
              <a:gd name="connsiteY177" fmla="*/ 1561762 h 4209915"/>
              <a:gd name="connsiteX178" fmla="*/ 1236687 w 8356279"/>
              <a:gd name="connsiteY178" fmla="*/ 1766668 h 4209915"/>
              <a:gd name="connsiteX179" fmla="*/ 1109723 w 8356279"/>
              <a:gd name="connsiteY179" fmla="*/ 1880984 h 4209915"/>
              <a:gd name="connsiteX180" fmla="*/ 974054 w 8356279"/>
              <a:gd name="connsiteY180" fmla="*/ 1833512 h 4209915"/>
              <a:gd name="connsiteX181" fmla="*/ 989985 w 8356279"/>
              <a:gd name="connsiteY181" fmla="*/ 1772381 h 4209915"/>
              <a:gd name="connsiteX182" fmla="*/ 1033315 w 8356279"/>
              <a:gd name="connsiteY182" fmla="*/ 1734326 h 4209915"/>
              <a:gd name="connsiteX183" fmla="*/ 1109587 w 8356279"/>
              <a:gd name="connsiteY183" fmla="*/ 1716808 h 4209915"/>
              <a:gd name="connsiteX184" fmla="*/ 1028843 w 8356279"/>
              <a:gd name="connsiteY184" fmla="*/ 1608858 h 4209915"/>
              <a:gd name="connsiteX185" fmla="*/ 882793 w 8356279"/>
              <a:gd name="connsiteY185" fmla="*/ 1477116 h 4209915"/>
              <a:gd name="connsiteX186" fmla="*/ 831851 w 8356279"/>
              <a:gd name="connsiteY186" fmla="*/ 1430366 h 4209915"/>
              <a:gd name="connsiteX187" fmla="*/ 875502 w 8356279"/>
              <a:gd name="connsiteY187" fmla="*/ 1397741 h 4209915"/>
              <a:gd name="connsiteX188" fmla="*/ 931667 w 8356279"/>
              <a:gd name="connsiteY188" fmla="*/ 1365116 h 4209915"/>
              <a:gd name="connsiteX189" fmla="*/ 7029735 w 8356279"/>
              <a:gd name="connsiteY189" fmla="*/ 1301616 h 4209915"/>
              <a:gd name="connsiteX190" fmla="*/ 7080539 w 8356279"/>
              <a:gd name="connsiteY190" fmla="*/ 1342377 h 4209915"/>
              <a:gd name="connsiteX191" fmla="*/ 7114838 w 8356279"/>
              <a:gd name="connsiteY191" fmla="*/ 1383138 h 4209915"/>
              <a:gd name="connsiteX192" fmla="*/ 6932443 w 8356279"/>
              <a:gd name="connsiteY192" fmla="*/ 1545002 h 4209915"/>
              <a:gd name="connsiteX193" fmla="*/ 6741653 w 8356279"/>
              <a:gd name="connsiteY193" fmla="*/ 1713791 h 4209915"/>
              <a:gd name="connsiteX194" fmla="*/ 6698616 w 8356279"/>
              <a:gd name="connsiteY194" fmla="*/ 1679548 h 4209915"/>
              <a:gd name="connsiteX195" fmla="*/ 6663976 w 8356279"/>
              <a:gd name="connsiteY195" fmla="*/ 1638380 h 4209915"/>
              <a:gd name="connsiteX196" fmla="*/ 6838603 w 8356279"/>
              <a:gd name="connsiteY196" fmla="*/ 1469998 h 4209915"/>
              <a:gd name="connsiteX197" fmla="*/ 7029735 w 8356279"/>
              <a:gd name="connsiteY197" fmla="*/ 1301616 h 4209915"/>
              <a:gd name="connsiteX198" fmla="*/ 1078471 w 8356279"/>
              <a:gd name="connsiteY198" fmla="*/ 1212716 h 4209915"/>
              <a:gd name="connsiteX199" fmla="*/ 1269683 w 8356279"/>
              <a:gd name="connsiteY199" fmla="*/ 1383848 h 4209915"/>
              <a:gd name="connsiteX200" fmla="*/ 1440463 w 8356279"/>
              <a:gd name="connsiteY200" fmla="*/ 1554980 h 4209915"/>
              <a:gd name="connsiteX201" fmla="*/ 1403656 w 8356279"/>
              <a:gd name="connsiteY201" fmla="*/ 1593398 h 4209915"/>
              <a:gd name="connsiteX202" fmla="*/ 1353174 w 8356279"/>
              <a:gd name="connsiteY202" fmla="*/ 1631816 h 4209915"/>
              <a:gd name="connsiteX203" fmla="*/ 1169790 w 8356279"/>
              <a:gd name="connsiteY203" fmla="*/ 1461758 h 4209915"/>
              <a:gd name="connsiteX204" fmla="*/ 1032601 w 8356279"/>
              <a:gd name="connsiteY204" fmla="*/ 1228591 h 4209915"/>
              <a:gd name="connsiteX205" fmla="*/ 1078471 w 8356279"/>
              <a:gd name="connsiteY205" fmla="*/ 1212716 h 4209915"/>
              <a:gd name="connsiteX206" fmla="*/ 1430077 w 8356279"/>
              <a:gd name="connsiteY206" fmla="*/ 1138502 h 4209915"/>
              <a:gd name="connsiteX207" fmla="*/ 1429443 w 8356279"/>
              <a:gd name="connsiteY207" fmla="*/ 1165091 h 4209915"/>
              <a:gd name="connsiteX208" fmla="*/ 1447950 w 8356279"/>
              <a:gd name="connsiteY208" fmla="*/ 1216334 h 4209915"/>
              <a:gd name="connsiteX209" fmla="*/ 1492024 w 8356279"/>
              <a:gd name="connsiteY209" fmla="*/ 1218048 h 4209915"/>
              <a:gd name="connsiteX210" fmla="*/ 1479121 w 8356279"/>
              <a:gd name="connsiteY210" fmla="*/ 1157918 h 4209915"/>
              <a:gd name="connsiteX211" fmla="*/ 1430077 w 8356279"/>
              <a:gd name="connsiteY211" fmla="*/ 1138502 h 4209915"/>
              <a:gd name="connsiteX212" fmla="*/ 6659760 w 8356279"/>
              <a:gd name="connsiteY212" fmla="*/ 958716 h 4209915"/>
              <a:gd name="connsiteX213" fmla="*/ 6737157 w 8356279"/>
              <a:gd name="connsiteY213" fmla="*/ 1025905 h 4209915"/>
              <a:gd name="connsiteX214" fmla="*/ 6697751 w 8356279"/>
              <a:gd name="connsiteY214" fmla="*/ 1323400 h 4209915"/>
              <a:gd name="connsiteX215" fmla="*/ 6782144 w 8356279"/>
              <a:gd name="connsiteY215" fmla="*/ 1238728 h 4209915"/>
              <a:gd name="connsiteX216" fmla="*/ 6874905 w 8356279"/>
              <a:gd name="connsiteY216" fmla="*/ 1149216 h 4209915"/>
              <a:gd name="connsiteX217" fmla="*/ 6946900 w 8356279"/>
              <a:gd name="connsiteY217" fmla="*/ 1222412 h 4209915"/>
              <a:gd name="connsiteX218" fmla="*/ 6621801 w 8356279"/>
              <a:gd name="connsiteY218" fmla="*/ 1581016 h 4209915"/>
              <a:gd name="connsiteX219" fmla="*/ 6570597 w 8356279"/>
              <a:gd name="connsiteY219" fmla="*/ 1551066 h 4209915"/>
              <a:gd name="connsiteX220" fmla="*/ 6535779 w 8356279"/>
              <a:gd name="connsiteY220" fmla="*/ 1521116 h 4209915"/>
              <a:gd name="connsiteX221" fmla="*/ 6551885 w 8356279"/>
              <a:gd name="connsiteY221" fmla="*/ 1382791 h 4209915"/>
              <a:gd name="connsiteX222" fmla="*/ 6570121 w 8356279"/>
              <a:gd name="connsiteY222" fmla="*/ 1220382 h 4209915"/>
              <a:gd name="connsiteX223" fmla="*/ 6497376 w 8356279"/>
              <a:gd name="connsiteY223" fmla="*/ 1293407 h 4209915"/>
              <a:gd name="connsiteX224" fmla="*/ 6409294 w 8356279"/>
              <a:gd name="connsiteY224" fmla="*/ 1390516 h 4209915"/>
              <a:gd name="connsiteX225" fmla="*/ 6337300 w 8356279"/>
              <a:gd name="connsiteY225" fmla="*/ 1319188 h 4209915"/>
              <a:gd name="connsiteX226" fmla="*/ 6491355 w 8356279"/>
              <a:gd name="connsiteY226" fmla="*/ 1130902 h 4209915"/>
              <a:gd name="connsiteX227" fmla="*/ 6659760 w 8356279"/>
              <a:gd name="connsiteY227" fmla="*/ 958716 h 4209915"/>
              <a:gd name="connsiteX228" fmla="*/ 6236676 w 8356279"/>
              <a:gd name="connsiteY228" fmla="*/ 641217 h 4209915"/>
              <a:gd name="connsiteX229" fmla="*/ 6288938 w 8356279"/>
              <a:gd name="connsiteY229" fmla="*/ 677793 h 4209915"/>
              <a:gd name="connsiteX230" fmla="*/ 6329876 w 8356279"/>
              <a:gd name="connsiteY230" fmla="*/ 714372 h 4209915"/>
              <a:gd name="connsiteX231" fmla="*/ 6258992 w 8356279"/>
              <a:gd name="connsiteY231" fmla="*/ 801620 h 4209915"/>
              <a:gd name="connsiteX232" fmla="*/ 6162326 w 8356279"/>
              <a:gd name="connsiteY232" fmla="*/ 1078646 h 4209915"/>
              <a:gd name="connsiteX233" fmla="*/ 6275659 w 8356279"/>
              <a:gd name="connsiteY233" fmla="*/ 1050096 h 4209915"/>
              <a:gd name="connsiteX234" fmla="*/ 6467755 w 8356279"/>
              <a:gd name="connsiteY234" fmla="*/ 806317 h 4209915"/>
              <a:gd name="connsiteX235" fmla="*/ 6553200 w 8356279"/>
              <a:gd name="connsiteY235" fmla="*/ 879359 h 4209915"/>
              <a:gd name="connsiteX236" fmla="*/ 6341798 w 8356279"/>
              <a:gd name="connsiteY236" fmla="*/ 1179355 h 4209915"/>
              <a:gd name="connsiteX237" fmla="*/ 6102725 w 8356279"/>
              <a:gd name="connsiteY237" fmla="*/ 1174874 h 4209915"/>
              <a:gd name="connsiteX238" fmla="*/ 6007100 w 8356279"/>
              <a:gd name="connsiteY238" fmla="*/ 1014025 h 4209915"/>
              <a:gd name="connsiteX239" fmla="*/ 6116226 w 8356279"/>
              <a:gd name="connsiteY239" fmla="*/ 803846 h 4209915"/>
              <a:gd name="connsiteX240" fmla="*/ 6236676 w 8356279"/>
              <a:gd name="connsiteY240" fmla="*/ 641217 h 4209915"/>
              <a:gd name="connsiteX241" fmla="*/ 1860553 w 8356279"/>
              <a:gd name="connsiteY241" fmla="*/ 581923 h 4209915"/>
              <a:gd name="connsiteX242" fmla="*/ 2133266 w 8356279"/>
              <a:gd name="connsiteY242" fmla="*/ 990466 h 4209915"/>
              <a:gd name="connsiteX243" fmla="*/ 2095164 w 8356279"/>
              <a:gd name="connsiteY243" fmla="*/ 1038326 h 4209915"/>
              <a:gd name="connsiteX244" fmla="*/ 2057041 w 8356279"/>
              <a:gd name="connsiteY244" fmla="*/ 1073486 h 4209915"/>
              <a:gd name="connsiteX245" fmla="*/ 1990546 w 8356279"/>
              <a:gd name="connsiteY245" fmla="*/ 1039641 h 4209915"/>
              <a:gd name="connsiteX246" fmla="*/ 1778002 w 8356279"/>
              <a:gd name="connsiteY246" fmla="*/ 953191 h 4209915"/>
              <a:gd name="connsiteX247" fmla="*/ 1841502 w 8356279"/>
              <a:gd name="connsiteY247" fmla="*/ 1055192 h 4209915"/>
              <a:gd name="connsiteX248" fmla="*/ 1905002 w 8356279"/>
              <a:gd name="connsiteY248" fmla="*/ 1161733 h 4209915"/>
              <a:gd name="connsiteX249" fmla="*/ 1820488 w 8356279"/>
              <a:gd name="connsiteY249" fmla="*/ 1232694 h 4209915"/>
              <a:gd name="connsiteX250" fmla="*/ 1735975 w 8356279"/>
              <a:gd name="connsiteY250" fmla="*/ 1293002 h 4209915"/>
              <a:gd name="connsiteX251" fmla="*/ 1690313 w 8356279"/>
              <a:gd name="connsiteY251" fmla="*/ 1270820 h 4209915"/>
              <a:gd name="connsiteX252" fmla="*/ 1556996 w 8356279"/>
              <a:gd name="connsiteY252" fmla="*/ 1295666 h 4209915"/>
              <a:gd name="connsiteX253" fmla="*/ 1523139 w 8356279"/>
              <a:gd name="connsiteY253" fmla="*/ 1405343 h 4209915"/>
              <a:gd name="connsiteX254" fmla="*/ 1500806 w 8356279"/>
              <a:gd name="connsiteY254" fmla="*/ 1495774 h 4209915"/>
              <a:gd name="connsiteX255" fmla="*/ 1333502 w 8356279"/>
              <a:gd name="connsiteY255" fmla="*/ 1264019 h 4209915"/>
              <a:gd name="connsiteX256" fmla="*/ 1250953 w 8356279"/>
              <a:gd name="connsiteY256" fmla="*/ 1020075 h 4209915"/>
              <a:gd name="connsiteX257" fmla="*/ 1301273 w 8356279"/>
              <a:gd name="connsiteY257" fmla="*/ 989396 h 4209915"/>
              <a:gd name="connsiteX258" fmla="*/ 1359005 w 8356279"/>
              <a:gd name="connsiteY258" fmla="*/ 958716 h 4209915"/>
              <a:gd name="connsiteX259" fmla="*/ 1560440 w 8356279"/>
              <a:gd name="connsiteY259" fmla="*/ 1061502 h 4209915"/>
              <a:gd name="connsiteX260" fmla="*/ 1759490 w 8356279"/>
              <a:gd name="connsiteY260" fmla="*/ 1159262 h 4209915"/>
              <a:gd name="connsiteX261" fmla="*/ 1656204 w 8356279"/>
              <a:gd name="connsiteY261" fmla="*/ 992064 h 4209915"/>
              <a:gd name="connsiteX262" fmla="*/ 1545471 w 8356279"/>
              <a:gd name="connsiteY262" fmla="*/ 804806 h 4209915"/>
              <a:gd name="connsiteX263" fmla="*/ 1587872 w 8356279"/>
              <a:gd name="connsiteY263" fmla="*/ 761797 h 4209915"/>
              <a:gd name="connsiteX264" fmla="*/ 1769956 w 8356279"/>
              <a:gd name="connsiteY264" fmla="*/ 807854 h 4209915"/>
              <a:gd name="connsiteX265" fmla="*/ 1913546 w 8356279"/>
              <a:gd name="connsiteY265" fmla="*/ 865505 h 4209915"/>
              <a:gd name="connsiteX266" fmla="*/ 1855286 w 8356279"/>
              <a:gd name="connsiteY266" fmla="*/ 763471 h 4209915"/>
              <a:gd name="connsiteX267" fmla="*/ 1790702 w 8356279"/>
              <a:gd name="connsiteY267" fmla="*/ 655548 h 4209915"/>
              <a:gd name="connsiteX268" fmla="*/ 1819277 w 8356279"/>
              <a:gd name="connsiteY268" fmla="*/ 610953 h 4209915"/>
              <a:gd name="connsiteX269" fmla="*/ 1860553 w 8356279"/>
              <a:gd name="connsiteY269" fmla="*/ 581923 h 4209915"/>
              <a:gd name="connsiteX270" fmla="*/ 2247902 w 8356279"/>
              <a:gd name="connsiteY270" fmla="*/ 374757 h 4209915"/>
              <a:gd name="connsiteX271" fmla="*/ 2445299 w 8356279"/>
              <a:gd name="connsiteY271" fmla="*/ 450370 h 4209915"/>
              <a:gd name="connsiteX272" fmla="*/ 2410619 w 8356279"/>
              <a:gd name="connsiteY272" fmla="*/ 491858 h 4209915"/>
              <a:gd name="connsiteX273" fmla="*/ 2330451 w 8356279"/>
              <a:gd name="connsiteY273" fmla="*/ 514215 h 4209915"/>
              <a:gd name="connsiteX274" fmla="*/ 2210776 w 8356279"/>
              <a:gd name="connsiteY274" fmla="*/ 534396 h 4209915"/>
              <a:gd name="connsiteX275" fmla="*/ 2196932 w 8356279"/>
              <a:gd name="connsiteY275" fmla="*/ 704384 h 4209915"/>
              <a:gd name="connsiteX276" fmla="*/ 2375156 w 8356279"/>
              <a:gd name="connsiteY276" fmla="*/ 774435 h 4209915"/>
              <a:gd name="connsiteX277" fmla="*/ 2428337 w 8356279"/>
              <a:gd name="connsiteY277" fmla="*/ 689573 h 4209915"/>
              <a:gd name="connsiteX278" fmla="*/ 2376991 w 8356279"/>
              <a:gd name="connsiteY278" fmla="*/ 697284 h 4209915"/>
              <a:gd name="connsiteX279" fmla="*/ 2331408 w 8356279"/>
              <a:gd name="connsiteY279" fmla="*/ 717417 h 4209915"/>
              <a:gd name="connsiteX280" fmla="*/ 2286002 w 8356279"/>
              <a:gd name="connsiteY280" fmla="*/ 631182 h 4209915"/>
              <a:gd name="connsiteX281" fmla="*/ 2490179 w 8356279"/>
              <a:gd name="connsiteY281" fmla="*/ 533871 h 4209915"/>
              <a:gd name="connsiteX282" fmla="*/ 2578101 w 8356279"/>
              <a:gd name="connsiteY282" fmla="*/ 714769 h 4209915"/>
              <a:gd name="connsiteX283" fmla="*/ 2425893 w 8356279"/>
              <a:gd name="connsiteY283" fmla="*/ 874835 h 4209915"/>
              <a:gd name="connsiteX284" fmla="*/ 2284641 w 8356279"/>
              <a:gd name="connsiteY284" fmla="*/ 905358 h 4209915"/>
              <a:gd name="connsiteX285" fmla="*/ 2168355 w 8356279"/>
              <a:gd name="connsiteY285" fmla="*/ 868078 h 4209915"/>
              <a:gd name="connsiteX286" fmla="*/ 2056108 w 8356279"/>
              <a:gd name="connsiteY286" fmla="*/ 564325 h 4209915"/>
              <a:gd name="connsiteX287" fmla="*/ 2247902 w 8356279"/>
              <a:gd name="connsiteY287" fmla="*/ 374757 h 4209915"/>
              <a:gd name="connsiteX288" fmla="*/ 5588696 w 8356279"/>
              <a:gd name="connsiteY288" fmla="*/ 311015 h 4209915"/>
              <a:gd name="connsiteX289" fmla="*/ 5680822 w 8356279"/>
              <a:gd name="connsiteY289" fmla="*/ 349361 h 4209915"/>
              <a:gd name="connsiteX290" fmla="*/ 5653880 w 8356279"/>
              <a:gd name="connsiteY290" fmla="*/ 441151 h 4209915"/>
              <a:gd name="connsiteX291" fmla="*/ 5616666 w 8356279"/>
              <a:gd name="connsiteY291" fmla="*/ 523225 h 4209915"/>
              <a:gd name="connsiteX292" fmla="*/ 5685164 w 8356279"/>
              <a:gd name="connsiteY292" fmla="*/ 556820 h 4209915"/>
              <a:gd name="connsiteX293" fmla="*/ 5758352 w 8356279"/>
              <a:gd name="connsiteY293" fmla="*/ 590417 h 4209915"/>
              <a:gd name="connsiteX294" fmla="*/ 5778043 w 8356279"/>
              <a:gd name="connsiteY294" fmla="*/ 530090 h 4209915"/>
              <a:gd name="connsiteX295" fmla="*/ 5879249 w 8356279"/>
              <a:gd name="connsiteY295" fmla="*/ 439623 h 4209915"/>
              <a:gd name="connsiteX296" fmla="*/ 5847842 w 8356279"/>
              <a:gd name="connsiteY296" fmla="*/ 682048 h 4209915"/>
              <a:gd name="connsiteX297" fmla="*/ 5739778 w 8356279"/>
              <a:gd name="connsiteY297" fmla="*/ 900037 h 4209915"/>
              <a:gd name="connsiteX298" fmla="*/ 5693850 w 8356279"/>
              <a:gd name="connsiteY298" fmla="*/ 910113 h 4209915"/>
              <a:gd name="connsiteX299" fmla="*/ 5662833 w 8356279"/>
              <a:gd name="connsiteY299" fmla="*/ 796325 h 4209915"/>
              <a:gd name="connsiteX300" fmla="*/ 5702300 w 8356279"/>
              <a:gd name="connsiteY300" fmla="*/ 705293 h 4209915"/>
              <a:gd name="connsiteX301" fmla="*/ 5570369 w 8356279"/>
              <a:gd name="connsiteY301" fmla="*/ 628515 h 4209915"/>
              <a:gd name="connsiteX302" fmla="*/ 5523616 w 8356279"/>
              <a:gd name="connsiteY302" fmla="*/ 717417 h 4209915"/>
              <a:gd name="connsiteX303" fmla="*/ 5472251 w 8356279"/>
              <a:gd name="connsiteY303" fmla="*/ 806317 h 4209915"/>
              <a:gd name="connsiteX304" fmla="*/ 5416279 w 8356279"/>
              <a:gd name="connsiteY304" fmla="*/ 784580 h 4209915"/>
              <a:gd name="connsiteX305" fmla="*/ 5377229 w 8356279"/>
              <a:gd name="connsiteY305" fmla="*/ 736807 h 4209915"/>
              <a:gd name="connsiteX306" fmla="*/ 5479597 w 8356279"/>
              <a:gd name="connsiteY306" fmla="*/ 510894 h 4209915"/>
              <a:gd name="connsiteX307" fmla="*/ 5588696 w 8356279"/>
              <a:gd name="connsiteY307" fmla="*/ 311015 h 4209915"/>
              <a:gd name="connsiteX308" fmla="*/ 3966200 w 8356279"/>
              <a:gd name="connsiteY308" fmla="*/ 241013 h 4209915"/>
              <a:gd name="connsiteX309" fmla="*/ 4088712 w 8356279"/>
              <a:gd name="connsiteY309" fmla="*/ 265735 h 4209915"/>
              <a:gd name="connsiteX310" fmla="*/ 4093442 w 8356279"/>
              <a:gd name="connsiteY310" fmla="*/ 319711 h 4209915"/>
              <a:gd name="connsiteX311" fmla="*/ 3981450 w 8356279"/>
              <a:gd name="connsiteY311" fmla="*/ 355465 h 4209915"/>
              <a:gd name="connsiteX312" fmla="*/ 3879850 w 8356279"/>
              <a:gd name="connsiteY312" fmla="*/ 355465 h 4209915"/>
              <a:gd name="connsiteX313" fmla="*/ 3879850 w 8356279"/>
              <a:gd name="connsiteY313" fmla="*/ 304792 h 4209915"/>
              <a:gd name="connsiteX314" fmla="*/ 3917950 w 8356279"/>
              <a:gd name="connsiteY314" fmla="*/ 245969 h 4209915"/>
              <a:gd name="connsiteX315" fmla="*/ 3966200 w 8356279"/>
              <a:gd name="connsiteY315" fmla="*/ 241013 h 4209915"/>
              <a:gd name="connsiteX316" fmla="*/ 5168652 w 8356279"/>
              <a:gd name="connsiteY316" fmla="*/ 175857 h 4209915"/>
              <a:gd name="connsiteX317" fmla="*/ 5206165 w 8356279"/>
              <a:gd name="connsiteY317" fmla="*/ 177957 h 4209915"/>
              <a:gd name="connsiteX318" fmla="*/ 5423150 w 8356279"/>
              <a:gd name="connsiteY318" fmla="*/ 336415 h 4209915"/>
              <a:gd name="connsiteX319" fmla="*/ 5430656 w 8356279"/>
              <a:gd name="connsiteY319" fmla="*/ 390392 h 4209915"/>
              <a:gd name="connsiteX320" fmla="*/ 5396665 w 8356279"/>
              <a:gd name="connsiteY320" fmla="*/ 412615 h 4209915"/>
              <a:gd name="connsiteX321" fmla="*/ 5308600 w 8356279"/>
              <a:gd name="connsiteY321" fmla="*/ 363337 h 4209915"/>
              <a:gd name="connsiteX322" fmla="*/ 5157120 w 8356279"/>
              <a:gd name="connsiteY322" fmla="*/ 316532 h 4209915"/>
              <a:gd name="connsiteX323" fmla="*/ 5092700 w 8356279"/>
              <a:gd name="connsiteY323" fmla="*/ 491079 h 4209915"/>
              <a:gd name="connsiteX324" fmla="*/ 5251450 w 8356279"/>
              <a:gd name="connsiteY324" fmla="*/ 552315 h 4209915"/>
              <a:gd name="connsiteX325" fmla="*/ 5351054 w 8356279"/>
              <a:gd name="connsiteY325" fmla="*/ 560152 h 4209915"/>
              <a:gd name="connsiteX326" fmla="*/ 5386899 w 8356279"/>
              <a:gd name="connsiteY326" fmla="*/ 593390 h 4209915"/>
              <a:gd name="connsiteX327" fmla="*/ 5345490 w 8356279"/>
              <a:gd name="connsiteY327" fmla="*/ 636113 h 4209915"/>
              <a:gd name="connsiteX328" fmla="*/ 5065345 w 8356279"/>
              <a:gd name="connsiteY328" fmla="*/ 653150 h 4209915"/>
              <a:gd name="connsiteX329" fmla="*/ 4977602 w 8356279"/>
              <a:gd name="connsiteY329" fmla="*/ 364578 h 4209915"/>
              <a:gd name="connsiteX330" fmla="*/ 5098686 w 8356279"/>
              <a:gd name="connsiteY330" fmla="*/ 204247 h 4209915"/>
              <a:gd name="connsiteX331" fmla="*/ 5168652 w 8356279"/>
              <a:gd name="connsiteY331" fmla="*/ 175857 h 4209915"/>
              <a:gd name="connsiteX332" fmla="*/ 2918370 w 8356279"/>
              <a:gd name="connsiteY332" fmla="*/ 128456 h 4209915"/>
              <a:gd name="connsiteX333" fmla="*/ 3085425 w 8356279"/>
              <a:gd name="connsiteY333" fmla="*/ 205089 h 4209915"/>
              <a:gd name="connsiteX334" fmla="*/ 3089721 w 8356279"/>
              <a:gd name="connsiteY334" fmla="*/ 248126 h 4209915"/>
              <a:gd name="connsiteX335" fmla="*/ 3033169 w 8356279"/>
              <a:gd name="connsiteY335" fmla="*/ 276575 h 4209915"/>
              <a:gd name="connsiteX336" fmla="*/ 2977226 w 8356279"/>
              <a:gd name="connsiteY336" fmla="*/ 271893 h 4209915"/>
              <a:gd name="connsiteX337" fmla="*/ 2862083 w 8356279"/>
              <a:gd name="connsiteY337" fmla="*/ 266307 h 4209915"/>
              <a:gd name="connsiteX338" fmla="*/ 2966749 w 8356279"/>
              <a:gd name="connsiteY338" fmla="*/ 317171 h 4209915"/>
              <a:gd name="connsiteX339" fmla="*/ 3165803 w 8356279"/>
              <a:gd name="connsiteY339" fmla="*/ 424600 h 4209915"/>
              <a:gd name="connsiteX340" fmla="*/ 3127008 w 8356279"/>
              <a:gd name="connsiteY340" fmla="*/ 580714 h 4209915"/>
              <a:gd name="connsiteX341" fmla="*/ 3056212 w 8356279"/>
              <a:gd name="connsiteY341" fmla="*/ 628038 h 4209915"/>
              <a:gd name="connsiteX342" fmla="*/ 2849604 w 8356279"/>
              <a:gd name="connsiteY342" fmla="*/ 635682 h 4209915"/>
              <a:gd name="connsiteX343" fmla="*/ 2781112 w 8356279"/>
              <a:gd name="connsiteY343" fmla="*/ 520794 h 4209915"/>
              <a:gd name="connsiteX344" fmla="*/ 2900635 w 8356279"/>
              <a:gd name="connsiteY344" fmla="*/ 512978 h 4209915"/>
              <a:gd name="connsiteX345" fmla="*/ 3027906 w 8356279"/>
              <a:gd name="connsiteY345" fmla="*/ 522903 h 4209915"/>
              <a:gd name="connsiteX346" fmla="*/ 3039736 w 8356279"/>
              <a:gd name="connsiteY346" fmla="*/ 475276 h 4209915"/>
              <a:gd name="connsiteX347" fmla="*/ 2927230 w 8356279"/>
              <a:gd name="connsiteY347" fmla="*/ 437331 h 4209915"/>
              <a:gd name="connsiteX348" fmla="*/ 2798458 w 8356279"/>
              <a:gd name="connsiteY348" fmla="*/ 422255 h 4209915"/>
              <a:gd name="connsiteX349" fmla="*/ 2730501 w 8356279"/>
              <a:gd name="connsiteY349" fmla="*/ 300164 h 4209915"/>
              <a:gd name="connsiteX350" fmla="*/ 2774374 w 8356279"/>
              <a:gd name="connsiteY350" fmla="*/ 202790 h 4209915"/>
              <a:gd name="connsiteX351" fmla="*/ 2860099 w 8356279"/>
              <a:gd name="connsiteY351" fmla="*/ 142276 h 4209915"/>
              <a:gd name="connsiteX352" fmla="*/ 2918370 w 8356279"/>
              <a:gd name="connsiteY352" fmla="*/ 128456 h 4209915"/>
              <a:gd name="connsiteX353" fmla="*/ 4635562 w 8356279"/>
              <a:gd name="connsiteY353" fmla="*/ 37626 h 4209915"/>
              <a:gd name="connsiteX354" fmla="*/ 4938457 w 8356279"/>
              <a:gd name="connsiteY354" fmla="*/ 96742 h 4209915"/>
              <a:gd name="connsiteX355" fmla="*/ 4960444 w 8356279"/>
              <a:gd name="connsiteY355" fmla="*/ 149973 h 4209915"/>
              <a:gd name="connsiteX356" fmla="*/ 4942449 w 8356279"/>
              <a:gd name="connsiteY356" fmla="*/ 199646 h 4209915"/>
              <a:gd name="connsiteX357" fmla="*/ 4816126 w 8356279"/>
              <a:gd name="connsiteY357" fmla="*/ 186564 h 4209915"/>
              <a:gd name="connsiteX358" fmla="*/ 4686300 w 8356279"/>
              <a:gd name="connsiteY358" fmla="*/ 220865 h 4209915"/>
              <a:gd name="connsiteX359" fmla="*/ 4785894 w 8356279"/>
              <a:gd name="connsiteY359" fmla="*/ 259115 h 4209915"/>
              <a:gd name="connsiteX360" fmla="*/ 4900343 w 8356279"/>
              <a:gd name="connsiteY360" fmla="*/ 284469 h 4209915"/>
              <a:gd name="connsiteX361" fmla="*/ 4884079 w 8356279"/>
              <a:gd name="connsiteY361" fmla="*/ 382269 h 4209915"/>
              <a:gd name="connsiteX362" fmla="*/ 4769294 w 8356279"/>
              <a:gd name="connsiteY362" fmla="*/ 368651 h 4209915"/>
              <a:gd name="connsiteX363" fmla="*/ 4664416 w 8356279"/>
              <a:gd name="connsiteY363" fmla="*/ 354065 h 4209915"/>
              <a:gd name="connsiteX364" fmla="*/ 4652633 w 8356279"/>
              <a:gd name="connsiteY364" fmla="*/ 402917 h 4209915"/>
              <a:gd name="connsiteX365" fmla="*/ 4645454 w 8356279"/>
              <a:gd name="connsiteY365" fmla="*/ 447162 h 4209915"/>
              <a:gd name="connsiteX366" fmla="*/ 4883150 w 8356279"/>
              <a:gd name="connsiteY366" fmla="*/ 482468 h 4209915"/>
              <a:gd name="connsiteX367" fmla="*/ 4885870 w 8356279"/>
              <a:gd name="connsiteY367" fmla="*/ 533084 h 4209915"/>
              <a:gd name="connsiteX368" fmla="*/ 4877372 w 8356279"/>
              <a:gd name="connsiteY368" fmla="*/ 594922 h 4209915"/>
              <a:gd name="connsiteX369" fmla="*/ 4798452 w 8356279"/>
              <a:gd name="connsiteY369" fmla="*/ 586155 h 4209915"/>
              <a:gd name="connsiteX370" fmla="*/ 4616450 w 8356279"/>
              <a:gd name="connsiteY370" fmla="*/ 544717 h 4209915"/>
              <a:gd name="connsiteX371" fmla="*/ 4500612 w 8356279"/>
              <a:gd name="connsiteY371" fmla="*/ 517467 h 4209915"/>
              <a:gd name="connsiteX372" fmla="*/ 4546843 w 8356279"/>
              <a:gd name="connsiteY372" fmla="*/ 225293 h 4209915"/>
              <a:gd name="connsiteX373" fmla="*/ 4614801 w 8356279"/>
              <a:gd name="connsiteY373" fmla="*/ 38006 h 4209915"/>
              <a:gd name="connsiteX374" fmla="*/ 4635562 w 8356279"/>
              <a:gd name="connsiteY374" fmla="*/ 37626 h 4209915"/>
              <a:gd name="connsiteX375" fmla="*/ 3416005 w 8356279"/>
              <a:gd name="connsiteY375" fmla="*/ 24996 h 4209915"/>
              <a:gd name="connsiteX376" fmla="*/ 3452171 w 8356279"/>
              <a:gd name="connsiteY376" fmla="*/ 29716 h 4209915"/>
              <a:gd name="connsiteX377" fmla="*/ 3600112 w 8356279"/>
              <a:gd name="connsiteY377" fmla="*/ 117854 h 4209915"/>
              <a:gd name="connsiteX378" fmla="*/ 3566278 w 8356279"/>
              <a:gd name="connsiteY378" fmla="*/ 189545 h 4209915"/>
              <a:gd name="connsiteX379" fmla="*/ 3486901 w 8356279"/>
              <a:gd name="connsiteY379" fmla="*/ 177248 h 4209915"/>
              <a:gd name="connsiteX380" fmla="*/ 3346023 w 8356279"/>
              <a:gd name="connsiteY380" fmla="*/ 174493 h 4209915"/>
              <a:gd name="connsiteX381" fmla="*/ 3325022 w 8356279"/>
              <a:gd name="connsiteY381" fmla="*/ 284384 h 4209915"/>
              <a:gd name="connsiteX382" fmla="*/ 3421560 w 8356279"/>
              <a:gd name="connsiteY382" fmla="*/ 429360 h 4209915"/>
              <a:gd name="connsiteX383" fmla="*/ 3524606 w 8356279"/>
              <a:gd name="connsiteY383" fmla="*/ 365355 h 4209915"/>
              <a:gd name="connsiteX384" fmla="*/ 3584197 w 8356279"/>
              <a:gd name="connsiteY384" fmla="*/ 324737 h 4209915"/>
              <a:gd name="connsiteX385" fmla="*/ 3644253 w 8356279"/>
              <a:gd name="connsiteY385" fmla="*/ 385252 h 4209915"/>
              <a:gd name="connsiteX386" fmla="*/ 3416509 w 8356279"/>
              <a:gd name="connsiteY386" fmla="*/ 549871 h 4209915"/>
              <a:gd name="connsiteX387" fmla="*/ 3232065 w 8356279"/>
              <a:gd name="connsiteY387" fmla="*/ 420370 h 4209915"/>
              <a:gd name="connsiteX388" fmla="*/ 3211464 w 8356279"/>
              <a:gd name="connsiteY388" fmla="*/ 161383 h 4209915"/>
              <a:gd name="connsiteX389" fmla="*/ 3342073 w 8356279"/>
              <a:gd name="connsiteY389" fmla="*/ 43104 h 4209915"/>
              <a:gd name="connsiteX390" fmla="*/ 3416005 w 8356279"/>
              <a:gd name="connsiteY390" fmla="*/ 24996 h 4209915"/>
              <a:gd name="connsiteX391" fmla="*/ 3752821 w 8356279"/>
              <a:gd name="connsiteY391" fmla="*/ 6215 h 4209915"/>
              <a:gd name="connsiteX392" fmla="*/ 3809533 w 8356279"/>
              <a:gd name="connsiteY392" fmla="*/ 53840 h 4209915"/>
              <a:gd name="connsiteX393" fmla="*/ 3813486 w 8356279"/>
              <a:gd name="connsiteY393" fmla="*/ 298318 h 4209915"/>
              <a:gd name="connsiteX394" fmla="*/ 3816350 w 8356279"/>
              <a:gd name="connsiteY394" fmla="*/ 495165 h 4209915"/>
              <a:gd name="connsiteX395" fmla="*/ 3775150 w 8356279"/>
              <a:gd name="connsiteY395" fmla="*/ 505455 h 4209915"/>
              <a:gd name="connsiteX396" fmla="*/ 3715383 w 8356279"/>
              <a:gd name="connsiteY396" fmla="*/ 480052 h 4209915"/>
              <a:gd name="connsiteX397" fmla="*/ 3685328 w 8356279"/>
              <a:gd name="connsiteY397" fmla="*/ 9392 h 4209915"/>
              <a:gd name="connsiteX398" fmla="*/ 3752821 w 8356279"/>
              <a:gd name="connsiteY398" fmla="*/ 6215 h 4209915"/>
              <a:gd name="connsiteX399" fmla="*/ 4275117 w 8356279"/>
              <a:gd name="connsiteY399" fmla="*/ 94 h 4209915"/>
              <a:gd name="connsiteX400" fmla="*/ 4419600 w 8356279"/>
              <a:gd name="connsiteY400" fmla="*/ 4524 h 4209915"/>
              <a:gd name="connsiteX401" fmla="*/ 4502150 w 8356279"/>
              <a:gd name="connsiteY401" fmla="*/ 12565 h 4209915"/>
              <a:gd name="connsiteX402" fmla="*/ 4512617 w 8356279"/>
              <a:gd name="connsiteY402" fmla="*/ 62033 h 4209915"/>
              <a:gd name="connsiteX403" fmla="*/ 4431836 w 8356279"/>
              <a:gd name="connsiteY403" fmla="*/ 124443 h 4209915"/>
              <a:gd name="connsiteX404" fmla="*/ 4372835 w 8356279"/>
              <a:gd name="connsiteY404" fmla="*/ 117458 h 4209915"/>
              <a:gd name="connsiteX405" fmla="*/ 4364308 w 8356279"/>
              <a:gd name="connsiteY405" fmla="*/ 276941 h 4209915"/>
              <a:gd name="connsiteX406" fmla="*/ 4292567 w 8356279"/>
              <a:gd name="connsiteY406" fmla="*/ 514215 h 4209915"/>
              <a:gd name="connsiteX407" fmla="*/ 4222732 w 8356279"/>
              <a:gd name="connsiteY407" fmla="*/ 291968 h 4209915"/>
              <a:gd name="connsiteX408" fmla="*/ 4230870 w 8356279"/>
              <a:gd name="connsiteY408" fmla="*/ 105444 h 4209915"/>
              <a:gd name="connsiteX409" fmla="*/ 4165600 w 8356279"/>
              <a:gd name="connsiteY409" fmla="*/ 92742 h 4209915"/>
              <a:gd name="connsiteX410" fmla="*/ 4110858 w 8356279"/>
              <a:gd name="connsiteY410" fmla="*/ 47490 h 4209915"/>
              <a:gd name="connsiteX411" fmla="*/ 4113267 w 8356279"/>
              <a:gd name="connsiteY411" fmla="*/ 6215 h 4209915"/>
              <a:gd name="connsiteX412" fmla="*/ 4225158 w 8356279"/>
              <a:gd name="connsiteY412" fmla="*/ 1352 h 4209915"/>
              <a:gd name="connsiteX413" fmla="*/ 4275117 w 8356279"/>
              <a:gd name="connsiteY413" fmla="*/ 94 h 42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8356279" h="4209915">
                <a:moveTo>
                  <a:pt x="8271273" y="3747098"/>
                </a:moveTo>
                <a:cubicBezTo>
                  <a:pt x="8283717" y="3750187"/>
                  <a:pt x="8293273" y="3757001"/>
                  <a:pt x="8292509" y="3762240"/>
                </a:cubicBezTo>
                <a:cubicBezTo>
                  <a:pt x="8291746" y="3767479"/>
                  <a:pt x="8297452" y="3795588"/>
                  <a:pt x="8305192" y="3824704"/>
                </a:cubicBezTo>
                <a:lnTo>
                  <a:pt x="8319263" y="3877644"/>
                </a:lnTo>
                <a:lnTo>
                  <a:pt x="8241665" y="3937353"/>
                </a:lnTo>
                <a:cubicBezTo>
                  <a:pt x="8198987" y="3970194"/>
                  <a:pt x="8165954" y="3998344"/>
                  <a:pt x="8168259" y="3999909"/>
                </a:cubicBezTo>
                <a:cubicBezTo>
                  <a:pt x="8170564" y="4001474"/>
                  <a:pt x="8208366" y="4018677"/>
                  <a:pt x="8252263" y="4038138"/>
                </a:cubicBezTo>
                <a:cubicBezTo>
                  <a:pt x="8296160" y="4057598"/>
                  <a:pt x="8337593" y="4083831"/>
                  <a:pt x="8344338" y="4096433"/>
                </a:cubicBezTo>
                <a:cubicBezTo>
                  <a:pt x="8359877" y="4125468"/>
                  <a:pt x="8360398" y="4209915"/>
                  <a:pt x="8345039" y="4209915"/>
                </a:cubicBezTo>
                <a:cubicBezTo>
                  <a:pt x="8338679" y="4209915"/>
                  <a:pt x="8269670" y="4181126"/>
                  <a:pt x="8191685" y="4145940"/>
                </a:cubicBezTo>
                <a:lnTo>
                  <a:pt x="8049893" y="4081965"/>
                </a:lnTo>
                <a:lnTo>
                  <a:pt x="7947917" y="4095927"/>
                </a:lnTo>
                <a:cubicBezTo>
                  <a:pt x="7891831" y="4103607"/>
                  <a:pt x="7843403" y="4107351"/>
                  <a:pt x="7840299" y="4104247"/>
                </a:cubicBezTo>
                <a:cubicBezTo>
                  <a:pt x="7837195" y="4101143"/>
                  <a:pt x="7830649" y="4070797"/>
                  <a:pt x="7825753" y="4036811"/>
                </a:cubicBezTo>
                <a:lnTo>
                  <a:pt x="7816850" y="3975018"/>
                </a:lnTo>
                <a:lnTo>
                  <a:pt x="8035042" y="3952690"/>
                </a:lnTo>
                <a:lnTo>
                  <a:pt x="8141846" y="3847085"/>
                </a:lnTo>
                <a:cubicBezTo>
                  <a:pt x="8214849" y="3774902"/>
                  <a:pt x="8255810" y="3743258"/>
                  <a:pt x="8271273" y="3747098"/>
                </a:cubicBezTo>
                <a:close/>
                <a:moveTo>
                  <a:pt x="8172269" y="3328595"/>
                </a:moveTo>
                <a:cubicBezTo>
                  <a:pt x="8183885" y="3331239"/>
                  <a:pt x="8192626" y="3337864"/>
                  <a:pt x="8199294" y="3348653"/>
                </a:cubicBezTo>
                <a:cubicBezTo>
                  <a:pt x="8215427" y="3374757"/>
                  <a:pt x="8290786" y="3705866"/>
                  <a:pt x="8284388" y="3722537"/>
                </a:cubicBezTo>
                <a:cubicBezTo>
                  <a:pt x="8281027" y="3731297"/>
                  <a:pt x="8260896" y="3742280"/>
                  <a:pt x="8239652" y="3746946"/>
                </a:cubicBezTo>
                <a:cubicBezTo>
                  <a:pt x="8192723" y="3757254"/>
                  <a:pt x="8166983" y="3729574"/>
                  <a:pt x="8164296" y="3665913"/>
                </a:cubicBezTo>
                <a:cubicBezTo>
                  <a:pt x="8162558" y="3624736"/>
                  <a:pt x="8161061" y="3623615"/>
                  <a:pt x="8110329" y="3625491"/>
                </a:cubicBezTo>
                <a:cubicBezTo>
                  <a:pt x="8081630" y="3626551"/>
                  <a:pt x="7999567" y="3644791"/>
                  <a:pt x="7927968" y="3666023"/>
                </a:cubicBezTo>
                <a:cubicBezTo>
                  <a:pt x="7856368" y="3687256"/>
                  <a:pt x="7789532" y="3701460"/>
                  <a:pt x="7779444" y="3697589"/>
                </a:cubicBezTo>
                <a:cubicBezTo>
                  <a:pt x="7760869" y="3690461"/>
                  <a:pt x="7739825" y="3611876"/>
                  <a:pt x="7748583" y="3582344"/>
                </a:cubicBezTo>
                <a:cubicBezTo>
                  <a:pt x="7751463" y="3572629"/>
                  <a:pt x="7827738" y="3551870"/>
                  <a:pt x="7941392" y="3529867"/>
                </a:cubicBezTo>
                <a:lnTo>
                  <a:pt x="8129435" y="3493464"/>
                </a:lnTo>
                <a:lnTo>
                  <a:pt x="8113845" y="3454815"/>
                </a:lnTo>
                <a:cubicBezTo>
                  <a:pt x="8105270" y="3433557"/>
                  <a:pt x="8097803" y="3399343"/>
                  <a:pt x="8097252" y="3378782"/>
                </a:cubicBezTo>
                <a:cubicBezTo>
                  <a:pt x="8096462" y="3349346"/>
                  <a:pt x="8102997" y="3339492"/>
                  <a:pt x="8127999" y="3332423"/>
                </a:cubicBezTo>
                <a:cubicBezTo>
                  <a:pt x="8146164" y="3327287"/>
                  <a:pt x="8160654" y="3325951"/>
                  <a:pt x="8172269" y="3328595"/>
                </a:cubicBezTo>
                <a:close/>
                <a:moveTo>
                  <a:pt x="8129442" y="3154532"/>
                </a:moveTo>
                <a:cubicBezTo>
                  <a:pt x="8133727" y="3158730"/>
                  <a:pt x="8146583" y="3184442"/>
                  <a:pt x="8158011" y="3211670"/>
                </a:cubicBezTo>
                <a:cubicBezTo>
                  <a:pt x="8182893" y="3270951"/>
                  <a:pt x="8171066" y="3292161"/>
                  <a:pt x="8111604" y="3294902"/>
                </a:cubicBezTo>
                <a:cubicBezTo>
                  <a:pt x="8089189" y="3295935"/>
                  <a:pt x="7991770" y="3325491"/>
                  <a:pt x="7895118" y="3360582"/>
                </a:cubicBezTo>
                <a:cubicBezTo>
                  <a:pt x="7798466" y="3395672"/>
                  <a:pt x="7711627" y="3421406"/>
                  <a:pt x="7702144" y="3417766"/>
                </a:cubicBezTo>
                <a:cubicBezTo>
                  <a:pt x="7681057" y="3409675"/>
                  <a:pt x="7663146" y="3323488"/>
                  <a:pt x="7679213" y="3307422"/>
                </a:cubicBezTo>
                <a:cubicBezTo>
                  <a:pt x="7685591" y="3301044"/>
                  <a:pt x="7787748" y="3262317"/>
                  <a:pt x="7906230" y="3221363"/>
                </a:cubicBezTo>
                <a:cubicBezTo>
                  <a:pt x="8024711" y="3180408"/>
                  <a:pt x="8125156" y="3150334"/>
                  <a:pt x="8129442" y="3154532"/>
                </a:cubicBezTo>
                <a:close/>
                <a:moveTo>
                  <a:pt x="7900669" y="2749415"/>
                </a:moveTo>
                <a:cubicBezTo>
                  <a:pt x="8055065" y="2749415"/>
                  <a:pt x="8142220" y="3032834"/>
                  <a:pt x="8009643" y="3103787"/>
                </a:cubicBezTo>
                <a:cubicBezTo>
                  <a:pt x="7970019" y="3124994"/>
                  <a:pt x="7955926" y="3116399"/>
                  <a:pt x="7937178" y="3059592"/>
                </a:cubicBezTo>
                <a:cubicBezTo>
                  <a:pt x="7924491" y="3021151"/>
                  <a:pt x="7925511" y="3010979"/>
                  <a:pt x="7944106" y="2990431"/>
                </a:cubicBezTo>
                <a:cubicBezTo>
                  <a:pt x="7968738" y="2963213"/>
                  <a:pt x="7962553" y="2915983"/>
                  <a:pt x="7930106" y="2883536"/>
                </a:cubicBezTo>
                <a:cubicBezTo>
                  <a:pt x="7893928" y="2847358"/>
                  <a:pt x="7884208" y="2873879"/>
                  <a:pt x="7893363" y="2983789"/>
                </a:cubicBezTo>
                <a:cubicBezTo>
                  <a:pt x="7904032" y="3111868"/>
                  <a:pt x="7885198" y="3159779"/>
                  <a:pt x="7813058" y="3188079"/>
                </a:cubicBezTo>
                <a:cubicBezTo>
                  <a:pt x="7723569" y="3223185"/>
                  <a:pt x="7643737" y="3203850"/>
                  <a:pt x="7599517" y="3136361"/>
                </a:cubicBezTo>
                <a:cubicBezTo>
                  <a:pt x="7568439" y="3088932"/>
                  <a:pt x="7543417" y="2983100"/>
                  <a:pt x="7552519" y="2937588"/>
                </a:cubicBezTo>
                <a:cubicBezTo>
                  <a:pt x="7559217" y="2904101"/>
                  <a:pt x="7631773" y="2814609"/>
                  <a:pt x="7656036" y="2809909"/>
                </a:cubicBezTo>
                <a:cubicBezTo>
                  <a:pt x="7660663" y="2809013"/>
                  <a:pt x="7678650" y="2831936"/>
                  <a:pt x="7696006" y="2860850"/>
                </a:cubicBezTo>
                <a:lnTo>
                  <a:pt x="7727564" y="2913420"/>
                </a:lnTo>
                <a:lnTo>
                  <a:pt x="7699181" y="2939862"/>
                </a:lnTo>
                <a:cubicBezTo>
                  <a:pt x="7665991" y="2970784"/>
                  <a:pt x="7662318" y="3023755"/>
                  <a:pt x="7690569" y="3064089"/>
                </a:cubicBezTo>
                <a:cubicBezTo>
                  <a:pt x="7714358" y="3098051"/>
                  <a:pt x="7757838" y="3101980"/>
                  <a:pt x="7756995" y="3070090"/>
                </a:cubicBezTo>
                <a:cubicBezTo>
                  <a:pt x="7751862" y="2875897"/>
                  <a:pt x="7764136" y="2818548"/>
                  <a:pt x="7820281" y="2774385"/>
                </a:cubicBezTo>
                <a:cubicBezTo>
                  <a:pt x="7839293" y="2759429"/>
                  <a:pt x="7871534" y="2749415"/>
                  <a:pt x="7900669" y="2749415"/>
                </a:cubicBezTo>
                <a:close/>
                <a:moveTo>
                  <a:pt x="145176" y="2496711"/>
                </a:moveTo>
                <a:cubicBezTo>
                  <a:pt x="152637" y="2496395"/>
                  <a:pt x="163166" y="2500489"/>
                  <a:pt x="186392" y="2508586"/>
                </a:cubicBezTo>
                <a:cubicBezTo>
                  <a:pt x="218214" y="2519679"/>
                  <a:pt x="236815" y="2547221"/>
                  <a:pt x="304328" y="2683211"/>
                </a:cubicBezTo>
                <a:cubicBezTo>
                  <a:pt x="348413" y="2772011"/>
                  <a:pt x="389293" y="2849783"/>
                  <a:pt x="395173" y="2856038"/>
                </a:cubicBezTo>
                <a:cubicBezTo>
                  <a:pt x="401162" y="2862410"/>
                  <a:pt x="428064" y="2819130"/>
                  <a:pt x="456350" y="2757613"/>
                </a:cubicBezTo>
                <a:cubicBezTo>
                  <a:pt x="484118" y="2697224"/>
                  <a:pt x="512545" y="2647815"/>
                  <a:pt x="519521" y="2647815"/>
                </a:cubicBezTo>
                <a:cubicBezTo>
                  <a:pt x="545627" y="2647815"/>
                  <a:pt x="596900" y="2677873"/>
                  <a:pt x="596900" y="2693178"/>
                </a:cubicBezTo>
                <a:cubicBezTo>
                  <a:pt x="596900" y="2701915"/>
                  <a:pt x="574744" y="2751004"/>
                  <a:pt x="547663" y="2802265"/>
                </a:cubicBezTo>
                <a:cubicBezTo>
                  <a:pt x="520583" y="2853525"/>
                  <a:pt x="486126" y="2931184"/>
                  <a:pt x="471091" y="2974840"/>
                </a:cubicBezTo>
                <a:cubicBezTo>
                  <a:pt x="456057" y="3018496"/>
                  <a:pt x="439061" y="3054215"/>
                  <a:pt x="433323" y="3054215"/>
                </a:cubicBezTo>
                <a:cubicBezTo>
                  <a:pt x="427585" y="3054215"/>
                  <a:pt x="405061" y="3048000"/>
                  <a:pt x="383270" y="3040403"/>
                </a:cubicBezTo>
                <a:cubicBezTo>
                  <a:pt x="349292" y="3028559"/>
                  <a:pt x="331676" y="3003043"/>
                  <a:pt x="259563" y="2861226"/>
                </a:cubicBezTo>
                <a:cubicBezTo>
                  <a:pt x="209367" y="2762510"/>
                  <a:pt x="169103" y="2697694"/>
                  <a:pt x="159664" y="2700412"/>
                </a:cubicBezTo>
                <a:cubicBezTo>
                  <a:pt x="150967" y="2702916"/>
                  <a:pt x="130770" y="2736398"/>
                  <a:pt x="114782" y="2774815"/>
                </a:cubicBezTo>
                <a:cubicBezTo>
                  <a:pt x="98793" y="2813232"/>
                  <a:pt x="82481" y="2851392"/>
                  <a:pt x="78532" y="2859613"/>
                </a:cubicBezTo>
                <a:cubicBezTo>
                  <a:pt x="69077" y="2879296"/>
                  <a:pt x="0" y="2844960"/>
                  <a:pt x="0" y="2820577"/>
                </a:cubicBezTo>
                <a:cubicBezTo>
                  <a:pt x="0" y="2789700"/>
                  <a:pt x="103728" y="2527529"/>
                  <a:pt x="122370" y="2511290"/>
                </a:cubicBezTo>
                <a:cubicBezTo>
                  <a:pt x="133322" y="2501750"/>
                  <a:pt x="137714" y="2497026"/>
                  <a:pt x="145176" y="2496711"/>
                </a:cubicBezTo>
                <a:close/>
                <a:moveTo>
                  <a:pt x="7678926" y="2414221"/>
                </a:moveTo>
                <a:cubicBezTo>
                  <a:pt x="7671080" y="2416108"/>
                  <a:pt x="7662964" y="2420933"/>
                  <a:pt x="7654401" y="2428599"/>
                </a:cubicBezTo>
                <a:cubicBezTo>
                  <a:pt x="7628755" y="2451557"/>
                  <a:pt x="7630496" y="2459611"/>
                  <a:pt x="7677047" y="2533351"/>
                </a:cubicBezTo>
                <a:cubicBezTo>
                  <a:pt x="7697867" y="2566333"/>
                  <a:pt x="7715392" y="2582073"/>
                  <a:pt x="7724080" y="2575593"/>
                </a:cubicBezTo>
                <a:cubicBezTo>
                  <a:pt x="7731696" y="2569913"/>
                  <a:pt x="7746298" y="2559366"/>
                  <a:pt x="7756529" y="2552156"/>
                </a:cubicBezTo>
                <a:cubicBezTo>
                  <a:pt x="7772564" y="2540855"/>
                  <a:pt x="7771246" y="2530782"/>
                  <a:pt x="7746967" y="2479131"/>
                </a:cubicBezTo>
                <a:cubicBezTo>
                  <a:pt x="7723557" y="2429330"/>
                  <a:pt x="7702461" y="2408558"/>
                  <a:pt x="7678926" y="2414221"/>
                </a:cubicBezTo>
                <a:close/>
                <a:moveTo>
                  <a:pt x="7753948" y="2262452"/>
                </a:moveTo>
                <a:cubicBezTo>
                  <a:pt x="7761919" y="2265511"/>
                  <a:pt x="7798758" y="2330788"/>
                  <a:pt x="7835812" y="2407513"/>
                </a:cubicBezTo>
                <a:cubicBezTo>
                  <a:pt x="7900257" y="2540958"/>
                  <a:pt x="7902534" y="2549173"/>
                  <a:pt x="7888272" y="2596776"/>
                </a:cubicBezTo>
                <a:cubicBezTo>
                  <a:pt x="7862260" y="2683595"/>
                  <a:pt x="7771929" y="2727378"/>
                  <a:pt x="7689703" y="2693022"/>
                </a:cubicBezTo>
                <a:cubicBezTo>
                  <a:pt x="7663192" y="2681945"/>
                  <a:pt x="7637922" y="2671528"/>
                  <a:pt x="7633549" y="2669873"/>
                </a:cubicBezTo>
                <a:cubicBezTo>
                  <a:pt x="7629175" y="2668219"/>
                  <a:pt x="7618779" y="2691019"/>
                  <a:pt x="7610446" y="2720541"/>
                </a:cubicBezTo>
                <a:cubicBezTo>
                  <a:pt x="7593774" y="2779611"/>
                  <a:pt x="7537289" y="2876415"/>
                  <a:pt x="7519495" y="2876415"/>
                </a:cubicBezTo>
                <a:cubicBezTo>
                  <a:pt x="7505458" y="2876415"/>
                  <a:pt x="7454900" y="2792245"/>
                  <a:pt x="7454900" y="2768876"/>
                </a:cubicBezTo>
                <a:cubicBezTo>
                  <a:pt x="7454900" y="2759423"/>
                  <a:pt x="7478220" y="2710536"/>
                  <a:pt x="7506722" y="2660238"/>
                </a:cubicBezTo>
                <a:cubicBezTo>
                  <a:pt x="7543710" y="2594964"/>
                  <a:pt x="7556364" y="2560104"/>
                  <a:pt x="7550930" y="2538451"/>
                </a:cubicBezTo>
                <a:cubicBezTo>
                  <a:pt x="7541157" y="2499512"/>
                  <a:pt x="7532005" y="2500220"/>
                  <a:pt x="7450506" y="2546215"/>
                </a:cubicBezTo>
                <a:cubicBezTo>
                  <a:pt x="7413375" y="2567170"/>
                  <a:pt x="7376461" y="2584315"/>
                  <a:pt x="7368474" y="2584315"/>
                </a:cubicBezTo>
                <a:cubicBezTo>
                  <a:pt x="7352223" y="2584315"/>
                  <a:pt x="7315200" y="2519426"/>
                  <a:pt x="7315200" y="2490942"/>
                </a:cubicBezTo>
                <a:cubicBezTo>
                  <a:pt x="7315200" y="2479868"/>
                  <a:pt x="7399901" y="2429460"/>
                  <a:pt x="7527327" y="2364699"/>
                </a:cubicBezTo>
                <a:cubicBezTo>
                  <a:pt x="7643997" y="2305404"/>
                  <a:pt x="7745976" y="2259393"/>
                  <a:pt x="7753948" y="2262452"/>
                </a:cubicBezTo>
                <a:close/>
                <a:moveTo>
                  <a:pt x="387434" y="2063615"/>
                </a:moveTo>
                <a:cubicBezTo>
                  <a:pt x="396281" y="2063615"/>
                  <a:pt x="526991" y="2131349"/>
                  <a:pt x="571501" y="2158999"/>
                </a:cubicBezTo>
                <a:cubicBezTo>
                  <a:pt x="595948" y="2174186"/>
                  <a:pt x="650241" y="2205322"/>
                  <a:pt x="692151" y="2228191"/>
                </a:cubicBezTo>
                <a:cubicBezTo>
                  <a:pt x="734061" y="2251060"/>
                  <a:pt x="778866" y="2279825"/>
                  <a:pt x="791719" y="2292114"/>
                </a:cubicBezTo>
                <a:cubicBezTo>
                  <a:pt x="813478" y="2312919"/>
                  <a:pt x="813703" y="2317133"/>
                  <a:pt x="794984" y="2353331"/>
                </a:cubicBezTo>
                <a:cubicBezTo>
                  <a:pt x="783928" y="2374711"/>
                  <a:pt x="768966" y="2395861"/>
                  <a:pt x="761735" y="2400329"/>
                </a:cubicBezTo>
                <a:cubicBezTo>
                  <a:pt x="754505" y="2404798"/>
                  <a:pt x="710917" y="2387747"/>
                  <a:pt x="664874" y="2362439"/>
                </a:cubicBezTo>
                <a:cubicBezTo>
                  <a:pt x="618831" y="2337130"/>
                  <a:pt x="576735" y="2315263"/>
                  <a:pt x="571328" y="2313844"/>
                </a:cubicBezTo>
                <a:cubicBezTo>
                  <a:pt x="565920" y="2312426"/>
                  <a:pt x="547513" y="2342834"/>
                  <a:pt x="530422" y="2381418"/>
                </a:cubicBezTo>
                <a:lnTo>
                  <a:pt x="499347" y="2451571"/>
                </a:lnTo>
                <a:lnTo>
                  <a:pt x="586224" y="2501106"/>
                </a:lnTo>
                <a:cubicBezTo>
                  <a:pt x="634006" y="2528350"/>
                  <a:pt x="673101" y="2555033"/>
                  <a:pt x="673101" y="2560402"/>
                </a:cubicBezTo>
                <a:cubicBezTo>
                  <a:pt x="673101" y="2565771"/>
                  <a:pt x="660917" y="2590814"/>
                  <a:pt x="646024" y="2616055"/>
                </a:cubicBezTo>
                <a:cubicBezTo>
                  <a:pt x="624741" y="2652127"/>
                  <a:pt x="614551" y="2659413"/>
                  <a:pt x="598399" y="2650107"/>
                </a:cubicBezTo>
                <a:cubicBezTo>
                  <a:pt x="520158" y="2605029"/>
                  <a:pt x="227756" y="2435608"/>
                  <a:pt x="208231" y="2424040"/>
                </a:cubicBezTo>
                <a:cubicBezTo>
                  <a:pt x="185149" y="2410363"/>
                  <a:pt x="185071" y="2408037"/>
                  <a:pt x="206207" y="2363715"/>
                </a:cubicBezTo>
                <a:cubicBezTo>
                  <a:pt x="218297" y="2338360"/>
                  <a:pt x="232569" y="2314861"/>
                  <a:pt x="237921" y="2311495"/>
                </a:cubicBezTo>
                <a:cubicBezTo>
                  <a:pt x="243272" y="2308129"/>
                  <a:pt x="281574" y="2325355"/>
                  <a:pt x="323035" y="2349776"/>
                </a:cubicBezTo>
                <a:cubicBezTo>
                  <a:pt x="371988" y="2378609"/>
                  <a:pt x="399227" y="2388547"/>
                  <a:pt x="400722" y="2378121"/>
                </a:cubicBezTo>
                <a:cubicBezTo>
                  <a:pt x="401988" y="2369290"/>
                  <a:pt x="421168" y="2338295"/>
                  <a:pt x="443344" y="2309242"/>
                </a:cubicBezTo>
                <a:lnTo>
                  <a:pt x="483664" y="2256419"/>
                </a:lnTo>
                <a:lnTo>
                  <a:pt x="406933" y="2214235"/>
                </a:lnTo>
                <a:cubicBezTo>
                  <a:pt x="364730" y="2191035"/>
                  <a:pt x="330201" y="2164252"/>
                  <a:pt x="330201" y="2154719"/>
                </a:cubicBezTo>
                <a:cubicBezTo>
                  <a:pt x="330201" y="2145186"/>
                  <a:pt x="342020" y="2120787"/>
                  <a:pt x="356466" y="2100501"/>
                </a:cubicBezTo>
                <a:cubicBezTo>
                  <a:pt x="370911" y="2080213"/>
                  <a:pt x="384847" y="2063615"/>
                  <a:pt x="387434" y="2063615"/>
                </a:cubicBezTo>
                <a:close/>
                <a:moveTo>
                  <a:pt x="7469711" y="1838862"/>
                </a:moveTo>
                <a:cubicBezTo>
                  <a:pt x="7481349" y="1840239"/>
                  <a:pt x="7534220" y="1907088"/>
                  <a:pt x="7587203" y="1987415"/>
                </a:cubicBezTo>
                <a:lnTo>
                  <a:pt x="7683534" y="2133465"/>
                </a:lnTo>
                <a:lnTo>
                  <a:pt x="7657409" y="2168390"/>
                </a:lnTo>
                <a:cubicBezTo>
                  <a:pt x="7643040" y="2187599"/>
                  <a:pt x="7623770" y="2203315"/>
                  <a:pt x="7614586" y="2203315"/>
                </a:cubicBezTo>
                <a:cubicBezTo>
                  <a:pt x="7605402" y="2203315"/>
                  <a:pt x="7568240" y="2157682"/>
                  <a:pt x="7532001" y="2101909"/>
                </a:cubicBezTo>
                <a:lnTo>
                  <a:pt x="7466116" y="2000502"/>
                </a:lnTo>
                <a:lnTo>
                  <a:pt x="7434755" y="2021050"/>
                </a:lnTo>
                <a:cubicBezTo>
                  <a:pt x="7399411" y="2044208"/>
                  <a:pt x="7399534" y="2044614"/>
                  <a:pt x="7476401" y="2158865"/>
                </a:cubicBezTo>
                <a:lnTo>
                  <a:pt x="7519123" y="2222365"/>
                </a:lnTo>
                <a:lnTo>
                  <a:pt x="7492654" y="2257290"/>
                </a:lnTo>
                <a:cubicBezTo>
                  <a:pt x="7478095" y="2276499"/>
                  <a:pt x="7458367" y="2292215"/>
                  <a:pt x="7448814" y="2292215"/>
                </a:cubicBezTo>
                <a:cubicBezTo>
                  <a:pt x="7439261" y="2292215"/>
                  <a:pt x="7404501" y="2249682"/>
                  <a:pt x="7371569" y="2197698"/>
                </a:cubicBezTo>
                <a:lnTo>
                  <a:pt x="7311696" y="2103181"/>
                </a:lnTo>
                <a:lnTo>
                  <a:pt x="7227274" y="2160546"/>
                </a:lnTo>
                <a:lnTo>
                  <a:pt x="7296637" y="2264149"/>
                </a:lnTo>
                <a:cubicBezTo>
                  <a:pt x="7334786" y="2321131"/>
                  <a:pt x="7366000" y="2372717"/>
                  <a:pt x="7366000" y="2378784"/>
                </a:cubicBezTo>
                <a:cubicBezTo>
                  <a:pt x="7366000" y="2397934"/>
                  <a:pt x="7279165" y="2438260"/>
                  <a:pt x="7266465" y="2425008"/>
                </a:cubicBezTo>
                <a:cubicBezTo>
                  <a:pt x="7244049" y="2401619"/>
                  <a:pt x="7072392" y="2125050"/>
                  <a:pt x="7069983" y="2108441"/>
                </a:cubicBezTo>
                <a:cubicBezTo>
                  <a:pt x="7068645" y="2099216"/>
                  <a:pt x="7153275" y="2034223"/>
                  <a:pt x="7258050" y="1964013"/>
                </a:cubicBezTo>
                <a:cubicBezTo>
                  <a:pt x="7362825" y="1893803"/>
                  <a:pt x="7458072" y="1837485"/>
                  <a:pt x="7469711" y="1838862"/>
                </a:cubicBezTo>
                <a:close/>
                <a:moveTo>
                  <a:pt x="666667" y="1663847"/>
                </a:moveTo>
                <a:cubicBezTo>
                  <a:pt x="673698" y="1660510"/>
                  <a:pt x="696070" y="1671217"/>
                  <a:pt x="716383" y="1687642"/>
                </a:cubicBezTo>
                <a:lnTo>
                  <a:pt x="753315" y="1717503"/>
                </a:lnTo>
                <a:lnTo>
                  <a:pt x="605587" y="1927128"/>
                </a:lnTo>
                <a:lnTo>
                  <a:pt x="665534" y="1972346"/>
                </a:lnTo>
                <a:lnTo>
                  <a:pt x="727065" y="1885011"/>
                </a:lnTo>
                <a:cubicBezTo>
                  <a:pt x="760908" y="1836976"/>
                  <a:pt x="794082" y="1794285"/>
                  <a:pt x="800785" y="1790142"/>
                </a:cubicBezTo>
                <a:cubicBezTo>
                  <a:pt x="813887" y="1782045"/>
                  <a:pt x="889001" y="1830192"/>
                  <a:pt x="889001" y="1846686"/>
                </a:cubicBezTo>
                <a:cubicBezTo>
                  <a:pt x="889001" y="1852154"/>
                  <a:pt x="860426" y="1894375"/>
                  <a:pt x="825501" y="1940509"/>
                </a:cubicBezTo>
                <a:cubicBezTo>
                  <a:pt x="790576" y="1986645"/>
                  <a:pt x="762001" y="2028013"/>
                  <a:pt x="762001" y="2032443"/>
                </a:cubicBezTo>
                <a:cubicBezTo>
                  <a:pt x="762001" y="2044058"/>
                  <a:pt x="804171" y="2075537"/>
                  <a:pt x="819151" y="2075103"/>
                </a:cubicBezTo>
                <a:cubicBezTo>
                  <a:pt x="826136" y="2074900"/>
                  <a:pt x="867612" y="2032104"/>
                  <a:pt x="911320" y="1979997"/>
                </a:cubicBezTo>
                <a:lnTo>
                  <a:pt x="990789" y="1885260"/>
                </a:lnTo>
                <a:lnTo>
                  <a:pt x="1030086" y="1905582"/>
                </a:lnTo>
                <a:cubicBezTo>
                  <a:pt x="1076862" y="1929770"/>
                  <a:pt x="1080418" y="1921050"/>
                  <a:pt x="951616" y="2098021"/>
                </a:cubicBezTo>
                <a:cubicBezTo>
                  <a:pt x="899715" y="2169331"/>
                  <a:pt x="853605" y="2233199"/>
                  <a:pt x="849149" y="2239951"/>
                </a:cubicBezTo>
                <a:cubicBezTo>
                  <a:pt x="838533" y="2256036"/>
                  <a:pt x="443841" y="1972631"/>
                  <a:pt x="451404" y="1954354"/>
                </a:cubicBezTo>
                <a:cubicBezTo>
                  <a:pt x="454592" y="1946647"/>
                  <a:pt x="501455" y="1879496"/>
                  <a:pt x="555542" y="1805129"/>
                </a:cubicBezTo>
                <a:cubicBezTo>
                  <a:pt x="609630" y="1730761"/>
                  <a:pt x="659636" y="1667185"/>
                  <a:pt x="666667" y="1663847"/>
                </a:cubicBezTo>
                <a:close/>
                <a:moveTo>
                  <a:pt x="7154666" y="1428616"/>
                </a:moveTo>
                <a:cubicBezTo>
                  <a:pt x="7173629" y="1428616"/>
                  <a:pt x="7226300" y="1496335"/>
                  <a:pt x="7226300" y="1520714"/>
                </a:cubicBezTo>
                <a:cubicBezTo>
                  <a:pt x="7226300" y="1530024"/>
                  <a:pt x="7191386" y="1593449"/>
                  <a:pt x="7148713" y="1661658"/>
                </a:cubicBezTo>
                <a:cubicBezTo>
                  <a:pt x="7106040" y="1729868"/>
                  <a:pt x="7073753" y="1788302"/>
                  <a:pt x="7076964" y="1791513"/>
                </a:cubicBezTo>
                <a:cubicBezTo>
                  <a:pt x="7080176" y="1794725"/>
                  <a:pt x="7140720" y="1774394"/>
                  <a:pt x="7211507" y="1746334"/>
                </a:cubicBezTo>
                <a:cubicBezTo>
                  <a:pt x="7282295" y="1718274"/>
                  <a:pt x="7351340" y="1695316"/>
                  <a:pt x="7364941" y="1695316"/>
                </a:cubicBezTo>
                <a:cubicBezTo>
                  <a:pt x="7388347" y="1695316"/>
                  <a:pt x="7442200" y="1755170"/>
                  <a:pt x="7442200" y="1781184"/>
                </a:cubicBezTo>
                <a:cubicBezTo>
                  <a:pt x="7442200" y="1787837"/>
                  <a:pt x="7343616" y="1824847"/>
                  <a:pt x="7223125" y="1863428"/>
                </a:cubicBezTo>
                <a:cubicBezTo>
                  <a:pt x="7102634" y="1902008"/>
                  <a:pt x="6993513" y="1940529"/>
                  <a:pt x="6980633" y="1949029"/>
                </a:cubicBezTo>
                <a:cubicBezTo>
                  <a:pt x="6960785" y="1962129"/>
                  <a:pt x="6951591" y="1959095"/>
                  <a:pt x="6920308" y="1929124"/>
                </a:cubicBezTo>
                <a:cubicBezTo>
                  <a:pt x="6900008" y="1909676"/>
                  <a:pt x="6883400" y="1884974"/>
                  <a:pt x="6883400" y="1874230"/>
                </a:cubicBezTo>
                <a:cubicBezTo>
                  <a:pt x="6883400" y="1863487"/>
                  <a:pt x="6940822" y="1758829"/>
                  <a:pt x="7011005" y="1641656"/>
                </a:cubicBezTo>
                <a:cubicBezTo>
                  <a:pt x="7081188" y="1524484"/>
                  <a:pt x="7145836" y="1428616"/>
                  <a:pt x="7154666" y="1428616"/>
                </a:cubicBezTo>
                <a:close/>
                <a:moveTo>
                  <a:pt x="931667" y="1365116"/>
                </a:moveTo>
                <a:cubicBezTo>
                  <a:pt x="949073" y="1365116"/>
                  <a:pt x="1070679" y="1468414"/>
                  <a:pt x="1163167" y="1561762"/>
                </a:cubicBezTo>
                <a:cubicBezTo>
                  <a:pt x="1252012" y="1651435"/>
                  <a:pt x="1268957" y="1698663"/>
                  <a:pt x="1236687" y="1766668"/>
                </a:cubicBezTo>
                <a:cubicBezTo>
                  <a:pt x="1212708" y="1817200"/>
                  <a:pt x="1154290" y="1869799"/>
                  <a:pt x="1109723" y="1880984"/>
                </a:cubicBezTo>
                <a:cubicBezTo>
                  <a:pt x="1072326" y="1890371"/>
                  <a:pt x="992244" y="1862349"/>
                  <a:pt x="974054" y="1833512"/>
                </a:cubicBezTo>
                <a:cubicBezTo>
                  <a:pt x="964322" y="1818083"/>
                  <a:pt x="968293" y="1802845"/>
                  <a:pt x="989985" y="1772381"/>
                </a:cubicBezTo>
                <a:cubicBezTo>
                  <a:pt x="1005877" y="1750063"/>
                  <a:pt x="1025375" y="1732939"/>
                  <a:pt x="1033315" y="1734326"/>
                </a:cubicBezTo>
                <a:cubicBezTo>
                  <a:pt x="1076974" y="1741958"/>
                  <a:pt x="1096685" y="1737431"/>
                  <a:pt x="1109587" y="1716808"/>
                </a:cubicBezTo>
                <a:cubicBezTo>
                  <a:pt x="1121998" y="1696971"/>
                  <a:pt x="1111020" y="1682294"/>
                  <a:pt x="1028843" y="1608858"/>
                </a:cubicBezTo>
                <a:cubicBezTo>
                  <a:pt x="976534" y="1562112"/>
                  <a:pt x="910811" y="1502828"/>
                  <a:pt x="882793" y="1477116"/>
                </a:cubicBezTo>
                <a:lnTo>
                  <a:pt x="831851" y="1430366"/>
                </a:lnTo>
                <a:lnTo>
                  <a:pt x="875502" y="1397741"/>
                </a:lnTo>
                <a:cubicBezTo>
                  <a:pt x="899510" y="1379797"/>
                  <a:pt x="924784" y="1365116"/>
                  <a:pt x="931667" y="1365116"/>
                </a:cubicBezTo>
                <a:close/>
                <a:moveTo>
                  <a:pt x="7029735" y="1301616"/>
                </a:moveTo>
                <a:cubicBezTo>
                  <a:pt x="7038814" y="1301616"/>
                  <a:pt x="7061675" y="1319958"/>
                  <a:pt x="7080539" y="1342377"/>
                </a:cubicBezTo>
                <a:lnTo>
                  <a:pt x="7114838" y="1383138"/>
                </a:lnTo>
                <a:lnTo>
                  <a:pt x="6932443" y="1545002"/>
                </a:lnTo>
                <a:cubicBezTo>
                  <a:pt x="6832126" y="1634027"/>
                  <a:pt x="6746271" y="1709982"/>
                  <a:pt x="6741653" y="1713791"/>
                </a:cubicBezTo>
                <a:cubicBezTo>
                  <a:pt x="6737035" y="1717600"/>
                  <a:pt x="6717669" y="1702190"/>
                  <a:pt x="6698616" y="1679548"/>
                </a:cubicBezTo>
                <a:lnTo>
                  <a:pt x="6663976" y="1638380"/>
                </a:lnTo>
                <a:lnTo>
                  <a:pt x="6838603" y="1469998"/>
                </a:lnTo>
                <a:cubicBezTo>
                  <a:pt x="6934648" y="1377388"/>
                  <a:pt x="7020657" y="1301616"/>
                  <a:pt x="7029735" y="1301616"/>
                </a:cubicBezTo>
                <a:close/>
                <a:moveTo>
                  <a:pt x="1078471" y="1212716"/>
                </a:moveTo>
                <a:cubicBezTo>
                  <a:pt x="1089709" y="1212716"/>
                  <a:pt x="1175755" y="1289725"/>
                  <a:pt x="1269683" y="1383848"/>
                </a:cubicBezTo>
                <a:lnTo>
                  <a:pt x="1440463" y="1554980"/>
                </a:lnTo>
                <a:lnTo>
                  <a:pt x="1403656" y="1593398"/>
                </a:lnTo>
                <a:cubicBezTo>
                  <a:pt x="1383412" y="1614528"/>
                  <a:pt x="1360695" y="1631816"/>
                  <a:pt x="1353174" y="1631816"/>
                </a:cubicBezTo>
                <a:cubicBezTo>
                  <a:pt x="1345652" y="1631816"/>
                  <a:pt x="1263129" y="1555290"/>
                  <a:pt x="1169790" y="1461758"/>
                </a:cubicBezTo>
                <a:cubicBezTo>
                  <a:pt x="995288" y="1286896"/>
                  <a:pt x="980218" y="1261283"/>
                  <a:pt x="1032601" y="1228591"/>
                </a:cubicBezTo>
                <a:cubicBezTo>
                  <a:pt x="1046591" y="1219860"/>
                  <a:pt x="1067233" y="1212716"/>
                  <a:pt x="1078471" y="1212716"/>
                </a:cubicBezTo>
                <a:close/>
                <a:moveTo>
                  <a:pt x="1430077" y="1138502"/>
                </a:moveTo>
                <a:cubicBezTo>
                  <a:pt x="1423806" y="1139408"/>
                  <a:pt x="1425605" y="1147981"/>
                  <a:pt x="1429443" y="1165091"/>
                </a:cubicBezTo>
                <a:cubicBezTo>
                  <a:pt x="1432971" y="1180807"/>
                  <a:pt x="1441298" y="1203866"/>
                  <a:pt x="1447950" y="1216334"/>
                </a:cubicBezTo>
                <a:cubicBezTo>
                  <a:pt x="1459283" y="1237575"/>
                  <a:pt x="1462057" y="1237683"/>
                  <a:pt x="1492024" y="1218048"/>
                </a:cubicBezTo>
                <a:cubicBezTo>
                  <a:pt x="1534052" y="1190510"/>
                  <a:pt x="1532523" y="1183384"/>
                  <a:pt x="1479121" y="1157918"/>
                </a:cubicBezTo>
                <a:cubicBezTo>
                  <a:pt x="1450687" y="1144359"/>
                  <a:pt x="1436347" y="1137597"/>
                  <a:pt x="1430077" y="1138502"/>
                </a:cubicBezTo>
                <a:close/>
                <a:moveTo>
                  <a:pt x="6659760" y="958716"/>
                </a:moveTo>
                <a:cubicBezTo>
                  <a:pt x="6675407" y="958716"/>
                  <a:pt x="6747813" y="1021571"/>
                  <a:pt x="6737157" y="1025905"/>
                </a:cubicBezTo>
                <a:cubicBezTo>
                  <a:pt x="6729099" y="1029183"/>
                  <a:pt x="6691018" y="1316667"/>
                  <a:pt x="6697751" y="1323400"/>
                </a:cubicBezTo>
                <a:cubicBezTo>
                  <a:pt x="6700413" y="1326062"/>
                  <a:pt x="6738390" y="1287960"/>
                  <a:pt x="6782144" y="1238728"/>
                </a:cubicBezTo>
                <a:cubicBezTo>
                  <a:pt x="6825899" y="1189496"/>
                  <a:pt x="6867641" y="1149216"/>
                  <a:pt x="6874905" y="1149216"/>
                </a:cubicBezTo>
                <a:cubicBezTo>
                  <a:pt x="6894955" y="1149216"/>
                  <a:pt x="6946900" y="1202028"/>
                  <a:pt x="6946900" y="1222412"/>
                </a:cubicBezTo>
                <a:cubicBezTo>
                  <a:pt x="6946900" y="1245934"/>
                  <a:pt x="6643126" y="1581016"/>
                  <a:pt x="6621801" y="1581016"/>
                </a:cubicBezTo>
                <a:cubicBezTo>
                  <a:pt x="6612789" y="1581016"/>
                  <a:pt x="6589748" y="1567539"/>
                  <a:pt x="6570597" y="1551066"/>
                </a:cubicBezTo>
                <a:lnTo>
                  <a:pt x="6535779" y="1521116"/>
                </a:lnTo>
                <a:lnTo>
                  <a:pt x="6551885" y="1382791"/>
                </a:lnTo>
                <a:cubicBezTo>
                  <a:pt x="6560744" y="1306712"/>
                  <a:pt x="6568950" y="1233628"/>
                  <a:pt x="6570121" y="1220382"/>
                </a:cubicBezTo>
                <a:cubicBezTo>
                  <a:pt x="6571314" y="1206888"/>
                  <a:pt x="6539328" y="1238997"/>
                  <a:pt x="6497376" y="1293407"/>
                </a:cubicBezTo>
                <a:cubicBezTo>
                  <a:pt x="6456195" y="1346817"/>
                  <a:pt x="6416559" y="1390516"/>
                  <a:pt x="6409294" y="1390516"/>
                </a:cubicBezTo>
                <a:cubicBezTo>
                  <a:pt x="6390179" y="1390516"/>
                  <a:pt x="6337300" y="1338127"/>
                  <a:pt x="6337300" y="1319188"/>
                </a:cubicBezTo>
                <a:cubicBezTo>
                  <a:pt x="6337300" y="1310333"/>
                  <a:pt x="6406625" y="1225604"/>
                  <a:pt x="6491355" y="1130902"/>
                </a:cubicBezTo>
                <a:cubicBezTo>
                  <a:pt x="6576085" y="1036200"/>
                  <a:pt x="6651868" y="958716"/>
                  <a:pt x="6659760" y="958716"/>
                </a:cubicBezTo>
                <a:close/>
                <a:moveTo>
                  <a:pt x="6236676" y="641217"/>
                </a:moveTo>
                <a:cubicBezTo>
                  <a:pt x="6242904" y="641217"/>
                  <a:pt x="6266421" y="657675"/>
                  <a:pt x="6288938" y="677793"/>
                </a:cubicBezTo>
                <a:lnTo>
                  <a:pt x="6329876" y="714372"/>
                </a:lnTo>
                <a:lnTo>
                  <a:pt x="6258992" y="801620"/>
                </a:lnTo>
                <a:cubicBezTo>
                  <a:pt x="6139685" y="948468"/>
                  <a:pt x="6107629" y="1040334"/>
                  <a:pt x="6162326" y="1078646"/>
                </a:cubicBezTo>
                <a:cubicBezTo>
                  <a:pt x="6209489" y="1111680"/>
                  <a:pt x="6242746" y="1103303"/>
                  <a:pt x="6275659" y="1050096"/>
                </a:cubicBezTo>
                <a:cubicBezTo>
                  <a:pt x="6319374" y="979428"/>
                  <a:pt x="6455784" y="806317"/>
                  <a:pt x="6467755" y="806317"/>
                </a:cubicBezTo>
                <a:cubicBezTo>
                  <a:pt x="6487848" y="806317"/>
                  <a:pt x="6553200" y="862182"/>
                  <a:pt x="6553200" y="879359"/>
                </a:cubicBezTo>
                <a:cubicBezTo>
                  <a:pt x="6553200" y="899931"/>
                  <a:pt x="6390882" y="1130270"/>
                  <a:pt x="6341798" y="1179355"/>
                </a:cubicBezTo>
                <a:cubicBezTo>
                  <a:pt x="6279511" y="1241641"/>
                  <a:pt x="6197534" y="1240104"/>
                  <a:pt x="6102725" y="1174874"/>
                </a:cubicBezTo>
                <a:cubicBezTo>
                  <a:pt x="6035783" y="1128817"/>
                  <a:pt x="6007100" y="1080569"/>
                  <a:pt x="6007100" y="1014025"/>
                </a:cubicBezTo>
                <a:cubicBezTo>
                  <a:pt x="6007100" y="975396"/>
                  <a:pt x="6027577" y="935956"/>
                  <a:pt x="6116226" y="803846"/>
                </a:cubicBezTo>
                <a:cubicBezTo>
                  <a:pt x="6176245" y="714400"/>
                  <a:pt x="6230448" y="641217"/>
                  <a:pt x="6236676" y="641217"/>
                </a:cubicBezTo>
                <a:close/>
                <a:moveTo>
                  <a:pt x="1860553" y="581923"/>
                </a:moveTo>
                <a:cubicBezTo>
                  <a:pt x="1875544" y="585874"/>
                  <a:pt x="2133232" y="971910"/>
                  <a:pt x="2133266" y="990466"/>
                </a:cubicBezTo>
                <a:cubicBezTo>
                  <a:pt x="2133277" y="997451"/>
                  <a:pt x="2116132" y="1018988"/>
                  <a:pt x="2095164" y="1038326"/>
                </a:cubicBezTo>
                <a:lnTo>
                  <a:pt x="2057041" y="1073486"/>
                </a:lnTo>
                <a:lnTo>
                  <a:pt x="1990546" y="1039641"/>
                </a:lnTo>
                <a:cubicBezTo>
                  <a:pt x="1909040" y="998155"/>
                  <a:pt x="1778002" y="944857"/>
                  <a:pt x="1778002" y="953191"/>
                </a:cubicBezTo>
                <a:cubicBezTo>
                  <a:pt x="1778002" y="956553"/>
                  <a:pt x="1806578" y="1002453"/>
                  <a:pt x="1841502" y="1055192"/>
                </a:cubicBezTo>
                <a:cubicBezTo>
                  <a:pt x="1876427" y="1107931"/>
                  <a:pt x="1905002" y="1155874"/>
                  <a:pt x="1905002" y="1161733"/>
                </a:cubicBezTo>
                <a:cubicBezTo>
                  <a:pt x="1905002" y="1167593"/>
                  <a:pt x="1866971" y="1199525"/>
                  <a:pt x="1820488" y="1232694"/>
                </a:cubicBezTo>
                <a:lnTo>
                  <a:pt x="1735975" y="1293002"/>
                </a:lnTo>
                <a:lnTo>
                  <a:pt x="1690313" y="1270820"/>
                </a:lnTo>
                <a:cubicBezTo>
                  <a:pt x="1615243" y="1234349"/>
                  <a:pt x="1609048" y="1235504"/>
                  <a:pt x="1556996" y="1295666"/>
                </a:cubicBezTo>
                <a:cubicBezTo>
                  <a:pt x="1508148" y="1352126"/>
                  <a:pt x="1507664" y="1353693"/>
                  <a:pt x="1523139" y="1405343"/>
                </a:cubicBezTo>
                <a:cubicBezTo>
                  <a:pt x="1538285" y="1455892"/>
                  <a:pt x="1537496" y="1459084"/>
                  <a:pt x="1500806" y="1495774"/>
                </a:cubicBezTo>
                <a:cubicBezTo>
                  <a:pt x="1439458" y="1557122"/>
                  <a:pt x="1426713" y="1539467"/>
                  <a:pt x="1333502" y="1264019"/>
                </a:cubicBezTo>
                <a:lnTo>
                  <a:pt x="1250953" y="1020075"/>
                </a:lnTo>
                <a:lnTo>
                  <a:pt x="1301273" y="989396"/>
                </a:lnTo>
                <a:cubicBezTo>
                  <a:pt x="1328948" y="972522"/>
                  <a:pt x="1354929" y="958716"/>
                  <a:pt x="1359005" y="958716"/>
                </a:cubicBezTo>
                <a:cubicBezTo>
                  <a:pt x="1363082" y="958716"/>
                  <a:pt x="1453728" y="1004970"/>
                  <a:pt x="1560440" y="1061502"/>
                </a:cubicBezTo>
                <a:cubicBezTo>
                  <a:pt x="1667154" y="1118035"/>
                  <a:pt x="1756725" y="1162027"/>
                  <a:pt x="1759490" y="1159262"/>
                </a:cubicBezTo>
                <a:cubicBezTo>
                  <a:pt x="1762254" y="1156498"/>
                  <a:pt x="1715774" y="1081259"/>
                  <a:pt x="1656204" y="992064"/>
                </a:cubicBezTo>
                <a:cubicBezTo>
                  <a:pt x="1596632" y="902869"/>
                  <a:pt x="1546802" y="818605"/>
                  <a:pt x="1545471" y="804806"/>
                </a:cubicBezTo>
                <a:cubicBezTo>
                  <a:pt x="1543744" y="786893"/>
                  <a:pt x="1555868" y="774595"/>
                  <a:pt x="1587872" y="761797"/>
                </a:cubicBezTo>
                <a:cubicBezTo>
                  <a:pt x="1631381" y="744399"/>
                  <a:pt x="1636702" y="745745"/>
                  <a:pt x="1769956" y="807854"/>
                </a:cubicBezTo>
                <a:cubicBezTo>
                  <a:pt x="1845452" y="843042"/>
                  <a:pt x="1910066" y="868986"/>
                  <a:pt x="1913546" y="865505"/>
                </a:cubicBezTo>
                <a:cubicBezTo>
                  <a:pt x="1917024" y="862027"/>
                  <a:pt x="1890807" y="816113"/>
                  <a:pt x="1855286" y="763471"/>
                </a:cubicBezTo>
                <a:cubicBezTo>
                  <a:pt x="1819765" y="710831"/>
                  <a:pt x="1790702" y="662268"/>
                  <a:pt x="1790702" y="655548"/>
                </a:cubicBezTo>
                <a:cubicBezTo>
                  <a:pt x="1790702" y="648832"/>
                  <a:pt x="1803562" y="628764"/>
                  <a:pt x="1819277" y="610953"/>
                </a:cubicBezTo>
                <a:cubicBezTo>
                  <a:pt x="1834994" y="593143"/>
                  <a:pt x="1853567" y="580079"/>
                  <a:pt x="1860553" y="581923"/>
                </a:cubicBezTo>
                <a:close/>
                <a:moveTo>
                  <a:pt x="2247902" y="374757"/>
                </a:moveTo>
                <a:cubicBezTo>
                  <a:pt x="2315146" y="362779"/>
                  <a:pt x="2428323" y="406134"/>
                  <a:pt x="2445299" y="450370"/>
                </a:cubicBezTo>
                <a:cubicBezTo>
                  <a:pt x="2450258" y="463295"/>
                  <a:pt x="2438861" y="476929"/>
                  <a:pt x="2410619" y="491858"/>
                </a:cubicBezTo>
                <a:cubicBezTo>
                  <a:pt x="2346326" y="525837"/>
                  <a:pt x="2338911" y="527905"/>
                  <a:pt x="2330451" y="514215"/>
                </a:cubicBezTo>
                <a:cubicBezTo>
                  <a:pt x="2315627" y="490228"/>
                  <a:pt x="2250141" y="501270"/>
                  <a:pt x="2210776" y="534396"/>
                </a:cubicBezTo>
                <a:cubicBezTo>
                  <a:pt x="2163484" y="574190"/>
                  <a:pt x="2158944" y="629923"/>
                  <a:pt x="2196932" y="704384"/>
                </a:cubicBezTo>
                <a:cubicBezTo>
                  <a:pt x="2240667" y="790109"/>
                  <a:pt x="2299855" y="813373"/>
                  <a:pt x="2375156" y="774435"/>
                </a:cubicBezTo>
                <a:cubicBezTo>
                  <a:pt x="2419104" y="751707"/>
                  <a:pt x="2446600" y="707833"/>
                  <a:pt x="2428337" y="689573"/>
                </a:cubicBezTo>
                <a:cubicBezTo>
                  <a:pt x="2420248" y="681483"/>
                  <a:pt x="2402354" y="684169"/>
                  <a:pt x="2376991" y="697284"/>
                </a:cubicBezTo>
                <a:cubicBezTo>
                  <a:pt x="2355581" y="708356"/>
                  <a:pt x="2335068" y="717417"/>
                  <a:pt x="2331408" y="717417"/>
                </a:cubicBezTo>
                <a:cubicBezTo>
                  <a:pt x="2323212" y="717417"/>
                  <a:pt x="2286002" y="646748"/>
                  <a:pt x="2286002" y="631182"/>
                </a:cubicBezTo>
                <a:cubicBezTo>
                  <a:pt x="2286002" y="615031"/>
                  <a:pt x="2475426" y="524753"/>
                  <a:pt x="2490179" y="533871"/>
                </a:cubicBezTo>
                <a:cubicBezTo>
                  <a:pt x="2508782" y="545368"/>
                  <a:pt x="2578101" y="687990"/>
                  <a:pt x="2578101" y="714769"/>
                </a:cubicBezTo>
                <a:cubicBezTo>
                  <a:pt x="2578101" y="751594"/>
                  <a:pt x="2498473" y="835332"/>
                  <a:pt x="2425893" y="874835"/>
                </a:cubicBezTo>
                <a:cubicBezTo>
                  <a:pt x="2369171" y="905709"/>
                  <a:pt x="2349182" y="910027"/>
                  <a:pt x="2284641" y="905358"/>
                </a:cubicBezTo>
                <a:cubicBezTo>
                  <a:pt x="2229438" y="901365"/>
                  <a:pt x="2198537" y="891458"/>
                  <a:pt x="2168355" y="868078"/>
                </a:cubicBezTo>
                <a:cubicBezTo>
                  <a:pt x="2075153" y="795880"/>
                  <a:pt x="2026323" y="663738"/>
                  <a:pt x="2056108" y="564325"/>
                </a:cubicBezTo>
                <a:cubicBezTo>
                  <a:pt x="2081784" y="478625"/>
                  <a:pt x="2173454" y="388020"/>
                  <a:pt x="2247902" y="374757"/>
                </a:cubicBezTo>
                <a:close/>
                <a:moveTo>
                  <a:pt x="5588696" y="311015"/>
                </a:moveTo>
                <a:cubicBezTo>
                  <a:pt x="5605726" y="311015"/>
                  <a:pt x="5667437" y="336701"/>
                  <a:pt x="5680822" y="349361"/>
                </a:cubicBezTo>
                <a:cubicBezTo>
                  <a:pt x="5686472" y="354704"/>
                  <a:pt x="5674348" y="396010"/>
                  <a:pt x="5653880" y="441151"/>
                </a:cubicBezTo>
                <a:lnTo>
                  <a:pt x="5616666" y="523225"/>
                </a:lnTo>
                <a:lnTo>
                  <a:pt x="5685164" y="556820"/>
                </a:lnTo>
                <a:cubicBezTo>
                  <a:pt x="5722838" y="575299"/>
                  <a:pt x="5755773" y="590417"/>
                  <a:pt x="5758352" y="590417"/>
                </a:cubicBezTo>
                <a:cubicBezTo>
                  <a:pt x="5760932" y="590417"/>
                  <a:pt x="5769792" y="563270"/>
                  <a:pt x="5778043" y="530090"/>
                </a:cubicBezTo>
                <a:cubicBezTo>
                  <a:pt x="5797948" y="450044"/>
                  <a:pt x="5829147" y="422156"/>
                  <a:pt x="5879249" y="439623"/>
                </a:cubicBezTo>
                <a:cubicBezTo>
                  <a:pt x="5954495" y="465853"/>
                  <a:pt x="5953583" y="472885"/>
                  <a:pt x="5847842" y="682048"/>
                </a:cubicBezTo>
                <a:cubicBezTo>
                  <a:pt x="5793868" y="788812"/>
                  <a:pt x="5745239" y="886907"/>
                  <a:pt x="5739778" y="900037"/>
                </a:cubicBezTo>
                <a:cubicBezTo>
                  <a:pt x="5731265" y="920506"/>
                  <a:pt x="5724717" y="921942"/>
                  <a:pt x="5693850" y="910113"/>
                </a:cubicBezTo>
                <a:cubicBezTo>
                  <a:pt x="5620500" y="882006"/>
                  <a:pt x="5620177" y="880823"/>
                  <a:pt x="5662833" y="796325"/>
                </a:cubicBezTo>
                <a:cubicBezTo>
                  <a:pt x="5684540" y="753322"/>
                  <a:pt x="5702300" y="712360"/>
                  <a:pt x="5702300" y="705293"/>
                </a:cubicBezTo>
                <a:cubicBezTo>
                  <a:pt x="5702300" y="694586"/>
                  <a:pt x="5588764" y="628515"/>
                  <a:pt x="5570369" y="628515"/>
                </a:cubicBezTo>
                <a:cubicBezTo>
                  <a:pt x="5567192" y="628515"/>
                  <a:pt x="5546154" y="668522"/>
                  <a:pt x="5523616" y="717417"/>
                </a:cubicBezTo>
                <a:cubicBezTo>
                  <a:pt x="5501079" y="766311"/>
                  <a:pt x="5477965" y="806317"/>
                  <a:pt x="5472251" y="806317"/>
                </a:cubicBezTo>
                <a:cubicBezTo>
                  <a:pt x="5466537" y="806317"/>
                  <a:pt x="5441349" y="796533"/>
                  <a:pt x="5416279" y="784580"/>
                </a:cubicBezTo>
                <a:cubicBezTo>
                  <a:pt x="5380718" y="767622"/>
                  <a:pt x="5372132" y="757116"/>
                  <a:pt x="5377229" y="736807"/>
                </a:cubicBezTo>
                <a:cubicBezTo>
                  <a:pt x="5380823" y="722491"/>
                  <a:pt x="5426889" y="620828"/>
                  <a:pt x="5479597" y="510894"/>
                </a:cubicBezTo>
                <a:cubicBezTo>
                  <a:pt x="5532305" y="400963"/>
                  <a:pt x="5581400" y="311015"/>
                  <a:pt x="5588696" y="311015"/>
                </a:cubicBezTo>
                <a:close/>
                <a:moveTo>
                  <a:pt x="3966200" y="241013"/>
                </a:moveTo>
                <a:cubicBezTo>
                  <a:pt x="4018190" y="240003"/>
                  <a:pt x="4075806" y="250187"/>
                  <a:pt x="4088712" y="265735"/>
                </a:cubicBezTo>
                <a:cubicBezTo>
                  <a:pt x="4098578" y="277626"/>
                  <a:pt x="4100222" y="296384"/>
                  <a:pt x="4093442" y="319711"/>
                </a:cubicBezTo>
                <a:cubicBezTo>
                  <a:pt x="4083164" y="355071"/>
                  <a:pt x="4081930" y="355465"/>
                  <a:pt x="3981450" y="355465"/>
                </a:cubicBezTo>
                <a:lnTo>
                  <a:pt x="3879850" y="355465"/>
                </a:lnTo>
                <a:lnTo>
                  <a:pt x="3879850" y="304792"/>
                </a:lnTo>
                <a:cubicBezTo>
                  <a:pt x="3879850" y="258763"/>
                  <a:pt x="3883344" y="253369"/>
                  <a:pt x="3917950" y="245969"/>
                </a:cubicBezTo>
                <a:cubicBezTo>
                  <a:pt x="3932165" y="242927"/>
                  <a:pt x="3948870" y="241347"/>
                  <a:pt x="3966200" y="241013"/>
                </a:cubicBezTo>
                <a:close/>
                <a:moveTo>
                  <a:pt x="5168652" y="175857"/>
                </a:moveTo>
                <a:cubicBezTo>
                  <a:pt x="5178930" y="175847"/>
                  <a:pt x="5191086" y="176635"/>
                  <a:pt x="5206165" y="177957"/>
                </a:cubicBezTo>
                <a:cubicBezTo>
                  <a:pt x="5333012" y="189092"/>
                  <a:pt x="5416162" y="249816"/>
                  <a:pt x="5423150" y="336415"/>
                </a:cubicBezTo>
                <a:cubicBezTo>
                  <a:pt x="5424559" y="353878"/>
                  <a:pt x="5427937" y="378166"/>
                  <a:pt x="5430656" y="390392"/>
                </a:cubicBezTo>
                <a:cubicBezTo>
                  <a:pt x="5434529" y="407801"/>
                  <a:pt x="5427163" y="412615"/>
                  <a:pt x="5396665" y="412615"/>
                </a:cubicBezTo>
                <a:cubicBezTo>
                  <a:pt x="5345546" y="412615"/>
                  <a:pt x="5308600" y="391943"/>
                  <a:pt x="5308600" y="363337"/>
                </a:cubicBezTo>
                <a:cubicBezTo>
                  <a:pt x="5308600" y="303618"/>
                  <a:pt x="5206313" y="272013"/>
                  <a:pt x="5157120" y="316532"/>
                </a:cubicBezTo>
                <a:cubicBezTo>
                  <a:pt x="5128324" y="342594"/>
                  <a:pt x="5092700" y="439117"/>
                  <a:pt x="5092700" y="491079"/>
                </a:cubicBezTo>
                <a:cubicBezTo>
                  <a:pt x="5092700" y="567680"/>
                  <a:pt x="5200066" y="609096"/>
                  <a:pt x="5251450" y="552315"/>
                </a:cubicBezTo>
                <a:cubicBezTo>
                  <a:pt x="5282245" y="518287"/>
                  <a:pt x="5308098" y="520323"/>
                  <a:pt x="5351054" y="560152"/>
                </a:cubicBezTo>
                <a:lnTo>
                  <a:pt x="5386899" y="593390"/>
                </a:lnTo>
                <a:lnTo>
                  <a:pt x="5345490" y="636113"/>
                </a:lnTo>
                <a:cubicBezTo>
                  <a:pt x="5269745" y="714265"/>
                  <a:pt x="5191296" y="719035"/>
                  <a:pt x="5065345" y="653150"/>
                </a:cubicBezTo>
                <a:cubicBezTo>
                  <a:pt x="4979235" y="608104"/>
                  <a:pt x="4930570" y="448055"/>
                  <a:pt x="4977602" y="364578"/>
                </a:cubicBezTo>
                <a:cubicBezTo>
                  <a:pt x="5019639" y="289970"/>
                  <a:pt x="5059473" y="237226"/>
                  <a:pt x="5098686" y="204247"/>
                </a:cubicBezTo>
                <a:cubicBezTo>
                  <a:pt x="5123898" y="183043"/>
                  <a:pt x="5137820" y="175878"/>
                  <a:pt x="5168652" y="175857"/>
                </a:cubicBezTo>
                <a:close/>
                <a:moveTo>
                  <a:pt x="2918370" y="128456"/>
                </a:moveTo>
                <a:cubicBezTo>
                  <a:pt x="2979334" y="125410"/>
                  <a:pt x="3045037" y="153747"/>
                  <a:pt x="3085425" y="205089"/>
                </a:cubicBezTo>
                <a:cubicBezTo>
                  <a:pt x="3110713" y="237240"/>
                  <a:pt x="3110980" y="239914"/>
                  <a:pt x="3089721" y="248126"/>
                </a:cubicBezTo>
                <a:cubicBezTo>
                  <a:pt x="3077252" y="252939"/>
                  <a:pt x="3051804" y="265743"/>
                  <a:pt x="3033169" y="276575"/>
                </a:cubicBezTo>
                <a:cubicBezTo>
                  <a:pt x="3001789" y="294814"/>
                  <a:pt x="2997654" y="294466"/>
                  <a:pt x="2977226" y="271893"/>
                </a:cubicBezTo>
                <a:cubicBezTo>
                  <a:pt x="2950805" y="242699"/>
                  <a:pt x="2911424" y="240787"/>
                  <a:pt x="2862083" y="266307"/>
                </a:cubicBezTo>
                <a:cubicBezTo>
                  <a:pt x="2809184" y="293670"/>
                  <a:pt x="2841102" y="309179"/>
                  <a:pt x="2966749" y="317171"/>
                </a:cubicBezTo>
                <a:cubicBezTo>
                  <a:pt x="3092152" y="325146"/>
                  <a:pt x="3134734" y="348128"/>
                  <a:pt x="3165803" y="424600"/>
                </a:cubicBezTo>
                <a:cubicBezTo>
                  <a:pt x="3193587" y="492989"/>
                  <a:pt x="3179063" y="551441"/>
                  <a:pt x="3127008" y="580714"/>
                </a:cubicBezTo>
                <a:cubicBezTo>
                  <a:pt x="3108002" y="591399"/>
                  <a:pt x="3076144" y="612697"/>
                  <a:pt x="3056212" y="628038"/>
                </a:cubicBezTo>
                <a:cubicBezTo>
                  <a:pt x="3008501" y="664756"/>
                  <a:pt x="2905290" y="668576"/>
                  <a:pt x="2849604" y="635682"/>
                </a:cubicBezTo>
                <a:cubicBezTo>
                  <a:pt x="2796873" y="604533"/>
                  <a:pt x="2761231" y="544747"/>
                  <a:pt x="2781112" y="520794"/>
                </a:cubicBezTo>
                <a:cubicBezTo>
                  <a:pt x="2808630" y="487636"/>
                  <a:pt x="2869429" y="483663"/>
                  <a:pt x="2900635" y="512978"/>
                </a:cubicBezTo>
                <a:cubicBezTo>
                  <a:pt x="2932749" y="543149"/>
                  <a:pt x="2993714" y="547902"/>
                  <a:pt x="3027906" y="522903"/>
                </a:cubicBezTo>
                <a:cubicBezTo>
                  <a:pt x="3045467" y="510061"/>
                  <a:pt x="3048208" y="499024"/>
                  <a:pt x="3039736" y="475276"/>
                </a:cubicBezTo>
                <a:cubicBezTo>
                  <a:pt x="3029624" y="446933"/>
                  <a:pt x="3020279" y="443780"/>
                  <a:pt x="2927230" y="437331"/>
                </a:cubicBezTo>
                <a:cubicBezTo>
                  <a:pt x="2871417" y="433459"/>
                  <a:pt x="2813469" y="426678"/>
                  <a:pt x="2798458" y="422255"/>
                </a:cubicBezTo>
                <a:cubicBezTo>
                  <a:pt x="2757024" y="410054"/>
                  <a:pt x="2730501" y="362405"/>
                  <a:pt x="2730501" y="300164"/>
                </a:cubicBezTo>
                <a:cubicBezTo>
                  <a:pt x="2730501" y="252757"/>
                  <a:pt x="2737233" y="237816"/>
                  <a:pt x="2774374" y="202790"/>
                </a:cubicBezTo>
                <a:cubicBezTo>
                  <a:pt x="2798502" y="180031"/>
                  <a:pt x="2837079" y="152803"/>
                  <a:pt x="2860099" y="142276"/>
                </a:cubicBezTo>
                <a:cubicBezTo>
                  <a:pt x="2878254" y="133978"/>
                  <a:pt x="2898049" y="129474"/>
                  <a:pt x="2918370" y="128456"/>
                </a:cubicBezTo>
                <a:close/>
                <a:moveTo>
                  <a:pt x="4635562" y="37626"/>
                </a:moveTo>
                <a:cubicBezTo>
                  <a:pt x="4703900" y="41739"/>
                  <a:pt x="4898176" y="78377"/>
                  <a:pt x="4938457" y="96742"/>
                </a:cubicBezTo>
                <a:cubicBezTo>
                  <a:pt x="4963594" y="108198"/>
                  <a:pt x="4967100" y="116688"/>
                  <a:pt x="4960444" y="149973"/>
                </a:cubicBezTo>
                <a:cubicBezTo>
                  <a:pt x="4956088" y="171751"/>
                  <a:pt x="4947990" y="194105"/>
                  <a:pt x="4942449" y="199646"/>
                </a:cubicBezTo>
                <a:cubicBezTo>
                  <a:pt x="4936908" y="205187"/>
                  <a:pt x="4880063" y="199303"/>
                  <a:pt x="4816126" y="186564"/>
                </a:cubicBezTo>
                <a:cubicBezTo>
                  <a:pt x="4693015" y="162041"/>
                  <a:pt x="4686300" y="163815"/>
                  <a:pt x="4686300" y="220865"/>
                </a:cubicBezTo>
                <a:cubicBezTo>
                  <a:pt x="4686300" y="238578"/>
                  <a:pt x="4705974" y="246137"/>
                  <a:pt x="4785894" y="259115"/>
                </a:cubicBezTo>
                <a:cubicBezTo>
                  <a:pt x="4840670" y="268008"/>
                  <a:pt x="4892172" y="279417"/>
                  <a:pt x="4900343" y="284469"/>
                </a:cubicBezTo>
                <a:cubicBezTo>
                  <a:pt x="4918435" y="295649"/>
                  <a:pt x="4905391" y="374088"/>
                  <a:pt x="4884079" y="382269"/>
                </a:cubicBezTo>
                <a:cubicBezTo>
                  <a:pt x="4876098" y="385328"/>
                  <a:pt x="4824445" y="379203"/>
                  <a:pt x="4769294" y="368651"/>
                </a:cubicBezTo>
                <a:cubicBezTo>
                  <a:pt x="4714143" y="358099"/>
                  <a:pt x="4666948" y="351534"/>
                  <a:pt x="4664416" y="354065"/>
                </a:cubicBezTo>
                <a:cubicBezTo>
                  <a:pt x="4661885" y="356600"/>
                  <a:pt x="4656583" y="378582"/>
                  <a:pt x="4652633" y="402917"/>
                </a:cubicBezTo>
                <a:lnTo>
                  <a:pt x="4645454" y="447162"/>
                </a:lnTo>
                <a:lnTo>
                  <a:pt x="4883150" y="482468"/>
                </a:lnTo>
                <a:lnTo>
                  <a:pt x="4885870" y="533084"/>
                </a:lnTo>
                <a:cubicBezTo>
                  <a:pt x="4887367" y="560927"/>
                  <a:pt x="4883543" y="588753"/>
                  <a:pt x="4877372" y="594922"/>
                </a:cubicBezTo>
                <a:cubicBezTo>
                  <a:pt x="4870881" y="601414"/>
                  <a:pt x="4837627" y="597720"/>
                  <a:pt x="4798452" y="586155"/>
                </a:cubicBezTo>
                <a:cubicBezTo>
                  <a:pt x="4761216" y="575158"/>
                  <a:pt x="4679315" y="556512"/>
                  <a:pt x="4616450" y="544717"/>
                </a:cubicBezTo>
                <a:cubicBezTo>
                  <a:pt x="4553585" y="532922"/>
                  <a:pt x="4501458" y="520662"/>
                  <a:pt x="4500612" y="517467"/>
                </a:cubicBezTo>
                <a:cubicBezTo>
                  <a:pt x="4494121" y="492973"/>
                  <a:pt x="4512288" y="378160"/>
                  <a:pt x="4546843" y="225293"/>
                </a:cubicBezTo>
                <a:cubicBezTo>
                  <a:pt x="4582323" y="68334"/>
                  <a:pt x="4591342" y="43477"/>
                  <a:pt x="4614801" y="38006"/>
                </a:cubicBezTo>
                <a:cubicBezTo>
                  <a:pt x="4618607" y="37117"/>
                  <a:pt x="4625799" y="37039"/>
                  <a:pt x="4635562" y="37626"/>
                </a:cubicBezTo>
                <a:close/>
                <a:moveTo>
                  <a:pt x="3416005" y="24996"/>
                </a:moveTo>
                <a:cubicBezTo>
                  <a:pt x="3426202" y="25780"/>
                  <a:pt x="3437957" y="27392"/>
                  <a:pt x="3452171" y="29716"/>
                </a:cubicBezTo>
                <a:cubicBezTo>
                  <a:pt x="3530632" y="42543"/>
                  <a:pt x="3565259" y="63174"/>
                  <a:pt x="3600112" y="117854"/>
                </a:cubicBezTo>
                <a:cubicBezTo>
                  <a:pt x="3628638" y="162613"/>
                  <a:pt x="3628123" y="163705"/>
                  <a:pt x="3566278" y="189545"/>
                </a:cubicBezTo>
                <a:cubicBezTo>
                  <a:pt x="3522594" y="207798"/>
                  <a:pt x="3519312" y="207289"/>
                  <a:pt x="3486901" y="177248"/>
                </a:cubicBezTo>
                <a:cubicBezTo>
                  <a:pt x="3444505" y="137957"/>
                  <a:pt x="3390773" y="136908"/>
                  <a:pt x="3346023" y="174493"/>
                </a:cubicBezTo>
                <a:cubicBezTo>
                  <a:pt x="3312672" y="202504"/>
                  <a:pt x="3312257" y="204670"/>
                  <a:pt x="3325022" y="284384"/>
                </a:cubicBezTo>
                <a:cubicBezTo>
                  <a:pt x="3341243" y="385674"/>
                  <a:pt x="3361534" y="416140"/>
                  <a:pt x="3421560" y="429360"/>
                </a:cubicBezTo>
                <a:cubicBezTo>
                  <a:pt x="3477096" y="441583"/>
                  <a:pt x="3498243" y="428452"/>
                  <a:pt x="3524606" y="365355"/>
                </a:cubicBezTo>
                <a:cubicBezTo>
                  <a:pt x="3540206" y="328020"/>
                  <a:pt x="3547974" y="322727"/>
                  <a:pt x="3584197" y="324737"/>
                </a:cubicBezTo>
                <a:cubicBezTo>
                  <a:pt x="3646413" y="328194"/>
                  <a:pt x="3662309" y="344213"/>
                  <a:pt x="3644253" y="385252"/>
                </a:cubicBezTo>
                <a:cubicBezTo>
                  <a:pt x="3581067" y="528861"/>
                  <a:pt x="3539676" y="558783"/>
                  <a:pt x="3416509" y="549871"/>
                </a:cubicBezTo>
                <a:cubicBezTo>
                  <a:pt x="3327738" y="543450"/>
                  <a:pt x="3274920" y="506368"/>
                  <a:pt x="3232065" y="420370"/>
                </a:cubicBezTo>
                <a:cubicBezTo>
                  <a:pt x="3198155" y="352323"/>
                  <a:pt x="3190190" y="252183"/>
                  <a:pt x="3211464" y="161383"/>
                </a:cubicBezTo>
                <a:cubicBezTo>
                  <a:pt x="3222467" y="114424"/>
                  <a:pt x="3230000" y="107601"/>
                  <a:pt x="3342073" y="43104"/>
                </a:cubicBezTo>
                <a:cubicBezTo>
                  <a:pt x="3368858" y="27691"/>
                  <a:pt x="3385416" y="22638"/>
                  <a:pt x="3416005" y="24996"/>
                </a:cubicBezTo>
                <a:close/>
                <a:moveTo>
                  <a:pt x="3752821" y="6215"/>
                </a:moveTo>
                <a:cubicBezTo>
                  <a:pt x="3808436" y="6215"/>
                  <a:pt x="3808444" y="6224"/>
                  <a:pt x="3809533" y="53840"/>
                </a:cubicBezTo>
                <a:cubicBezTo>
                  <a:pt x="3810132" y="80034"/>
                  <a:pt x="3811911" y="190051"/>
                  <a:pt x="3813486" y="298318"/>
                </a:cubicBezTo>
                <a:lnTo>
                  <a:pt x="3816350" y="495165"/>
                </a:lnTo>
                <a:lnTo>
                  <a:pt x="3775150" y="505455"/>
                </a:lnTo>
                <a:cubicBezTo>
                  <a:pt x="3738099" y="514703"/>
                  <a:pt x="3732080" y="512148"/>
                  <a:pt x="3715383" y="480052"/>
                </a:cubicBezTo>
                <a:cubicBezTo>
                  <a:pt x="3693207" y="437433"/>
                  <a:pt x="3666201" y="14506"/>
                  <a:pt x="3685328" y="9392"/>
                </a:cubicBezTo>
                <a:cubicBezTo>
                  <a:pt x="3691857" y="7644"/>
                  <a:pt x="3722229" y="6215"/>
                  <a:pt x="3752821" y="6215"/>
                </a:cubicBezTo>
                <a:close/>
                <a:moveTo>
                  <a:pt x="4275117" y="94"/>
                </a:moveTo>
                <a:cubicBezTo>
                  <a:pt x="4327817" y="-425"/>
                  <a:pt x="4385548" y="1207"/>
                  <a:pt x="4419600" y="4524"/>
                </a:cubicBezTo>
                <a:lnTo>
                  <a:pt x="4502150" y="12565"/>
                </a:lnTo>
                <a:lnTo>
                  <a:pt x="4512617" y="62033"/>
                </a:lnTo>
                <a:cubicBezTo>
                  <a:pt x="4525616" y="123468"/>
                  <a:pt x="4512058" y="133944"/>
                  <a:pt x="4431836" y="124443"/>
                </a:cubicBezTo>
                <a:lnTo>
                  <a:pt x="4372835" y="117458"/>
                </a:lnTo>
                <a:lnTo>
                  <a:pt x="4364308" y="276941"/>
                </a:lnTo>
                <a:cubicBezTo>
                  <a:pt x="4351887" y="509299"/>
                  <a:pt x="4350400" y="514215"/>
                  <a:pt x="4292567" y="514215"/>
                </a:cubicBezTo>
                <a:cubicBezTo>
                  <a:pt x="4209256" y="514215"/>
                  <a:pt x="4203952" y="497336"/>
                  <a:pt x="4222732" y="291968"/>
                </a:cubicBezTo>
                <a:cubicBezTo>
                  <a:pt x="4231674" y="194178"/>
                  <a:pt x="4235337" y="110243"/>
                  <a:pt x="4230870" y="105444"/>
                </a:cubicBezTo>
                <a:cubicBezTo>
                  <a:pt x="4226404" y="100644"/>
                  <a:pt x="4197033" y="94929"/>
                  <a:pt x="4165600" y="92742"/>
                </a:cubicBezTo>
                <a:cubicBezTo>
                  <a:pt x="4109829" y="88861"/>
                  <a:pt x="4108508" y="87769"/>
                  <a:pt x="4110858" y="47490"/>
                </a:cubicBezTo>
                <a:lnTo>
                  <a:pt x="4113267" y="6215"/>
                </a:lnTo>
                <a:lnTo>
                  <a:pt x="4225158" y="1352"/>
                </a:lnTo>
                <a:cubicBezTo>
                  <a:pt x="4240543" y="680"/>
                  <a:pt x="4257551" y="270"/>
                  <a:pt x="4275117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-文本框 95">
            <a:extLst>
              <a:ext uri="{FF2B5EF4-FFF2-40B4-BE49-F238E27FC236}">
                <a16:creationId xmlns:a16="http://schemas.microsoft.com/office/drawing/2014/main" id="{4744191A-226D-42AC-AFEB-6B0AD48865A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352870" y="6510232"/>
            <a:ext cx="49072" cy="16930"/>
          </a:xfrm>
          <a:custGeom>
            <a:avLst/>
            <a:gdLst/>
            <a:ahLst/>
            <a:cxnLst/>
            <a:rect l="l" t="t" r="r" b="b"/>
            <a:pathLst>
              <a:path w="1292423" h="445889">
                <a:moveTo>
                  <a:pt x="462557" y="238423"/>
                </a:moveTo>
                <a:cubicBezTo>
                  <a:pt x="442118" y="238423"/>
                  <a:pt x="426888" y="245467"/>
                  <a:pt x="416867" y="259556"/>
                </a:cubicBezTo>
                <a:cubicBezTo>
                  <a:pt x="406846" y="273646"/>
                  <a:pt x="401835" y="288925"/>
                  <a:pt x="401835" y="305396"/>
                </a:cubicBezTo>
                <a:cubicBezTo>
                  <a:pt x="401835" y="328414"/>
                  <a:pt x="407739" y="346373"/>
                  <a:pt x="419546" y="359271"/>
                </a:cubicBezTo>
                <a:cubicBezTo>
                  <a:pt x="431353" y="372170"/>
                  <a:pt x="446087" y="378619"/>
                  <a:pt x="463748" y="378619"/>
                </a:cubicBezTo>
                <a:cubicBezTo>
                  <a:pt x="481012" y="378619"/>
                  <a:pt x="495299" y="372418"/>
                  <a:pt x="506610" y="360015"/>
                </a:cubicBezTo>
                <a:cubicBezTo>
                  <a:pt x="517921" y="347613"/>
                  <a:pt x="523577" y="329704"/>
                  <a:pt x="523577" y="306289"/>
                </a:cubicBezTo>
                <a:cubicBezTo>
                  <a:pt x="523577" y="285849"/>
                  <a:pt x="517822" y="269429"/>
                  <a:pt x="506313" y="257026"/>
                </a:cubicBezTo>
                <a:cubicBezTo>
                  <a:pt x="494803" y="244624"/>
                  <a:pt x="480218" y="238423"/>
                  <a:pt x="462557" y="238423"/>
                </a:cubicBezTo>
                <a:close/>
                <a:moveTo>
                  <a:pt x="792956" y="69354"/>
                </a:moveTo>
                <a:cubicBezTo>
                  <a:pt x="777477" y="69354"/>
                  <a:pt x="764629" y="75456"/>
                  <a:pt x="754409" y="87660"/>
                </a:cubicBezTo>
                <a:cubicBezTo>
                  <a:pt x="744190" y="99864"/>
                  <a:pt x="739080" y="119856"/>
                  <a:pt x="739080" y="147638"/>
                </a:cubicBezTo>
                <a:cubicBezTo>
                  <a:pt x="739080" y="175816"/>
                  <a:pt x="744636" y="196503"/>
                  <a:pt x="755749" y="209699"/>
                </a:cubicBezTo>
                <a:cubicBezTo>
                  <a:pt x="766861" y="222895"/>
                  <a:pt x="780752" y="229493"/>
                  <a:pt x="797420" y="229493"/>
                </a:cubicBezTo>
                <a:cubicBezTo>
                  <a:pt x="813494" y="229493"/>
                  <a:pt x="827037" y="223143"/>
                  <a:pt x="838051" y="210443"/>
                </a:cubicBezTo>
                <a:cubicBezTo>
                  <a:pt x="849064" y="197743"/>
                  <a:pt x="854570" y="179090"/>
                  <a:pt x="854570" y="154484"/>
                </a:cubicBezTo>
                <a:cubicBezTo>
                  <a:pt x="854570" y="127496"/>
                  <a:pt x="848369" y="106561"/>
                  <a:pt x="835967" y="91678"/>
                </a:cubicBezTo>
                <a:cubicBezTo>
                  <a:pt x="823565" y="76796"/>
                  <a:pt x="809227" y="69354"/>
                  <a:pt x="792956" y="69354"/>
                </a:cubicBezTo>
                <a:close/>
                <a:moveTo>
                  <a:pt x="462259" y="66378"/>
                </a:moveTo>
                <a:cubicBezTo>
                  <a:pt x="446186" y="66378"/>
                  <a:pt x="433387" y="71140"/>
                  <a:pt x="423862" y="80665"/>
                </a:cubicBezTo>
                <a:cubicBezTo>
                  <a:pt x="414337" y="90190"/>
                  <a:pt x="409574" y="102791"/>
                  <a:pt x="409574" y="118467"/>
                </a:cubicBezTo>
                <a:cubicBezTo>
                  <a:pt x="409574" y="135136"/>
                  <a:pt x="414287" y="148134"/>
                  <a:pt x="423713" y="157460"/>
                </a:cubicBezTo>
                <a:cubicBezTo>
                  <a:pt x="433139" y="166787"/>
                  <a:pt x="445690" y="171450"/>
                  <a:pt x="461367" y="171450"/>
                </a:cubicBezTo>
                <a:cubicBezTo>
                  <a:pt x="477241" y="171450"/>
                  <a:pt x="489941" y="166737"/>
                  <a:pt x="499467" y="157312"/>
                </a:cubicBezTo>
                <a:cubicBezTo>
                  <a:pt x="508991" y="147886"/>
                  <a:pt x="513754" y="134839"/>
                  <a:pt x="513754" y="118170"/>
                </a:cubicBezTo>
                <a:cubicBezTo>
                  <a:pt x="513754" y="102493"/>
                  <a:pt x="509041" y="89942"/>
                  <a:pt x="499615" y="80516"/>
                </a:cubicBezTo>
                <a:cubicBezTo>
                  <a:pt x="490189" y="71090"/>
                  <a:pt x="477738" y="66378"/>
                  <a:pt x="462259" y="66378"/>
                </a:cubicBezTo>
                <a:close/>
                <a:moveTo>
                  <a:pt x="1006375" y="7739"/>
                </a:moveTo>
                <a:lnTo>
                  <a:pt x="1292423" y="7739"/>
                </a:lnTo>
                <a:lnTo>
                  <a:pt x="1292423" y="68461"/>
                </a:lnTo>
                <a:cubicBezTo>
                  <a:pt x="1268809" y="91678"/>
                  <a:pt x="1244798" y="125016"/>
                  <a:pt x="1220390" y="168474"/>
                </a:cubicBezTo>
                <a:cubicBezTo>
                  <a:pt x="1195982" y="211931"/>
                  <a:pt x="1177379" y="258118"/>
                  <a:pt x="1164579" y="307033"/>
                </a:cubicBezTo>
                <a:cubicBezTo>
                  <a:pt x="1151780" y="355947"/>
                  <a:pt x="1145480" y="399653"/>
                  <a:pt x="1145678" y="438150"/>
                </a:cubicBezTo>
                <a:lnTo>
                  <a:pt x="1065013" y="438150"/>
                </a:lnTo>
                <a:cubicBezTo>
                  <a:pt x="1066403" y="377825"/>
                  <a:pt x="1078854" y="316310"/>
                  <a:pt x="1102369" y="253603"/>
                </a:cubicBezTo>
                <a:cubicBezTo>
                  <a:pt x="1125884" y="190897"/>
                  <a:pt x="1157287" y="134839"/>
                  <a:pt x="1196577" y="85428"/>
                </a:cubicBezTo>
                <a:lnTo>
                  <a:pt x="1006375" y="85428"/>
                </a:lnTo>
                <a:close/>
                <a:moveTo>
                  <a:pt x="796825" y="0"/>
                </a:moveTo>
                <a:cubicBezTo>
                  <a:pt x="841077" y="0"/>
                  <a:pt x="877391" y="17115"/>
                  <a:pt x="905767" y="51346"/>
                </a:cubicBezTo>
                <a:cubicBezTo>
                  <a:pt x="934144" y="85576"/>
                  <a:pt x="948332" y="141883"/>
                  <a:pt x="948332" y="220266"/>
                </a:cubicBezTo>
                <a:cubicBezTo>
                  <a:pt x="948332" y="300038"/>
                  <a:pt x="933549" y="357585"/>
                  <a:pt x="903981" y="392906"/>
                </a:cubicBezTo>
                <a:cubicBezTo>
                  <a:pt x="874414" y="428228"/>
                  <a:pt x="835917" y="445889"/>
                  <a:pt x="788491" y="445889"/>
                </a:cubicBezTo>
                <a:cubicBezTo>
                  <a:pt x="754359" y="445889"/>
                  <a:pt x="726777" y="436811"/>
                  <a:pt x="705742" y="418654"/>
                </a:cubicBezTo>
                <a:cubicBezTo>
                  <a:pt x="684708" y="400497"/>
                  <a:pt x="671214" y="373360"/>
                  <a:pt x="665261" y="337245"/>
                </a:cubicBezTo>
                <a:lnTo>
                  <a:pt x="746223" y="328315"/>
                </a:lnTo>
                <a:cubicBezTo>
                  <a:pt x="748208" y="344785"/>
                  <a:pt x="753367" y="356989"/>
                  <a:pt x="761702" y="364927"/>
                </a:cubicBezTo>
                <a:cubicBezTo>
                  <a:pt x="770036" y="372864"/>
                  <a:pt x="781049" y="376833"/>
                  <a:pt x="794741" y="376833"/>
                </a:cubicBezTo>
                <a:cubicBezTo>
                  <a:pt x="812006" y="376833"/>
                  <a:pt x="826690" y="368896"/>
                  <a:pt x="838795" y="353021"/>
                </a:cubicBezTo>
                <a:cubicBezTo>
                  <a:pt x="850899" y="337146"/>
                  <a:pt x="858638" y="304205"/>
                  <a:pt x="862012" y="254199"/>
                </a:cubicBezTo>
                <a:cubicBezTo>
                  <a:pt x="840977" y="278606"/>
                  <a:pt x="814684" y="290810"/>
                  <a:pt x="783133" y="290810"/>
                </a:cubicBezTo>
                <a:cubicBezTo>
                  <a:pt x="748803" y="290810"/>
                  <a:pt x="719186" y="277565"/>
                  <a:pt x="694283" y="251073"/>
                </a:cubicBezTo>
                <a:cubicBezTo>
                  <a:pt x="669379" y="224582"/>
                  <a:pt x="656927" y="190103"/>
                  <a:pt x="656927" y="147638"/>
                </a:cubicBezTo>
                <a:cubicBezTo>
                  <a:pt x="656927" y="103386"/>
                  <a:pt x="670073" y="67717"/>
                  <a:pt x="696366" y="40630"/>
                </a:cubicBezTo>
                <a:cubicBezTo>
                  <a:pt x="722659" y="13544"/>
                  <a:pt x="756145" y="0"/>
                  <a:pt x="796825" y="0"/>
                </a:cubicBezTo>
                <a:close/>
                <a:moveTo>
                  <a:pt x="461367" y="0"/>
                </a:moveTo>
                <a:cubicBezTo>
                  <a:pt x="502840" y="0"/>
                  <a:pt x="535036" y="10617"/>
                  <a:pt x="557956" y="31849"/>
                </a:cubicBezTo>
                <a:cubicBezTo>
                  <a:pt x="580875" y="53082"/>
                  <a:pt x="592335" y="79971"/>
                  <a:pt x="592335" y="112514"/>
                </a:cubicBezTo>
                <a:cubicBezTo>
                  <a:pt x="592335" y="132755"/>
                  <a:pt x="587077" y="150763"/>
                  <a:pt x="576559" y="166539"/>
                </a:cubicBezTo>
                <a:cubicBezTo>
                  <a:pt x="566042" y="182315"/>
                  <a:pt x="551259" y="194370"/>
                  <a:pt x="532209" y="202704"/>
                </a:cubicBezTo>
                <a:cubicBezTo>
                  <a:pt x="556418" y="212428"/>
                  <a:pt x="574823" y="226616"/>
                  <a:pt x="587424" y="245269"/>
                </a:cubicBezTo>
                <a:cubicBezTo>
                  <a:pt x="600025" y="263922"/>
                  <a:pt x="606325" y="285453"/>
                  <a:pt x="606325" y="309860"/>
                </a:cubicBezTo>
                <a:cubicBezTo>
                  <a:pt x="606325" y="350143"/>
                  <a:pt x="593476" y="382885"/>
                  <a:pt x="567779" y="408087"/>
                </a:cubicBezTo>
                <a:cubicBezTo>
                  <a:pt x="542081" y="433288"/>
                  <a:pt x="507900" y="445889"/>
                  <a:pt x="465236" y="445889"/>
                </a:cubicBezTo>
                <a:cubicBezTo>
                  <a:pt x="425549" y="445889"/>
                  <a:pt x="392509" y="435471"/>
                  <a:pt x="366117" y="414635"/>
                </a:cubicBezTo>
                <a:cubicBezTo>
                  <a:pt x="334962" y="390029"/>
                  <a:pt x="319384" y="356295"/>
                  <a:pt x="319384" y="313432"/>
                </a:cubicBezTo>
                <a:cubicBezTo>
                  <a:pt x="319384" y="289818"/>
                  <a:pt x="325238" y="268139"/>
                  <a:pt x="336946" y="248394"/>
                </a:cubicBezTo>
                <a:cubicBezTo>
                  <a:pt x="348654" y="228650"/>
                  <a:pt x="367109" y="213420"/>
                  <a:pt x="392310" y="202704"/>
                </a:cubicBezTo>
                <a:cubicBezTo>
                  <a:pt x="370681" y="193576"/>
                  <a:pt x="354954" y="181025"/>
                  <a:pt x="345132" y="165051"/>
                </a:cubicBezTo>
                <a:cubicBezTo>
                  <a:pt x="335309" y="149076"/>
                  <a:pt x="330398" y="131564"/>
                  <a:pt x="330398" y="112514"/>
                </a:cubicBezTo>
                <a:cubicBezTo>
                  <a:pt x="330398" y="79971"/>
                  <a:pt x="341758" y="53082"/>
                  <a:pt x="364479" y="31849"/>
                </a:cubicBezTo>
                <a:cubicBezTo>
                  <a:pt x="387201" y="10617"/>
                  <a:pt x="419496" y="0"/>
                  <a:pt x="461367" y="0"/>
                </a:cubicBezTo>
                <a:close/>
                <a:moveTo>
                  <a:pt x="123824" y="0"/>
                </a:moveTo>
                <a:lnTo>
                  <a:pt x="191690" y="0"/>
                </a:lnTo>
                <a:lnTo>
                  <a:pt x="191690" y="438150"/>
                </a:lnTo>
                <a:lnTo>
                  <a:pt x="108049" y="438150"/>
                </a:lnTo>
                <a:lnTo>
                  <a:pt x="108049" y="122932"/>
                </a:lnTo>
                <a:cubicBezTo>
                  <a:pt x="77489" y="151507"/>
                  <a:pt x="41473" y="172641"/>
                  <a:pt x="0" y="186333"/>
                </a:cubicBezTo>
                <a:lnTo>
                  <a:pt x="0" y="110431"/>
                </a:lnTo>
                <a:cubicBezTo>
                  <a:pt x="21827" y="103287"/>
                  <a:pt x="45541" y="89744"/>
                  <a:pt x="71139" y="69801"/>
                </a:cubicBezTo>
                <a:cubicBezTo>
                  <a:pt x="96738" y="49858"/>
                  <a:pt x="114299" y="26591"/>
                  <a:pt x="1238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DB61950D-35E7-4B5E-8A2E-8D00380DF9FB}"/>
              </a:ext>
            </a:extLst>
          </p:cNvPr>
          <p:cNvSpPr/>
          <p:nvPr/>
        </p:nvSpPr>
        <p:spPr>
          <a:xfrm>
            <a:off x="10277081" y="6343983"/>
            <a:ext cx="196802" cy="149794"/>
          </a:xfrm>
          <a:custGeom>
            <a:avLst/>
            <a:gdLst>
              <a:gd name="connsiteX0" fmla="*/ 339417 w 6783013"/>
              <a:gd name="connsiteY0" fmla="*/ 1676636 h 5162844"/>
              <a:gd name="connsiteX1" fmla="*/ 354562 w 6783013"/>
              <a:gd name="connsiteY1" fmla="*/ 1678045 h 5162844"/>
              <a:gd name="connsiteX2" fmla="*/ 388125 w 6783013"/>
              <a:gd name="connsiteY2" fmla="*/ 1745542 h 5162844"/>
              <a:gd name="connsiteX3" fmla="*/ 462466 w 6783013"/>
              <a:gd name="connsiteY3" fmla="*/ 1915722 h 5162844"/>
              <a:gd name="connsiteX4" fmla="*/ 416627 w 6783013"/>
              <a:gd name="connsiteY4" fmla="*/ 2064456 h 5162844"/>
              <a:gd name="connsiteX5" fmla="*/ 231802 w 6783013"/>
              <a:gd name="connsiteY5" fmla="*/ 2716462 h 5162844"/>
              <a:gd name="connsiteX6" fmla="*/ 461645 w 6783013"/>
              <a:gd name="connsiteY6" fmla="*/ 3494257 h 5162844"/>
              <a:gd name="connsiteX7" fmla="*/ 1068007 w 6783013"/>
              <a:gd name="connsiteY7" fmla="*/ 4010565 h 5162844"/>
              <a:gd name="connsiteX8" fmla="*/ 1392022 w 6783013"/>
              <a:gd name="connsiteY8" fmla="*/ 4199263 h 5162844"/>
              <a:gd name="connsiteX9" fmla="*/ 809897 w 6783013"/>
              <a:gd name="connsiteY9" fmla="*/ 3957216 h 5162844"/>
              <a:gd name="connsiteX10" fmla="*/ 96412 w 6783013"/>
              <a:gd name="connsiteY10" fmla="*/ 3161991 h 5162844"/>
              <a:gd name="connsiteX11" fmla="*/ 8 w 6783013"/>
              <a:gd name="connsiteY11" fmla="*/ 2633384 h 5162844"/>
              <a:gd name="connsiteX12" fmla="*/ 58213 w 6783013"/>
              <a:gd name="connsiteY12" fmla="*/ 2214284 h 5162844"/>
              <a:gd name="connsiteX13" fmla="*/ 270692 w 6783013"/>
              <a:gd name="connsiteY13" fmla="*/ 1760447 h 5162844"/>
              <a:gd name="connsiteX14" fmla="*/ 339417 w 6783013"/>
              <a:gd name="connsiteY14" fmla="*/ 1676636 h 5162844"/>
              <a:gd name="connsiteX15" fmla="*/ 3754737 w 6783013"/>
              <a:gd name="connsiteY15" fmla="*/ 7 h 5162844"/>
              <a:gd name="connsiteX16" fmla="*/ 4204155 w 6783013"/>
              <a:gd name="connsiteY16" fmla="*/ 10991 h 5162844"/>
              <a:gd name="connsiteX17" fmla="*/ 4653648 w 6783013"/>
              <a:gd name="connsiteY17" fmla="*/ 61847 h 5162844"/>
              <a:gd name="connsiteX18" fmla="*/ 4786998 w 6783013"/>
              <a:gd name="connsiteY18" fmla="*/ 84901 h 5162844"/>
              <a:gd name="connsiteX19" fmla="*/ 5668977 w 6783013"/>
              <a:gd name="connsiteY19" fmla="*/ 375704 h 5162844"/>
              <a:gd name="connsiteX20" fmla="*/ 6351440 w 6783013"/>
              <a:gd name="connsiteY20" fmla="*/ 899834 h 5162844"/>
              <a:gd name="connsiteX21" fmla="*/ 6769120 w 6783013"/>
              <a:gd name="connsiteY21" fmla="*/ 1893976 h 5162844"/>
              <a:gd name="connsiteX22" fmla="*/ 6676677 w 6783013"/>
              <a:gd name="connsiteY22" fmla="*/ 2639358 h 5162844"/>
              <a:gd name="connsiteX23" fmla="*/ 6412782 w 6783013"/>
              <a:gd name="connsiteY23" fmla="*/ 3160434 h 5162844"/>
              <a:gd name="connsiteX24" fmla="*/ 6165769 w 6783013"/>
              <a:gd name="connsiteY24" fmla="*/ 3490634 h 5162844"/>
              <a:gd name="connsiteX25" fmla="*/ 5798917 w 6783013"/>
              <a:gd name="connsiteY25" fmla="*/ 3875497 h 5162844"/>
              <a:gd name="connsiteX26" fmla="*/ 5333098 w 6783013"/>
              <a:gd name="connsiteY26" fmla="*/ 4220168 h 5162844"/>
              <a:gd name="connsiteX27" fmla="*/ 4926698 w 6783013"/>
              <a:gd name="connsiteY27" fmla="*/ 4462690 h 5162844"/>
              <a:gd name="connsiteX28" fmla="*/ 4463148 w 6783013"/>
              <a:gd name="connsiteY28" fmla="*/ 4681198 h 5162844"/>
              <a:gd name="connsiteX29" fmla="*/ 3961498 w 6783013"/>
              <a:gd name="connsiteY29" fmla="*/ 4861836 h 5162844"/>
              <a:gd name="connsiteX30" fmla="*/ 3809098 w 6783013"/>
              <a:gd name="connsiteY30" fmla="*/ 4906602 h 5162844"/>
              <a:gd name="connsiteX31" fmla="*/ 3669398 w 6783013"/>
              <a:gd name="connsiteY31" fmla="*/ 4944004 h 5162844"/>
              <a:gd name="connsiteX32" fmla="*/ 3542398 w 6783013"/>
              <a:gd name="connsiteY32" fmla="*/ 4976221 h 5162844"/>
              <a:gd name="connsiteX33" fmla="*/ 2970898 w 6783013"/>
              <a:gd name="connsiteY33" fmla="*/ 5083086 h 5162844"/>
              <a:gd name="connsiteX34" fmla="*/ 2684498 w 6783013"/>
              <a:gd name="connsiteY34" fmla="*/ 5128407 h 5162844"/>
              <a:gd name="connsiteX35" fmla="*/ 1814222 w 6783013"/>
              <a:gd name="connsiteY35" fmla="*/ 5162680 h 5162844"/>
              <a:gd name="connsiteX36" fmla="*/ 1248007 w 6783013"/>
              <a:gd name="connsiteY36" fmla="*/ 5007082 h 5162844"/>
              <a:gd name="connsiteX37" fmla="*/ 1192120 w 6783013"/>
              <a:gd name="connsiteY37" fmla="*/ 4925464 h 5162844"/>
              <a:gd name="connsiteX38" fmla="*/ 1185327 w 6783013"/>
              <a:gd name="connsiteY38" fmla="*/ 4799228 h 5162844"/>
              <a:gd name="connsiteX39" fmla="*/ 1218989 w 6783013"/>
              <a:gd name="connsiteY39" fmla="*/ 4715610 h 5162844"/>
              <a:gd name="connsiteX40" fmla="*/ 1237348 w 6783013"/>
              <a:gd name="connsiteY40" fmla="*/ 4688191 h 5162844"/>
              <a:gd name="connsiteX41" fmla="*/ 1341019 w 6783013"/>
              <a:gd name="connsiteY41" fmla="*/ 4519701 h 5162844"/>
              <a:gd name="connsiteX42" fmla="*/ 1563324 w 6783013"/>
              <a:gd name="connsiteY42" fmla="*/ 4280151 h 5162844"/>
              <a:gd name="connsiteX43" fmla="*/ 1580248 w 6783013"/>
              <a:gd name="connsiteY43" fmla="*/ 4270019 h 5162844"/>
              <a:gd name="connsiteX44" fmla="*/ 2023164 w 6783013"/>
              <a:gd name="connsiteY44" fmla="*/ 3739117 h 5162844"/>
              <a:gd name="connsiteX45" fmla="*/ 2194659 w 6783013"/>
              <a:gd name="connsiteY45" fmla="*/ 3547784 h 5162844"/>
              <a:gd name="connsiteX46" fmla="*/ 2367304 w 6783013"/>
              <a:gd name="connsiteY46" fmla="*/ 3357284 h 5162844"/>
              <a:gd name="connsiteX47" fmla="*/ 2513309 w 6783013"/>
              <a:gd name="connsiteY47" fmla="*/ 3196609 h 5162844"/>
              <a:gd name="connsiteX48" fmla="*/ 2583548 w 6783013"/>
              <a:gd name="connsiteY48" fmla="*/ 3120004 h 5162844"/>
              <a:gd name="connsiteX49" fmla="*/ 2920269 w 6783013"/>
              <a:gd name="connsiteY49" fmla="*/ 2748951 h 5162844"/>
              <a:gd name="connsiteX50" fmla="*/ 3002855 w 6783013"/>
              <a:gd name="connsiteY50" fmla="*/ 2658784 h 5162844"/>
              <a:gd name="connsiteX51" fmla="*/ 3391098 w 6783013"/>
              <a:gd name="connsiteY51" fmla="*/ 2240669 h 5162844"/>
              <a:gd name="connsiteX52" fmla="*/ 3491598 w 6783013"/>
              <a:gd name="connsiteY52" fmla="*/ 2131569 h 5162844"/>
              <a:gd name="connsiteX53" fmla="*/ 3809098 w 6783013"/>
              <a:gd name="connsiteY53" fmla="*/ 1787729 h 5162844"/>
              <a:gd name="connsiteX54" fmla="*/ 3993248 w 6783013"/>
              <a:gd name="connsiteY54" fmla="*/ 1586749 h 5162844"/>
              <a:gd name="connsiteX55" fmla="*/ 4151998 w 6783013"/>
              <a:gd name="connsiteY55" fmla="*/ 1414703 h 5162844"/>
              <a:gd name="connsiteX56" fmla="*/ 4700523 w 6783013"/>
              <a:gd name="connsiteY56" fmla="*/ 1420794 h 5162844"/>
              <a:gd name="connsiteX57" fmla="*/ 5256428 w 6783013"/>
              <a:gd name="connsiteY57" fmla="*/ 1438824 h 5162844"/>
              <a:gd name="connsiteX58" fmla="*/ 5216258 w 6783013"/>
              <a:gd name="connsiteY58" fmla="*/ 1492799 h 5162844"/>
              <a:gd name="connsiteX59" fmla="*/ 5041376 w 6783013"/>
              <a:gd name="connsiteY59" fmla="*/ 1680884 h 5162844"/>
              <a:gd name="connsiteX60" fmla="*/ 4906933 w 6783013"/>
              <a:gd name="connsiteY60" fmla="*/ 1833284 h 5162844"/>
              <a:gd name="connsiteX61" fmla="*/ 4831788 w 6783013"/>
              <a:gd name="connsiteY61" fmla="*/ 1934351 h 5162844"/>
              <a:gd name="connsiteX62" fmla="*/ 4718226 w 6783013"/>
              <a:gd name="connsiteY62" fmla="*/ 2067238 h 5162844"/>
              <a:gd name="connsiteX63" fmla="*/ 4481826 w 6783013"/>
              <a:gd name="connsiteY63" fmla="*/ 2322184 h 5162844"/>
              <a:gd name="connsiteX64" fmla="*/ 4298048 w 6783013"/>
              <a:gd name="connsiteY64" fmla="*/ 2531410 h 5162844"/>
              <a:gd name="connsiteX65" fmla="*/ 4196448 w 6783013"/>
              <a:gd name="connsiteY65" fmla="*/ 2645250 h 5162844"/>
              <a:gd name="connsiteX66" fmla="*/ 4113848 w 6783013"/>
              <a:gd name="connsiteY66" fmla="*/ 2739757 h 5162844"/>
              <a:gd name="connsiteX67" fmla="*/ 3845180 w 6783013"/>
              <a:gd name="connsiteY67" fmla="*/ 3058973 h 5162844"/>
              <a:gd name="connsiteX68" fmla="*/ 3794211 w 6783013"/>
              <a:gd name="connsiteY68" fmla="*/ 3117696 h 5162844"/>
              <a:gd name="connsiteX69" fmla="*/ 3581270 w 6783013"/>
              <a:gd name="connsiteY69" fmla="*/ 3352507 h 5162844"/>
              <a:gd name="connsiteX70" fmla="*/ 3409300 w 6783013"/>
              <a:gd name="connsiteY70" fmla="*/ 3547784 h 5162844"/>
              <a:gd name="connsiteX71" fmla="*/ 3276727 w 6783013"/>
              <a:gd name="connsiteY71" fmla="*/ 3700184 h 5162844"/>
              <a:gd name="connsiteX72" fmla="*/ 3099428 w 6783013"/>
              <a:gd name="connsiteY72" fmla="*/ 3903384 h 5162844"/>
              <a:gd name="connsiteX73" fmla="*/ 2837548 w 6783013"/>
              <a:gd name="connsiteY73" fmla="*/ 4239917 h 5162844"/>
              <a:gd name="connsiteX74" fmla="*/ 3199498 w 6783013"/>
              <a:gd name="connsiteY74" fmla="*/ 4200975 h 5162844"/>
              <a:gd name="connsiteX75" fmla="*/ 3434007 w 6783013"/>
              <a:gd name="connsiteY75" fmla="*/ 4170007 h 5162844"/>
              <a:gd name="connsiteX76" fmla="*/ 3586407 w 6783013"/>
              <a:gd name="connsiteY76" fmla="*/ 4137293 h 5162844"/>
              <a:gd name="connsiteX77" fmla="*/ 3694798 w 6783013"/>
              <a:gd name="connsiteY77" fmla="*/ 4100763 h 5162844"/>
              <a:gd name="connsiteX78" fmla="*/ 3994164 w 6783013"/>
              <a:gd name="connsiteY78" fmla="*/ 4030384 h 5162844"/>
              <a:gd name="connsiteX79" fmla="*/ 4042129 w 6783013"/>
              <a:gd name="connsiteY79" fmla="*/ 4006806 h 5162844"/>
              <a:gd name="connsiteX80" fmla="*/ 4234548 w 6783013"/>
              <a:gd name="connsiteY80" fmla="*/ 3921925 h 5162844"/>
              <a:gd name="connsiteX81" fmla="*/ 5002898 w 6783013"/>
              <a:gd name="connsiteY81" fmla="*/ 3518862 h 5162844"/>
              <a:gd name="connsiteX82" fmla="*/ 5131080 w 6783013"/>
              <a:gd name="connsiteY82" fmla="*/ 3435901 h 5162844"/>
              <a:gd name="connsiteX83" fmla="*/ 5351356 w 6783013"/>
              <a:gd name="connsiteY83" fmla="*/ 3276163 h 5162844"/>
              <a:gd name="connsiteX84" fmla="*/ 5811244 w 6783013"/>
              <a:gd name="connsiteY84" fmla="*/ 2779434 h 5162844"/>
              <a:gd name="connsiteX85" fmla="*/ 5914835 w 6783013"/>
              <a:gd name="connsiteY85" fmla="*/ 2623878 h 5162844"/>
              <a:gd name="connsiteX86" fmla="*/ 6046181 w 6783013"/>
              <a:gd name="connsiteY86" fmla="*/ 2233334 h 5162844"/>
              <a:gd name="connsiteX87" fmla="*/ 6068078 w 6783013"/>
              <a:gd name="connsiteY87" fmla="*/ 1915834 h 5162844"/>
              <a:gd name="connsiteX88" fmla="*/ 6032517 w 6783013"/>
              <a:gd name="connsiteY88" fmla="*/ 1598334 h 5162844"/>
              <a:gd name="connsiteX89" fmla="*/ 5462130 w 6783013"/>
              <a:gd name="connsiteY89" fmla="*/ 922362 h 5162844"/>
              <a:gd name="connsiteX90" fmla="*/ 4499926 w 6783013"/>
              <a:gd name="connsiteY90" fmla="*/ 543373 h 5162844"/>
              <a:gd name="connsiteX91" fmla="*/ 4377151 w 6783013"/>
              <a:gd name="connsiteY91" fmla="*/ 520628 h 5162844"/>
              <a:gd name="connsiteX92" fmla="*/ 4120175 w 6783013"/>
              <a:gd name="connsiteY92" fmla="*/ 486612 h 5162844"/>
              <a:gd name="connsiteX93" fmla="*/ 3656698 w 6783013"/>
              <a:gd name="connsiteY93" fmla="*/ 473803 h 5162844"/>
              <a:gd name="connsiteX94" fmla="*/ 3265996 w 6783013"/>
              <a:gd name="connsiteY94" fmla="*/ 520358 h 5162844"/>
              <a:gd name="connsiteX95" fmla="*/ 2942146 w 6783013"/>
              <a:gd name="connsiteY95" fmla="*/ 577737 h 5162844"/>
              <a:gd name="connsiteX96" fmla="*/ 2342248 w 6783013"/>
              <a:gd name="connsiteY96" fmla="*/ 734184 h 5162844"/>
              <a:gd name="connsiteX97" fmla="*/ 1633131 w 6783013"/>
              <a:gd name="connsiteY97" fmla="*/ 1025157 h 5162844"/>
              <a:gd name="connsiteX98" fmla="*/ 1488240 w 6783013"/>
              <a:gd name="connsiteY98" fmla="*/ 1096684 h 5162844"/>
              <a:gd name="connsiteX99" fmla="*/ 1378208 w 6783013"/>
              <a:gd name="connsiteY99" fmla="*/ 1047488 h 5162844"/>
              <a:gd name="connsiteX100" fmla="*/ 1127262 w 6783013"/>
              <a:gd name="connsiteY100" fmla="*/ 963271 h 5162844"/>
              <a:gd name="connsiteX101" fmla="*/ 1059548 w 6783013"/>
              <a:gd name="connsiteY101" fmla="*/ 936600 h 5162844"/>
              <a:gd name="connsiteX102" fmla="*/ 1332338 w 6783013"/>
              <a:gd name="connsiteY102" fmla="*/ 741084 h 5162844"/>
              <a:gd name="connsiteX103" fmla="*/ 1398165 w 6783013"/>
              <a:gd name="connsiteY103" fmla="*/ 690015 h 5162844"/>
              <a:gd name="connsiteX104" fmla="*/ 2075548 w 6783013"/>
              <a:gd name="connsiteY104" fmla="*/ 346838 h 5162844"/>
              <a:gd name="connsiteX105" fmla="*/ 2386698 w 6783013"/>
              <a:gd name="connsiteY105" fmla="*/ 233165 h 5162844"/>
              <a:gd name="connsiteX106" fmla="*/ 2475598 w 6783013"/>
              <a:gd name="connsiteY106" fmla="*/ 208052 h 5162844"/>
              <a:gd name="connsiteX107" fmla="*/ 2551798 w 6783013"/>
              <a:gd name="connsiteY107" fmla="*/ 182631 h 5162844"/>
              <a:gd name="connsiteX108" fmla="*/ 3186798 w 6783013"/>
              <a:gd name="connsiteY108" fmla="*/ 40593 h 5162844"/>
              <a:gd name="connsiteX109" fmla="*/ 3453498 w 6783013"/>
              <a:gd name="connsiteY109" fmla="*/ 12184 h 5162844"/>
              <a:gd name="connsiteX110" fmla="*/ 3754737 w 6783013"/>
              <a:gd name="connsiteY110" fmla="*/ 7 h 51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783013" h="5162844">
                <a:moveTo>
                  <a:pt x="339417" y="1676636"/>
                </a:moveTo>
                <a:cubicBezTo>
                  <a:pt x="344415" y="1675346"/>
                  <a:pt x="349231" y="1676044"/>
                  <a:pt x="354562" y="1678045"/>
                </a:cubicBezTo>
                <a:cubicBezTo>
                  <a:pt x="372662" y="1684840"/>
                  <a:pt x="382180" y="1703981"/>
                  <a:pt x="388125" y="1745542"/>
                </a:cubicBezTo>
                <a:cubicBezTo>
                  <a:pt x="396525" y="1804264"/>
                  <a:pt x="438834" y="1901116"/>
                  <a:pt x="462466" y="1915722"/>
                </a:cubicBezTo>
                <a:cubicBezTo>
                  <a:pt x="487510" y="1931200"/>
                  <a:pt x="474679" y="1972833"/>
                  <a:pt x="416627" y="2064456"/>
                </a:cubicBezTo>
                <a:cubicBezTo>
                  <a:pt x="301045" y="2246877"/>
                  <a:pt x="233879" y="2483820"/>
                  <a:pt x="231802" y="2716462"/>
                </a:cubicBezTo>
                <a:cubicBezTo>
                  <a:pt x="228782" y="3054680"/>
                  <a:pt x="282515" y="3236513"/>
                  <a:pt x="461645" y="3494257"/>
                </a:cubicBezTo>
                <a:cubicBezTo>
                  <a:pt x="587508" y="3675358"/>
                  <a:pt x="860542" y="3907843"/>
                  <a:pt x="1068007" y="4010565"/>
                </a:cubicBezTo>
                <a:cubicBezTo>
                  <a:pt x="1301929" y="4126387"/>
                  <a:pt x="1408402" y="4188395"/>
                  <a:pt x="1392022" y="4199263"/>
                </a:cubicBezTo>
                <a:cubicBezTo>
                  <a:pt x="1360664" y="4220068"/>
                  <a:pt x="1039357" y="4086469"/>
                  <a:pt x="809897" y="3957216"/>
                </a:cubicBezTo>
                <a:cubicBezTo>
                  <a:pt x="495762" y="3780267"/>
                  <a:pt x="183392" y="3432110"/>
                  <a:pt x="96412" y="3161991"/>
                </a:cubicBezTo>
                <a:cubicBezTo>
                  <a:pt x="10193" y="2894234"/>
                  <a:pt x="330" y="2840157"/>
                  <a:pt x="8" y="2633384"/>
                </a:cubicBezTo>
                <a:cubicBezTo>
                  <a:pt x="-300" y="2435510"/>
                  <a:pt x="7340" y="2380496"/>
                  <a:pt x="58213" y="2214284"/>
                </a:cubicBezTo>
                <a:cubicBezTo>
                  <a:pt x="101072" y="2074256"/>
                  <a:pt x="185334" y="1894279"/>
                  <a:pt x="270692" y="1760447"/>
                </a:cubicBezTo>
                <a:cubicBezTo>
                  <a:pt x="307792" y="1702279"/>
                  <a:pt x="324424" y="1680508"/>
                  <a:pt x="339417" y="1676636"/>
                </a:cubicBezTo>
                <a:close/>
                <a:moveTo>
                  <a:pt x="3754737" y="7"/>
                </a:moveTo>
                <a:cubicBezTo>
                  <a:pt x="3872742" y="-181"/>
                  <a:pt x="4015443" y="3492"/>
                  <a:pt x="4204155" y="10991"/>
                </a:cubicBezTo>
                <a:cubicBezTo>
                  <a:pt x="4367399" y="17479"/>
                  <a:pt x="4473081" y="29436"/>
                  <a:pt x="4653648" y="61847"/>
                </a:cubicBezTo>
                <a:cubicBezTo>
                  <a:pt x="4706036" y="71251"/>
                  <a:pt x="4766043" y="81625"/>
                  <a:pt x="4786998" y="84901"/>
                </a:cubicBezTo>
                <a:cubicBezTo>
                  <a:pt x="4916080" y="105080"/>
                  <a:pt x="5521768" y="304784"/>
                  <a:pt x="5668977" y="375704"/>
                </a:cubicBezTo>
                <a:cubicBezTo>
                  <a:pt x="5915000" y="494226"/>
                  <a:pt x="6185065" y="701636"/>
                  <a:pt x="6351440" y="899834"/>
                </a:cubicBezTo>
                <a:cubicBezTo>
                  <a:pt x="6599970" y="1195901"/>
                  <a:pt x="6698052" y="1429354"/>
                  <a:pt x="6769120" y="1893976"/>
                </a:cubicBezTo>
                <a:cubicBezTo>
                  <a:pt x="6805530" y="2132011"/>
                  <a:pt x="6768885" y="2427488"/>
                  <a:pt x="6676677" y="2639358"/>
                </a:cubicBezTo>
                <a:cubicBezTo>
                  <a:pt x="6588009" y="2843096"/>
                  <a:pt x="6480300" y="3055773"/>
                  <a:pt x="6412782" y="3160434"/>
                </a:cubicBezTo>
                <a:cubicBezTo>
                  <a:pt x="6368350" y="3229310"/>
                  <a:pt x="6221293" y="3425890"/>
                  <a:pt x="6165769" y="3490634"/>
                </a:cubicBezTo>
                <a:cubicBezTo>
                  <a:pt x="5964533" y="3725285"/>
                  <a:pt x="5882095" y="3811770"/>
                  <a:pt x="5798917" y="3875497"/>
                </a:cubicBezTo>
                <a:cubicBezTo>
                  <a:pt x="5506991" y="4099153"/>
                  <a:pt x="5448921" y="4142121"/>
                  <a:pt x="5333098" y="4220168"/>
                </a:cubicBezTo>
                <a:cubicBezTo>
                  <a:pt x="5216860" y="4298494"/>
                  <a:pt x="5142500" y="4342869"/>
                  <a:pt x="4926698" y="4462690"/>
                </a:cubicBezTo>
                <a:cubicBezTo>
                  <a:pt x="4804751" y="4530400"/>
                  <a:pt x="4634103" y="4610840"/>
                  <a:pt x="4463148" y="4681198"/>
                </a:cubicBezTo>
                <a:cubicBezTo>
                  <a:pt x="4321656" y="4739431"/>
                  <a:pt x="4057548" y="4834533"/>
                  <a:pt x="3961498" y="4861836"/>
                </a:cubicBezTo>
                <a:cubicBezTo>
                  <a:pt x="3919588" y="4873750"/>
                  <a:pt x="3851008" y="4893894"/>
                  <a:pt x="3809098" y="4906602"/>
                </a:cubicBezTo>
                <a:cubicBezTo>
                  <a:pt x="3767188" y="4919309"/>
                  <a:pt x="3704323" y="4936140"/>
                  <a:pt x="3669398" y="4944004"/>
                </a:cubicBezTo>
                <a:cubicBezTo>
                  <a:pt x="3634473" y="4951868"/>
                  <a:pt x="3577323" y="4966366"/>
                  <a:pt x="3542398" y="4976221"/>
                </a:cubicBezTo>
                <a:cubicBezTo>
                  <a:pt x="3451349" y="5001914"/>
                  <a:pt x="3177807" y="5053063"/>
                  <a:pt x="2970898" y="5083086"/>
                </a:cubicBezTo>
                <a:cubicBezTo>
                  <a:pt x="2873108" y="5097275"/>
                  <a:pt x="2744228" y="5117670"/>
                  <a:pt x="2684498" y="5128407"/>
                </a:cubicBezTo>
                <a:cubicBezTo>
                  <a:pt x="2578199" y="5147517"/>
                  <a:pt x="2141366" y="5164719"/>
                  <a:pt x="1814222" y="5162680"/>
                </a:cubicBezTo>
                <a:cubicBezTo>
                  <a:pt x="1574340" y="5161184"/>
                  <a:pt x="1398403" y="5112836"/>
                  <a:pt x="1248007" y="5007082"/>
                </a:cubicBezTo>
                <a:cubicBezTo>
                  <a:pt x="1229422" y="4994014"/>
                  <a:pt x="1204272" y="4957286"/>
                  <a:pt x="1192120" y="4925464"/>
                </a:cubicBezTo>
                <a:cubicBezTo>
                  <a:pt x="1173045" y="4875517"/>
                  <a:pt x="1172116" y="4858261"/>
                  <a:pt x="1185327" y="4799228"/>
                </a:cubicBezTo>
                <a:cubicBezTo>
                  <a:pt x="1193744" y="4761618"/>
                  <a:pt x="1208892" y="4723991"/>
                  <a:pt x="1218989" y="4715610"/>
                </a:cubicBezTo>
                <a:cubicBezTo>
                  <a:pt x="1229086" y="4707230"/>
                  <a:pt x="1237348" y="4694892"/>
                  <a:pt x="1237348" y="4688191"/>
                </a:cubicBezTo>
                <a:cubicBezTo>
                  <a:pt x="1237348" y="4674728"/>
                  <a:pt x="1307797" y="4560231"/>
                  <a:pt x="1341019" y="4519701"/>
                </a:cubicBezTo>
                <a:cubicBezTo>
                  <a:pt x="1458410" y="4376487"/>
                  <a:pt x="1549424" y="4278412"/>
                  <a:pt x="1563324" y="4280151"/>
                </a:cubicBezTo>
                <a:cubicBezTo>
                  <a:pt x="1572632" y="4281315"/>
                  <a:pt x="1580248" y="4276756"/>
                  <a:pt x="1580248" y="4270019"/>
                </a:cubicBezTo>
                <a:cubicBezTo>
                  <a:pt x="1580248" y="4240480"/>
                  <a:pt x="1671187" y="4131476"/>
                  <a:pt x="2023164" y="3739117"/>
                </a:cubicBezTo>
                <a:cubicBezTo>
                  <a:pt x="2095636" y="3658332"/>
                  <a:pt x="2172808" y="3572231"/>
                  <a:pt x="2194659" y="3547784"/>
                </a:cubicBezTo>
                <a:cubicBezTo>
                  <a:pt x="2216509" y="3523337"/>
                  <a:pt x="2294199" y="3437612"/>
                  <a:pt x="2367304" y="3357284"/>
                </a:cubicBezTo>
                <a:cubicBezTo>
                  <a:pt x="2440408" y="3276956"/>
                  <a:pt x="2506110" y="3204653"/>
                  <a:pt x="2513309" y="3196609"/>
                </a:cubicBezTo>
                <a:cubicBezTo>
                  <a:pt x="2520508" y="3188565"/>
                  <a:pt x="2552115" y="3154093"/>
                  <a:pt x="2583548" y="3120004"/>
                </a:cubicBezTo>
                <a:cubicBezTo>
                  <a:pt x="2825184" y="2857947"/>
                  <a:pt x="2897985" y="2777722"/>
                  <a:pt x="2920269" y="2748951"/>
                </a:cubicBezTo>
                <a:cubicBezTo>
                  <a:pt x="2934332" y="2730792"/>
                  <a:pt x="2971497" y="2690217"/>
                  <a:pt x="3002855" y="2658784"/>
                </a:cubicBezTo>
                <a:cubicBezTo>
                  <a:pt x="3062950" y="2598549"/>
                  <a:pt x="3306758" y="2335981"/>
                  <a:pt x="3391098" y="2240669"/>
                </a:cubicBezTo>
                <a:cubicBezTo>
                  <a:pt x="3418433" y="2209778"/>
                  <a:pt x="3463658" y="2160683"/>
                  <a:pt x="3491598" y="2131569"/>
                </a:cubicBezTo>
                <a:cubicBezTo>
                  <a:pt x="3547254" y="2073572"/>
                  <a:pt x="3768555" y="1833913"/>
                  <a:pt x="3809098" y="1787729"/>
                </a:cubicBezTo>
                <a:cubicBezTo>
                  <a:pt x="3823068" y="1771815"/>
                  <a:pt x="3905936" y="1681375"/>
                  <a:pt x="3993248" y="1586749"/>
                </a:cubicBezTo>
                <a:lnTo>
                  <a:pt x="4151998" y="1414703"/>
                </a:lnTo>
                <a:lnTo>
                  <a:pt x="4700523" y="1420794"/>
                </a:lnTo>
                <a:cubicBezTo>
                  <a:pt x="5022089" y="1424364"/>
                  <a:pt x="5252102" y="1431824"/>
                  <a:pt x="5256428" y="1438824"/>
                </a:cubicBezTo>
                <a:cubicBezTo>
                  <a:pt x="5260487" y="1445391"/>
                  <a:pt x="5242410" y="1469679"/>
                  <a:pt x="5216258" y="1492799"/>
                </a:cubicBezTo>
                <a:cubicBezTo>
                  <a:pt x="5190105" y="1515918"/>
                  <a:pt x="5111409" y="1600556"/>
                  <a:pt x="5041376" y="1680884"/>
                </a:cubicBezTo>
                <a:cubicBezTo>
                  <a:pt x="4971344" y="1761212"/>
                  <a:pt x="4910844" y="1829792"/>
                  <a:pt x="4906933" y="1833284"/>
                </a:cubicBezTo>
                <a:cubicBezTo>
                  <a:pt x="4903021" y="1836776"/>
                  <a:pt x="4869205" y="1882257"/>
                  <a:pt x="4831788" y="1934351"/>
                </a:cubicBezTo>
                <a:cubicBezTo>
                  <a:pt x="4794370" y="1986446"/>
                  <a:pt x="4743267" y="2046245"/>
                  <a:pt x="4718226" y="2067238"/>
                </a:cubicBezTo>
                <a:cubicBezTo>
                  <a:pt x="4670037" y="2107638"/>
                  <a:pt x="4605862" y="2176848"/>
                  <a:pt x="4481826" y="2322184"/>
                </a:cubicBezTo>
                <a:cubicBezTo>
                  <a:pt x="4385718" y="2434795"/>
                  <a:pt x="4338049" y="2489065"/>
                  <a:pt x="4298048" y="2531410"/>
                </a:cubicBezTo>
                <a:cubicBezTo>
                  <a:pt x="4280586" y="2549895"/>
                  <a:pt x="4234865" y="2601123"/>
                  <a:pt x="4196448" y="2645250"/>
                </a:cubicBezTo>
                <a:cubicBezTo>
                  <a:pt x="4158031" y="2689376"/>
                  <a:pt x="4120860" y="2731904"/>
                  <a:pt x="4113848" y="2739757"/>
                </a:cubicBezTo>
                <a:cubicBezTo>
                  <a:pt x="4000734" y="2866421"/>
                  <a:pt x="3846994" y="3049086"/>
                  <a:pt x="3845180" y="3058973"/>
                </a:cubicBezTo>
                <a:cubicBezTo>
                  <a:pt x="3843885" y="3066034"/>
                  <a:pt x="3820949" y="3092459"/>
                  <a:pt x="3794211" y="3117696"/>
                </a:cubicBezTo>
                <a:cubicBezTo>
                  <a:pt x="3767474" y="3142932"/>
                  <a:pt x="3671650" y="3248597"/>
                  <a:pt x="3581270" y="3352507"/>
                </a:cubicBezTo>
                <a:cubicBezTo>
                  <a:pt x="3490889" y="3456417"/>
                  <a:pt x="3413503" y="3544292"/>
                  <a:pt x="3409300" y="3547784"/>
                </a:cubicBezTo>
                <a:cubicBezTo>
                  <a:pt x="3405097" y="3551276"/>
                  <a:pt x="3345440" y="3619856"/>
                  <a:pt x="3276727" y="3700184"/>
                </a:cubicBezTo>
                <a:cubicBezTo>
                  <a:pt x="3208015" y="3780512"/>
                  <a:pt x="3128230" y="3871952"/>
                  <a:pt x="3099428" y="3903384"/>
                </a:cubicBezTo>
                <a:cubicBezTo>
                  <a:pt x="3034018" y="3974767"/>
                  <a:pt x="2837548" y="4227243"/>
                  <a:pt x="2837548" y="4239917"/>
                </a:cubicBezTo>
                <a:cubicBezTo>
                  <a:pt x="2837548" y="4248885"/>
                  <a:pt x="2919051" y="4240116"/>
                  <a:pt x="3199498" y="4200975"/>
                </a:cubicBezTo>
                <a:cubicBezTo>
                  <a:pt x="3269348" y="4191226"/>
                  <a:pt x="3374877" y="4177291"/>
                  <a:pt x="3434007" y="4170007"/>
                </a:cubicBezTo>
                <a:cubicBezTo>
                  <a:pt x="3493137" y="4162724"/>
                  <a:pt x="3561717" y="4148002"/>
                  <a:pt x="3586407" y="4137293"/>
                </a:cubicBezTo>
                <a:cubicBezTo>
                  <a:pt x="3611097" y="4126583"/>
                  <a:pt x="3659873" y="4110145"/>
                  <a:pt x="3694798" y="4100763"/>
                </a:cubicBezTo>
                <a:cubicBezTo>
                  <a:pt x="3801134" y="4072200"/>
                  <a:pt x="3979002" y="4030384"/>
                  <a:pt x="3994164" y="4030384"/>
                </a:cubicBezTo>
                <a:cubicBezTo>
                  <a:pt x="4002027" y="4030384"/>
                  <a:pt x="4023610" y="4019774"/>
                  <a:pt x="4042129" y="4006806"/>
                </a:cubicBezTo>
                <a:cubicBezTo>
                  <a:pt x="4060647" y="3993837"/>
                  <a:pt x="4147236" y="3955641"/>
                  <a:pt x="4234548" y="3921925"/>
                </a:cubicBezTo>
                <a:cubicBezTo>
                  <a:pt x="4593607" y="3783273"/>
                  <a:pt x="4809211" y="3670171"/>
                  <a:pt x="5002898" y="3518862"/>
                </a:cubicBezTo>
                <a:cubicBezTo>
                  <a:pt x="5009883" y="3513405"/>
                  <a:pt x="5067565" y="3476073"/>
                  <a:pt x="5131080" y="3435901"/>
                </a:cubicBezTo>
                <a:cubicBezTo>
                  <a:pt x="5194596" y="3395729"/>
                  <a:pt x="5293720" y="3323847"/>
                  <a:pt x="5351356" y="3276163"/>
                </a:cubicBezTo>
                <a:cubicBezTo>
                  <a:pt x="5483879" y="3166524"/>
                  <a:pt x="5734547" y="2895775"/>
                  <a:pt x="5811244" y="2779434"/>
                </a:cubicBezTo>
                <a:cubicBezTo>
                  <a:pt x="5843478" y="2730539"/>
                  <a:pt x="5890093" y="2660539"/>
                  <a:pt x="5914835" y="2623878"/>
                </a:cubicBezTo>
                <a:cubicBezTo>
                  <a:pt x="5960330" y="2556465"/>
                  <a:pt x="6004362" y="2425544"/>
                  <a:pt x="6046181" y="2233334"/>
                </a:cubicBezTo>
                <a:cubicBezTo>
                  <a:pt x="6062404" y="2158771"/>
                  <a:pt x="6068231" y="2074281"/>
                  <a:pt x="6068078" y="1915834"/>
                </a:cubicBezTo>
                <a:cubicBezTo>
                  <a:pt x="6067882" y="1712760"/>
                  <a:pt x="6065770" y="1693898"/>
                  <a:pt x="6032517" y="1598334"/>
                </a:cubicBezTo>
                <a:cubicBezTo>
                  <a:pt x="5940450" y="1333733"/>
                  <a:pt x="5761130" y="1121219"/>
                  <a:pt x="5462130" y="922362"/>
                </a:cubicBezTo>
                <a:cubicBezTo>
                  <a:pt x="5152083" y="716158"/>
                  <a:pt x="4843840" y="594748"/>
                  <a:pt x="4499926" y="543373"/>
                </a:cubicBezTo>
                <a:cubicBezTo>
                  <a:pt x="4437569" y="534058"/>
                  <a:pt x="4382320" y="523822"/>
                  <a:pt x="4377151" y="520628"/>
                </a:cubicBezTo>
                <a:cubicBezTo>
                  <a:pt x="4371981" y="517433"/>
                  <a:pt x="4256343" y="502126"/>
                  <a:pt x="4120175" y="486612"/>
                </a:cubicBezTo>
                <a:cubicBezTo>
                  <a:pt x="3890892" y="460488"/>
                  <a:pt x="3856645" y="459542"/>
                  <a:pt x="3656698" y="473803"/>
                </a:cubicBezTo>
                <a:cubicBezTo>
                  <a:pt x="3537953" y="482273"/>
                  <a:pt x="3362137" y="503222"/>
                  <a:pt x="3265996" y="520358"/>
                </a:cubicBezTo>
                <a:cubicBezTo>
                  <a:pt x="3169855" y="537493"/>
                  <a:pt x="3024122" y="563314"/>
                  <a:pt x="2942146" y="577737"/>
                </a:cubicBezTo>
                <a:cubicBezTo>
                  <a:pt x="2680417" y="623787"/>
                  <a:pt x="2668790" y="626819"/>
                  <a:pt x="2342248" y="734184"/>
                </a:cubicBezTo>
                <a:cubicBezTo>
                  <a:pt x="2061159" y="826604"/>
                  <a:pt x="1803457" y="932347"/>
                  <a:pt x="1633131" y="1025157"/>
                </a:cubicBezTo>
                <a:cubicBezTo>
                  <a:pt x="1560934" y="1064497"/>
                  <a:pt x="1495733" y="1096684"/>
                  <a:pt x="1488240" y="1096684"/>
                </a:cubicBezTo>
                <a:cubicBezTo>
                  <a:pt x="1480747" y="1096684"/>
                  <a:pt x="1431233" y="1074546"/>
                  <a:pt x="1378208" y="1047488"/>
                </a:cubicBezTo>
                <a:cubicBezTo>
                  <a:pt x="1259606" y="986968"/>
                  <a:pt x="1163705" y="954784"/>
                  <a:pt x="1127262" y="963271"/>
                </a:cubicBezTo>
                <a:cubicBezTo>
                  <a:pt x="1091558" y="971586"/>
                  <a:pt x="1059548" y="958978"/>
                  <a:pt x="1059548" y="936600"/>
                </a:cubicBezTo>
                <a:cubicBezTo>
                  <a:pt x="1059548" y="922884"/>
                  <a:pt x="1313201" y="741084"/>
                  <a:pt x="1332338" y="741084"/>
                </a:cubicBezTo>
                <a:cubicBezTo>
                  <a:pt x="1334754" y="741084"/>
                  <a:pt x="1364376" y="718103"/>
                  <a:pt x="1398165" y="690015"/>
                </a:cubicBezTo>
                <a:cubicBezTo>
                  <a:pt x="1471005" y="629464"/>
                  <a:pt x="1876028" y="424271"/>
                  <a:pt x="2075548" y="346838"/>
                </a:cubicBezTo>
                <a:cubicBezTo>
                  <a:pt x="2202695" y="297493"/>
                  <a:pt x="2350783" y="243392"/>
                  <a:pt x="2386698" y="233165"/>
                </a:cubicBezTo>
                <a:cubicBezTo>
                  <a:pt x="2407653" y="227199"/>
                  <a:pt x="2447658" y="215897"/>
                  <a:pt x="2475598" y="208052"/>
                </a:cubicBezTo>
                <a:cubicBezTo>
                  <a:pt x="2503538" y="200206"/>
                  <a:pt x="2537828" y="188767"/>
                  <a:pt x="2551798" y="182631"/>
                </a:cubicBezTo>
                <a:cubicBezTo>
                  <a:pt x="2605227" y="159167"/>
                  <a:pt x="3026120" y="65020"/>
                  <a:pt x="3186798" y="40593"/>
                </a:cubicBezTo>
                <a:cubicBezTo>
                  <a:pt x="3228708" y="34221"/>
                  <a:pt x="3348723" y="21437"/>
                  <a:pt x="3453498" y="12184"/>
                </a:cubicBezTo>
                <a:cubicBezTo>
                  <a:pt x="3543424" y="4242"/>
                  <a:pt x="3636732" y="194"/>
                  <a:pt x="375473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7270D2F4-1AB2-486B-B3BD-8871B5487CCB}"/>
              </a:ext>
            </a:extLst>
          </p:cNvPr>
          <p:cNvSpPr/>
          <p:nvPr/>
        </p:nvSpPr>
        <p:spPr>
          <a:xfrm>
            <a:off x="10286380" y="6365791"/>
            <a:ext cx="103937" cy="38020"/>
          </a:xfrm>
          <a:custGeom>
            <a:avLst/>
            <a:gdLst/>
            <a:ahLst/>
            <a:cxnLst/>
            <a:rect l="0" t="0" r="0" b="0"/>
            <a:pathLst>
              <a:path w="3582312" h="1310397">
                <a:moveTo>
                  <a:pt x="29855" y="5319"/>
                </a:moveTo>
                <a:cubicBezTo>
                  <a:pt x="8900" y="10781"/>
                  <a:pt x="0" y="144214"/>
                  <a:pt x="14395" y="237094"/>
                </a:cubicBezTo>
                <a:cubicBezTo>
                  <a:pt x="41882" y="414442"/>
                  <a:pt x="185104" y="614437"/>
                  <a:pt x="374899" y="740503"/>
                </a:cubicBezTo>
                <a:cubicBezTo>
                  <a:pt x="468032" y="802363"/>
                  <a:pt x="638400" y="885490"/>
                  <a:pt x="796186" y="946060"/>
                </a:cubicBezTo>
                <a:cubicBezTo>
                  <a:pt x="1026656" y="1034531"/>
                  <a:pt x="1428615" y="1153440"/>
                  <a:pt x="1535481" y="1164761"/>
                </a:cubicBezTo>
                <a:cubicBezTo>
                  <a:pt x="1568924" y="1168304"/>
                  <a:pt x="1662547" y="1185264"/>
                  <a:pt x="1743534" y="1202449"/>
                </a:cubicBezTo>
                <a:cubicBezTo>
                  <a:pt x="1824521" y="1219635"/>
                  <a:pt x="1953108" y="1239304"/>
                  <a:pt x="2029284" y="1246158"/>
                </a:cubicBezTo>
                <a:cubicBezTo>
                  <a:pt x="2354350" y="1275407"/>
                  <a:pt x="2499611" y="1285979"/>
                  <a:pt x="2739286" y="1297833"/>
                </a:cubicBezTo>
                <a:lnTo>
                  <a:pt x="2993286" y="1310396"/>
                </a:lnTo>
                <a:lnTo>
                  <a:pt x="3281586" y="1021395"/>
                </a:lnTo>
                <a:cubicBezTo>
                  <a:pt x="3440151" y="862444"/>
                  <a:pt x="3573025" y="725250"/>
                  <a:pt x="3576861" y="716519"/>
                </a:cubicBezTo>
                <a:cubicBezTo>
                  <a:pt x="3582311" y="704117"/>
                  <a:pt x="3503969" y="699067"/>
                  <a:pt x="3218711" y="693437"/>
                </a:cubicBezTo>
                <a:cubicBezTo>
                  <a:pt x="3017892" y="689473"/>
                  <a:pt x="2836441" y="684319"/>
                  <a:pt x="2815486" y="681984"/>
                </a:cubicBezTo>
                <a:cubicBezTo>
                  <a:pt x="2794531" y="679648"/>
                  <a:pt x="2703091" y="674196"/>
                  <a:pt x="2612286" y="669868"/>
                </a:cubicBezTo>
                <a:cubicBezTo>
                  <a:pt x="1611176" y="622147"/>
                  <a:pt x="707600" y="398662"/>
                  <a:pt x="143663" y="59294"/>
                </a:cubicBezTo>
                <a:cubicBezTo>
                  <a:pt x="132056" y="52309"/>
                  <a:pt x="107508" y="36593"/>
                  <a:pt x="89112" y="24369"/>
                </a:cubicBezTo>
                <a:cubicBezTo>
                  <a:pt x="54481" y="1358"/>
                  <a:pt x="50259" y="0"/>
                  <a:pt x="29855" y="5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0FEC5B94-37D8-4580-B91C-71B33E1230F5}"/>
              </a:ext>
            </a:extLst>
          </p:cNvPr>
          <p:cNvSpPr/>
          <p:nvPr/>
        </p:nvSpPr>
        <p:spPr>
          <a:xfrm>
            <a:off x="10288055" y="6384645"/>
            <a:ext cx="81954" cy="39821"/>
          </a:xfrm>
          <a:custGeom>
            <a:avLst/>
            <a:gdLst/>
            <a:ahLst/>
            <a:cxnLst/>
            <a:rect l="0" t="0" r="0" b="0"/>
            <a:pathLst>
              <a:path w="2824627" h="1372491">
                <a:moveTo>
                  <a:pt x="60949" y="34925"/>
                </a:moveTo>
                <a:cubicBezTo>
                  <a:pt x="0" y="191407"/>
                  <a:pt x="63022" y="424046"/>
                  <a:pt x="208462" y="579453"/>
                </a:cubicBezTo>
                <a:cubicBezTo>
                  <a:pt x="350888" y="731640"/>
                  <a:pt x="577290" y="871490"/>
                  <a:pt x="913515" y="1014971"/>
                </a:cubicBezTo>
                <a:cubicBezTo>
                  <a:pt x="1212069" y="1142376"/>
                  <a:pt x="1686135" y="1263541"/>
                  <a:pt x="2257658" y="1358517"/>
                </a:cubicBezTo>
                <a:lnTo>
                  <a:pt x="2341741" y="1372490"/>
                </a:lnTo>
                <a:lnTo>
                  <a:pt x="2403708" y="1286363"/>
                </a:lnTo>
                <a:cubicBezTo>
                  <a:pt x="2437790" y="1238993"/>
                  <a:pt x="2483581" y="1180214"/>
                  <a:pt x="2505466" y="1155743"/>
                </a:cubicBezTo>
                <a:cubicBezTo>
                  <a:pt x="2536030" y="1121566"/>
                  <a:pt x="2784555" y="840421"/>
                  <a:pt x="2820960" y="798837"/>
                </a:cubicBezTo>
                <a:cubicBezTo>
                  <a:pt x="2824626" y="794650"/>
                  <a:pt x="2686179" y="784788"/>
                  <a:pt x="2513300" y="776922"/>
                </a:cubicBezTo>
                <a:cubicBezTo>
                  <a:pt x="2056693" y="756145"/>
                  <a:pt x="1854310" y="740505"/>
                  <a:pt x="1747438" y="717737"/>
                </a:cubicBezTo>
                <a:cubicBezTo>
                  <a:pt x="1695428" y="706657"/>
                  <a:pt x="1592867" y="686191"/>
                  <a:pt x="1519525" y="672259"/>
                </a:cubicBezTo>
                <a:cubicBezTo>
                  <a:pt x="1288738" y="628415"/>
                  <a:pt x="1120401" y="585457"/>
                  <a:pt x="1003720" y="540629"/>
                </a:cubicBezTo>
                <a:cubicBezTo>
                  <a:pt x="588036" y="380926"/>
                  <a:pt x="354113" y="251333"/>
                  <a:pt x="172820" y="80311"/>
                </a:cubicBezTo>
                <a:cubicBezTo>
                  <a:pt x="125996" y="36140"/>
                  <a:pt x="84731" y="0"/>
                  <a:pt x="81119" y="0"/>
                </a:cubicBezTo>
                <a:cubicBezTo>
                  <a:pt x="77507" y="0"/>
                  <a:pt x="68430" y="15716"/>
                  <a:pt x="60949" y="34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DC2622EB-8B76-4A48-85A6-5AA631EC6A8D}"/>
              </a:ext>
            </a:extLst>
          </p:cNvPr>
          <p:cNvSpPr/>
          <p:nvPr/>
        </p:nvSpPr>
        <p:spPr>
          <a:xfrm>
            <a:off x="10293667" y="6404912"/>
            <a:ext cx="58741" cy="36076"/>
          </a:xfrm>
          <a:custGeom>
            <a:avLst/>
            <a:gdLst/>
            <a:ahLst/>
            <a:cxnLst/>
            <a:rect l="0" t="0" r="0" b="0"/>
            <a:pathLst>
              <a:path w="2024581" h="1243420">
                <a:moveTo>
                  <a:pt x="11712" y="75492"/>
                </a:moveTo>
                <a:cubicBezTo>
                  <a:pt x="0" y="176400"/>
                  <a:pt x="3068" y="210626"/>
                  <a:pt x="30558" y="285750"/>
                </a:cubicBezTo>
                <a:cubicBezTo>
                  <a:pt x="95469" y="463138"/>
                  <a:pt x="262474" y="669025"/>
                  <a:pt x="437080" y="786919"/>
                </a:cubicBezTo>
                <a:cubicBezTo>
                  <a:pt x="680653" y="951380"/>
                  <a:pt x="1057538" y="1105276"/>
                  <a:pt x="1427680" y="1191419"/>
                </a:cubicBezTo>
                <a:cubicBezTo>
                  <a:pt x="1487052" y="1205237"/>
                  <a:pt x="1557118" y="1222724"/>
                  <a:pt x="1583382" y="1230279"/>
                </a:cubicBezTo>
                <a:cubicBezTo>
                  <a:pt x="1629058" y="1243419"/>
                  <a:pt x="1632486" y="1242234"/>
                  <a:pt x="1662258" y="1203033"/>
                </a:cubicBezTo>
                <a:cubicBezTo>
                  <a:pt x="1679377" y="1180492"/>
                  <a:pt x="1767902" y="1082588"/>
                  <a:pt x="1858982" y="985467"/>
                </a:cubicBezTo>
                <a:cubicBezTo>
                  <a:pt x="1950061" y="888347"/>
                  <a:pt x="2024580" y="803871"/>
                  <a:pt x="2024580" y="797744"/>
                </a:cubicBezTo>
                <a:cubicBezTo>
                  <a:pt x="2024580" y="776602"/>
                  <a:pt x="1979565" y="764975"/>
                  <a:pt x="1815030" y="743619"/>
                </a:cubicBezTo>
                <a:cubicBezTo>
                  <a:pt x="1299818" y="676743"/>
                  <a:pt x="940342" y="579252"/>
                  <a:pt x="593463" y="412326"/>
                </a:cubicBezTo>
                <a:cubicBezTo>
                  <a:pt x="439123" y="338054"/>
                  <a:pt x="290142" y="233237"/>
                  <a:pt x="156434" y="104850"/>
                </a:cubicBezTo>
                <a:cubicBezTo>
                  <a:pt x="96377" y="47182"/>
                  <a:pt x="41217" y="0"/>
                  <a:pt x="33856" y="0"/>
                </a:cubicBezTo>
                <a:cubicBezTo>
                  <a:pt x="26496" y="0"/>
                  <a:pt x="16531" y="33971"/>
                  <a:pt x="11712" y="75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32B5867-D970-4C37-AAE1-16DC98075A36}"/>
              </a:ext>
            </a:extLst>
          </p:cNvPr>
          <p:cNvCxnSpPr>
            <a:cxnSpLocks/>
          </p:cNvCxnSpPr>
          <p:nvPr/>
        </p:nvCxnSpPr>
        <p:spPr>
          <a:xfrm>
            <a:off x="192088" y="6200775"/>
            <a:ext cx="11807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>
            <a:extLst>
              <a:ext uri="{FF2B5EF4-FFF2-40B4-BE49-F238E27FC236}">
                <a16:creationId xmlns:a16="http://schemas.microsoft.com/office/drawing/2014/main" id="{43F6B6D1-534F-4B4B-AB64-D0F206292720}"/>
              </a:ext>
            </a:extLst>
          </p:cNvPr>
          <p:cNvSpPr txBox="1">
            <a:spLocks/>
          </p:cNvSpPr>
          <p:nvPr/>
        </p:nvSpPr>
        <p:spPr>
          <a:xfrm>
            <a:off x="911806" y="2191867"/>
            <a:ext cx="7141249" cy="717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chemeClr val="bg1"/>
                </a:solidFill>
              </a:rPr>
              <a:t>添加章节标题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4A3BE1-4CEC-4D95-9EE3-428B5EB5D4C4}"/>
              </a:ext>
            </a:extLst>
          </p:cNvPr>
          <p:cNvSpPr/>
          <p:nvPr/>
        </p:nvSpPr>
        <p:spPr>
          <a:xfrm>
            <a:off x="1019175" y="1304925"/>
            <a:ext cx="3207137" cy="796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B42F10-361C-4587-A7F3-22371C95C0FC}"/>
              </a:ext>
            </a:extLst>
          </p:cNvPr>
          <p:cNvSpPr/>
          <p:nvPr/>
        </p:nvSpPr>
        <p:spPr>
          <a:xfrm>
            <a:off x="1019175" y="3429000"/>
            <a:ext cx="5826369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这里填写章节内的其他标题内容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或者对章节进行简单概述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其他标题内容可以根据重点进行字体加粗或者放大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74EA930-0CD7-4FA8-9C7D-D4ACEBD5220D}"/>
              </a:ext>
            </a:extLst>
          </p:cNvPr>
          <p:cNvCxnSpPr>
            <a:cxnSpLocks/>
          </p:cNvCxnSpPr>
          <p:nvPr/>
        </p:nvCxnSpPr>
        <p:spPr>
          <a:xfrm>
            <a:off x="1019175" y="3099693"/>
            <a:ext cx="67643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5F04E532-7E8A-4A6F-ACEA-2086BCA53A4F}"/>
              </a:ext>
            </a:extLst>
          </p:cNvPr>
          <p:cNvSpPr/>
          <p:nvPr/>
        </p:nvSpPr>
        <p:spPr>
          <a:xfrm>
            <a:off x="1019174" y="1268413"/>
            <a:ext cx="10080625" cy="424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010F395E-56D9-4204-856F-E8240E2D1BE8}"/>
              </a:ext>
            </a:extLst>
          </p:cNvPr>
          <p:cNvSpPr txBox="1">
            <a:spLocks/>
          </p:cNvSpPr>
          <p:nvPr/>
        </p:nvSpPr>
        <p:spPr>
          <a:xfrm>
            <a:off x="1398742" y="2522687"/>
            <a:ext cx="7141249" cy="717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chemeClr val="accent5"/>
                </a:solidFill>
              </a:rPr>
              <a:t>添加章节标题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5C4C332-DA92-473F-9959-EB71192123C6}"/>
              </a:ext>
            </a:extLst>
          </p:cNvPr>
          <p:cNvSpPr/>
          <p:nvPr/>
        </p:nvSpPr>
        <p:spPr>
          <a:xfrm>
            <a:off x="1506111" y="1635745"/>
            <a:ext cx="3207137" cy="796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5400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5400" b="1" dirty="0">
              <a:solidFill>
                <a:schemeClr val="accent5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C7EF1C17-2A81-44D6-82A1-AFECFFD36092}"/>
              </a:ext>
            </a:extLst>
          </p:cNvPr>
          <p:cNvCxnSpPr>
            <a:cxnSpLocks/>
          </p:cNvCxnSpPr>
          <p:nvPr/>
        </p:nvCxnSpPr>
        <p:spPr>
          <a:xfrm>
            <a:off x="1506111" y="3430513"/>
            <a:ext cx="907639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C4D0ED79-54EE-429D-B110-32AB3CDD99EF}"/>
              </a:ext>
            </a:extLst>
          </p:cNvPr>
          <p:cNvSpPr/>
          <p:nvPr/>
        </p:nvSpPr>
        <p:spPr>
          <a:xfrm>
            <a:off x="1548589" y="3585117"/>
            <a:ext cx="5826369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这里填写章节内的其他标题内容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或者对章节进行简单概述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其他标题内容可以根据重点进行字体加粗或者放大</a:t>
            </a:r>
          </a:p>
        </p:txBody>
      </p:sp>
      <p:sp>
        <p:nvSpPr>
          <p:cNvPr id="97" name="矩形 82">
            <a:extLst>
              <a:ext uri="{FF2B5EF4-FFF2-40B4-BE49-F238E27FC236}">
                <a16:creationId xmlns:a16="http://schemas.microsoft.com/office/drawing/2014/main" id="{9659FEAE-955E-4738-898E-D503963313C4}"/>
              </a:ext>
            </a:extLst>
          </p:cNvPr>
          <p:cNvSpPr/>
          <p:nvPr/>
        </p:nvSpPr>
        <p:spPr>
          <a:xfrm>
            <a:off x="8281414" y="3799290"/>
            <a:ext cx="2259130" cy="1412596"/>
          </a:xfrm>
          <a:custGeom>
            <a:avLst/>
            <a:gdLst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  <a:gd name="connsiteX0" fmla="*/ 0 w 3523239"/>
              <a:gd name="connsiteY0" fmla="*/ 263886 h 2374971"/>
              <a:gd name="connsiteX1" fmla="*/ 3523239 w 3523239"/>
              <a:gd name="connsiteY1" fmla="*/ 263886 h 2374971"/>
              <a:gd name="connsiteX2" fmla="*/ 3523239 w 3523239"/>
              <a:gd name="connsiteY2" fmla="*/ 2374971 h 2374971"/>
              <a:gd name="connsiteX3" fmla="*/ 0 w 3523239"/>
              <a:gd name="connsiteY3" fmla="*/ 2374971 h 2374971"/>
              <a:gd name="connsiteX4" fmla="*/ 0 w 3523239"/>
              <a:gd name="connsiteY4" fmla="*/ 263886 h 2374971"/>
              <a:gd name="connsiteX0" fmla="*/ 0 w 3523239"/>
              <a:gd name="connsiteY0" fmla="*/ 123560 h 2234645"/>
              <a:gd name="connsiteX1" fmla="*/ 3523239 w 3523239"/>
              <a:gd name="connsiteY1" fmla="*/ 123560 h 2234645"/>
              <a:gd name="connsiteX2" fmla="*/ 3523239 w 3523239"/>
              <a:gd name="connsiteY2" fmla="*/ 2234645 h 2234645"/>
              <a:gd name="connsiteX3" fmla="*/ 0 w 3523239"/>
              <a:gd name="connsiteY3" fmla="*/ 2234645 h 2234645"/>
              <a:gd name="connsiteX4" fmla="*/ 0 w 3523239"/>
              <a:gd name="connsiteY4" fmla="*/ 123560 h 2234645"/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239" h="2111085">
                <a:moveTo>
                  <a:pt x="0" y="0"/>
                </a:moveTo>
                <a:cubicBezTo>
                  <a:pt x="1153511" y="178088"/>
                  <a:pt x="2878883" y="17029"/>
                  <a:pt x="3523239" y="0"/>
                </a:cubicBezTo>
                <a:lnTo>
                  <a:pt x="3523239" y="2111085"/>
                </a:lnTo>
                <a:lnTo>
                  <a:pt x="0" y="21110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81">
            <a:extLst>
              <a:ext uri="{FF2B5EF4-FFF2-40B4-BE49-F238E27FC236}">
                <a16:creationId xmlns:a16="http://schemas.microsoft.com/office/drawing/2014/main" id="{E7CDA311-EBFA-4020-8D3D-AA55CC01BF93}"/>
              </a:ext>
            </a:extLst>
          </p:cNvPr>
          <p:cNvSpPr/>
          <p:nvPr/>
        </p:nvSpPr>
        <p:spPr>
          <a:xfrm>
            <a:off x="7939856" y="3798131"/>
            <a:ext cx="342021" cy="1407961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79">
            <a:extLst>
              <a:ext uri="{FF2B5EF4-FFF2-40B4-BE49-F238E27FC236}">
                <a16:creationId xmlns:a16="http://schemas.microsoft.com/office/drawing/2014/main" id="{B4D266F4-4BFC-4C25-8CF9-E72CCF6CB34B}"/>
              </a:ext>
            </a:extLst>
          </p:cNvPr>
          <p:cNvSpPr/>
          <p:nvPr/>
        </p:nvSpPr>
        <p:spPr>
          <a:xfrm>
            <a:off x="7842136" y="3869978"/>
            <a:ext cx="233196" cy="1324526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96ED74F-D81D-41B4-9307-2FD5FC6B68E6}"/>
              </a:ext>
            </a:extLst>
          </p:cNvPr>
          <p:cNvSpPr/>
          <p:nvPr/>
        </p:nvSpPr>
        <p:spPr>
          <a:xfrm>
            <a:off x="8075332" y="3869978"/>
            <a:ext cx="96610" cy="13280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83">
            <a:extLst>
              <a:ext uri="{FF2B5EF4-FFF2-40B4-BE49-F238E27FC236}">
                <a16:creationId xmlns:a16="http://schemas.microsoft.com/office/drawing/2014/main" id="{5149D642-FA1B-4D78-B77F-E428AE1AA02D}"/>
              </a:ext>
            </a:extLst>
          </p:cNvPr>
          <p:cNvSpPr/>
          <p:nvPr/>
        </p:nvSpPr>
        <p:spPr>
          <a:xfrm>
            <a:off x="8557079" y="3687839"/>
            <a:ext cx="1712323" cy="170958"/>
          </a:xfrm>
          <a:custGeom>
            <a:avLst/>
            <a:gdLst>
              <a:gd name="connsiteX0" fmla="*/ 0 w 2670463"/>
              <a:gd name="connsiteY0" fmla="*/ 0 h 197428"/>
              <a:gd name="connsiteX1" fmla="*/ 2670463 w 2670463"/>
              <a:gd name="connsiteY1" fmla="*/ 0 h 197428"/>
              <a:gd name="connsiteX2" fmla="*/ 2670463 w 2670463"/>
              <a:gd name="connsiteY2" fmla="*/ 197428 h 197428"/>
              <a:gd name="connsiteX3" fmla="*/ 0 w 2670463"/>
              <a:gd name="connsiteY3" fmla="*/ 197428 h 197428"/>
              <a:gd name="connsiteX4" fmla="*/ 0 w 2670463"/>
              <a:gd name="connsiteY4" fmla="*/ 0 h 197428"/>
              <a:gd name="connsiteX0" fmla="*/ 0 w 2670463"/>
              <a:gd name="connsiteY0" fmla="*/ 0 h 229810"/>
              <a:gd name="connsiteX1" fmla="*/ 2670463 w 2670463"/>
              <a:gd name="connsiteY1" fmla="*/ 0 h 229810"/>
              <a:gd name="connsiteX2" fmla="*/ 2670463 w 2670463"/>
              <a:gd name="connsiteY2" fmla="*/ 197428 h 229810"/>
              <a:gd name="connsiteX3" fmla="*/ 0 w 2670463"/>
              <a:gd name="connsiteY3" fmla="*/ 197428 h 229810"/>
              <a:gd name="connsiteX4" fmla="*/ 0 w 2670463"/>
              <a:gd name="connsiteY4" fmla="*/ 0 h 229810"/>
              <a:gd name="connsiteX0" fmla="*/ 0 w 2670463"/>
              <a:gd name="connsiteY0" fmla="*/ 0 h 244233"/>
              <a:gd name="connsiteX1" fmla="*/ 2670463 w 2670463"/>
              <a:gd name="connsiteY1" fmla="*/ 0 h 244233"/>
              <a:gd name="connsiteX2" fmla="*/ 2670463 w 2670463"/>
              <a:gd name="connsiteY2" fmla="*/ 197428 h 244233"/>
              <a:gd name="connsiteX3" fmla="*/ 0 w 2670463"/>
              <a:gd name="connsiteY3" fmla="*/ 197428 h 244233"/>
              <a:gd name="connsiteX4" fmla="*/ 0 w 2670463"/>
              <a:gd name="connsiteY4" fmla="*/ 0 h 244233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55492"/>
              <a:gd name="connsiteX1" fmla="*/ 2670463 w 2670463"/>
              <a:gd name="connsiteY1" fmla="*/ 0 h 255492"/>
              <a:gd name="connsiteX2" fmla="*/ 2670463 w 2670463"/>
              <a:gd name="connsiteY2" fmla="*/ 197428 h 255492"/>
              <a:gd name="connsiteX3" fmla="*/ 0 w 2670463"/>
              <a:gd name="connsiteY3" fmla="*/ 212000 h 255492"/>
              <a:gd name="connsiteX4" fmla="*/ 0 w 2670463"/>
              <a:gd name="connsiteY4" fmla="*/ 0 h 25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463" h="255492">
                <a:moveTo>
                  <a:pt x="0" y="0"/>
                </a:moveTo>
                <a:cubicBezTo>
                  <a:pt x="908369" y="61931"/>
                  <a:pt x="1718377" y="58288"/>
                  <a:pt x="2670463" y="0"/>
                </a:cubicBezTo>
                <a:lnTo>
                  <a:pt x="2670463" y="197428"/>
                </a:lnTo>
                <a:cubicBezTo>
                  <a:pt x="1681947" y="270289"/>
                  <a:pt x="893797" y="273932"/>
                  <a:pt x="0" y="212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直角三角形 84">
            <a:extLst>
              <a:ext uri="{FF2B5EF4-FFF2-40B4-BE49-F238E27FC236}">
                <a16:creationId xmlns:a16="http://schemas.microsoft.com/office/drawing/2014/main" id="{D55AC27F-50E0-47E2-8DEC-5DFE41CB9FAC}"/>
              </a:ext>
            </a:extLst>
          </p:cNvPr>
          <p:cNvSpPr/>
          <p:nvPr/>
        </p:nvSpPr>
        <p:spPr>
          <a:xfrm flipH="1">
            <a:off x="8286109" y="3693282"/>
            <a:ext cx="273305" cy="141384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35" h="211295">
                <a:moveTo>
                  <a:pt x="3643" y="211295"/>
                </a:moveTo>
                <a:cubicBezTo>
                  <a:pt x="2429" y="140863"/>
                  <a:pt x="1214" y="70432"/>
                  <a:pt x="0" y="0"/>
                </a:cubicBezTo>
                <a:cubicBezTo>
                  <a:pt x="167579" y="153007"/>
                  <a:pt x="233155" y="120220"/>
                  <a:pt x="426235" y="153007"/>
                </a:cubicBezTo>
                <a:lnTo>
                  <a:pt x="3643" y="21129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直角三角形 84">
            <a:extLst>
              <a:ext uri="{FF2B5EF4-FFF2-40B4-BE49-F238E27FC236}">
                <a16:creationId xmlns:a16="http://schemas.microsoft.com/office/drawing/2014/main" id="{A9344B42-DA6E-40B9-A1EB-2A60249B91BE}"/>
              </a:ext>
            </a:extLst>
          </p:cNvPr>
          <p:cNvSpPr/>
          <p:nvPr/>
        </p:nvSpPr>
        <p:spPr>
          <a:xfrm>
            <a:off x="10259539" y="3680860"/>
            <a:ext cx="287371" cy="129196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78 w 437242"/>
              <a:gd name="connsiteY0" fmla="*/ 193080 h 193080"/>
              <a:gd name="connsiteX1" fmla="*/ 11007 w 437242"/>
              <a:gd name="connsiteY1" fmla="*/ 0 h 193080"/>
              <a:gd name="connsiteX2" fmla="*/ 437242 w 437242"/>
              <a:gd name="connsiteY2" fmla="*/ 153007 h 193080"/>
              <a:gd name="connsiteX3" fmla="*/ 78 w 437242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71" h="193080">
                <a:moveTo>
                  <a:pt x="78" y="193080"/>
                </a:moveTo>
                <a:cubicBezTo>
                  <a:pt x="-1136" y="122648"/>
                  <a:pt x="12221" y="70432"/>
                  <a:pt x="11007" y="0"/>
                </a:cubicBezTo>
                <a:cubicBezTo>
                  <a:pt x="178586" y="153007"/>
                  <a:pt x="255091" y="145721"/>
                  <a:pt x="448171" y="178508"/>
                </a:cubicBezTo>
                <a:lnTo>
                  <a:pt x="78" y="19308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81">
            <a:extLst>
              <a:ext uri="{FF2B5EF4-FFF2-40B4-BE49-F238E27FC236}">
                <a16:creationId xmlns:a16="http://schemas.microsoft.com/office/drawing/2014/main" id="{19F97204-5BFD-4FC8-A731-4F5E98686F87}"/>
              </a:ext>
            </a:extLst>
          </p:cNvPr>
          <p:cNvSpPr/>
          <p:nvPr/>
        </p:nvSpPr>
        <p:spPr>
          <a:xfrm flipH="1">
            <a:off x="10537421" y="3809140"/>
            <a:ext cx="342021" cy="1407961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79">
            <a:extLst>
              <a:ext uri="{FF2B5EF4-FFF2-40B4-BE49-F238E27FC236}">
                <a16:creationId xmlns:a16="http://schemas.microsoft.com/office/drawing/2014/main" id="{9FFD1BC8-2D3C-4881-87BE-A68A59832B65}"/>
              </a:ext>
            </a:extLst>
          </p:cNvPr>
          <p:cNvSpPr/>
          <p:nvPr/>
        </p:nvSpPr>
        <p:spPr>
          <a:xfrm flipH="1">
            <a:off x="10743966" y="3880987"/>
            <a:ext cx="233196" cy="1324526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E3004DB5-48E1-4B82-BDF7-97A0DD5FB2FE}"/>
              </a:ext>
            </a:extLst>
          </p:cNvPr>
          <p:cNvSpPr/>
          <p:nvPr/>
        </p:nvSpPr>
        <p:spPr>
          <a:xfrm flipH="1">
            <a:off x="10647356" y="3880987"/>
            <a:ext cx="96610" cy="13280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91">
            <a:extLst>
              <a:ext uri="{FF2B5EF4-FFF2-40B4-BE49-F238E27FC236}">
                <a16:creationId xmlns:a16="http://schemas.microsoft.com/office/drawing/2014/main" id="{0B1F0E9F-68A3-43B0-94D3-20BEBF410730}"/>
              </a:ext>
            </a:extLst>
          </p:cNvPr>
          <p:cNvSpPr/>
          <p:nvPr/>
        </p:nvSpPr>
        <p:spPr>
          <a:xfrm>
            <a:off x="8421595" y="3944535"/>
            <a:ext cx="1978541" cy="1262712"/>
          </a:xfrm>
          <a:custGeom>
            <a:avLst/>
            <a:gdLst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1887088">
                <a:moveTo>
                  <a:pt x="0" y="0"/>
                </a:moveTo>
                <a:cubicBezTo>
                  <a:pt x="1214343" y="112934"/>
                  <a:pt x="2009737" y="65574"/>
                  <a:pt x="3085644" y="0"/>
                </a:cubicBezTo>
                <a:lnTo>
                  <a:pt x="3085644" y="1887088"/>
                </a:lnTo>
                <a:lnTo>
                  <a:pt x="0" y="188708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92">
            <a:extLst>
              <a:ext uri="{FF2B5EF4-FFF2-40B4-BE49-F238E27FC236}">
                <a16:creationId xmlns:a16="http://schemas.microsoft.com/office/drawing/2014/main" id="{45E8C1D3-04E5-4FC1-8E77-4E6E43E22815}"/>
              </a:ext>
            </a:extLst>
          </p:cNvPr>
          <p:cNvSpPr/>
          <p:nvPr/>
        </p:nvSpPr>
        <p:spPr>
          <a:xfrm>
            <a:off x="8421595" y="4227304"/>
            <a:ext cx="1978541" cy="18197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92">
            <a:extLst>
              <a:ext uri="{FF2B5EF4-FFF2-40B4-BE49-F238E27FC236}">
                <a16:creationId xmlns:a16="http://schemas.microsoft.com/office/drawing/2014/main" id="{DAD7374F-4AFD-4DB9-AAEA-8BDDA4968495}"/>
              </a:ext>
            </a:extLst>
          </p:cNvPr>
          <p:cNvSpPr/>
          <p:nvPr/>
        </p:nvSpPr>
        <p:spPr>
          <a:xfrm>
            <a:off x="8421595" y="4513121"/>
            <a:ext cx="1978541" cy="18197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92">
            <a:extLst>
              <a:ext uri="{FF2B5EF4-FFF2-40B4-BE49-F238E27FC236}">
                <a16:creationId xmlns:a16="http://schemas.microsoft.com/office/drawing/2014/main" id="{B8ABBD47-9D25-4B17-8745-C3DE9C49D26B}"/>
              </a:ext>
            </a:extLst>
          </p:cNvPr>
          <p:cNvSpPr/>
          <p:nvPr/>
        </p:nvSpPr>
        <p:spPr>
          <a:xfrm>
            <a:off x="8421595" y="4798938"/>
            <a:ext cx="1978541" cy="18197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C27327AD-8A4C-43D2-8BF7-C40150694CEF}"/>
              </a:ext>
            </a:extLst>
          </p:cNvPr>
          <p:cNvCxnSpPr/>
          <p:nvPr/>
        </p:nvCxnSpPr>
        <p:spPr>
          <a:xfrm>
            <a:off x="8596791" y="3959161"/>
            <a:ext cx="0" cy="125052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6DCD99D-79E4-4DD3-ADE5-024B0E01780F}"/>
              </a:ext>
            </a:extLst>
          </p:cNvPr>
          <p:cNvCxnSpPr/>
          <p:nvPr/>
        </p:nvCxnSpPr>
        <p:spPr>
          <a:xfrm>
            <a:off x="8750574" y="3970943"/>
            <a:ext cx="0" cy="125052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FD213A33-9540-4BDD-A49D-998C281EDF77}"/>
              </a:ext>
            </a:extLst>
          </p:cNvPr>
          <p:cNvCxnSpPr/>
          <p:nvPr/>
        </p:nvCxnSpPr>
        <p:spPr>
          <a:xfrm>
            <a:off x="8904357" y="3982725"/>
            <a:ext cx="0" cy="125052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08BC7223-83A5-4F06-B3D6-C008A7ED5294}"/>
              </a:ext>
            </a:extLst>
          </p:cNvPr>
          <p:cNvCxnSpPr/>
          <p:nvPr/>
        </p:nvCxnSpPr>
        <p:spPr>
          <a:xfrm>
            <a:off x="9058140" y="3994507"/>
            <a:ext cx="0" cy="125052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CA4BE8D0-F8D7-4CF1-A600-94D7231FBE62}"/>
              </a:ext>
            </a:extLst>
          </p:cNvPr>
          <p:cNvCxnSpPr/>
          <p:nvPr/>
        </p:nvCxnSpPr>
        <p:spPr>
          <a:xfrm>
            <a:off x="9228274" y="4006289"/>
            <a:ext cx="0" cy="125052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A33AC4BB-10C4-4707-9232-A5BB5A418DD2}"/>
              </a:ext>
            </a:extLst>
          </p:cNvPr>
          <p:cNvCxnSpPr/>
          <p:nvPr/>
        </p:nvCxnSpPr>
        <p:spPr>
          <a:xfrm>
            <a:off x="9575940" y="3996132"/>
            <a:ext cx="0" cy="125052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3A63AF6A-DE1C-409C-958D-3C64FB60CC72}"/>
              </a:ext>
            </a:extLst>
          </p:cNvPr>
          <p:cNvCxnSpPr/>
          <p:nvPr/>
        </p:nvCxnSpPr>
        <p:spPr>
          <a:xfrm flipH="1">
            <a:off x="10216377" y="3970942"/>
            <a:ext cx="0" cy="125052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FC76878A-815E-4CE5-9336-C77F8DD589E9}"/>
              </a:ext>
            </a:extLst>
          </p:cNvPr>
          <p:cNvCxnSpPr/>
          <p:nvPr/>
        </p:nvCxnSpPr>
        <p:spPr>
          <a:xfrm flipH="1">
            <a:off x="10062594" y="3982724"/>
            <a:ext cx="0" cy="125052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E34ABB8C-25AF-418E-AABB-5DD98040B4FB}"/>
              </a:ext>
            </a:extLst>
          </p:cNvPr>
          <p:cNvCxnSpPr/>
          <p:nvPr/>
        </p:nvCxnSpPr>
        <p:spPr>
          <a:xfrm flipH="1">
            <a:off x="9908811" y="3994506"/>
            <a:ext cx="0" cy="125052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BC75534A-D625-460F-8FFF-1B829FCFE33B}"/>
              </a:ext>
            </a:extLst>
          </p:cNvPr>
          <p:cNvCxnSpPr/>
          <p:nvPr/>
        </p:nvCxnSpPr>
        <p:spPr>
          <a:xfrm flipH="1">
            <a:off x="9755028" y="4006288"/>
            <a:ext cx="0" cy="125052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梯形 94">
            <a:extLst>
              <a:ext uri="{FF2B5EF4-FFF2-40B4-BE49-F238E27FC236}">
                <a16:creationId xmlns:a16="http://schemas.microsoft.com/office/drawing/2014/main" id="{BF4E5AFE-2F84-4BB7-8070-D09E1BA239AD}"/>
              </a:ext>
            </a:extLst>
          </p:cNvPr>
          <p:cNvSpPr/>
          <p:nvPr/>
        </p:nvSpPr>
        <p:spPr>
          <a:xfrm>
            <a:off x="7674656" y="5188861"/>
            <a:ext cx="3459519" cy="142004"/>
          </a:xfrm>
          <a:prstGeom prst="trapezoid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梯形 95">
            <a:extLst>
              <a:ext uri="{FF2B5EF4-FFF2-40B4-BE49-F238E27FC236}">
                <a16:creationId xmlns:a16="http://schemas.microsoft.com/office/drawing/2014/main" id="{6025FC53-7852-4492-85FE-448B7B88DCA5}"/>
              </a:ext>
            </a:extLst>
          </p:cNvPr>
          <p:cNvSpPr/>
          <p:nvPr/>
        </p:nvSpPr>
        <p:spPr>
          <a:xfrm>
            <a:off x="7412968" y="5314480"/>
            <a:ext cx="3972428" cy="202083"/>
          </a:xfrm>
          <a:prstGeom prst="trapezoid">
            <a:avLst>
              <a:gd name="adj" fmla="val 24324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43B1B584-B37D-432E-849A-8BD2D2A909CF}"/>
              </a:ext>
            </a:extLst>
          </p:cNvPr>
          <p:cNvCxnSpPr>
            <a:cxnSpLocks/>
          </p:cNvCxnSpPr>
          <p:nvPr/>
        </p:nvCxnSpPr>
        <p:spPr>
          <a:xfrm>
            <a:off x="192088" y="6666068"/>
            <a:ext cx="11807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9AE874C2-C093-4BDB-A93B-997512682D33}"/>
              </a:ext>
            </a:extLst>
          </p:cNvPr>
          <p:cNvSpPr/>
          <p:nvPr/>
        </p:nvSpPr>
        <p:spPr>
          <a:xfrm>
            <a:off x="4865077" y="3079332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5"/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247BF1-9170-49BA-B88B-6B34D64F9812}"/>
              </a:ext>
            </a:extLst>
          </p:cNvPr>
          <p:cNvSpPr/>
          <p:nvPr/>
        </p:nvSpPr>
        <p:spPr>
          <a:xfrm>
            <a:off x="2456594" y="229137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chemeClr val="accent5"/>
                </a:solidFill>
                <a:latin typeface="+mj-ea"/>
                <a:ea typeface="+mj-ea"/>
              </a:rPr>
              <a:t>背景与意义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3B8960-D118-499C-BD16-6C4E064963AD}"/>
              </a:ext>
            </a:extLst>
          </p:cNvPr>
          <p:cNvSpPr/>
          <p:nvPr/>
        </p:nvSpPr>
        <p:spPr>
          <a:xfrm>
            <a:off x="2532185" y="3079332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5"/>
                </a:solidFill>
                <a:latin typeface="+mn-ea"/>
              </a:rPr>
              <a:t>这里填写小标题</a:t>
            </a:r>
            <a:endParaRPr lang="en-US" altLang="zh-CN" sz="160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EA4EAC5-FE93-4630-B219-3DCCB2561EEF}"/>
              </a:ext>
            </a:extLst>
          </p:cNvPr>
          <p:cNvSpPr/>
          <p:nvPr/>
        </p:nvSpPr>
        <p:spPr>
          <a:xfrm>
            <a:off x="5673190" y="2427732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00F53BF-D8BF-4798-9438-FB050147F7F5}"/>
              </a:ext>
            </a:extLst>
          </p:cNvPr>
          <p:cNvSpPr/>
          <p:nvPr/>
        </p:nvSpPr>
        <p:spPr>
          <a:xfrm>
            <a:off x="9753600" y="3114502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11E9D31-3F69-4C01-B229-19FA40FD7BEA}"/>
              </a:ext>
            </a:extLst>
          </p:cNvPr>
          <p:cNvSpPr/>
          <p:nvPr/>
        </p:nvSpPr>
        <p:spPr>
          <a:xfrm>
            <a:off x="7345117" y="232654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材料与方法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82D2E1-3418-4435-8B36-716ACCFBC57E}"/>
              </a:ext>
            </a:extLst>
          </p:cNvPr>
          <p:cNvSpPr/>
          <p:nvPr/>
        </p:nvSpPr>
        <p:spPr>
          <a:xfrm>
            <a:off x="7420708" y="3114502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D16695-7735-451D-B093-9F7D61E21DD7}"/>
              </a:ext>
            </a:extLst>
          </p:cNvPr>
          <p:cNvSpPr/>
          <p:nvPr/>
        </p:nvSpPr>
        <p:spPr>
          <a:xfrm>
            <a:off x="10561713" y="2462902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Two.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173B728-7F3C-45A0-9A78-5EB63A983C7D}"/>
              </a:ext>
            </a:extLst>
          </p:cNvPr>
          <p:cNvSpPr/>
          <p:nvPr/>
        </p:nvSpPr>
        <p:spPr>
          <a:xfrm>
            <a:off x="4876800" y="5177763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96127F-0FEB-4454-A74A-97F370DB3B74}"/>
              </a:ext>
            </a:extLst>
          </p:cNvPr>
          <p:cNvSpPr/>
          <p:nvPr/>
        </p:nvSpPr>
        <p:spPr>
          <a:xfrm>
            <a:off x="2468317" y="438980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结果与讨论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A21D56-735F-4EDE-B404-D249AB149036}"/>
              </a:ext>
            </a:extLst>
          </p:cNvPr>
          <p:cNvSpPr/>
          <p:nvPr/>
        </p:nvSpPr>
        <p:spPr>
          <a:xfrm>
            <a:off x="2543908" y="5177763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35C359-B150-4F4B-B928-A0A248D3633F}"/>
              </a:ext>
            </a:extLst>
          </p:cNvPr>
          <p:cNvSpPr/>
          <p:nvPr/>
        </p:nvSpPr>
        <p:spPr>
          <a:xfrm>
            <a:off x="5555960" y="4502716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Three.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69EB5C9-C011-49D5-8F73-B11D9DE80571}"/>
              </a:ext>
            </a:extLst>
          </p:cNvPr>
          <p:cNvSpPr/>
          <p:nvPr/>
        </p:nvSpPr>
        <p:spPr>
          <a:xfrm>
            <a:off x="9765323" y="5212933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627E003-3E11-402F-A008-248FAE42EAD0}"/>
              </a:ext>
            </a:extLst>
          </p:cNvPr>
          <p:cNvSpPr/>
          <p:nvPr/>
        </p:nvSpPr>
        <p:spPr>
          <a:xfrm>
            <a:off x="7356840" y="442497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结论与展望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A8FBE8B-EE99-4CA0-9DEF-33389AB9258C}"/>
              </a:ext>
            </a:extLst>
          </p:cNvPr>
          <p:cNvSpPr/>
          <p:nvPr/>
        </p:nvSpPr>
        <p:spPr>
          <a:xfrm>
            <a:off x="7432431" y="5212933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B105C08-92D9-4D01-B53E-6C1BF8222AC2}"/>
              </a:ext>
            </a:extLst>
          </p:cNvPr>
          <p:cNvSpPr/>
          <p:nvPr/>
        </p:nvSpPr>
        <p:spPr>
          <a:xfrm>
            <a:off x="10573436" y="4561333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Four.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7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5173B728-7F3C-45A0-9A78-5EB63A983C7D}"/>
              </a:ext>
            </a:extLst>
          </p:cNvPr>
          <p:cNvSpPr/>
          <p:nvPr/>
        </p:nvSpPr>
        <p:spPr>
          <a:xfrm>
            <a:off x="4731836" y="5177763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96127F-0FEB-4454-A74A-97F370DB3B74}"/>
              </a:ext>
            </a:extLst>
          </p:cNvPr>
          <p:cNvSpPr/>
          <p:nvPr/>
        </p:nvSpPr>
        <p:spPr>
          <a:xfrm>
            <a:off x="2323353" y="438980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结果与讨论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A21D56-735F-4EDE-B404-D249AB149036}"/>
              </a:ext>
            </a:extLst>
          </p:cNvPr>
          <p:cNvSpPr/>
          <p:nvPr/>
        </p:nvSpPr>
        <p:spPr>
          <a:xfrm>
            <a:off x="2398944" y="5177763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35C359-B150-4F4B-B928-A0A248D3633F}"/>
              </a:ext>
            </a:extLst>
          </p:cNvPr>
          <p:cNvSpPr/>
          <p:nvPr/>
        </p:nvSpPr>
        <p:spPr>
          <a:xfrm>
            <a:off x="5410996" y="4502716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Three.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69EB5C9-C011-49D5-8F73-B11D9DE80571}"/>
              </a:ext>
            </a:extLst>
          </p:cNvPr>
          <p:cNvSpPr/>
          <p:nvPr/>
        </p:nvSpPr>
        <p:spPr>
          <a:xfrm>
            <a:off x="9620359" y="5212933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627E003-3E11-402F-A008-248FAE42EAD0}"/>
              </a:ext>
            </a:extLst>
          </p:cNvPr>
          <p:cNvSpPr/>
          <p:nvPr/>
        </p:nvSpPr>
        <p:spPr>
          <a:xfrm>
            <a:off x="7211876" y="442497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结论与展望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A8FBE8B-EE99-4CA0-9DEF-33389AB9258C}"/>
              </a:ext>
            </a:extLst>
          </p:cNvPr>
          <p:cNvSpPr/>
          <p:nvPr/>
        </p:nvSpPr>
        <p:spPr>
          <a:xfrm>
            <a:off x="7287467" y="5212933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B105C08-92D9-4D01-B53E-6C1BF8222AC2}"/>
              </a:ext>
            </a:extLst>
          </p:cNvPr>
          <p:cNvSpPr/>
          <p:nvPr/>
        </p:nvSpPr>
        <p:spPr>
          <a:xfrm>
            <a:off x="10428472" y="4561333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Four.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BBC4E445-EF2C-4FEF-8EAA-AA05731497D9}"/>
              </a:ext>
            </a:extLst>
          </p:cNvPr>
          <p:cNvSpPr/>
          <p:nvPr/>
        </p:nvSpPr>
        <p:spPr>
          <a:xfrm>
            <a:off x="10056909" y="6466513"/>
            <a:ext cx="1945106" cy="16740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00F53BF-D8BF-4798-9438-FB050147F7F5}"/>
              </a:ext>
            </a:extLst>
          </p:cNvPr>
          <p:cNvSpPr/>
          <p:nvPr/>
        </p:nvSpPr>
        <p:spPr>
          <a:xfrm>
            <a:off x="9675542" y="3114502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5"/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11E9D31-3F69-4C01-B229-19FA40FD7BEA}"/>
              </a:ext>
            </a:extLst>
          </p:cNvPr>
          <p:cNvSpPr/>
          <p:nvPr/>
        </p:nvSpPr>
        <p:spPr>
          <a:xfrm>
            <a:off x="7267059" y="232654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chemeClr val="accent5"/>
                </a:solidFill>
                <a:latin typeface="+mj-ea"/>
                <a:ea typeface="+mj-ea"/>
              </a:rPr>
              <a:t>材料与方法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82D2E1-3418-4435-8B36-716ACCFBC57E}"/>
              </a:ext>
            </a:extLst>
          </p:cNvPr>
          <p:cNvSpPr/>
          <p:nvPr/>
        </p:nvSpPr>
        <p:spPr>
          <a:xfrm>
            <a:off x="7342650" y="3114502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5"/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accent5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D16695-7735-451D-B093-9F7D61E21DD7}"/>
              </a:ext>
            </a:extLst>
          </p:cNvPr>
          <p:cNvSpPr/>
          <p:nvPr/>
        </p:nvSpPr>
        <p:spPr>
          <a:xfrm>
            <a:off x="10483655" y="2462902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Two.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CDE93A-0343-49BD-B38D-82CB04CF4239}"/>
              </a:ext>
            </a:extLst>
          </p:cNvPr>
          <p:cNvSpPr/>
          <p:nvPr/>
        </p:nvSpPr>
        <p:spPr>
          <a:xfrm>
            <a:off x="2311630" y="229137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背景与意义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B1B5DAF-EE8D-4D82-8ED8-617143AEB7D3}"/>
              </a:ext>
            </a:extLst>
          </p:cNvPr>
          <p:cNvSpPr/>
          <p:nvPr/>
        </p:nvSpPr>
        <p:spPr>
          <a:xfrm>
            <a:off x="2387221" y="3079332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22FB72E-429C-491A-84ED-FBD1E5EDAF62}"/>
              </a:ext>
            </a:extLst>
          </p:cNvPr>
          <p:cNvSpPr/>
          <p:nvPr/>
        </p:nvSpPr>
        <p:spPr>
          <a:xfrm>
            <a:off x="5673190" y="2427732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4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5173B728-7F3C-45A0-9A78-5EB63A983C7D}"/>
              </a:ext>
            </a:extLst>
          </p:cNvPr>
          <p:cNvSpPr/>
          <p:nvPr/>
        </p:nvSpPr>
        <p:spPr>
          <a:xfrm>
            <a:off x="4876800" y="5177763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96127F-0FEB-4454-A74A-97F370DB3B74}"/>
              </a:ext>
            </a:extLst>
          </p:cNvPr>
          <p:cNvSpPr/>
          <p:nvPr/>
        </p:nvSpPr>
        <p:spPr>
          <a:xfrm>
            <a:off x="2468317" y="438980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结果与讨论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A21D56-735F-4EDE-B404-D249AB149036}"/>
              </a:ext>
            </a:extLst>
          </p:cNvPr>
          <p:cNvSpPr/>
          <p:nvPr/>
        </p:nvSpPr>
        <p:spPr>
          <a:xfrm>
            <a:off x="2543908" y="5177763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35C359-B150-4F4B-B928-A0A248D3633F}"/>
              </a:ext>
            </a:extLst>
          </p:cNvPr>
          <p:cNvSpPr/>
          <p:nvPr/>
        </p:nvSpPr>
        <p:spPr>
          <a:xfrm>
            <a:off x="5555960" y="4502716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Three.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69EB5C9-C011-49D5-8F73-B11D9DE80571}"/>
              </a:ext>
            </a:extLst>
          </p:cNvPr>
          <p:cNvSpPr/>
          <p:nvPr/>
        </p:nvSpPr>
        <p:spPr>
          <a:xfrm>
            <a:off x="9765323" y="5212933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627E003-3E11-402F-A008-248FAE42EAD0}"/>
              </a:ext>
            </a:extLst>
          </p:cNvPr>
          <p:cNvSpPr/>
          <p:nvPr/>
        </p:nvSpPr>
        <p:spPr>
          <a:xfrm>
            <a:off x="7356840" y="442497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结论与展望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A8FBE8B-EE99-4CA0-9DEF-33389AB9258C}"/>
              </a:ext>
            </a:extLst>
          </p:cNvPr>
          <p:cNvSpPr/>
          <p:nvPr/>
        </p:nvSpPr>
        <p:spPr>
          <a:xfrm>
            <a:off x="7432431" y="5212933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B105C08-92D9-4D01-B53E-6C1BF8222AC2}"/>
              </a:ext>
            </a:extLst>
          </p:cNvPr>
          <p:cNvSpPr/>
          <p:nvPr/>
        </p:nvSpPr>
        <p:spPr>
          <a:xfrm>
            <a:off x="10573436" y="4561333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Four.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CDE93A-0343-49BD-B38D-82CB04CF4239}"/>
              </a:ext>
            </a:extLst>
          </p:cNvPr>
          <p:cNvSpPr/>
          <p:nvPr/>
        </p:nvSpPr>
        <p:spPr>
          <a:xfrm>
            <a:off x="2456594" y="229137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背景与意义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B1B5DAF-EE8D-4D82-8ED8-617143AEB7D3}"/>
              </a:ext>
            </a:extLst>
          </p:cNvPr>
          <p:cNvSpPr/>
          <p:nvPr/>
        </p:nvSpPr>
        <p:spPr>
          <a:xfrm>
            <a:off x="2532185" y="3079332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95E575-D95A-42B1-A300-8999E173B88B}"/>
              </a:ext>
            </a:extLst>
          </p:cNvPr>
          <p:cNvSpPr/>
          <p:nvPr/>
        </p:nvSpPr>
        <p:spPr>
          <a:xfrm>
            <a:off x="9753600" y="3114502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1A5E931-3DE3-4C71-8BA0-DF86F0704D28}"/>
              </a:ext>
            </a:extLst>
          </p:cNvPr>
          <p:cNvSpPr/>
          <p:nvPr/>
        </p:nvSpPr>
        <p:spPr>
          <a:xfrm>
            <a:off x="7345117" y="232654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材料与方法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EF4BC4F-8164-4BD3-9509-134BBFE04446}"/>
              </a:ext>
            </a:extLst>
          </p:cNvPr>
          <p:cNvSpPr/>
          <p:nvPr/>
        </p:nvSpPr>
        <p:spPr>
          <a:xfrm>
            <a:off x="7420708" y="3114502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5B3AA1-A82A-40D7-BF4F-A9653EC07E69}"/>
              </a:ext>
            </a:extLst>
          </p:cNvPr>
          <p:cNvSpPr/>
          <p:nvPr/>
        </p:nvSpPr>
        <p:spPr>
          <a:xfrm>
            <a:off x="10561713" y="2462902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Two.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6C7D665-FC8E-4F43-A9DA-B880C6B254E8}"/>
              </a:ext>
            </a:extLst>
          </p:cNvPr>
          <p:cNvSpPr/>
          <p:nvPr/>
        </p:nvSpPr>
        <p:spPr>
          <a:xfrm>
            <a:off x="5673190" y="2427732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25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5173B728-7F3C-45A0-9A78-5EB63A983C7D}"/>
              </a:ext>
            </a:extLst>
          </p:cNvPr>
          <p:cNvSpPr/>
          <p:nvPr/>
        </p:nvSpPr>
        <p:spPr>
          <a:xfrm>
            <a:off x="4731837" y="5177763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96127F-0FEB-4454-A74A-97F370DB3B74}"/>
              </a:ext>
            </a:extLst>
          </p:cNvPr>
          <p:cNvSpPr/>
          <p:nvPr/>
        </p:nvSpPr>
        <p:spPr>
          <a:xfrm>
            <a:off x="2323354" y="438980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结果与讨论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A21D56-735F-4EDE-B404-D249AB149036}"/>
              </a:ext>
            </a:extLst>
          </p:cNvPr>
          <p:cNvSpPr/>
          <p:nvPr/>
        </p:nvSpPr>
        <p:spPr>
          <a:xfrm>
            <a:off x="2398945" y="5177763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35C359-B150-4F4B-B928-A0A248D3633F}"/>
              </a:ext>
            </a:extLst>
          </p:cNvPr>
          <p:cNvSpPr/>
          <p:nvPr/>
        </p:nvSpPr>
        <p:spPr>
          <a:xfrm>
            <a:off x="5410997" y="4502716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Three.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69EB5C9-C011-49D5-8F73-B11D9DE80571}"/>
              </a:ext>
            </a:extLst>
          </p:cNvPr>
          <p:cNvSpPr/>
          <p:nvPr/>
        </p:nvSpPr>
        <p:spPr>
          <a:xfrm>
            <a:off x="9687266" y="5212933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5"/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627E003-3E11-402F-A008-248FAE42EAD0}"/>
              </a:ext>
            </a:extLst>
          </p:cNvPr>
          <p:cNvSpPr/>
          <p:nvPr/>
        </p:nvSpPr>
        <p:spPr>
          <a:xfrm>
            <a:off x="7278783" y="442497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chemeClr val="accent5"/>
                </a:solidFill>
                <a:latin typeface="+mj-ea"/>
                <a:ea typeface="+mj-ea"/>
              </a:rPr>
              <a:t>结论与展望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A8FBE8B-EE99-4CA0-9DEF-33389AB9258C}"/>
              </a:ext>
            </a:extLst>
          </p:cNvPr>
          <p:cNvSpPr/>
          <p:nvPr/>
        </p:nvSpPr>
        <p:spPr>
          <a:xfrm>
            <a:off x="7354374" y="5212933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5"/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accent5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B105C08-92D9-4D01-B53E-6C1BF8222AC2}"/>
              </a:ext>
            </a:extLst>
          </p:cNvPr>
          <p:cNvSpPr/>
          <p:nvPr/>
        </p:nvSpPr>
        <p:spPr>
          <a:xfrm>
            <a:off x="10495379" y="4561333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Four.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9CDE93A-0343-49BD-B38D-82CB04CF4239}"/>
              </a:ext>
            </a:extLst>
          </p:cNvPr>
          <p:cNvSpPr/>
          <p:nvPr/>
        </p:nvSpPr>
        <p:spPr>
          <a:xfrm>
            <a:off x="2311631" y="229137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背景与意义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B1B5DAF-EE8D-4D82-8ED8-617143AEB7D3}"/>
              </a:ext>
            </a:extLst>
          </p:cNvPr>
          <p:cNvSpPr/>
          <p:nvPr/>
        </p:nvSpPr>
        <p:spPr>
          <a:xfrm>
            <a:off x="2387222" y="3079332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BFBBF44-F265-45E2-8471-3D5519B2C21F}"/>
              </a:ext>
            </a:extLst>
          </p:cNvPr>
          <p:cNvSpPr/>
          <p:nvPr/>
        </p:nvSpPr>
        <p:spPr>
          <a:xfrm>
            <a:off x="9608637" y="3114502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BEAC0DE-5052-452D-9132-015B110BF9FF}"/>
              </a:ext>
            </a:extLst>
          </p:cNvPr>
          <p:cNvSpPr/>
          <p:nvPr/>
        </p:nvSpPr>
        <p:spPr>
          <a:xfrm>
            <a:off x="7200154" y="232654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材料与方法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627E7A3-F963-4B4D-AA80-C5F0918F7D79}"/>
              </a:ext>
            </a:extLst>
          </p:cNvPr>
          <p:cNvSpPr/>
          <p:nvPr/>
        </p:nvSpPr>
        <p:spPr>
          <a:xfrm>
            <a:off x="7275745" y="3114502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033435B-A600-47F2-9FB5-CC253A451E7E}"/>
              </a:ext>
            </a:extLst>
          </p:cNvPr>
          <p:cNvSpPr/>
          <p:nvPr/>
        </p:nvSpPr>
        <p:spPr>
          <a:xfrm>
            <a:off x="10416750" y="2462902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Two.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0C9FE25-8737-4589-A110-CC3CED4F8A43}"/>
              </a:ext>
            </a:extLst>
          </p:cNvPr>
          <p:cNvSpPr/>
          <p:nvPr/>
        </p:nvSpPr>
        <p:spPr>
          <a:xfrm>
            <a:off x="5673190" y="2427732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5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2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BA5FDEE4-F2E1-4B71-B86A-CCFD223F3C9B}"/>
              </a:ext>
            </a:extLst>
          </p:cNvPr>
          <p:cNvSpPr/>
          <p:nvPr/>
        </p:nvSpPr>
        <p:spPr>
          <a:xfrm>
            <a:off x="8612777" y="2359048"/>
            <a:ext cx="1600368" cy="549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28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BC077B4-3EC4-49E0-A70B-AD3E9EE71710}"/>
              </a:ext>
            </a:extLst>
          </p:cNvPr>
          <p:cNvSpPr/>
          <p:nvPr/>
        </p:nvSpPr>
        <p:spPr>
          <a:xfrm>
            <a:off x="1022252" y="3149301"/>
            <a:ext cx="5826369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这里填写章节内的其他标题内容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或者对章节进行简单概述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其他标题内容可以根据重点进行字体加粗或者放大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14616EB-1605-4A55-B886-ABB41DAD1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添加章节标题</a:t>
            </a:r>
          </a:p>
        </p:txBody>
      </p:sp>
    </p:spTree>
    <p:extLst>
      <p:ext uri="{BB962C8B-B14F-4D97-AF65-F5344CB8AC3E}">
        <p14:creationId xmlns:p14="http://schemas.microsoft.com/office/powerpoint/2010/main" val="240602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A9AED19-8A34-419C-A6F5-F1A73A91EC6F}"/>
              </a:ext>
            </a:extLst>
          </p:cNvPr>
          <p:cNvSpPr txBox="1"/>
          <p:nvPr/>
        </p:nvSpPr>
        <p:spPr>
          <a:xfrm>
            <a:off x="1019175" y="1694985"/>
            <a:ext cx="490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5"/>
                </a:solidFill>
              </a:rPr>
              <a:t>这里填写总结性的一句话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AD2329A-84D1-482B-B703-FAD69046F4F1}"/>
              </a:ext>
            </a:extLst>
          </p:cNvPr>
          <p:cNvCxnSpPr>
            <a:cxnSpLocks/>
          </p:cNvCxnSpPr>
          <p:nvPr/>
        </p:nvCxnSpPr>
        <p:spPr>
          <a:xfrm>
            <a:off x="1019175" y="2383127"/>
            <a:ext cx="100806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E34BCC4-26D2-4708-B60E-AE10462C3E90}"/>
              </a:ext>
            </a:extLst>
          </p:cNvPr>
          <p:cNvSpPr/>
          <p:nvPr/>
        </p:nvSpPr>
        <p:spPr>
          <a:xfrm>
            <a:off x="1019175" y="2560066"/>
            <a:ext cx="10080625" cy="313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浙江理工大学是一所以工为主，特色鲜明，优势突出。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理、工、文、经、管、法、艺术、教育等多学科协调发展的省属重点建设大学。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学校坐落于历史文化名城杭州市。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入选教育部“卓越工程师教育培养计划“、中国政府奖学金来华留学生接收院校、全国高校实践育人创新创业基地、国家国际科技合作基地、国家级大学生创新创业训练计划、国家级新工科研究与实践项目、浙江省院士专家工作站。具有推荐优秀应届本科毕业生免试攻读硕士学位研究生资格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浙江理工大学办学历史可追溯到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1897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年杭州知府林启为实现其实业救国、教育救国而创办的浙江蚕学馆，是中国最早创办的新学教育机构之一。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8BF67F-3455-41FD-889D-4362D5D3C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一段纯文字内容页</a:t>
            </a:r>
          </a:p>
        </p:txBody>
      </p:sp>
    </p:spTree>
    <p:extLst>
      <p:ext uri="{BB962C8B-B14F-4D97-AF65-F5344CB8AC3E}">
        <p14:creationId xmlns:p14="http://schemas.microsoft.com/office/powerpoint/2010/main" val="1077172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CA8B35E-0D4A-4B0F-9AE4-98ADD02BDB05}"/>
              </a:ext>
            </a:extLst>
          </p:cNvPr>
          <p:cNvSpPr/>
          <p:nvPr/>
        </p:nvSpPr>
        <p:spPr>
          <a:xfrm>
            <a:off x="1019174" y="1304925"/>
            <a:ext cx="10080625" cy="421163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9AED19-8A34-419C-A6F5-F1A73A91EC6F}"/>
              </a:ext>
            </a:extLst>
          </p:cNvPr>
          <p:cNvSpPr txBox="1"/>
          <p:nvPr/>
        </p:nvSpPr>
        <p:spPr>
          <a:xfrm>
            <a:off x="1353712" y="1806498"/>
            <a:ext cx="490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5"/>
                </a:solidFill>
              </a:rPr>
              <a:t>这里填写总结性的一句话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AD2329A-84D1-482B-B703-FAD69046F4F1}"/>
              </a:ext>
            </a:extLst>
          </p:cNvPr>
          <p:cNvCxnSpPr>
            <a:cxnSpLocks/>
          </p:cNvCxnSpPr>
          <p:nvPr/>
        </p:nvCxnSpPr>
        <p:spPr>
          <a:xfrm>
            <a:off x="1427356" y="2472337"/>
            <a:ext cx="93112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E34BCC4-26D2-4708-B60E-AE10462C3E90}"/>
              </a:ext>
            </a:extLst>
          </p:cNvPr>
          <p:cNvSpPr/>
          <p:nvPr/>
        </p:nvSpPr>
        <p:spPr>
          <a:xfrm>
            <a:off x="1334429" y="2660427"/>
            <a:ext cx="9567746" cy="2502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浙江理工大学是一所以工为主，特色鲜明，优势突出。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理、工、文、经、管、法、艺术、教育等多学科协调发展的省属重点建设大学。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学校坐落于历史文化名城杭州市。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入选教育部“卓越工程师教育培养计划“、中国政府奖学金来华留学生接收院校、全国高校实践育人创新创业基地、国家国际科技合作基地、国家级大学生创新创业训练计划、国家级新工科研究与实践项目、浙江省院士专家工作站。具有推荐优秀应届本科毕业生免试攻读硕士学位研究生资格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D9D424-F2A1-4DC1-88ED-07821E72A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3972330" cy="523220"/>
          </a:xfrm>
        </p:spPr>
        <p:txBody>
          <a:bodyPr/>
          <a:lstStyle/>
          <a:p>
            <a:r>
              <a:rPr lang="zh-CN" altLang="en-US" dirty="0"/>
              <a:t>一段纯文字内容页</a:t>
            </a:r>
          </a:p>
        </p:txBody>
      </p:sp>
    </p:spTree>
    <p:extLst>
      <p:ext uri="{BB962C8B-B14F-4D97-AF65-F5344CB8AC3E}">
        <p14:creationId xmlns:p14="http://schemas.microsoft.com/office/powerpoint/2010/main" val="388779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342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3A54E6A-399A-4179-9FCA-A6D22124A624}"/>
              </a:ext>
            </a:extLst>
          </p:cNvPr>
          <p:cNvSpPr/>
          <p:nvPr/>
        </p:nvSpPr>
        <p:spPr>
          <a:xfrm>
            <a:off x="1019175" y="1304924"/>
            <a:ext cx="10080625" cy="4146574"/>
          </a:xfrm>
          <a:custGeom>
            <a:avLst/>
            <a:gdLst>
              <a:gd name="connsiteX0" fmla="*/ 0 w 10080625"/>
              <a:gd name="connsiteY0" fmla="*/ 0 h 4146574"/>
              <a:gd name="connsiteX1" fmla="*/ 10080625 w 10080625"/>
              <a:gd name="connsiteY1" fmla="*/ 0 h 4146574"/>
              <a:gd name="connsiteX2" fmla="*/ 10080625 w 10080625"/>
              <a:gd name="connsiteY2" fmla="*/ 3900121 h 4146574"/>
              <a:gd name="connsiteX3" fmla="*/ 9138090 w 10080625"/>
              <a:gd name="connsiteY3" fmla="*/ 3900121 h 4146574"/>
              <a:gd name="connsiteX4" fmla="*/ 8893526 w 10080625"/>
              <a:gd name="connsiteY4" fmla="*/ 4146574 h 4146574"/>
              <a:gd name="connsiteX5" fmla="*/ 8645169 w 10080625"/>
              <a:gd name="connsiteY5" fmla="*/ 3900121 h 4146574"/>
              <a:gd name="connsiteX6" fmla="*/ 0 w 10080625"/>
              <a:gd name="connsiteY6" fmla="*/ 3900121 h 414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80625" h="4146574">
                <a:moveTo>
                  <a:pt x="0" y="0"/>
                </a:moveTo>
                <a:lnTo>
                  <a:pt x="10080625" y="0"/>
                </a:lnTo>
                <a:lnTo>
                  <a:pt x="10080625" y="3900121"/>
                </a:lnTo>
                <a:lnTo>
                  <a:pt x="9138090" y="3900121"/>
                </a:lnTo>
                <a:lnTo>
                  <a:pt x="8893526" y="4146574"/>
                </a:lnTo>
                <a:lnTo>
                  <a:pt x="8645169" y="3900121"/>
                </a:lnTo>
                <a:lnTo>
                  <a:pt x="0" y="3900121"/>
                </a:ln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F1A99D-2D26-4893-BDD2-DC6CE1550529}"/>
              </a:ext>
            </a:extLst>
          </p:cNvPr>
          <p:cNvSpPr txBox="1"/>
          <p:nvPr/>
        </p:nvSpPr>
        <p:spPr>
          <a:xfrm>
            <a:off x="5135368" y="5486419"/>
            <a:ext cx="5964432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这里填写总结性的一句话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文字过多可进行自动换行或者重新排列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EB69BE-85D2-4409-982F-08CAD1D69ED9}"/>
              </a:ext>
            </a:extLst>
          </p:cNvPr>
          <p:cNvSpPr/>
          <p:nvPr/>
        </p:nvSpPr>
        <p:spPr>
          <a:xfrm>
            <a:off x="1309016" y="1890707"/>
            <a:ext cx="9594064" cy="309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浙江理工大学是一所以工为主，特色鲜明，优势突出。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理、工、文、经、管、法、艺术、教育等多学科协调发展的省属重点建设大学。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学校坐落于历史文化名城杭州市。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入选教育部“卓越工程师教育培养计划“、中国政府奖学金来华留学生接收院校、全国高校实践育人创新创业基地、国家国际科技合作基地、国家级大学生创新创业训练计划、国家级新工科研究与实践项目、浙江省院士专家工作站。具有推荐优秀应届本科毕业生免试攻读硕士学位研究生资格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截至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2019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年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月，拥有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4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门国家精品视频公开课，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5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门国家精品资源共享课，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门国家双语教学示范课，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门教育部来华留学英语授课品牌课程，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7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本“十二五”国家级规划教材。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C18D9C1-88EB-4EFC-BF5B-0FEA93E0EDAA}"/>
              </a:ext>
            </a:extLst>
          </p:cNvPr>
          <p:cNvCxnSpPr>
            <a:cxnSpLocks/>
          </p:cNvCxnSpPr>
          <p:nvPr/>
        </p:nvCxnSpPr>
        <p:spPr>
          <a:xfrm>
            <a:off x="1830165" y="1728317"/>
            <a:ext cx="893298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D0901C3-725F-4494-ADA6-09D06E19D07B}"/>
              </a:ext>
            </a:extLst>
          </p:cNvPr>
          <p:cNvCxnSpPr>
            <a:cxnSpLocks/>
          </p:cNvCxnSpPr>
          <p:nvPr/>
        </p:nvCxnSpPr>
        <p:spPr>
          <a:xfrm>
            <a:off x="1428850" y="1725503"/>
            <a:ext cx="53838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F170662-8861-4307-B9B8-C309A35E1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一段纯文字内容页</a:t>
            </a:r>
          </a:p>
        </p:txBody>
      </p:sp>
    </p:spTree>
    <p:extLst>
      <p:ext uri="{BB962C8B-B14F-4D97-AF65-F5344CB8AC3E}">
        <p14:creationId xmlns:p14="http://schemas.microsoft.com/office/powerpoint/2010/main" val="105619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2F417E-6B07-4791-A747-393198A3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21</a:t>
            </a:fld>
            <a:endParaRPr lang="zh-CN" altLang="en-US" spc="9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849756-09DF-4C36-8949-5F9D48DB29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二段纯文字内容页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AE6E92-BFBB-43D7-A11D-88835A0A53AB}"/>
              </a:ext>
            </a:extLst>
          </p:cNvPr>
          <p:cNvSpPr/>
          <p:nvPr/>
        </p:nvSpPr>
        <p:spPr>
          <a:xfrm>
            <a:off x="1019175" y="1858945"/>
            <a:ext cx="4336596" cy="414996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61054F-EA7A-46B8-B5EB-406950064339}"/>
              </a:ext>
            </a:extLst>
          </p:cNvPr>
          <p:cNvSpPr/>
          <p:nvPr/>
        </p:nvSpPr>
        <p:spPr>
          <a:xfrm>
            <a:off x="1019175" y="1858944"/>
            <a:ext cx="4336596" cy="10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8B3908-E638-4F93-B4D8-BE93F358B2F7}"/>
              </a:ext>
            </a:extLst>
          </p:cNvPr>
          <p:cNvSpPr txBox="1"/>
          <p:nvPr/>
        </p:nvSpPr>
        <p:spPr>
          <a:xfrm>
            <a:off x="1324505" y="2751043"/>
            <a:ext cx="4001121" cy="94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这里填写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E0D46-6EE8-4029-99A0-19F1B3CEED8E}"/>
              </a:ext>
            </a:extLst>
          </p:cNvPr>
          <p:cNvSpPr/>
          <p:nvPr/>
        </p:nvSpPr>
        <p:spPr>
          <a:xfrm>
            <a:off x="1298970" y="4082838"/>
            <a:ext cx="3926174" cy="1837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DD89774-7A3E-4DA0-8F46-6951887F7A7F}"/>
              </a:ext>
            </a:extLst>
          </p:cNvPr>
          <p:cNvCxnSpPr>
            <a:cxnSpLocks/>
          </p:cNvCxnSpPr>
          <p:nvPr/>
        </p:nvCxnSpPr>
        <p:spPr>
          <a:xfrm>
            <a:off x="1800021" y="3848519"/>
            <a:ext cx="33447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B72AF5C-8447-4486-8A19-42A8CD203DDB}"/>
              </a:ext>
            </a:extLst>
          </p:cNvPr>
          <p:cNvCxnSpPr>
            <a:cxnSpLocks/>
          </p:cNvCxnSpPr>
          <p:nvPr/>
        </p:nvCxnSpPr>
        <p:spPr>
          <a:xfrm>
            <a:off x="1398706" y="3845705"/>
            <a:ext cx="53838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confont-11244-5317146">
            <a:extLst>
              <a:ext uri="{FF2B5EF4-FFF2-40B4-BE49-F238E27FC236}">
                <a16:creationId xmlns:a16="http://schemas.microsoft.com/office/drawing/2014/main" id="{ECABA0D7-EC10-4696-8687-E8B69A9C0520}"/>
              </a:ext>
            </a:extLst>
          </p:cNvPr>
          <p:cNvSpPr>
            <a:spLocks noChangeAspect="1"/>
          </p:cNvSpPr>
          <p:nvPr/>
        </p:nvSpPr>
        <p:spPr bwMode="auto">
          <a:xfrm>
            <a:off x="1389980" y="2371411"/>
            <a:ext cx="469939" cy="321774"/>
          </a:xfrm>
          <a:custGeom>
            <a:avLst/>
            <a:gdLst>
              <a:gd name="T0" fmla="*/ 11940 w 12159"/>
              <a:gd name="T1" fmla="*/ 1942 h 8325"/>
              <a:gd name="T2" fmla="*/ 6180 w 12159"/>
              <a:gd name="T3" fmla="*/ 22 h 8325"/>
              <a:gd name="T4" fmla="*/ 5978 w 12159"/>
              <a:gd name="T5" fmla="*/ 22 h 8325"/>
              <a:gd name="T6" fmla="*/ 218 w 12159"/>
              <a:gd name="T7" fmla="*/ 1942 h 8325"/>
              <a:gd name="T8" fmla="*/ 0 w 12159"/>
              <a:gd name="T9" fmla="*/ 2245 h 8325"/>
              <a:gd name="T10" fmla="*/ 218 w 12159"/>
              <a:gd name="T11" fmla="*/ 2548 h 8325"/>
              <a:gd name="T12" fmla="*/ 1919 w 12159"/>
              <a:gd name="T13" fmla="*/ 3115 h 8325"/>
              <a:gd name="T14" fmla="*/ 1919 w 12159"/>
              <a:gd name="T15" fmla="*/ 4805 h 8325"/>
              <a:gd name="T16" fmla="*/ 2012 w 12159"/>
              <a:gd name="T17" fmla="*/ 5032 h 8325"/>
              <a:gd name="T18" fmla="*/ 6079 w 12159"/>
              <a:gd name="T19" fmla="*/ 6405 h 8325"/>
              <a:gd name="T20" fmla="*/ 8764 w 12159"/>
              <a:gd name="T21" fmla="*/ 5887 h 8325"/>
              <a:gd name="T22" fmla="*/ 8928 w 12159"/>
              <a:gd name="T23" fmla="*/ 5471 h 8325"/>
              <a:gd name="T24" fmla="*/ 8515 w 12159"/>
              <a:gd name="T25" fmla="*/ 5298 h 8325"/>
              <a:gd name="T26" fmla="*/ 6080 w 12159"/>
              <a:gd name="T27" fmla="*/ 5765 h 8325"/>
              <a:gd name="T28" fmla="*/ 3370 w 12159"/>
              <a:gd name="T29" fmla="*/ 5172 h 8325"/>
              <a:gd name="T30" fmla="*/ 2560 w 12159"/>
              <a:gd name="T31" fmla="*/ 4661 h 8325"/>
              <a:gd name="T32" fmla="*/ 2560 w 12159"/>
              <a:gd name="T33" fmla="*/ 3329 h 8325"/>
              <a:gd name="T34" fmla="*/ 5979 w 12159"/>
              <a:gd name="T35" fmla="*/ 4469 h 8325"/>
              <a:gd name="T36" fmla="*/ 6181 w 12159"/>
              <a:gd name="T37" fmla="*/ 4469 h 8325"/>
              <a:gd name="T38" fmla="*/ 9600 w 12159"/>
              <a:gd name="T39" fmla="*/ 3329 h 8325"/>
              <a:gd name="T40" fmla="*/ 9600 w 12159"/>
              <a:gd name="T41" fmla="*/ 3900 h 8325"/>
              <a:gd name="T42" fmla="*/ 8960 w 12159"/>
              <a:gd name="T43" fmla="*/ 4805 h 8325"/>
              <a:gd name="T44" fmla="*/ 9531 w 12159"/>
              <a:gd name="T45" fmla="*/ 5682 h 8325"/>
              <a:gd name="T46" fmla="*/ 8969 w 12159"/>
              <a:gd name="T47" fmla="*/ 7928 h 8325"/>
              <a:gd name="T48" fmla="*/ 9280 w 12159"/>
              <a:gd name="T49" fmla="*/ 8325 h 8325"/>
              <a:gd name="T50" fmla="*/ 10560 w 12159"/>
              <a:gd name="T51" fmla="*/ 8325 h 8325"/>
              <a:gd name="T52" fmla="*/ 10870 w 12159"/>
              <a:gd name="T53" fmla="*/ 7928 h 8325"/>
              <a:gd name="T54" fmla="*/ 10309 w 12159"/>
              <a:gd name="T55" fmla="*/ 5682 h 8325"/>
              <a:gd name="T56" fmla="*/ 10880 w 12159"/>
              <a:gd name="T57" fmla="*/ 4805 h 8325"/>
              <a:gd name="T58" fmla="*/ 10240 w 12159"/>
              <a:gd name="T59" fmla="*/ 3900 h 8325"/>
              <a:gd name="T60" fmla="*/ 10240 w 12159"/>
              <a:gd name="T61" fmla="*/ 3115 h 8325"/>
              <a:gd name="T62" fmla="*/ 11941 w 12159"/>
              <a:gd name="T63" fmla="*/ 2548 h 8325"/>
              <a:gd name="T64" fmla="*/ 12159 w 12159"/>
              <a:gd name="T65" fmla="*/ 2245 h 8325"/>
              <a:gd name="T66" fmla="*/ 11941 w 12159"/>
              <a:gd name="T67" fmla="*/ 1942 h 8325"/>
              <a:gd name="T68" fmla="*/ 11940 w 12159"/>
              <a:gd name="T69" fmla="*/ 1942 h 8325"/>
              <a:gd name="T70" fmla="*/ 9919 w 12159"/>
              <a:gd name="T71" fmla="*/ 4485 h 8325"/>
              <a:gd name="T72" fmla="*/ 10239 w 12159"/>
              <a:gd name="T73" fmla="*/ 4805 h 8325"/>
              <a:gd name="T74" fmla="*/ 9919 w 12159"/>
              <a:gd name="T75" fmla="*/ 5125 h 8325"/>
              <a:gd name="T76" fmla="*/ 9599 w 12159"/>
              <a:gd name="T77" fmla="*/ 4805 h 8325"/>
              <a:gd name="T78" fmla="*/ 9919 w 12159"/>
              <a:gd name="T79" fmla="*/ 4485 h 8325"/>
              <a:gd name="T80" fmla="*/ 9689 w 12159"/>
              <a:gd name="T81" fmla="*/ 7685 h 8325"/>
              <a:gd name="T82" fmla="*/ 9919 w 12159"/>
              <a:gd name="T83" fmla="*/ 6765 h 8325"/>
              <a:gd name="T84" fmla="*/ 10149 w 12159"/>
              <a:gd name="T85" fmla="*/ 7685 h 8325"/>
              <a:gd name="T86" fmla="*/ 9689 w 12159"/>
              <a:gd name="T87" fmla="*/ 7685 h 8325"/>
              <a:gd name="T88" fmla="*/ 9893 w 12159"/>
              <a:gd name="T89" fmla="*/ 2556 h 8325"/>
              <a:gd name="T90" fmla="*/ 6132 w 12159"/>
              <a:gd name="T91" fmla="*/ 1929 h 8325"/>
              <a:gd name="T92" fmla="*/ 5754 w 12159"/>
              <a:gd name="T93" fmla="*/ 2190 h 8325"/>
              <a:gd name="T94" fmla="*/ 6027 w 12159"/>
              <a:gd name="T95" fmla="*/ 2560 h 8325"/>
              <a:gd name="T96" fmla="*/ 8596 w 12159"/>
              <a:gd name="T97" fmla="*/ 2988 h 8325"/>
              <a:gd name="T98" fmla="*/ 6080 w 12159"/>
              <a:gd name="T99" fmla="*/ 3827 h 8325"/>
              <a:gd name="T100" fmla="*/ 1331 w 12159"/>
              <a:gd name="T101" fmla="*/ 2244 h 8325"/>
              <a:gd name="T102" fmla="*/ 6080 w 12159"/>
              <a:gd name="T103" fmla="*/ 662 h 8325"/>
              <a:gd name="T104" fmla="*/ 10828 w 12159"/>
              <a:gd name="T105" fmla="*/ 2244 h 8325"/>
              <a:gd name="T106" fmla="*/ 9894 w 12159"/>
              <a:gd name="T107" fmla="*/ 2555 h 8325"/>
              <a:gd name="T108" fmla="*/ 9893 w 12159"/>
              <a:gd name="T109" fmla="*/ 2556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59" h="8325">
                <a:moveTo>
                  <a:pt x="11940" y="1942"/>
                </a:moveTo>
                <a:lnTo>
                  <a:pt x="6180" y="22"/>
                </a:lnTo>
                <a:cubicBezTo>
                  <a:pt x="6114" y="0"/>
                  <a:pt x="6044" y="0"/>
                  <a:pt x="5978" y="22"/>
                </a:cubicBezTo>
                <a:lnTo>
                  <a:pt x="218" y="1942"/>
                </a:lnTo>
                <a:cubicBezTo>
                  <a:pt x="88" y="1985"/>
                  <a:pt x="0" y="2108"/>
                  <a:pt x="0" y="2245"/>
                </a:cubicBezTo>
                <a:cubicBezTo>
                  <a:pt x="0" y="2382"/>
                  <a:pt x="88" y="2505"/>
                  <a:pt x="218" y="2548"/>
                </a:cubicBezTo>
                <a:lnTo>
                  <a:pt x="1919" y="3115"/>
                </a:lnTo>
                <a:lnTo>
                  <a:pt x="1919" y="4805"/>
                </a:lnTo>
                <a:cubicBezTo>
                  <a:pt x="1919" y="4890"/>
                  <a:pt x="1953" y="4971"/>
                  <a:pt x="2012" y="5032"/>
                </a:cubicBezTo>
                <a:cubicBezTo>
                  <a:pt x="2069" y="5088"/>
                  <a:pt x="3417" y="6405"/>
                  <a:pt x="6079" y="6405"/>
                </a:cubicBezTo>
                <a:cubicBezTo>
                  <a:pt x="7047" y="6405"/>
                  <a:pt x="7950" y="6231"/>
                  <a:pt x="8764" y="5887"/>
                </a:cubicBezTo>
                <a:cubicBezTo>
                  <a:pt x="8923" y="5816"/>
                  <a:pt x="8996" y="5631"/>
                  <a:pt x="8928" y="5471"/>
                </a:cubicBezTo>
                <a:cubicBezTo>
                  <a:pt x="8860" y="5310"/>
                  <a:pt x="8677" y="5233"/>
                  <a:pt x="8515" y="5298"/>
                </a:cubicBezTo>
                <a:cubicBezTo>
                  <a:pt x="7781" y="5608"/>
                  <a:pt x="6962" y="5765"/>
                  <a:pt x="6080" y="5765"/>
                </a:cubicBezTo>
                <a:cubicBezTo>
                  <a:pt x="4835" y="5765"/>
                  <a:pt x="3919" y="5442"/>
                  <a:pt x="3370" y="5172"/>
                </a:cubicBezTo>
                <a:cubicBezTo>
                  <a:pt x="3081" y="5033"/>
                  <a:pt x="2809" y="4862"/>
                  <a:pt x="2560" y="4661"/>
                </a:cubicBezTo>
                <a:lnTo>
                  <a:pt x="2560" y="3329"/>
                </a:lnTo>
                <a:lnTo>
                  <a:pt x="5979" y="4469"/>
                </a:lnTo>
                <a:cubicBezTo>
                  <a:pt x="6044" y="4491"/>
                  <a:pt x="6115" y="4491"/>
                  <a:pt x="6181" y="4469"/>
                </a:cubicBezTo>
                <a:lnTo>
                  <a:pt x="9600" y="3329"/>
                </a:lnTo>
                <a:lnTo>
                  <a:pt x="9600" y="3900"/>
                </a:lnTo>
                <a:cubicBezTo>
                  <a:pt x="9227" y="4032"/>
                  <a:pt x="8960" y="4388"/>
                  <a:pt x="8960" y="4805"/>
                </a:cubicBezTo>
                <a:cubicBezTo>
                  <a:pt x="8960" y="5196"/>
                  <a:pt x="9195" y="5533"/>
                  <a:pt x="9531" y="5682"/>
                </a:cubicBezTo>
                <a:lnTo>
                  <a:pt x="8969" y="7928"/>
                </a:lnTo>
                <a:cubicBezTo>
                  <a:pt x="8919" y="8129"/>
                  <a:pt x="9072" y="8325"/>
                  <a:pt x="9280" y="8325"/>
                </a:cubicBezTo>
                <a:lnTo>
                  <a:pt x="10560" y="8325"/>
                </a:lnTo>
                <a:cubicBezTo>
                  <a:pt x="10768" y="8325"/>
                  <a:pt x="10920" y="8129"/>
                  <a:pt x="10870" y="7928"/>
                </a:cubicBezTo>
                <a:lnTo>
                  <a:pt x="10309" y="5682"/>
                </a:lnTo>
                <a:cubicBezTo>
                  <a:pt x="10645" y="5533"/>
                  <a:pt x="10880" y="5196"/>
                  <a:pt x="10880" y="4805"/>
                </a:cubicBezTo>
                <a:cubicBezTo>
                  <a:pt x="10880" y="4388"/>
                  <a:pt x="10612" y="4032"/>
                  <a:pt x="10240" y="3900"/>
                </a:cubicBezTo>
                <a:lnTo>
                  <a:pt x="10240" y="3115"/>
                </a:lnTo>
                <a:lnTo>
                  <a:pt x="11941" y="2548"/>
                </a:lnTo>
                <a:cubicBezTo>
                  <a:pt x="12071" y="2505"/>
                  <a:pt x="12159" y="2382"/>
                  <a:pt x="12159" y="2245"/>
                </a:cubicBezTo>
                <a:cubicBezTo>
                  <a:pt x="12159" y="2108"/>
                  <a:pt x="12071" y="1985"/>
                  <a:pt x="11941" y="1942"/>
                </a:cubicBezTo>
                <a:lnTo>
                  <a:pt x="11940" y="1942"/>
                </a:lnTo>
                <a:close/>
                <a:moveTo>
                  <a:pt x="9919" y="4485"/>
                </a:moveTo>
                <a:cubicBezTo>
                  <a:pt x="10096" y="4485"/>
                  <a:pt x="10239" y="4628"/>
                  <a:pt x="10239" y="4805"/>
                </a:cubicBezTo>
                <a:cubicBezTo>
                  <a:pt x="10239" y="4982"/>
                  <a:pt x="10096" y="5125"/>
                  <a:pt x="9919" y="5125"/>
                </a:cubicBezTo>
                <a:cubicBezTo>
                  <a:pt x="9742" y="5125"/>
                  <a:pt x="9599" y="4982"/>
                  <a:pt x="9599" y="4805"/>
                </a:cubicBezTo>
                <a:cubicBezTo>
                  <a:pt x="9599" y="4628"/>
                  <a:pt x="9742" y="4485"/>
                  <a:pt x="9919" y="4485"/>
                </a:cubicBezTo>
                <a:close/>
                <a:moveTo>
                  <a:pt x="9689" y="7685"/>
                </a:moveTo>
                <a:lnTo>
                  <a:pt x="9919" y="6765"/>
                </a:lnTo>
                <a:lnTo>
                  <a:pt x="10149" y="7685"/>
                </a:lnTo>
                <a:lnTo>
                  <a:pt x="9689" y="7685"/>
                </a:lnTo>
                <a:close/>
                <a:moveTo>
                  <a:pt x="9893" y="2556"/>
                </a:moveTo>
                <a:lnTo>
                  <a:pt x="6132" y="1929"/>
                </a:lnTo>
                <a:cubicBezTo>
                  <a:pt x="5955" y="1894"/>
                  <a:pt x="5784" y="2012"/>
                  <a:pt x="5754" y="2190"/>
                </a:cubicBezTo>
                <a:cubicBezTo>
                  <a:pt x="5725" y="2368"/>
                  <a:pt x="5848" y="2536"/>
                  <a:pt x="6027" y="2560"/>
                </a:cubicBezTo>
                <a:lnTo>
                  <a:pt x="8596" y="2988"/>
                </a:lnTo>
                <a:lnTo>
                  <a:pt x="6080" y="3827"/>
                </a:lnTo>
                <a:lnTo>
                  <a:pt x="1331" y="2244"/>
                </a:lnTo>
                <a:lnTo>
                  <a:pt x="6080" y="662"/>
                </a:lnTo>
                <a:lnTo>
                  <a:pt x="10828" y="2244"/>
                </a:lnTo>
                <a:lnTo>
                  <a:pt x="9894" y="2555"/>
                </a:lnTo>
                <a:lnTo>
                  <a:pt x="9893" y="255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0E885A-2151-482D-90C1-65F53DC8A031}"/>
              </a:ext>
            </a:extLst>
          </p:cNvPr>
          <p:cNvSpPr/>
          <p:nvPr/>
        </p:nvSpPr>
        <p:spPr>
          <a:xfrm>
            <a:off x="6763204" y="1858945"/>
            <a:ext cx="4336596" cy="4149969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34F21B-B304-4240-A9AF-738618751125}"/>
              </a:ext>
            </a:extLst>
          </p:cNvPr>
          <p:cNvSpPr/>
          <p:nvPr/>
        </p:nvSpPr>
        <p:spPr>
          <a:xfrm>
            <a:off x="6763204" y="1858944"/>
            <a:ext cx="4336596" cy="10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7FC32DB-85C1-4306-BCD3-B91FBDC62522}"/>
              </a:ext>
            </a:extLst>
          </p:cNvPr>
          <p:cNvSpPr txBox="1"/>
          <p:nvPr/>
        </p:nvSpPr>
        <p:spPr>
          <a:xfrm>
            <a:off x="7068534" y="2751043"/>
            <a:ext cx="4001121" cy="94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这里填写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5924C3-C238-414B-82C1-422CE70D2F25}"/>
              </a:ext>
            </a:extLst>
          </p:cNvPr>
          <p:cNvSpPr/>
          <p:nvPr/>
        </p:nvSpPr>
        <p:spPr>
          <a:xfrm>
            <a:off x="7042999" y="4082838"/>
            <a:ext cx="3926174" cy="1837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学校坐落于历史文化名城杭州市。入选教育部“卓越工程师教育培养计划“、国家国际科技合作基地、国家级大学生创新创业训练计划、国家级新工科研究与实践项目、浙江省院士专家工作站。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BFDD7CE-5234-467D-8D95-6A31502FC4F1}"/>
              </a:ext>
            </a:extLst>
          </p:cNvPr>
          <p:cNvCxnSpPr>
            <a:cxnSpLocks/>
          </p:cNvCxnSpPr>
          <p:nvPr/>
        </p:nvCxnSpPr>
        <p:spPr>
          <a:xfrm>
            <a:off x="7544050" y="3848519"/>
            <a:ext cx="33447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5900106-F2D3-4C70-A3A1-099DB287BDA0}"/>
              </a:ext>
            </a:extLst>
          </p:cNvPr>
          <p:cNvCxnSpPr>
            <a:cxnSpLocks/>
          </p:cNvCxnSpPr>
          <p:nvPr/>
        </p:nvCxnSpPr>
        <p:spPr>
          <a:xfrm>
            <a:off x="7142735" y="3845705"/>
            <a:ext cx="53838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confont-11244-5317146">
            <a:extLst>
              <a:ext uri="{FF2B5EF4-FFF2-40B4-BE49-F238E27FC236}">
                <a16:creationId xmlns:a16="http://schemas.microsoft.com/office/drawing/2014/main" id="{609CDE7F-49BB-42FD-A7F3-9E69F4596807}"/>
              </a:ext>
            </a:extLst>
          </p:cNvPr>
          <p:cNvSpPr>
            <a:spLocks noChangeAspect="1"/>
          </p:cNvSpPr>
          <p:nvPr/>
        </p:nvSpPr>
        <p:spPr bwMode="auto">
          <a:xfrm>
            <a:off x="7134009" y="2369785"/>
            <a:ext cx="469939" cy="325027"/>
          </a:xfrm>
          <a:custGeom>
            <a:avLst/>
            <a:gdLst>
              <a:gd name="connsiteX0" fmla="*/ 91871 w 609146"/>
              <a:gd name="connsiteY0" fmla="*/ 130719 h 421308"/>
              <a:gd name="connsiteX1" fmla="*/ 354823 w 609146"/>
              <a:gd name="connsiteY1" fmla="*/ 130719 h 421308"/>
              <a:gd name="connsiteX2" fmla="*/ 337077 w 609146"/>
              <a:gd name="connsiteY2" fmla="*/ 167773 h 421308"/>
              <a:gd name="connsiteX3" fmla="*/ 105785 w 609146"/>
              <a:gd name="connsiteY3" fmla="*/ 167773 h 421308"/>
              <a:gd name="connsiteX4" fmla="*/ 43274 w 609146"/>
              <a:gd name="connsiteY4" fmla="*/ 384254 h 421308"/>
              <a:gd name="connsiteX5" fmla="*/ 545079 w 609146"/>
              <a:gd name="connsiteY5" fmla="*/ 384254 h 421308"/>
              <a:gd name="connsiteX6" fmla="*/ 501725 w 609146"/>
              <a:gd name="connsiteY6" fmla="*/ 234429 h 421308"/>
              <a:gd name="connsiteX7" fmla="*/ 526326 w 609146"/>
              <a:gd name="connsiteY7" fmla="*/ 214593 h 421308"/>
              <a:gd name="connsiteX8" fmla="*/ 532476 w 609146"/>
              <a:gd name="connsiteY8" fmla="*/ 207142 h 421308"/>
              <a:gd name="connsiteX9" fmla="*/ 587224 w 609146"/>
              <a:gd name="connsiteY9" fmla="*/ 396538 h 421308"/>
              <a:gd name="connsiteX10" fmla="*/ 588333 w 609146"/>
              <a:gd name="connsiteY10" fmla="*/ 402781 h 421308"/>
              <a:gd name="connsiteX11" fmla="*/ 569781 w 609146"/>
              <a:gd name="connsiteY11" fmla="*/ 421308 h 421308"/>
              <a:gd name="connsiteX12" fmla="*/ 18571 w 609146"/>
              <a:gd name="connsiteY12" fmla="*/ 421308 h 421308"/>
              <a:gd name="connsiteX13" fmla="*/ 3750 w 609146"/>
              <a:gd name="connsiteY13" fmla="*/ 413857 h 421308"/>
              <a:gd name="connsiteX14" fmla="*/ 725 w 609146"/>
              <a:gd name="connsiteY14" fmla="*/ 397646 h 421308"/>
              <a:gd name="connsiteX15" fmla="*/ 74025 w 609146"/>
              <a:gd name="connsiteY15" fmla="*/ 144111 h 421308"/>
              <a:gd name="connsiteX16" fmla="*/ 91871 w 609146"/>
              <a:gd name="connsiteY16" fmla="*/ 130719 h 421308"/>
              <a:gd name="connsiteX17" fmla="*/ 599624 w 609146"/>
              <a:gd name="connsiteY17" fmla="*/ 52 h 421308"/>
              <a:gd name="connsiteX18" fmla="*/ 606882 w 609146"/>
              <a:gd name="connsiteY18" fmla="*/ 2771 h 421308"/>
              <a:gd name="connsiteX19" fmla="*/ 608999 w 609146"/>
              <a:gd name="connsiteY19" fmla="*/ 10121 h 421308"/>
              <a:gd name="connsiteX20" fmla="*/ 543273 w 609146"/>
              <a:gd name="connsiteY20" fmla="*/ 158839 h 421308"/>
              <a:gd name="connsiteX21" fmla="*/ 539543 w 609146"/>
              <a:gd name="connsiteY21" fmla="*/ 161557 h 421308"/>
              <a:gd name="connsiteX22" fmla="*/ 486215 w 609146"/>
              <a:gd name="connsiteY22" fmla="*/ 176157 h 421308"/>
              <a:gd name="connsiteX23" fmla="*/ 505772 w 609146"/>
              <a:gd name="connsiteY23" fmla="*/ 179983 h 421308"/>
              <a:gd name="connsiteX24" fmla="*/ 512627 w 609146"/>
              <a:gd name="connsiteY24" fmla="*/ 186025 h 421308"/>
              <a:gd name="connsiteX25" fmla="*/ 510208 w 609146"/>
              <a:gd name="connsiteY25" fmla="*/ 194684 h 421308"/>
              <a:gd name="connsiteX26" fmla="*/ 356778 w 609146"/>
              <a:gd name="connsiteY26" fmla="*/ 259729 h 421308"/>
              <a:gd name="connsiteX27" fmla="*/ 328754 w 609146"/>
              <a:gd name="connsiteY27" fmla="*/ 294668 h 421308"/>
              <a:gd name="connsiteX28" fmla="*/ 321193 w 609146"/>
              <a:gd name="connsiteY28" fmla="*/ 298595 h 421308"/>
              <a:gd name="connsiteX29" fmla="*/ 315951 w 609146"/>
              <a:gd name="connsiteY29" fmla="*/ 296984 h 421308"/>
              <a:gd name="connsiteX30" fmla="*/ 312221 w 609146"/>
              <a:gd name="connsiteY30" fmla="*/ 291144 h 421308"/>
              <a:gd name="connsiteX31" fmla="*/ 313633 w 609146"/>
              <a:gd name="connsiteY31" fmla="*/ 284297 h 421308"/>
              <a:gd name="connsiteX32" fmla="*/ 344581 w 609146"/>
              <a:gd name="connsiteY32" fmla="*/ 245935 h 421308"/>
              <a:gd name="connsiteX33" fmla="*/ 357786 w 609146"/>
              <a:gd name="connsiteY33" fmla="*/ 194382 h 421308"/>
              <a:gd name="connsiteX34" fmla="*/ 423412 w 609146"/>
              <a:gd name="connsiteY34" fmla="*/ 86947 h 421308"/>
              <a:gd name="connsiteX35" fmla="*/ 432586 w 609146"/>
              <a:gd name="connsiteY35" fmla="*/ 85034 h 421308"/>
              <a:gd name="connsiteX36" fmla="*/ 438231 w 609146"/>
              <a:gd name="connsiteY36" fmla="*/ 92485 h 421308"/>
              <a:gd name="connsiteX37" fmla="*/ 445086 w 609146"/>
              <a:gd name="connsiteY37" fmla="*/ 110810 h 421308"/>
              <a:gd name="connsiteX38" fmla="*/ 451638 w 609146"/>
              <a:gd name="connsiteY38" fmla="*/ 61875 h 421308"/>
              <a:gd name="connsiteX39" fmla="*/ 454259 w 609146"/>
              <a:gd name="connsiteY39" fmla="*/ 58150 h 421308"/>
              <a:gd name="connsiteX40" fmla="*/ 504058 w 609146"/>
              <a:gd name="connsiteY40" fmla="*/ 26735 h 421308"/>
              <a:gd name="connsiteX41" fmla="*/ 511417 w 609146"/>
              <a:gd name="connsiteY41" fmla="*/ 26835 h 421308"/>
              <a:gd name="connsiteX42" fmla="*/ 515954 w 609146"/>
              <a:gd name="connsiteY42" fmla="*/ 32675 h 421308"/>
              <a:gd name="connsiteX43" fmla="*/ 518776 w 609146"/>
              <a:gd name="connsiteY43" fmla="*/ 49188 h 421308"/>
              <a:gd name="connsiteX44" fmla="*/ 519885 w 609146"/>
              <a:gd name="connsiteY44" fmla="*/ 24822 h 421308"/>
              <a:gd name="connsiteX45" fmla="*/ 525329 w 609146"/>
              <a:gd name="connsiteY45" fmla="*/ 17673 h 421308"/>
              <a:gd name="connsiteX46" fmla="*/ 599624 w 609146"/>
              <a:gd name="connsiteY46" fmla="*/ 52 h 42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9146" h="421308">
                <a:moveTo>
                  <a:pt x="91871" y="130719"/>
                </a:moveTo>
                <a:lnTo>
                  <a:pt x="354823" y="130719"/>
                </a:lnTo>
                <a:cubicBezTo>
                  <a:pt x="347362" y="143909"/>
                  <a:pt x="341615" y="156495"/>
                  <a:pt x="337077" y="167773"/>
                </a:cubicBezTo>
                <a:lnTo>
                  <a:pt x="105785" y="167773"/>
                </a:lnTo>
                <a:lnTo>
                  <a:pt x="43274" y="384254"/>
                </a:lnTo>
                <a:lnTo>
                  <a:pt x="545079" y="384254"/>
                </a:lnTo>
                <a:lnTo>
                  <a:pt x="501725" y="234429"/>
                </a:lnTo>
                <a:cubicBezTo>
                  <a:pt x="510194" y="228287"/>
                  <a:pt x="518462" y="221742"/>
                  <a:pt x="526326" y="214593"/>
                </a:cubicBezTo>
                <a:cubicBezTo>
                  <a:pt x="528746" y="212378"/>
                  <a:pt x="530762" y="209861"/>
                  <a:pt x="532476" y="207142"/>
                </a:cubicBezTo>
                <a:lnTo>
                  <a:pt x="587224" y="396538"/>
                </a:lnTo>
                <a:cubicBezTo>
                  <a:pt x="587930" y="398552"/>
                  <a:pt x="588333" y="400566"/>
                  <a:pt x="588333" y="402781"/>
                </a:cubicBezTo>
                <a:cubicBezTo>
                  <a:pt x="588333" y="412951"/>
                  <a:pt x="579965" y="421308"/>
                  <a:pt x="569781" y="421308"/>
                </a:cubicBezTo>
                <a:lnTo>
                  <a:pt x="18571" y="421308"/>
                </a:lnTo>
                <a:cubicBezTo>
                  <a:pt x="12724" y="421308"/>
                  <a:pt x="7279" y="418489"/>
                  <a:pt x="3750" y="413857"/>
                </a:cubicBezTo>
                <a:cubicBezTo>
                  <a:pt x="221" y="409225"/>
                  <a:pt x="-888" y="403184"/>
                  <a:pt x="725" y="397646"/>
                </a:cubicBezTo>
                <a:lnTo>
                  <a:pt x="74025" y="144111"/>
                </a:lnTo>
                <a:cubicBezTo>
                  <a:pt x="76344" y="136257"/>
                  <a:pt x="83604" y="130719"/>
                  <a:pt x="91871" y="130719"/>
                </a:cubicBezTo>
                <a:close/>
                <a:moveTo>
                  <a:pt x="599624" y="52"/>
                </a:moveTo>
                <a:cubicBezTo>
                  <a:pt x="602346" y="-250"/>
                  <a:pt x="604967" y="757"/>
                  <a:pt x="606882" y="2771"/>
                </a:cubicBezTo>
                <a:cubicBezTo>
                  <a:pt x="608697" y="4684"/>
                  <a:pt x="609503" y="7402"/>
                  <a:pt x="608999" y="10121"/>
                </a:cubicBezTo>
                <a:cubicBezTo>
                  <a:pt x="605269" y="29856"/>
                  <a:pt x="589543" y="98929"/>
                  <a:pt x="543273" y="158839"/>
                </a:cubicBezTo>
                <a:cubicBezTo>
                  <a:pt x="542365" y="160047"/>
                  <a:pt x="541055" y="161054"/>
                  <a:pt x="539543" y="161557"/>
                </a:cubicBezTo>
                <a:cubicBezTo>
                  <a:pt x="518877" y="169210"/>
                  <a:pt x="500933" y="174043"/>
                  <a:pt x="486215" y="176157"/>
                </a:cubicBezTo>
                <a:cubicBezTo>
                  <a:pt x="492264" y="177667"/>
                  <a:pt x="498917" y="178976"/>
                  <a:pt x="505772" y="179983"/>
                </a:cubicBezTo>
                <a:cubicBezTo>
                  <a:pt x="508998" y="180487"/>
                  <a:pt x="511720" y="182803"/>
                  <a:pt x="512627" y="186025"/>
                </a:cubicBezTo>
                <a:cubicBezTo>
                  <a:pt x="513534" y="189146"/>
                  <a:pt x="512627" y="192569"/>
                  <a:pt x="510208" y="194684"/>
                </a:cubicBezTo>
                <a:cubicBezTo>
                  <a:pt x="468372" y="232543"/>
                  <a:pt x="416759" y="254393"/>
                  <a:pt x="356778" y="259729"/>
                </a:cubicBezTo>
                <a:cubicBezTo>
                  <a:pt x="338734" y="280068"/>
                  <a:pt x="328855" y="294467"/>
                  <a:pt x="328754" y="294668"/>
                </a:cubicBezTo>
                <a:cubicBezTo>
                  <a:pt x="327040" y="297085"/>
                  <a:pt x="324217" y="298595"/>
                  <a:pt x="321193" y="298595"/>
                </a:cubicBezTo>
                <a:cubicBezTo>
                  <a:pt x="319278" y="298595"/>
                  <a:pt x="317564" y="297991"/>
                  <a:pt x="315951" y="296984"/>
                </a:cubicBezTo>
                <a:cubicBezTo>
                  <a:pt x="314036" y="295574"/>
                  <a:pt x="312625" y="293561"/>
                  <a:pt x="312221" y="291144"/>
                </a:cubicBezTo>
                <a:cubicBezTo>
                  <a:pt x="311717" y="288727"/>
                  <a:pt x="312322" y="286311"/>
                  <a:pt x="313633" y="284297"/>
                </a:cubicBezTo>
                <a:cubicBezTo>
                  <a:pt x="314137" y="283693"/>
                  <a:pt x="324923" y="267986"/>
                  <a:pt x="344581" y="245935"/>
                </a:cubicBezTo>
                <a:cubicBezTo>
                  <a:pt x="346294" y="234557"/>
                  <a:pt x="350024" y="216332"/>
                  <a:pt x="357786" y="194382"/>
                </a:cubicBezTo>
                <a:cubicBezTo>
                  <a:pt x="368170" y="164679"/>
                  <a:pt x="385408" y="125007"/>
                  <a:pt x="423412" y="86947"/>
                </a:cubicBezTo>
                <a:cubicBezTo>
                  <a:pt x="425832" y="84530"/>
                  <a:pt x="429461" y="83825"/>
                  <a:pt x="432586" y="85034"/>
                </a:cubicBezTo>
                <a:cubicBezTo>
                  <a:pt x="435711" y="86343"/>
                  <a:pt x="436517" y="88658"/>
                  <a:pt x="438231" y="92485"/>
                </a:cubicBezTo>
                <a:cubicBezTo>
                  <a:pt x="440550" y="97418"/>
                  <a:pt x="445086" y="110810"/>
                  <a:pt x="445086" y="110810"/>
                </a:cubicBezTo>
                <a:cubicBezTo>
                  <a:pt x="443876" y="98325"/>
                  <a:pt x="443775" y="83725"/>
                  <a:pt x="451638" y="61875"/>
                </a:cubicBezTo>
                <a:cubicBezTo>
                  <a:pt x="452142" y="60465"/>
                  <a:pt x="453050" y="59157"/>
                  <a:pt x="454259" y="58150"/>
                </a:cubicBezTo>
                <a:cubicBezTo>
                  <a:pt x="467163" y="47879"/>
                  <a:pt x="482082" y="36904"/>
                  <a:pt x="504058" y="26735"/>
                </a:cubicBezTo>
                <a:cubicBezTo>
                  <a:pt x="506377" y="25627"/>
                  <a:pt x="509099" y="25728"/>
                  <a:pt x="511417" y="26835"/>
                </a:cubicBezTo>
                <a:cubicBezTo>
                  <a:pt x="513736" y="28044"/>
                  <a:pt x="515349" y="30158"/>
                  <a:pt x="515954" y="32675"/>
                </a:cubicBezTo>
                <a:cubicBezTo>
                  <a:pt x="516559" y="35495"/>
                  <a:pt x="518776" y="49188"/>
                  <a:pt x="518776" y="49188"/>
                </a:cubicBezTo>
                <a:cubicBezTo>
                  <a:pt x="518776" y="49188"/>
                  <a:pt x="519381" y="29957"/>
                  <a:pt x="519885" y="24822"/>
                </a:cubicBezTo>
                <a:cubicBezTo>
                  <a:pt x="520188" y="21600"/>
                  <a:pt x="522305" y="18881"/>
                  <a:pt x="525329" y="17673"/>
                </a:cubicBezTo>
                <a:cubicBezTo>
                  <a:pt x="548313" y="8913"/>
                  <a:pt x="573313" y="2972"/>
                  <a:pt x="599624" y="5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3767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2F417E-6B07-4791-A747-393198A3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22</a:t>
            </a:fld>
            <a:endParaRPr lang="zh-CN" altLang="en-US" spc="9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6AB56-2EA7-48AF-A22E-7F79A76949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二段纯文字内容页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F14C571-8C25-4713-9271-F55CC8CF3714}"/>
              </a:ext>
            </a:extLst>
          </p:cNvPr>
          <p:cNvSpPr/>
          <p:nvPr/>
        </p:nvSpPr>
        <p:spPr>
          <a:xfrm>
            <a:off x="1020622" y="1304927"/>
            <a:ext cx="10079177" cy="212407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1E1CA9-7105-42D2-BA38-5A6344C99370}"/>
              </a:ext>
            </a:extLst>
          </p:cNvPr>
          <p:cNvSpPr txBox="1"/>
          <p:nvPr/>
        </p:nvSpPr>
        <p:spPr>
          <a:xfrm>
            <a:off x="1948951" y="1734800"/>
            <a:ext cx="4001121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这里填写总结性的一句话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1F7CF3D-EE40-49B3-B522-32EC6FA5B570}"/>
              </a:ext>
            </a:extLst>
          </p:cNvPr>
          <p:cNvSpPr/>
          <p:nvPr/>
        </p:nvSpPr>
        <p:spPr>
          <a:xfrm>
            <a:off x="1913367" y="2544080"/>
            <a:ext cx="8868514" cy="65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488A0C4-2BD1-463D-908E-4E2425C48262}"/>
              </a:ext>
            </a:extLst>
          </p:cNvPr>
          <p:cNvCxnSpPr>
            <a:cxnSpLocks/>
          </p:cNvCxnSpPr>
          <p:nvPr/>
        </p:nvCxnSpPr>
        <p:spPr>
          <a:xfrm>
            <a:off x="1909187" y="2339907"/>
            <a:ext cx="88425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5DACABF-F12E-4D12-BEB0-40F9815EC7BC}"/>
              </a:ext>
            </a:extLst>
          </p:cNvPr>
          <p:cNvCxnSpPr>
            <a:cxnSpLocks/>
          </p:cNvCxnSpPr>
          <p:nvPr/>
        </p:nvCxnSpPr>
        <p:spPr>
          <a:xfrm>
            <a:off x="1400154" y="2337093"/>
            <a:ext cx="61956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confont-11244-5317146">
            <a:extLst>
              <a:ext uri="{FF2B5EF4-FFF2-40B4-BE49-F238E27FC236}">
                <a16:creationId xmlns:a16="http://schemas.microsoft.com/office/drawing/2014/main" id="{DED30DFB-5BBF-4D95-8D2A-A0F7E2D8F029}"/>
              </a:ext>
            </a:extLst>
          </p:cNvPr>
          <p:cNvSpPr>
            <a:spLocks noChangeAspect="1"/>
          </p:cNvSpPr>
          <p:nvPr/>
        </p:nvSpPr>
        <p:spPr bwMode="auto">
          <a:xfrm>
            <a:off x="1391428" y="1817392"/>
            <a:ext cx="469939" cy="321774"/>
          </a:xfrm>
          <a:custGeom>
            <a:avLst/>
            <a:gdLst>
              <a:gd name="T0" fmla="*/ 11940 w 12159"/>
              <a:gd name="T1" fmla="*/ 1942 h 8325"/>
              <a:gd name="T2" fmla="*/ 6180 w 12159"/>
              <a:gd name="T3" fmla="*/ 22 h 8325"/>
              <a:gd name="T4" fmla="*/ 5978 w 12159"/>
              <a:gd name="T5" fmla="*/ 22 h 8325"/>
              <a:gd name="T6" fmla="*/ 218 w 12159"/>
              <a:gd name="T7" fmla="*/ 1942 h 8325"/>
              <a:gd name="T8" fmla="*/ 0 w 12159"/>
              <a:gd name="T9" fmla="*/ 2245 h 8325"/>
              <a:gd name="T10" fmla="*/ 218 w 12159"/>
              <a:gd name="T11" fmla="*/ 2548 h 8325"/>
              <a:gd name="T12" fmla="*/ 1919 w 12159"/>
              <a:gd name="T13" fmla="*/ 3115 h 8325"/>
              <a:gd name="T14" fmla="*/ 1919 w 12159"/>
              <a:gd name="T15" fmla="*/ 4805 h 8325"/>
              <a:gd name="T16" fmla="*/ 2012 w 12159"/>
              <a:gd name="T17" fmla="*/ 5032 h 8325"/>
              <a:gd name="T18" fmla="*/ 6079 w 12159"/>
              <a:gd name="T19" fmla="*/ 6405 h 8325"/>
              <a:gd name="T20" fmla="*/ 8764 w 12159"/>
              <a:gd name="T21" fmla="*/ 5887 h 8325"/>
              <a:gd name="T22" fmla="*/ 8928 w 12159"/>
              <a:gd name="T23" fmla="*/ 5471 h 8325"/>
              <a:gd name="T24" fmla="*/ 8515 w 12159"/>
              <a:gd name="T25" fmla="*/ 5298 h 8325"/>
              <a:gd name="T26" fmla="*/ 6080 w 12159"/>
              <a:gd name="T27" fmla="*/ 5765 h 8325"/>
              <a:gd name="T28" fmla="*/ 3370 w 12159"/>
              <a:gd name="T29" fmla="*/ 5172 h 8325"/>
              <a:gd name="T30" fmla="*/ 2560 w 12159"/>
              <a:gd name="T31" fmla="*/ 4661 h 8325"/>
              <a:gd name="T32" fmla="*/ 2560 w 12159"/>
              <a:gd name="T33" fmla="*/ 3329 h 8325"/>
              <a:gd name="T34" fmla="*/ 5979 w 12159"/>
              <a:gd name="T35" fmla="*/ 4469 h 8325"/>
              <a:gd name="T36" fmla="*/ 6181 w 12159"/>
              <a:gd name="T37" fmla="*/ 4469 h 8325"/>
              <a:gd name="T38" fmla="*/ 9600 w 12159"/>
              <a:gd name="T39" fmla="*/ 3329 h 8325"/>
              <a:gd name="T40" fmla="*/ 9600 w 12159"/>
              <a:gd name="T41" fmla="*/ 3900 h 8325"/>
              <a:gd name="T42" fmla="*/ 8960 w 12159"/>
              <a:gd name="T43" fmla="*/ 4805 h 8325"/>
              <a:gd name="T44" fmla="*/ 9531 w 12159"/>
              <a:gd name="T45" fmla="*/ 5682 h 8325"/>
              <a:gd name="T46" fmla="*/ 8969 w 12159"/>
              <a:gd name="T47" fmla="*/ 7928 h 8325"/>
              <a:gd name="T48" fmla="*/ 9280 w 12159"/>
              <a:gd name="T49" fmla="*/ 8325 h 8325"/>
              <a:gd name="T50" fmla="*/ 10560 w 12159"/>
              <a:gd name="T51" fmla="*/ 8325 h 8325"/>
              <a:gd name="T52" fmla="*/ 10870 w 12159"/>
              <a:gd name="T53" fmla="*/ 7928 h 8325"/>
              <a:gd name="T54" fmla="*/ 10309 w 12159"/>
              <a:gd name="T55" fmla="*/ 5682 h 8325"/>
              <a:gd name="T56" fmla="*/ 10880 w 12159"/>
              <a:gd name="T57" fmla="*/ 4805 h 8325"/>
              <a:gd name="T58" fmla="*/ 10240 w 12159"/>
              <a:gd name="T59" fmla="*/ 3900 h 8325"/>
              <a:gd name="T60" fmla="*/ 10240 w 12159"/>
              <a:gd name="T61" fmla="*/ 3115 h 8325"/>
              <a:gd name="T62" fmla="*/ 11941 w 12159"/>
              <a:gd name="T63" fmla="*/ 2548 h 8325"/>
              <a:gd name="T64" fmla="*/ 12159 w 12159"/>
              <a:gd name="T65" fmla="*/ 2245 h 8325"/>
              <a:gd name="T66" fmla="*/ 11941 w 12159"/>
              <a:gd name="T67" fmla="*/ 1942 h 8325"/>
              <a:gd name="T68" fmla="*/ 11940 w 12159"/>
              <a:gd name="T69" fmla="*/ 1942 h 8325"/>
              <a:gd name="T70" fmla="*/ 9919 w 12159"/>
              <a:gd name="T71" fmla="*/ 4485 h 8325"/>
              <a:gd name="T72" fmla="*/ 10239 w 12159"/>
              <a:gd name="T73" fmla="*/ 4805 h 8325"/>
              <a:gd name="T74" fmla="*/ 9919 w 12159"/>
              <a:gd name="T75" fmla="*/ 5125 h 8325"/>
              <a:gd name="T76" fmla="*/ 9599 w 12159"/>
              <a:gd name="T77" fmla="*/ 4805 h 8325"/>
              <a:gd name="T78" fmla="*/ 9919 w 12159"/>
              <a:gd name="T79" fmla="*/ 4485 h 8325"/>
              <a:gd name="T80" fmla="*/ 9689 w 12159"/>
              <a:gd name="T81" fmla="*/ 7685 h 8325"/>
              <a:gd name="T82" fmla="*/ 9919 w 12159"/>
              <a:gd name="T83" fmla="*/ 6765 h 8325"/>
              <a:gd name="T84" fmla="*/ 10149 w 12159"/>
              <a:gd name="T85" fmla="*/ 7685 h 8325"/>
              <a:gd name="T86" fmla="*/ 9689 w 12159"/>
              <a:gd name="T87" fmla="*/ 7685 h 8325"/>
              <a:gd name="T88" fmla="*/ 9893 w 12159"/>
              <a:gd name="T89" fmla="*/ 2556 h 8325"/>
              <a:gd name="T90" fmla="*/ 6132 w 12159"/>
              <a:gd name="T91" fmla="*/ 1929 h 8325"/>
              <a:gd name="T92" fmla="*/ 5754 w 12159"/>
              <a:gd name="T93" fmla="*/ 2190 h 8325"/>
              <a:gd name="T94" fmla="*/ 6027 w 12159"/>
              <a:gd name="T95" fmla="*/ 2560 h 8325"/>
              <a:gd name="T96" fmla="*/ 8596 w 12159"/>
              <a:gd name="T97" fmla="*/ 2988 h 8325"/>
              <a:gd name="T98" fmla="*/ 6080 w 12159"/>
              <a:gd name="T99" fmla="*/ 3827 h 8325"/>
              <a:gd name="T100" fmla="*/ 1331 w 12159"/>
              <a:gd name="T101" fmla="*/ 2244 h 8325"/>
              <a:gd name="T102" fmla="*/ 6080 w 12159"/>
              <a:gd name="T103" fmla="*/ 662 h 8325"/>
              <a:gd name="T104" fmla="*/ 10828 w 12159"/>
              <a:gd name="T105" fmla="*/ 2244 h 8325"/>
              <a:gd name="T106" fmla="*/ 9894 w 12159"/>
              <a:gd name="T107" fmla="*/ 2555 h 8325"/>
              <a:gd name="T108" fmla="*/ 9893 w 12159"/>
              <a:gd name="T109" fmla="*/ 2556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59" h="8325">
                <a:moveTo>
                  <a:pt x="11940" y="1942"/>
                </a:moveTo>
                <a:lnTo>
                  <a:pt x="6180" y="22"/>
                </a:lnTo>
                <a:cubicBezTo>
                  <a:pt x="6114" y="0"/>
                  <a:pt x="6044" y="0"/>
                  <a:pt x="5978" y="22"/>
                </a:cubicBezTo>
                <a:lnTo>
                  <a:pt x="218" y="1942"/>
                </a:lnTo>
                <a:cubicBezTo>
                  <a:pt x="88" y="1985"/>
                  <a:pt x="0" y="2108"/>
                  <a:pt x="0" y="2245"/>
                </a:cubicBezTo>
                <a:cubicBezTo>
                  <a:pt x="0" y="2382"/>
                  <a:pt x="88" y="2505"/>
                  <a:pt x="218" y="2548"/>
                </a:cubicBezTo>
                <a:lnTo>
                  <a:pt x="1919" y="3115"/>
                </a:lnTo>
                <a:lnTo>
                  <a:pt x="1919" y="4805"/>
                </a:lnTo>
                <a:cubicBezTo>
                  <a:pt x="1919" y="4890"/>
                  <a:pt x="1953" y="4971"/>
                  <a:pt x="2012" y="5032"/>
                </a:cubicBezTo>
                <a:cubicBezTo>
                  <a:pt x="2069" y="5088"/>
                  <a:pt x="3417" y="6405"/>
                  <a:pt x="6079" y="6405"/>
                </a:cubicBezTo>
                <a:cubicBezTo>
                  <a:pt x="7047" y="6405"/>
                  <a:pt x="7950" y="6231"/>
                  <a:pt x="8764" y="5887"/>
                </a:cubicBezTo>
                <a:cubicBezTo>
                  <a:pt x="8923" y="5816"/>
                  <a:pt x="8996" y="5631"/>
                  <a:pt x="8928" y="5471"/>
                </a:cubicBezTo>
                <a:cubicBezTo>
                  <a:pt x="8860" y="5310"/>
                  <a:pt x="8677" y="5233"/>
                  <a:pt x="8515" y="5298"/>
                </a:cubicBezTo>
                <a:cubicBezTo>
                  <a:pt x="7781" y="5608"/>
                  <a:pt x="6962" y="5765"/>
                  <a:pt x="6080" y="5765"/>
                </a:cubicBezTo>
                <a:cubicBezTo>
                  <a:pt x="4835" y="5765"/>
                  <a:pt x="3919" y="5442"/>
                  <a:pt x="3370" y="5172"/>
                </a:cubicBezTo>
                <a:cubicBezTo>
                  <a:pt x="3081" y="5033"/>
                  <a:pt x="2809" y="4862"/>
                  <a:pt x="2560" y="4661"/>
                </a:cubicBezTo>
                <a:lnTo>
                  <a:pt x="2560" y="3329"/>
                </a:lnTo>
                <a:lnTo>
                  <a:pt x="5979" y="4469"/>
                </a:lnTo>
                <a:cubicBezTo>
                  <a:pt x="6044" y="4491"/>
                  <a:pt x="6115" y="4491"/>
                  <a:pt x="6181" y="4469"/>
                </a:cubicBezTo>
                <a:lnTo>
                  <a:pt x="9600" y="3329"/>
                </a:lnTo>
                <a:lnTo>
                  <a:pt x="9600" y="3900"/>
                </a:lnTo>
                <a:cubicBezTo>
                  <a:pt x="9227" y="4032"/>
                  <a:pt x="8960" y="4388"/>
                  <a:pt x="8960" y="4805"/>
                </a:cubicBezTo>
                <a:cubicBezTo>
                  <a:pt x="8960" y="5196"/>
                  <a:pt x="9195" y="5533"/>
                  <a:pt x="9531" y="5682"/>
                </a:cubicBezTo>
                <a:lnTo>
                  <a:pt x="8969" y="7928"/>
                </a:lnTo>
                <a:cubicBezTo>
                  <a:pt x="8919" y="8129"/>
                  <a:pt x="9072" y="8325"/>
                  <a:pt x="9280" y="8325"/>
                </a:cubicBezTo>
                <a:lnTo>
                  <a:pt x="10560" y="8325"/>
                </a:lnTo>
                <a:cubicBezTo>
                  <a:pt x="10768" y="8325"/>
                  <a:pt x="10920" y="8129"/>
                  <a:pt x="10870" y="7928"/>
                </a:cubicBezTo>
                <a:lnTo>
                  <a:pt x="10309" y="5682"/>
                </a:lnTo>
                <a:cubicBezTo>
                  <a:pt x="10645" y="5533"/>
                  <a:pt x="10880" y="5196"/>
                  <a:pt x="10880" y="4805"/>
                </a:cubicBezTo>
                <a:cubicBezTo>
                  <a:pt x="10880" y="4388"/>
                  <a:pt x="10612" y="4032"/>
                  <a:pt x="10240" y="3900"/>
                </a:cubicBezTo>
                <a:lnTo>
                  <a:pt x="10240" y="3115"/>
                </a:lnTo>
                <a:lnTo>
                  <a:pt x="11941" y="2548"/>
                </a:lnTo>
                <a:cubicBezTo>
                  <a:pt x="12071" y="2505"/>
                  <a:pt x="12159" y="2382"/>
                  <a:pt x="12159" y="2245"/>
                </a:cubicBezTo>
                <a:cubicBezTo>
                  <a:pt x="12159" y="2108"/>
                  <a:pt x="12071" y="1985"/>
                  <a:pt x="11941" y="1942"/>
                </a:cubicBezTo>
                <a:lnTo>
                  <a:pt x="11940" y="1942"/>
                </a:lnTo>
                <a:close/>
                <a:moveTo>
                  <a:pt x="9919" y="4485"/>
                </a:moveTo>
                <a:cubicBezTo>
                  <a:pt x="10096" y="4485"/>
                  <a:pt x="10239" y="4628"/>
                  <a:pt x="10239" y="4805"/>
                </a:cubicBezTo>
                <a:cubicBezTo>
                  <a:pt x="10239" y="4982"/>
                  <a:pt x="10096" y="5125"/>
                  <a:pt x="9919" y="5125"/>
                </a:cubicBezTo>
                <a:cubicBezTo>
                  <a:pt x="9742" y="5125"/>
                  <a:pt x="9599" y="4982"/>
                  <a:pt x="9599" y="4805"/>
                </a:cubicBezTo>
                <a:cubicBezTo>
                  <a:pt x="9599" y="4628"/>
                  <a:pt x="9742" y="4485"/>
                  <a:pt x="9919" y="4485"/>
                </a:cubicBezTo>
                <a:close/>
                <a:moveTo>
                  <a:pt x="9689" y="7685"/>
                </a:moveTo>
                <a:lnTo>
                  <a:pt x="9919" y="6765"/>
                </a:lnTo>
                <a:lnTo>
                  <a:pt x="10149" y="7685"/>
                </a:lnTo>
                <a:lnTo>
                  <a:pt x="9689" y="7685"/>
                </a:lnTo>
                <a:close/>
                <a:moveTo>
                  <a:pt x="9893" y="2556"/>
                </a:moveTo>
                <a:lnTo>
                  <a:pt x="6132" y="1929"/>
                </a:lnTo>
                <a:cubicBezTo>
                  <a:pt x="5955" y="1894"/>
                  <a:pt x="5784" y="2012"/>
                  <a:pt x="5754" y="2190"/>
                </a:cubicBezTo>
                <a:cubicBezTo>
                  <a:pt x="5725" y="2368"/>
                  <a:pt x="5848" y="2536"/>
                  <a:pt x="6027" y="2560"/>
                </a:cubicBezTo>
                <a:lnTo>
                  <a:pt x="8596" y="2988"/>
                </a:lnTo>
                <a:lnTo>
                  <a:pt x="6080" y="3827"/>
                </a:lnTo>
                <a:lnTo>
                  <a:pt x="1331" y="2244"/>
                </a:lnTo>
                <a:lnTo>
                  <a:pt x="6080" y="662"/>
                </a:lnTo>
                <a:lnTo>
                  <a:pt x="10828" y="2244"/>
                </a:lnTo>
                <a:lnTo>
                  <a:pt x="9894" y="2555"/>
                </a:lnTo>
                <a:lnTo>
                  <a:pt x="9893" y="255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BE3412-A632-4652-9C3E-92DD422D1B27}"/>
              </a:ext>
            </a:extLst>
          </p:cNvPr>
          <p:cNvSpPr/>
          <p:nvPr/>
        </p:nvSpPr>
        <p:spPr>
          <a:xfrm>
            <a:off x="1019174" y="3587261"/>
            <a:ext cx="10080625" cy="212400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FB6CF67-0B29-4D41-BF46-CA2CC9ED6961}"/>
              </a:ext>
            </a:extLst>
          </p:cNvPr>
          <p:cNvSpPr/>
          <p:nvPr/>
        </p:nvSpPr>
        <p:spPr>
          <a:xfrm>
            <a:off x="1022537" y="1304925"/>
            <a:ext cx="10070842" cy="10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4728C7C-7247-4DA7-9631-1CBF4F2AC754}"/>
              </a:ext>
            </a:extLst>
          </p:cNvPr>
          <p:cNvSpPr/>
          <p:nvPr/>
        </p:nvSpPr>
        <p:spPr>
          <a:xfrm>
            <a:off x="1019174" y="3587260"/>
            <a:ext cx="10070842" cy="10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090707E-3739-4786-92E6-FC2AC5FEAB8C}"/>
              </a:ext>
            </a:extLst>
          </p:cNvPr>
          <p:cNvSpPr txBox="1"/>
          <p:nvPr/>
        </p:nvSpPr>
        <p:spPr>
          <a:xfrm>
            <a:off x="1957551" y="4057328"/>
            <a:ext cx="4001121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这里填写总结性的一句话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A2C741-DAD0-43AB-BCCD-D51931578650}"/>
              </a:ext>
            </a:extLst>
          </p:cNvPr>
          <p:cNvSpPr/>
          <p:nvPr/>
        </p:nvSpPr>
        <p:spPr>
          <a:xfrm>
            <a:off x="2002354" y="4735980"/>
            <a:ext cx="8869962" cy="951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学校坐落于历史文化名城杭州市。入选教育部“卓越工程师教育培养计划“、国家国际科技合作基地、国家级大学生创新创业训练计划、浙江省院士专家工作站。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iconfont-11244-5317146">
            <a:extLst>
              <a:ext uri="{FF2B5EF4-FFF2-40B4-BE49-F238E27FC236}">
                <a16:creationId xmlns:a16="http://schemas.microsoft.com/office/drawing/2014/main" id="{F0336BF9-2C40-4D07-B485-0E0A6F6AB06D}"/>
              </a:ext>
            </a:extLst>
          </p:cNvPr>
          <p:cNvSpPr>
            <a:spLocks noChangeAspect="1"/>
          </p:cNvSpPr>
          <p:nvPr/>
        </p:nvSpPr>
        <p:spPr bwMode="auto">
          <a:xfrm>
            <a:off x="1389980" y="4098101"/>
            <a:ext cx="469939" cy="325027"/>
          </a:xfrm>
          <a:custGeom>
            <a:avLst/>
            <a:gdLst>
              <a:gd name="connsiteX0" fmla="*/ 91871 w 609146"/>
              <a:gd name="connsiteY0" fmla="*/ 130719 h 421308"/>
              <a:gd name="connsiteX1" fmla="*/ 354823 w 609146"/>
              <a:gd name="connsiteY1" fmla="*/ 130719 h 421308"/>
              <a:gd name="connsiteX2" fmla="*/ 337077 w 609146"/>
              <a:gd name="connsiteY2" fmla="*/ 167773 h 421308"/>
              <a:gd name="connsiteX3" fmla="*/ 105785 w 609146"/>
              <a:gd name="connsiteY3" fmla="*/ 167773 h 421308"/>
              <a:gd name="connsiteX4" fmla="*/ 43274 w 609146"/>
              <a:gd name="connsiteY4" fmla="*/ 384254 h 421308"/>
              <a:gd name="connsiteX5" fmla="*/ 545079 w 609146"/>
              <a:gd name="connsiteY5" fmla="*/ 384254 h 421308"/>
              <a:gd name="connsiteX6" fmla="*/ 501725 w 609146"/>
              <a:gd name="connsiteY6" fmla="*/ 234429 h 421308"/>
              <a:gd name="connsiteX7" fmla="*/ 526326 w 609146"/>
              <a:gd name="connsiteY7" fmla="*/ 214593 h 421308"/>
              <a:gd name="connsiteX8" fmla="*/ 532476 w 609146"/>
              <a:gd name="connsiteY8" fmla="*/ 207142 h 421308"/>
              <a:gd name="connsiteX9" fmla="*/ 587224 w 609146"/>
              <a:gd name="connsiteY9" fmla="*/ 396538 h 421308"/>
              <a:gd name="connsiteX10" fmla="*/ 588333 w 609146"/>
              <a:gd name="connsiteY10" fmla="*/ 402781 h 421308"/>
              <a:gd name="connsiteX11" fmla="*/ 569781 w 609146"/>
              <a:gd name="connsiteY11" fmla="*/ 421308 h 421308"/>
              <a:gd name="connsiteX12" fmla="*/ 18571 w 609146"/>
              <a:gd name="connsiteY12" fmla="*/ 421308 h 421308"/>
              <a:gd name="connsiteX13" fmla="*/ 3750 w 609146"/>
              <a:gd name="connsiteY13" fmla="*/ 413857 h 421308"/>
              <a:gd name="connsiteX14" fmla="*/ 725 w 609146"/>
              <a:gd name="connsiteY14" fmla="*/ 397646 h 421308"/>
              <a:gd name="connsiteX15" fmla="*/ 74025 w 609146"/>
              <a:gd name="connsiteY15" fmla="*/ 144111 h 421308"/>
              <a:gd name="connsiteX16" fmla="*/ 91871 w 609146"/>
              <a:gd name="connsiteY16" fmla="*/ 130719 h 421308"/>
              <a:gd name="connsiteX17" fmla="*/ 599624 w 609146"/>
              <a:gd name="connsiteY17" fmla="*/ 52 h 421308"/>
              <a:gd name="connsiteX18" fmla="*/ 606882 w 609146"/>
              <a:gd name="connsiteY18" fmla="*/ 2771 h 421308"/>
              <a:gd name="connsiteX19" fmla="*/ 608999 w 609146"/>
              <a:gd name="connsiteY19" fmla="*/ 10121 h 421308"/>
              <a:gd name="connsiteX20" fmla="*/ 543273 w 609146"/>
              <a:gd name="connsiteY20" fmla="*/ 158839 h 421308"/>
              <a:gd name="connsiteX21" fmla="*/ 539543 w 609146"/>
              <a:gd name="connsiteY21" fmla="*/ 161557 h 421308"/>
              <a:gd name="connsiteX22" fmla="*/ 486215 w 609146"/>
              <a:gd name="connsiteY22" fmla="*/ 176157 h 421308"/>
              <a:gd name="connsiteX23" fmla="*/ 505772 w 609146"/>
              <a:gd name="connsiteY23" fmla="*/ 179983 h 421308"/>
              <a:gd name="connsiteX24" fmla="*/ 512627 w 609146"/>
              <a:gd name="connsiteY24" fmla="*/ 186025 h 421308"/>
              <a:gd name="connsiteX25" fmla="*/ 510208 w 609146"/>
              <a:gd name="connsiteY25" fmla="*/ 194684 h 421308"/>
              <a:gd name="connsiteX26" fmla="*/ 356778 w 609146"/>
              <a:gd name="connsiteY26" fmla="*/ 259729 h 421308"/>
              <a:gd name="connsiteX27" fmla="*/ 328754 w 609146"/>
              <a:gd name="connsiteY27" fmla="*/ 294668 h 421308"/>
              <a:gd name="connsiteX28" fmla="*/ 321193 w 609146"/>
              <a:gd name="connsiteY28" fmla="*/ 298595 h 421308"/>
              <a:gd name="connsiteX29" fmla="*/ 315951 w 609146"/>
              <a:gd name="connsiteY29" fmla="*/ 296984 h 421308"/>
              <a:gd name="connsiteX30" fmla="*/ 312221 w 609146"/>
              <a:gd name="connsiteY30" fmla="*/ 291144 h 421308"/>
              <a:gd name="connsiteX31" fmla="*/ 313633 w 609146"/>
              <a:gd name="connsiteY31" fmla="*/ 284297 h 421308"/>
              <a:gd name="connsiteX32" fmla="*/ 344581 w 609146"/>
              <a:gd name="connsiteY32" fmla="*/ 245935 h 421308"/>
              <a:gd name="connsiteX33" fmla="*/ 357786 w 609146"/>
              <a:gd name="connsiteY33" fmla="*/ 194382 h 421308"/>
              <a:gd name="connsiteX34" fmla="*/ 423412 w 609146"/>
              <a:gd name="connsiteY34" fmla="*/ 86947 h 421308"/>
              <a:gd name="connsiteX35" fmla="*/ 432586 w 609146"/>
              <a:gd name="connsiteY35" fmla="*/ 85034 h 421308"/>
              <a:gd name="connsiteX36" fmla="*/ 438231 w 609146"/>
              <a:gd name="connsiteY36" fmla="*/ 92485 h 421308"/>
              <a:gd name="connsiteX37" fmla="*/ 445086 w 609146"/>
              <a:gd name="connsiteY37" fmla="*/ 110810 h 421308"/>
              <a:gd name="connsiteX38" fmla="*/ 451638 w 609146"/>
              <a:gd name="connsiteY38" fmla="*/ 61875 h 421308"/>
              <a:gd name="connsiteX39" fmla="*/ 454259 w 609146"/>
              <a:gd name="connsiteY39" fmla="*/ 58150 h 421308"/>
              <a:gd name="connsiteX40" fmla="*/ 504058 w 609146"/>
              <a:gd name="connsiteY40" fmla="*/ 26735 h 421308"/>
              <a:gd name="connsiteX41" fmla="*/ 511417 w 609146"/>
              <a:gd name="connsiteY41" fmla="*/ 26835 h 421308"/>
              <a:gd name="connsiteX42" fmla="*/ 515954 w 609146"/>
              <a:gd name="connsiteY42" fmla="*/ 32675 h 421308"/>
              <a:gd name="connsiteX43" fmla="*/ 518776 w 609146"/>
              <a:gd name="connsiteY43" fmla="*/ 49188 h 421308"/>
              <a:gd name="connsiteX44" fmla="*/ 519885 w 609146"/>
              <a:gd name="connsiteY44" fmla="*/ 24822 h 421308"/>
              <a:gd name="connsiteX45" fmla="*/ 525329 w 609146"/>
              <a:gd name="connsiteY45" fmla="*/ 17673 h 421308"/>
              <a:gd name="connsiteX46" fmla="*/ 599624 w 609146"/>
              <a:gd name="connsiteY46" fmla="*/ 52 h 42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9146" h="421308">
                <a:moveTo>
                  <a:pt x="91871" y="130719"/>
                </a:moveTo>
                <a:lnTo>
                  <a:pt x="354823" y="130719"/>
                </a:lnTo>
                <a:cubicBezTo>
                  <a:pt x="347362" y="143909"/>
                  <a:pt x="341615" y="156495"/>
                  <a:pt x="337077" y="167773"/>
                </a:cubicBezTo>
                <a:lnTo>
                  <a:pt x="105785" y="167773"/>
                </a:lnTo>
                <a:lnTo>
                  <a:pt x="43274" y="384254"/>
                </a:lnTo>
                <a:lnTo>
                  <a:pt x="545079" y="384254"/>
                </a:lnTo>
                <a:lnTo>
                  <a:pt x="501725" y="234429"/>
                </a:lnTo>
                <a:cubicBezTo>
                  <a:pt x="510194" y="228287"/>
                  <a:pt x="518462" y="221742"/>
                  <a:pt x="526326" y="214593"/>
                </a:cubicBezTo>
                <a:cubicBezTo>
                  <a:pt x="528746" y="212378"/>
                  <a:pt x="530762" y="209861"/>
                  <a:pt x="532476" y="207142"/>
                </a:cubicBezTo>
                <a:lnTo>
                  <a:pt x="587224" y="396538"/>
                </a:lnTo>
                <a:cubicBezTo>
                  <a:pt x="587930" y="398552"/>
                  <a:pt x="588333" y="400566"/>
                  <a:pt x="588333" y="402781"/>
                </a:cubicBezTo>
                <a:cubicBezTo>
                  <a:pt x="588333" y="412951"/>
                  <a:pt x="579965" y="421308"/>
                  <a:pt x="569781" y="421308"/>
                </a:cubicBezTo>
                <a:lnTo>
                  <a:pt x="18571" y="421308"/>
                </a:lnTo>
                <a:cubicBezTo>
                  <a:pt x="12724" y="421308"/>
                  <a:pt x="7279" y="418489"/>
                  <a:pt x="3750" y="413857"/>
                </a:cubicBezTo>
                <a:cubicBezTo>
                  <a:pt x="221" y="409225"/>
                  <a:pt x="-888" y="403184"/>
                  <a:pt x="725" y="397646"/>
                </a:cubicBezTo>
                <a:lnTo>
                  <a:pt x="74025" y="144111"/>
                </a:lnTo>
                <a:cubicBezTo>
                  <a:pt x="76344" y="136257"/>
                  <a:pt x="83604" y="130719"/>
                  <a:pt x="91871" y="130719"/>
                </a:cubicBezTo>
                <a:close/>
                <a:moveTo>
                  <a:pt x="599624" y="52"/>
                </a:moveTo>
                <a:cubicBezTo>
                  <a:pt x="602346" y="-250"/>
                  <a:pt x="604967" y="757"/>
                  <a:pt x="606882" y="2771"/>
                </a:cubicBezTo>
                <a:cubicBezTo>
                  <a:pt x="608697" y="4684"/>
                  <a:pt x="609503" y="7402"/>
                  <a:pt x="608999" y="10121"/>
                </a:cubicBezTo>
                <a:cubicBezTo>
                  <a:pt x="605269" y="29856"/>
                  <a:pt x="589543" y="98929"/>
                  <a:pt x="543273" y="158839"/>
                </a:cubicBezTo>
                <a:cubicBezTo>
                  <a:pt x="542365" y="160047"/>
                  <a:pt x="541055" y="161054"/>
                  <a:pt x="539543" y="161557"/>
                </a:cubicBezTo>
                <a:cubicBezTo>
                  <a:pt x="518877" y="169210"/>
                  <a:pt x="500933" y="174043"/>
                  <a:pt x="486215" y="176157"/>
                </a:cubicBezTo>
                <a:cubicBezTo>
                  <a:pt x="492264" y="177667"/>
                  <a:pt x="498917" y="178976"/>
                  <a:pt x="505772" y="179983"/>
                </a:cubicBezTo>
                <a:cubicBezTo>
                  <a:pt x="508998" y="180487"/>
                  <a:pt x="511720" y="182803"/>
                  <a:pt x="512627" y="186025"/>
                </a:cubicBezTo>
                <a:cubicBezTo>
                  <a:pt x="513534" y="189146"/>
                  <a:pt x="512627" y="192569"/>
                  <a:pt x="510208" y="194684"/>
                </a:cubicBezTo>
                <a:cubicBezTo>
                  <a:pt x="468372" y="232543"/>
                  <a:pt x="416759" y="254393"/>
                  <a:pt x="356778" y="259729"/>
                </a:cubicBezTo>
                <a:cubicBezTo>
                  <a:pt x="338734" y="280068"/>
                  <a:pt x="328855" y="294467"/>
                  <a:pt x="328754" y="294668"/>
                </a:cubicBezTo>
                <a:cubicBezTo>
                  <a:pt x="327040" y="297085"/>
                  <a:pt x="324217" y="298595"/>
                  <a:pt x="321193" y="298595"/>
                </a:cubicBezTo>
                <a:cubicBezTo>
                  <a:pt x="319278" y="298595"/>
                  <a:pt x="317564" y="297991"/>
                  <a:pt x="315951" y="296984"/>
                </a:cubicBezTo>
                <a:cubicBezTo>
                  <a:pt x="314036" y="295574"/>
                  <a:pt x="312625" y="293561"/>
                  <a:pt x="312221" y="291144"/>
                </a:cubicBezTo>
                <a:cubicBezTo>
                  <a:pt x="311717" y="288727"/>
                  <a:pt x="312322" y="286311"/>
                  <a:pt x="313633" y="284297"/>
                </a:cubicBezTo>
                <a:cubicBezTo>
                  <a:pt x="314137" y="283693"/>
                  <a:pt x="324923" y="267986"/>
                  <a:pt x="344581" y="245935"/>
                </a:cubicBezTo>
                <a:cubicBezTo>
                  <a:pt x="346294" y="234557"/>
                  <a:pt x="350024" y="216332"/>
                  <a:pt x="357786" y="194382"/>
                </a:cubicBezTo>
                <a:cubicBezTo>
                  <a:pt x="368170" y="164679"/>
                  <a:pt x="385408" y="125007"/>
                  <a:pt x="423412" y="86947"/>
                </a:cubicBezTo>
                <a:cubicBezTo>
                  <a:pt x="425832" y="84530"/>
                  <a:pt x="429461" y="83825"/>
                  <a:pt x="432586" y="85034"/>
                </a:cubicBezTo>
                <a:cubicBezTo>
                  <a:pt x="435711" y="86343"/>
                  <a:pt x="436517" y="88658"/>
                  <a:pt x="438231" y="92485"/>
                </a:cubicBezTo>
                <a:cubicBezTo>
                  <a:pt x="440550" y="97418"/>
                  <a:pt x="445086" y="110810"/>
                  <a:pt x="445086" y="110810"/>
                </a:cubicBezTo>
                <a:cubicBezTo>
                  <a:pt x="443876" y="98325"/>
                  <a:pt x="443775" y="83725"/>
                  <a:pt x="451638" y="61875"/>
                </a:cubicBezTo>
                <a:cubicBezTo>
                  <a:pt x="452142" y="60465"/>
                  <a:pt x="453050" y="59157"/>
                  <a:pt x="454259" y="58150"/>
                </a:cubicBezTo>
                <a:cubicBezTo>
                  <a:pt x="467163" y="47879"/>
                  <a:pt x="482082" y="36904"/>
                  <a:pt x="504058" y="26735"/>
                </a:cubicBezTo>
                <a:cubicBezTo>
                  <a:pt x="506377" y="25627"/>
                  <a:pt x="509099" y="25728"/>
                  <a:pt x="511417" y="26835"/>
                </a:cubicBezTo>
                <a:cubicBezTo>
                  <a:pt x="513736" y="28044"/>
                  <a:pt x="515349" y="30158"/>
                  <a:pt x="515954" y="32675"/>
                </a:cubicBezTo>
                <a:cubicBezTo>
                  <a:pt x="516559" y="35495"/>
                  <a:pt x="518776" y="49188"/>
                  <a:pt x="518776" y="49188"/>
                </a:cubicBezTo>
                <a:cubicBezTo>
                  <a:pt x="518776" y="49188"/>
                  <a:pt x="519381" y="29957"/>
                  <a:pt x="519885" y="24822"/>
                </a:cubicBezTo>
                <a:cubicBezTo>
                  <a:pt x="520188" y="21600"/>
                  <a:pt x="522305" y="18881"/>
                  <a:pt x="525329" y="17673"/>
                </a:cubicBezTo>
                <a:cubicBezTo>
                  <a:pt x="548313" y="8913"/>
                  <a:pt x="573313" y="2972"/>
                  <a:pt x="599624" y="5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BD0C02C-7E17-4288-B7A2-A7177EF8A409}"/>
              </a:ext>
            </a:extLst>
          </p:cNvPr>
          <p:cNvCxnSpPr>
            <a:cxnSpLocks/>
          </p:cNvCxnSpPr>
          <p:nvPr/>
        </p:nvCxnSpPr>
        <p:spPr>
          <a:xfrm>
            <a:off x="1828758" y="4632605"/>
            <a:ext cx="89229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F8E628F-679F-4B03-8BEA-9FAA3648AB41}"/>
              </a:ext>
            </a:extLst>
          </p:cNvPr>
          <p:cNvCxnSpPr>
            <a:cxnSpLocks/>
          </p:cNvCxnSpPr>
          <p:nvPr/>
        </p:nvCxnSpPr>
        <p:spPr>
          <a:xfrm>
            <a:off x="1319725" y="4629791"/>
            <a:ext cx="61956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5386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2F417E-6B07-4791-A747-393198A3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23</a:t>
            </a:fld>
            <a:endParaRPr lang="zh-CN" altLang="en-US" spc="9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18A8A3-EC8F-4889-ADB6-D2CD95107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三段纯文字内容页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8562E6A-7D59-412F-A8B8-67B8E812A11A}"/>
              </a:ext>
            </a:extLst>
          </p:cNvPr>
          <p:cNvSpPr txBox="1"/>
          <p:nvPr/>
        </p:nvSpPr>
        <p:spPr>
          <a:xfrm>
            <a:off x="1019175" y="1876444"/>
            <a:ext cx="5964432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这里填写总结性的一句话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文字过多可进行自动换行或者重新排列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F325196-05F6-4CF7-9DB4-506BEF0FE7AD}"/>
              </a:ext>
            </a:extLst>
          </p:cNvPr>
          <p:cNvSpPr/>
          <p:nvPr/>
        </p:nvSpPr>
        <p:spPr>
          <a:xfrm>
            <a:off x="1019175" y="3162831"/>
            <a:ext cx="5200650" cy="272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学校坐落于历史文化名城杭州市。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入选教育部“卓越工程师教育培养计划“、中国政府奖学金来华留学生接收院校、全国高校实践育人创新创业基地、国家国际科技合作基地、国家级大学生创新创业训练计划、国家级新工科研究与实践项目、浙江省院士专家工作站。具有推荐优秀应届本科毕业生免试攻读硕士学位研究生资格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53F7459-D1FD-47A9-A2BC-28AEF146F7EA}"/>
              </a:ext>
            </a:extLst>
          </p:cNvPr>
          <p:cNvCxnSpPr>
            <a:cxnSpLocks/>
          </p:cNvCxnSpPr>
          <p:nvPr/>
        </p:nvCxnSpPr>
        <p:spPr>
          <a:xfrm>
            <a:off x="1495221" y="2981744"/>
            <a:ext cx="44769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C3747AA-817F-4136-A497-B6A6907F58F7}"/>
              </a:ext>
            </a:extLst>
          </p:cNvPr>
          <p:cNvCxnSpPr>
            <a:cxnSpLocks/>
          </p:cNvCxnSpPr>
          <p:nvPr/>
        </p:nvCxnSpPr>
        <p:spPr>
          <a:xfrm>
            <a:off x="1093906" y="2978930"/>
            <a:ext cx="53838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2B5336F-C7A5-4B9C-9B75-FC4BA116EEFA}"/>
              </a:ext>
            </a:extLst>
          </p:cNvPr>
          <p:cNvSpPr/>
          <p:nvPr/>
        </p:nvSpPr>
        <p:spPr>
          <a:xfrm>
            <a:off x="6763204" y="1788425"/>
            <a:ext cx="4336596" cy="171310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9D9A97A-E606-4FAF-B0AE-A595E5D05593}"/>
              </a:ext>
            </a:extLst>
          </p:cNvPr>
          <p:cNvSpPr/>
          <p:nvPr/>
        </p:nvSpPr>
        <p:spPr>
          <a:xfrm rot="16200000">
            <a:off x="5949931" y="2593742"/>
            <a:ext cx="1733134" cy="10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CBF4754-4639-4750-857E-9377F89B9088}"/>
              </a:ext>
            </a:extLst>
          </p:cNvPr>
          <p:cNvSpPr/>
          <p:nvPr/>
        </p:nvSpPr>
        <p:spPr>
          <a:xfrm>
            <a:off x="6763204" y="3790679"/>
            <a:ext cx="4336596" cy="17131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0B55C1E-49B0-40D7-A038-B7FF192FB6CD}"/>
              </a:ext>
            </a:extLst>
          </p:cNvPr>
          <p:cNvSpPr/>
          <p:nvPr/>
        </p:nvSpPr>
        <p:spPr>
          <a:xfrm rot="16200000">
            <a:off x="5949931" y="4595996"/>
            <a:ext cx="1733134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iconfont-11244-5317146">
            <a:extLst>
              <a:ext uri="{FF2B5EF4-FFF2-40B4-BE49-F238E27FC236}">
                <a16:creationId xmlns:a16="http://schemas.microsoft.com/office/drawing/2014/main" id="{4D4A01F6-F8E4-45BA-B349-09033D66E70B}"/>
              </a:ext>
            </a:extLst>
          </p:cNvPr>
          <p:cNvSpPr>
            <a:spLocks noChangeAspect="1"/>
          </p:cNvSpPr>
          <p:nvPr/>
        </p:nvSpPr>
        <p:spPr bwMode="auto">
          <a:xfrm>
            <a:off x="7473311" y="2296563"/>
            <a:ext cx="469939" cy="321774"/>
          </a:xfrm>
          <a:custGeom>
            <a:avLst/>
            <a:gdLst>
              <a:gd name="T0" fmla="*/ 11940 w 12159"/>
              <a:gd name="T1" fmla="*/ 1942 h 8325"/>
              <a:gd name="T2" fmla="*/ 6180 w 12159"/>
              <a:gd name="T3" fmla="*/ 22 h 8325"/>
              <a:gd name="T4" fmla="*/ 5978 w 12159"/>
              <a:gd name="T5" fmla="*/ 22 h 8325"/>
              <a:gd name="T6" fmla="*/ 218 w 12159"/>
              <a:gd name="T7" fmla="*/ 1942 h 8325"/>
              <a:gd name="T8" fmla="*/ 0 w 12159"/>
              <a:gd name="T9" fmla="*/ 2245 h 8325"/>
              <a:gd name="T10" fmla="*/ 218 w 12159"/>
              <a:gd name="T11" fmla="*/ 2548 h 8325"/>
              <a:gd name="T12" fmla="*/ 1919 w 12159"/>
              <a:gd name="T13" fmla="*/ 3115 h 8325"/>
              <a:gd name="T14" fmla="*/ 1919 w 12159"/>
              <a:gd name="T15" fmla="*/ 4805 h 8325"/>
              <a:gd name="T16" fmla="*/ 2012 w 12159"/>
              <a:gd name="T17" fmla="*/ 5032 h 8325"/>
              <a:gd name="T18" fmla="*/ 6079 w 12159"/>
              <a:gd name="T19" fmla="*/ 6405 h 8325"/>
              <a:gd name="T20" fmla="*/ 8764 w 12159"/>
              <a:gd name="T21" fmla="*/ 5887 h 8325"/>
              <a:gd name="T22" fmla="*/ 8928 w 12159"/>
              <a:gd name="T23" fmla="*/ 5471 h 8325"/>
              <a:gd name="T24" fmla="*/ 8515 w 12159"/>
              <a:gd name="T25" fmla="*/ 5298 h 8325"/>
              <a:gd name="T26" fmla="*/ 6080 w 12159"/>
              <a:gd name="T27" fmla="*/ 5765 h 8325"/>
              <a:gd name="T28" fmla="*/ 3370 w 12159"/>
              <a:gd name="T29" fmla="*/ 5172 h 8325"/>
              <a:gd name="T30" fmla="*/ 2560 w 12159"/>
              <a:gd name="T31" fmla="*/ 4661 h 8325"/>
              <a:gd name="T32" fmla="*/ 2560 w 12159"/>
              <a:gd name="T33" fmla="*/ 3329 h 8325"/>
              <a:gd name="T34" fmla="*/ 5979 w 12159"/>
              <a:gd name="T35" fmla="*/ 4469 h 8325"/>
              <a:gd name="T36" fmla="*/ 6181 w 12159"/>
              <a:gd name="T37" fmla="*/ 4469 h 8325"/>
              <a:gd name="T38" fmla="*/ 9600 w 12159"/>
              <a:gd name="T39" fmla="*/ 3329 h 8325"/>
              <a:gd name="T40" fmla="*/ 9600 w 12159"/>
              <a:gd name="T41" fmla="*/ 3900 h 8325"/>
              <a:gd name="T42" fmla="*/ 8960 w 12159"/>
              <a:gd name="T43" fmla="*/ 4805 h 8325"/>
              <a:gd name="T44" fmla="*/ 9531 w 12159"/>
              <a:gd name="T45" fmla="*/ 5682 h 8325"/>
              <a:gd name="T46" fmla="*/ 8969 w 12159"/>
              <a:gd name="T47" fmla="*/ 7928 h 8325"/>
              <a:gd name="T48" fmla="*/ 9280 w 12159"/>
              <a:gd name="T49" fmla="*/ 8325 h 8325"/>
              <a:gd name="T50" fmla="*/ 10560 w 12159"/>
              <a:gd name="T51" fmla="*/ 8325 h 8325"/>
              <a:gd name="T52" fmla="*/ 10870 w 12159"/>
              <a:gd name="T53" fmla="*/ 7928 h 8325"/>
              <a:gd name="T54" fmla="*/ 10309 w 12159"/>
              <a:gd name="T55" fmla="*/ 5682 h 8325"/>
              <a:gd name="T56" fmla="*/ 10880 w 12159"/>
              <a:gd name="T57" fmla="*/ 4805 h 8325"/>
              <a:gd name="T58" fmla="*/ 10240 w 12159"/>
              <a:gd name="T59" fmla="*/ 3900 h 8325"/>
              <a:gd name="T60" fmla="*/ 10240 w 12159"/>
              <a:gd name="T61" fmla="*/ 3115 h 8325"/>
              <a:gd name="T62" fmla="*/ 11941 w 12159"/>
              <a:gd name="T63" fmla="*/ 2548 h 8325"/>
              <a:gd name="T64" fmla="*/ 12159 w 12159"/>
              <a:gd name="T65" fmla="*/ 2245 h 8325"/>
              <a:gd name="T66" fmla="*/ 11941 w 12159"/>
              <a:gd name="T67" fmla="*/ 1942 h 8325"/>
              <a:gd name="T68" fmla="*/ 11940 w 12159"/>
              <a:gd name="T69" fmla="*/ 1942 h 8325"/>
              <a:gd name="T70" fmla="*/ 9919 w 12159"/>
              <a:gd name="T71" fmla="*/ 4485 h 8325"/>
              <a:gd name="T72" fmla="*/ 10239 w 12159"/>
              <a:gd name="T73" fmla="*/ 4805 h 8325"/>
              <a:gd name="T74" fmla="*/ 9919 w 12159"/>
              <a:gd name="T75" fmla="*/ 5125 h 8325"/>
              <a:gd name="T76" fmla="*/ 9599 w 12159"/>
              <a:gd name="T77" fmla="*/ 4805 h 8325"/>
              <a:gd name="T78" fmla="*/ 9919 w 12159"/>
              <a:gd name="T79" fmla="*/ 4485 h 8325"/>
              <a:gd name="T80" fmla="*/ 9689 w 12159"/>
              <a:gd name="T81" fmla="*/ 7685 h 8325"/>
              <a:gd name="T82" fmla="*/ 9919 w 12159"/>
              <a:gd name="T83" fmla="*/ 6765 h 8325"/>
              <a:gd name="T84" fmla="*/ 10149 w 12159"/>
              <a:gd name="T85" fmla="*/ 7685 h 8325"/>
              <a:gd name="T86" fmla="*/ 9689 w 12159"/>
              <a:gd name="T87" fmla="*/ 7685 h 8325"/>
              <a:gd name="T88" fmla="*/ 9893 w 12159"/>
              <a:gd name="T89" fmla="*/ 2556 h 8325"/>
              <a:gd name="T90" fmla="*/ 6132 w 12159"/>
              <a:gd name="T91" fmla="*/ 1929 h 8325"/>
              <a:gd name="T92" fmla="*/ 5754 w 12159"/>
              <a:gd name="T93" fmla="*/ 2190 h 8325"/>
              <a:gd name="T94" fmla="*/ 6027 w 12159"/>
              <a:gd name="T95" fmla="*/ 2560 h 8325"/>
              <a:gd name="T96" fmla="*/ 8596 w 12159"/>
              <a:gd name="T97" fmla="*/ 2988 h 8325"/>
              <a:gd name="T98" fmla="*/ 6080 w 12159"/>
              <a:gd name="T99" fmla="*/ 3827 h 8325"/>
              <a:gd name="T100" fmla="*/ 1331 w 12159"/>
              <a:gd name="T101" fmla="*/ 2244 h 8325"/>
              <a:gd name="T102" fmla="*/ 6080 w 12159"/>
              <a:gd name="T103" fmla="*/ 662 h 8325"/>
              <a:gd name="T104" fmla="*/ 10828 w 12159"/>
              <a:gd name="T105" fmla="*/ 2244 h 8325"/>
              <a:gd name="T106" fmla="*/ 9894 w 12159"/>
              <a:gd name="T107" fmla="*/ 2555 h 8325"/>
              <a:gd name="T108" fmla="*/ 9893 w 12159"/>
              <a:gd name="T109" fmla="*/ 2556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59" h="8325">
                <a:moveTo>
                  <a:pt x="11940" y="1942"/>
                </a:moveTo>
                <a:lnTo>
                  <a:pt x="6180" y="22"/>
                </a:lnTo>
                <a:cubicBezTo>
                  <a:pt x="6114" y="0"/>
                  <a:pt x="6044" y="0"/>
                  <a:pt x="5978" y="22"/>
                </a:cubicBezTo>
                <a:lnTo>
                  <a:pt x="218" y="1942"/>
                </a:lnTo>
                <a:cubicBezTo>
                  <a:pt x="88" y="1985"/>
                  <a:pt x="0" y="2108"/>
                  <a:pt x="0" y="2245"/>
                </a:cubicBezTo>
                <a:cubicBezTo>
                  <a:pt x="0" y="2382"/>
                  <a:pt x="88" y="2505"/>
                  <a:pt x="218" y="2548"/>
                </a:cubicBezTo>
                <a:lnTo>
                  <a:pt x="1919" y="3115"/>
                </a:lnTo>
                <a:lnTo>
                  <a:pt x="1919" y="4805"/>
                </a:lnTo>
                <a:cubicBezTo>
                  <a:pt x="1919" y="4890"/>
                  <a:pt x="1953" y="4971"/>
                  <a:pt x="2012" y="5032"/>
                </a:cubicBezTo>
                <a:cubicBezTo>
                  <a:pt x="2069" y="5088"/>
                  <a:pt x="3417" y="6405"/>
                  <a:pt x="6079" y="6405"/>
                </a:cubicBezTo>
                <a:cubicBezTo>
                  <a:pt x="7047" y="6405"/>
                  <a:pt x="7950" y="6231"/>
                  <a:pt x="8764" y="5887"/>
                </a:cubicBezTo>
                <a:cubicBezTo>
                  <a:pt x="8923" y="5816"/>
                  <a:pt x="8996" y="5631"/>
                  <a:pt x="8928" y="5471"/>
                </a:cubicBezTo>
                <a:cubicBezTo>
                  <a:pt x="8860" y="5310"/>
                  <a:pt x="8677" y="5233"/>
                  <a:pt x="8515" y="5298"/>
                </a:cubicBezTo>
                <a:cubicBezTo>
                  <a:pt x="7781" y="5608"/>
                  <a:pt x="6962" y="5765"/>
                  <a:pt x="6080" y="5765"/>
                </a:cubicBezTo>
                <a:cubicBezTo>
                  <a:pt x="4835" y="5765"/>
                  <a:pt x="3919" y="5442"/>
                  <a:pt x="3370" y="5172"/>
                </a:cubicBezTo>
                <a:cubicBezTo>
                  <a:pt x="3081" y="5033"/>
                  <a:pt x="2809" y="4862"/>
                  <a:pt x="2560" y="4661"/>
                </a:cubicBezTo>
                <a:lnTo>
                  <a:pt x="2560" y="3329"/>
                </a:lnTo>
                <a:lnTo>
                  <a:pt x="5979" y="4469"/>
                </a:lnTo>
                <a:cubicBezTo>
                  <a:pt x="6044" y="4491"/>
                  <a:pt x="6115" y="4491"/>
                  <a:pt x="6181" y="4469"/>
                </a:cubicBezTo>
                <a:lnTo>
                  <a:pt x="9600" y="3329"/>
                </a:lnTo>
                <a:lnTo>
                  <a:pt x="9600" y="3900"/>
                </a:lnTo>
                <a:cubicBezTo>
                  <a:pt x="9227" y="4032"/>
                  <a:pt x="8960" y="4388"/>
                  <a:pt x="8960" y="4805"/>
                </a:cubicBezTo>
                <a:cubicBezTo>
                  <a:pt x="8960" y="5196"/>
                  <a:pt x="9195" y="5533"/>
                  <a:pt x="9531" y="5682"/>
                </a:cubicBezTo>
                <a:lnTo>
                  <a:pt x="8969" y="7928"/>
                </a:lnTo>
                <a:cubicBezTo>
                  <a:pt x="8919" y="8129"/>
                  <a:pt x="9072" y="8325"/>
                  <a:pt x="9280" y="8325"/>
                </a:cubicBezTo>
                <a:lnTo>
                  <a:pt x="10560" y="8325"/>
                </a:lnTo>
                <a:cubicBezTo>
                  <a:pt x="10768" y="8325"/>
                  <a:pt x="10920" y="8129"/>
                  <a:pt x="10870" y="7928"/>
                </a:cubicBezTo>
                <a:lnTo>
                  <a:pt x="10309" y="5682"/>
                </a:lnTo>
                <a:cubicBezTo>
                  <a:pt x="10645" y="5533"/>
                  <a:pt x="10880" y="5196"/>
                  <a:pt x="10880" y="4805"/>
                </a:cubicBezTo>
                <a:cubicBezTo>
                  <a:pt x="10880" y="4388"/>
                  <a:pt x="10612" y="4032"/>
                  <a:pt x="10240" y="3900"/>
                </a:cubicBezTo>
                <a:lnTo>
                  <a:pt x="10240" y="3115"/>
                </a:lnTo>
                <a:lnTo>
                  <a:pt x="11941" y="2548"/>
                </a:lnTo>
                <a:cubicBezTo>
                  <a:pt x="12071" y="2505"/>
                  <a:pt x="12159" y="2382"/>
                  <a:pt x="12159" y="2245"/>
                </a:cubicBezTo>
                <a:cubicBezTo>
                  <a:pt x="12159" y="2108"/>
                  <a:pt x="12071" y="1985"/>
                  <a:pt x="11941" y="1942"/>
                </a:cubicBezTo>
                <a:lnTo>
                  <a:pt x="11940" y="1942"/>
                </a:lnTo>
                <a:close/>
                <a:moveTo>
                  <a:pt x="9919" y="4485"/>
                </a:moveTo>
                <a:cubicBezTo>
                  <a:pt x="10096" y="4485"/>
                  <a:pt x="10239" y="4628"/>
                  <a:pt x="10239" y="4805"/>
                </a:cubicBezTo>
                <a:cubicBezTo>
                  <a:pt x="10239" y="4982"/>
                  <a:pt x="10096" y="5125"/>
                  <a:pt x="9919" y="5125"/>
                </a:cubicBezTo>
                <a:cubicBezTo>
                  <a:pt x="9742" y="5125"/>
                  <a:pt x="9599" y="4982"/>
                  <a:pt x="9599" y="4805"/>
                </a:cubicBezTo>
                <a:cubicBezTo>
                  <a:pt x="9599" y="4628"/>
                  <a:pt x="9742" y="4485"/>
                  <a:pt x="9919" y="4485"/>
                </a:cubicBezTo>
                <a:close/>
                <a:moveTo>
                  <a:pt x="9689" y="7685"/>
                </a:moveTo>
                <a:lnTo>
                  <a:pt x="9919" y="6765"/>
                </a:lnTo>
                <a:lnTo>
                  <a:pt x="10149" y="7685"/>
                </a:lnTo>
                <a:lnTo>
                  <a:pt x="9689" y="7685"/>
                </a:lnTo>
                <a:close/>
                <a:moveTo>
                  <a:pt x="9893" y="2556"/>
                </a:moveTo>
                <a:lnTo>
                  <a:pt x="6132" y="1929"/>
                </a:lnTo>
                <a:cubicBezTo>
                  <a:pt x="5955" y="1894"/>
                  <a:pt x="5784" y="2012"/>
                  <a:pt x="5754" y="2190"/>
                </a:cubicBezTo>
                <a:cubicBezTo>
                  <a:pt x="5725" y="2368"/>
                  <a:pt x="5848" y="2536"/>
                  <a:pt x="6027" y="2560"/>
                </a:cubicBezTo>
                <a:lnTo>
                  <a:pt x="8596" y="2988"/>
                </a:lnTo>
                <a:lnTo>
                  <a:pt x="6080" y="3827"/>
                </a:lnTo>
                <a:lnTo>
                  <a:pt x="1331" y="2244"/>
                </a:lnTo>
                <a:lnTo>
                  <a:pt x="6080" y="662"/>
                </a:lnTo>
                <a:lnTo>
                  <a:pt x="10828" y="2244"/>
                </a:lnTo>
                <a:lnTo>
                  <a:pt x="9894" y="2555"/>
                </a:lnTo>
                <a:lnTo>
                  <a:pt x="9893" y="255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D5C101B-9E41-40FE-8F4B-93A776CD9418}"/>
              </a:ext>
            </a:extLst>
          </p:cNvPr>
          <p:cNvSpPr/>
          <p:nvPr/>
        </p:nvSpPr>
        <p:spPr>
          <a:xfrm>
            <a:off x="7270130" y="2019300"/>
            <a:ext cx="876300" cy="8763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4ADAC22-F201-46DD-8CD7-B5826E61577E}"/>
              </a:ext>
            </a:extLst>
          </p:cNvPr>
          <p:cNvSpPr/>
          <p:nvPr/>
        </p:nvSpPr>
        <p:spPr>
          <a:xfrm>
            <a:off x="7102986" y="2985671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8822779-2EF4-4A5C-A624-0491625D7006}"/>
              </a:ext>
            </a:extLst>
          </p:cNvPr>
          <p:cNvSpPr/>
          <p:nvPr/>
        </p:nvSpPr>
        <p:spPr>
          <a:xfrm>
            <a:off x="8580833" y="2067794"/>
            <a:ext cx="2401492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C58FEEF-B4A4-4543-8D5F-45712FF42D1E}"/>
              </a:ext>
            </a:extLst>
          </p:cNvPr>
          <p:cNvSpPr/>
          <p:nvPr/>
        </p:nvSpPr>
        <p:spPr>
          <a:xfrm>
            <a:off x="7317755" y="4000500"/>
            <a:ext cx="876300" cy="8763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0AAE7E5-7A72-4DB9-88D6-07AC65C06691}"/>
              </a:ext>
            </a:extLst>
          </p:cNvPr>
          <p:cNvSpPr/>
          <p:nvPr/>
        </p:nvSpPr>
        <p:spPr>
          <a:xfrm>
            <a:off x="7150611" y="4966871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BCEFE0B-1CFC-44BD-A6CE-B7A7F3CDAA81}"/>
              </a:ext>
            </a:extLst>
          </p:cNvPr>
          <p:cNvSpPr/>
          <p:nvPr/>
        </p:nvSpPr>
        <p:spPr>
          <a:xfrm>
            <a:off x="8628458" y="4048994"/>
            <a:ext cx="2401492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iconfont-11244-5317146">
            <a:extLst>
              <a:ext uri="{FF2B5EF4-FFF2-40B4-BE49-F238E27FC236}">
                <a16:creationId xmlns:a16="http://schemas.microsoft.com/office/drawing/2014/main" id="{DCBE79EB-5AB6-4B0D-AD1D-9A9EC343F3A3}"/>
              </a:ext>
            </a:extLst>
          </p:cNvPr>
          <p:cNvSpPr>
            <a:spLocks noChangeAspect="1"/>
          </p:cNvSpPr>
          <p:nvPr/>
        </p:nvSpPr>
        <p:spPr bwMode="auto">
          <a:xfrm>
            <a:off x="7543130" y="4231451"/>
            <a:ext cx="469939" cy="325027"/>
          </a:xfrm>
          <a:custGeom>
            <a:avLst/>
            <a:gdLst>
              <a:gd name="connsiteX0" fmla="*/ 91871 w 609146"/>
              <a:gd name="connsiteY0" fmla="*/ 130719 h 421308"/>
              <a:gd name="connsiteX1" fmla="*/ 354823 w 609146"/>
              <a:gd name="connsiteY1" fmla="*/ 130719 h 421308"/>
              <a:gd name="connsiteX2" fmla="*/ 337077 w 609146"/>
              <a:gd name="connsiteY2" fmla="*/ 167773 h 421308"/>
              <a:gd name="connsiteX3" fmla="*/ 105785 w 609146"/>
              <a:gd name="connsiteY3" fmla="*/ 167773 h 421308"/>
              <a:gd name="connsiteX4" fmla="*/ 43274 w 609146"/>
              <a:gd name="connsiteY4" fmla="*/ 384254 h 421308"/>
              <a:gd name="connsiteX5" fmla="*/ 545079 w 609146"/>
              <a:gd name="connsiteY5" fmla="*/ 384254 h 421308"/>
              <a:gd name="connsiteX6" fmla="*/ 501725 w 609146"/>
              <a:gd name="connsiteY6" fmla="*/ 234429 h 421308"/>
              <a:gd name="connsiteX7" fmla="*/ 526326 w 609146"/>
              <a:gd name="connsiteY7" fmla="*/ 214593 h 421308"/>
              <a:gd name="connsiteX8" fmla="*/ 532476 w 609146"/>
              <a:gd name="connsiteY8" fmla="*/ 207142 h 421308"/>
              <a:gd name="connsiteX9" fmla="*/ 587224 w 609146"/>
              <a:gd name="connsiteY9" fmla="*/ 396538 h 421308"/>
              <a:gd name="connsiteX10" fmla="*/ 588333 w 609146"/>
              <a:gd name="connsiteY10" fmla="*/ 402781 h 421308"/>
              <a:gd name="connsiteX11" fmla="*/ 569781 w 609146"/>
              <a:gd name="connsiteY11" fmla="*/ 421308 h 421308"/>
              <a:gd name="connsiteX12" fmla="*/ 18571 w 609146"/>
              <a:gd name="connsiteY12" fmla="*/ 421308 h 421308"/>
              <a:gd name="connsiteX13" fmla="*/ 3750 w 609146"/>
              <a:gd name="connsiteY13" fmla="*/ 413857 h 421308"/>
              <a:gd name="connsiteX14" fmla="*/ 725 w 609146"/>
              <a:gd name="connsiteY14" fmla="*/ 397646 h 421308"/>
              <a:gd name="connsiteX15" fmla="*/ 74025 w 609146"/>
              <a:gd name="connsiteY15" fmla="*/ 144111 h 421308"/>
              <a:gd name="connsiteX16" fmla="*/ 91871 w 609146"/>
              <a:gd name="connsiteY16" fmla="*/ 130719 h 421308"/>
              <a:gd name="connsiteX17" fmla="*/ 599624 w 609146"/>
              <a:gd name="connsiteY17" fmla="*/ 52 h 421308"/>
              <a:gd name="connsiteX18" fmla="*/ 606882 w 609146"/>
              <a:gd name="connsiteY18" fmla="*/ 2771 h 421308"/>
              <a:gd name="connsiteX19" fmla="*/ 608999 w 609146"/>
              <a:gd name="connsiteY19" fmla="*/ 10121 h 421308"/>
              <a:gd name="connsiteX20" fmla="*/ 543273 w 609146"/>
              <a:gd name="connsiteY20" fmla="*/ 158839 h 421308"/>
              <a:gd name="connsiteX21" fmla="*/ 539543 w 609146"/>
              <a:gd name="connsiteY21" fmla="*/ 161557 h 421308"/>
              <a:gd name="connsiteX22" fmla="*/ 486215 w 609146"/>
              <a:gd name="connsiteY22" fmla="*/ 176157 h 421308"/>
              <a:gd name="connsiteX23" fmla="*/ 505772 w 609146"/>
              <a:gd name="connsiteY23" fmla="*/ 179983 h 421308"/>
              <a:gd name="connsiteX24" fmla="*/ 512627 w 609146"/>
              <a:gd name="connsiteY24" fmla="*/ 186025 h 421308"/>
              <a:gd name="connsiteX25" fmla="*/ 510208 w 609146"/>
              <a:gd name="connsiteY25" fmla="*/ 194684 h 421308"/>
              <a:gd name="connsiteX26" fmla="*/ 356778 w 609146"/>
              <a:gd name="connsiteY26" fmla="*/ 259729 h 421308"/>
              <a:gd name="connsiteX27" fmla="*/ 328754 w 609146"/>
              <a:gd name="connsiteY27" fmla="*/ 294668 h 421308"/>
              <a:gd name="connsiteX28" fmla="*/ 321193 w 609146"/>
              <a:gd name="connsiteY28" fmla="*/ 298595 h 421308"/>
              <a:gd name="connsiteX29" fmla="*/ 315951 w 609146"/>
              <a:gd name="connsiteY29" fmla="*/ 296984 h 421308"/>
              <a:gd name="connsiteX30" fmla="*/ 312221 w 609146"/>
              <a:gd name="connsiteY30" fmla="*/ 291144 h 421308"/>
              <a:gd name="connsiteX31" fmla="*/ 313633 w 609146"/>
              <a:gd name="connsiteY31" fmla="*/ 284297 h 421308"/>
              <a:gd name="connsiteX32" fmla="*/ 344581 w 609146"/>
              <a:gd name="connsiteY32" fmla="*/ 245935 h 421308"/>
              <a:gd name="connsiteX33" fmla="*/ 357786 w 609146"/>
              <a:gd name="connsiteY33" fmla="*/ 194382 h 421308"/>
              <a:gd name="connsiteX34" fmla="*/ 423412 w 609146"/>
              <a:gd name="connsiteY34" fmla="*/ 86947 h 421308"/>
              <a:gd name="connsiteX35" fmla="*/ 432586 w 609146"/>
              <a:gd name="connsiteY35" fmla="*/ 85034 h 421308"/>
              <a:gd name="connsiteX36" fmla="*/ 438231 w 609146"/>
              <a:gd name="connsiteY36" fmla="*/ 92485 h 421308"/>
              <a:gd name="connsiteX37" fmla="*/ 445086 w 609146"/>
              <a:gd name="connsiteY37" fmla="*/ 110810 h 421308"/>
              <a:gd name="connsiteX38" fmla="*/ 451638 w 609146"/>
              <a:gd name="connsiteY38" fmla="*/ 61875 h 421308"/>
              <a:gd name="connsiteX39" fmla="*/ 454259 w 609146"/>
              <a:gd name="connsiteY39" fmla="*/ 58150 h 421308"/>
              <a:gd name="connsiteX40" fmla="*/ 504058 w 609146"/>
              <a:gd name="connsiteY40" fmla="*/ 26735 h 421308"/>
              <a:gd name="connsiteX41" fmla="*/ 511417 w 609146"/>
              <a:gd name="connsiteY41" fmla="*/ 26835 h 421308"/>
              <a:gd name="connsiteX42" fmla="*/ 515954 w 609146"/>
              <a:gd name="connsiteY42" fmla="*/ 32675 h 421308"/>
              <a:gd name="connsiteX43" fmla="*/ 518776 w 609146"/>
              <a:gd name="connsiteY43" fmla="*/ 49188 h 421308"/>
              <a:gd name="connsiteX44" fmla="*/ 519885 w 609146"/>
              <a:gd name="connsiteY44" fmla="*/ 24822 h 421308"/>
              <a:gd name="connsiteX45" fmla="*/ 525329 w 609146"/>
              <a:gd name="connsiteY45" fmla="*/ 17673 h 421308"/>
              <a:gd name="connsiteX46" fmla="*/ 599624 w 609146"/>
              <a:gd name="connsiteY46" fmla="*/ 52 h 42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9146" h="421308">
                <a:moveTo>
                  <a:pt x="91871" y="130719"/>
                </a:moveTo>
                <a:lnTo>
                  <a:pt x="354823" y="130719"/>
                </a:lnTo>
                <a:cubicBezTo>
                  <a:pt x="347362" y="143909"/>
                  <a:pt x="341615" y="156495"/>
                  <a:pt x="337077" y="167773"/>
                </a:cubicBezTo>
                <a:lnTo>
                  <a:pt x="105785" y="167773"/>
                </a:lnTo>
                <a:lnTo>
                  <a:pt x="43274" y="384254"/>
                </a:lnTo>
                <a:lnTo>
                  <a:pt x="545079" y="384254"/>
                </a:lnTo>
                <a:lnTo>
                  <a:pt x="501725" y="234429"/>
                </a:lnTo>
                <a:cubicBezTo>
                  <a:pt x="510194" y="228287"/>
                  <a:pt x="518462" y="221742"/>
                  <a:pt x="526326" y="214593"/>
                </a:cubicBezTo>
                <a:cubicBezTo>
                  <a:pt x="528746" y="212378"/>
                  <a:pt x="530762" y="209861"/>
                  <a:pt x="532476" y="207142"/>
                </a:cubicBezTo>
                <a:lnTo>
                  <a:pt x="587224" y="396538"/>
                </a:lnTo>
                <a:cubicBezTo>
                  <a:pt x="587930" y="398552"/>
                  <a:pt x="588333" y="400566"/>
                  <a:pt x="588333" y="402781"/>
                </a:cubicBezTo>
                <a:cubicBezTo>
                  <a:pt x="588333" y="412951"/>
                  <a:pt x="579965" y="421308"/>
                  <a:pt x="569781" y="421308"/>
                </a:cubicBezTo>
                <a:lnTo>
                  <a:pt x="18571" y="421308"/>
                </a:lnTo>
                <a:cubicBezTo>
                  <a:pt x="12724" y="421308"/>
                  <a:pt x="7279" y="418489"/>
                  <a:pt x="3750" y="413857"/>
                </a:cubicBezTo>
                <a:cubicBezTo>
                  <a:pt x="221" y="409225"/>
                  <a:pt x="-888" y="403184"/>
                  <a:pt x="725" y="397646"/>
                </a:cubicBezTo>
                <a:lnTo>
                  <a:pt x="74025" y="144111"/>
                </a:lnTo>
                <a:cubicBezTo>
                  <a:pt x="76344" y="136257"/>
                  <a:pt x="83604" y="130719"/>
                  <a:pt x="91871" y="130719"/>
                </a:cubicBezTo>
                <a:close/>
                <a:moveTo>
                  <a:pt x="599624" y="52"/>
                </a:moveTo>
                <a:cubicBezTo>
                  <a:pt x="602346" y="-250"/>
                  <a:pt x="604967" y="757"/>
                  <a:pt x="606882" y="2771"/>
                </a:cubicBezTo>
                <a:cubicBezTo>
                  <a:pt x="608697" y="4684"/>
                  <a:pt x="609503" y="7402"/>
                  <a:pt x="608999" y="10121"/>
                </a:cubicBezTo>
                <a:cubicBezTo>
                  <a:pt x="605269" y="29856"/>
                  <a:pt x="589543" y="98929"/>
                  <a:pt x="543273" y="158839"/>
                </a:cubicBezTo>
                <a:cubicBezTo>
                  <a:pt x="542365" y="160047"/>
                  <a:pt x="541055" y="161054"/>
                  <a:pt x="539543" y="161557"/>
                </a:cubicBezTo>
                <a:cubicBezTo>
                  <a:pt x="518877" y="169210"/>
                  <a:pt x="500933" y="174043"/>
                  <a:pt x="486215" y="176157"/>
                </a:cubicBezTo>
                <a:cubicBezTo>
                  <a:pt x="492264" y="177667"/>
                  <a:pt x="498917" y="178976"/>
                  <a:pt x="505772" y="179983"/>
                </a:cubicBezTo>
                <a:cubicBezTo>
                  <a:pt x="508998" y="180487"/>
                  <a:pt x="511720" y="182803"/>
                  <a:pt x="512627" y="186025"/>
                </a:cubicBezTo>
                <a:cubicBezTo>
                  <a:pt x="513534" y="189146"/>
                  <a:pt x="512627" y="192569"/>
                  <a:pt x="510208" y="194684"/>
                </a:cubicBezTo>
                <a:cubicBezTo>
                  <a:pt x="468372" y="232543"/>
                  <a:pt x="416759" y="254393"/>
                  <a:pt x="356778" y="259729"/>
                </a:cubicBezTo>
                <a:cubicBezTo>
                  <a:pt x="338734" y="280068"/>
                  <a:pt x="328855" y="294467"/>
                  <a:pt x="328754" y="294668"/>
                </a:cubicBezTo>
                <a:cubicBezTo>
                  <a:pt x="327040" y="297085"/>
                  <a:pt x="324217" y="298595"/>
                  <a:pt x="321193" y="298595"/>
                </a:cubicBezTo>
                <a:cubicBezTo>
                  <a:pt x="319278" y="298595"/>
                  <a:pt x="317564" y="297991"/>
                  <a:pt x="315951" y="296984"/>
                </a:cubicBezTo>
                <a:cubicBezTo>
                  <a:pt x="314036" y="295574"/>
                  <a:pt x="312625" y="293561"/>
                  <a:pt x="312221" y="291144"/>
                </a:cubicBezTo>
                <a:cubicBezTo>
                  <a:pt x="311717" y="288727"/>
                  <a:pt x="312322" y="286311"/>
                  <a:pt x="313633" y="284297"/>
                </a:cubicBezTo>
                <a:cubicBezTo>
                  <a:pt x="314137" y="283693"/>
                  <a:pt x="324923" y="267986"/>
                  <a:pt x="344581" y="245935"/>
                </a:cubicBezTo>
                <a:cubicBezTo>
                  <a:pt x="346294" y="234557"/>
                  <a:pt x="350024" y="216332"/>
                  <a:pt x="357786" y="194382"/>
                </a:cubicBezTo>
                <a:cubicBezTo>
                  <a:pt x="368170" y="164679"/>
                  <a:pt x="385408" y="125007"/>
                  <a:pt x="423412" y="86947"/>
                </a:cubicBezTo>
                <a:cubicBezTo>
                  <a:pt x="425832" y="84530"/>
                  <a:pt x="429461" y="83825"/>
                  <a:pt x="432586" y="85034"/>
                </a:cubicBezTo>
                <a:cubicBezTo>
                  <a:pt x="435711" y="86343"/>
                  <a:pt x="436517" y="88658"/>
                  <a:pt x="438231" y="92485"/>
                </a:cubicBezTo>
                <a:cubicBezTo>
                  <a:pt x="440550" y="97418"/>
                  <a:pt x="445086" y="110810"/>
                  <a:pt x="445086" y="110810"/>
                </a:cubicBezTo>
                <a:cubicBezTo>
                  <a:pt x="443876" y="98325"/>
                  <a:pt x="443775" y="83725"/>
                  <a:pt x="451638" y="61875"/>
                </a:cubicBezTo>
                <a:cubicBezTo>
                  <a:pt x="452142" y="60465"/>
                  <a:pt x="453050" y="59157"/>
                  <a:pt x="454259" y="58150"/>
                </a:cubicBezTo>
                <a:cubicBezTo>
                  <a:pt x="467163" y="47879"/>
                  <a:pt x="482082" y="36904"/>
                  <a:pt x="504058" y="26735"/>
                </a:cubicBezTo>
                <a:cubicBezTo>
                  <a:pt x="506377" y="25627"/>
                  <a:pt x="509099" y="25728"/>
                  <a:pt x="511417" y="26835"/>
                </a:cubicBezTo>
                <a:cubicBezTo>
                  <a:pt x="513736" y="28044"/>
                  <a:pt x="515349" y="30158"/>
                  <a:pt x="515954" y="32675"/>
                </a:cubicBezTo>
                <a:cubicBezTo>
                  <a:pt x="516559" y="35495"/>
                  <a:pt x="518776" y="49188"/>
                  <a:pt x="518776" y="49188"/>
                </a:cubicBezTo>
                <a:cubicBezTo>
                  <a:pt x="518776" y="49188"/>
                  <a:pt x="519381" y="29957"/>
                  <a:pt x="519885" y="24822"/>
                </a:cubicBezTo>
                <a:cubicBezTo>
                  <a:pt x="520188" y="21600"/>
                  <a:pt x="522305" y="18881"/>
                  <a:pt x="525329" y="17673"/>
                </a:cubicBezTo>
                <a:cubicBezTo>
                  <a:pt x="548313" y="8913"/>
                  <a:pt x="573313" y="2972"/>
                  <a:pt x="599624" y="5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50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2F417E-6B07-4791-A747-393198A3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24</a:t>
            </a:fld>
            <a:endParaRPr lang="zh-CN" altLang="en-US" spc="9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E20482-03DA-4F30-84ED-CA227AB44C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三段纯文字内容页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FB1D4A6-3FD4-46CF-AB69-2F77CD691D53}"/>
              </a:ext>
            </a:extLst>
          </p:cNvPr>
          <p:cNvSpPr/>
          <p:nvPr/>
        </p:nvSpPr>
        <p:spPr>
          <a:xfrm>
            <a:off x="1019175" y="1304926"/>
            <a:ext cx="3217352" cy="41911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5C1381D-B169-4D7E-82E2-0DA49D9008BF}"/>
              </a:ext>
            </a:extLst>
          </p:cNvPr>
          <p:cNvSpPr/>
          <p:nvPr/>
        </p:nvSpPr>
        <p:spPr>
          <a:xfrm>
            <a:off x="1019175" y="1304925"/>
            <a:ext cx="3216271" cy="1090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9114951-3D8B-46D7-BB91-057FC327C11A}"/>
              </a:ext>
            </a:extLst>
          </p:cNvPr>
          <p:cNvSpPr txBox="1"/>
          <p:nvPr/>
        </p:nvSpPr>
        <p:spPr>
          <a:xfrm>
            <a:off x="1315681" y="2110629"/>
            <a:ext cx="2644897" cy="95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这里填写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676DEB3-C435-4ADC-8676-C41C3B446836}"/>
              </a:ext>
            </a:extLst>
          </p:cNvPr>
          <p:cNvSpPr/>
          <p:nvPr/>
        </p:nvSpPr>
        <p:spPr>
          <a:xfrm>
            <a:off x="1290883" y="3455644"/>
            <a:ext cx="2715943" cy="215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1A2C942-0286-41F5-998F-9AC397C5F801}"/>
              </a:ext>
            </a:extLst>
          </p:cNvPr>
          <p:cNvCxnSpPr>
            <a:cxnSpLocks/>
          </p:cNvCxnSpPr>
          <p:nvPr/>
        </p:nvCxnSpPr>
        <p:spPr>
          <a:xfrm>
            <a:off x="1777452" y="3218999"/>
            <a:ext cx="21091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D6CE22B-EC90-4447-81E4-A3D499B4571E}"/>
              </a:ext>
            </a:extLst>
          </p:cNvPr>
          <p:cNvCxnSpPr>
            <a:cxnSpLocks/>
          </p:cNvCxnSpPr>
          <p:nvPr/>
        </p:nvCxnSpPr>
        <p:spPr>
          <a:xfrm>
            <a:off x="1387736" y="3216157"/>
            <a:ext cx="52282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D2207E15-A190-411D-A19D-460F6229AC0C}"/>
              </a:ext>
            </a:extLst>
          </p:cNvPr>
          <p:cNvSpPr/>
          <p:nvPr/>
        </p:nvSpPr>
        <p:spPr>
          <a:xfrm>
            <a:off x="4450811" y="1304926"/>
            <a:ext cx="3217352" cy="419116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3F09349-A494-46C4-8CFA-C108DE72DE2F}"/>
              </a:ext>
            </a:extLst>
          </p:cNvPr>
          <p:cNvSpPr/>
          <p:nvPr/>
        </p:nvSpPr>
        <p:spPr>
          <a:xfrm>
            <a:off x="4450811" y="1304925"/>
            <a:ext cx="3216271" cy="10907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47F6BFC-E77A-4A48-B2E2-E8878C88887D}"/>
              </a:ext>
            </a:extLst>
          </p:cNvPr>
          <p:cNvSpPr txBox="1"/>
          <p:nvPr/>
        </p:nvSpPr>
        <p:spPr>
          <a:xfrm>
            <a:off x="4747317" y="2110629"/>
            <a:ext cx="2644897" cy="95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这里填写</a:t>
            </a:r>
            <a:endParaRPr lang="en-US" altLang="zh-CN" sz="2400"/>
          </a:p>
          <a:p>
            <a:pPr>
              <a:lnSpc>
                <a:spcPct val="120000"/>
              </a:lnSpc>
            </a:pPr>
            <a:r>
              <a:rPr lang="zh-CN" altLang="en-US" sz="2400"/>
              <a:t>总结性</a:t>
            </a:r>
            <a:r>
              <a:rPr lang="zh-CN" altLang="en-US" sz="2400" dirty="0"/>
              <a:t>的一句话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2110480-4D53-4BEB-8E3C-25CD1EB7E049}"/>
              </a:ext>
            </a:extLst>
          </p:cNvPr>
          <p:cNvSpPr/>
          <p:nvPr/>
        </p:nvSpPr>
        <p:spPr>
          <a:xfrm>
            <a:off x="4722519" y="3455644"/>
            <a:ext cx="2715943" cy="215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511E0FB-213A-4902-9383-E9A1D280806D}"/>
              </a:ext>
            </a:extLst>
          </p:cNvPr>
          <p:cNvCxnSpPr>
            <a:cxnSpLocks/>
          </p:cNvCxnSpPr>
          <p:nvPr/>
        </p:nvCxnSpPr>
        <p:spPr>
          <a:xfrm>
            <a:off x="5209088" y="3218999"/>
            <a:ext cx="21091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F820463-9361-4FE3-8835-07CE5B313A25}"/>
              </a:ext>
            </a:extLst>
          </p:cNvPr>
          <p:cNvCxnSpPr>
            <a:cxnSpLocks/>
          </p:cNvCxnSpPr>
          <p:nvPr/>
        </p:nvCxnSpPr>
        <p:spPr>
          <a:xfrm>
            <a:off x="4819372" y="3216157"/>
            <a:ext cx="522824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B7FD9DFE-E52B-40C5-82A7-660461341843}"/>
              </a:ext>
            </a:extLst>
          </p:cNvPr>
          <p:cNvSpPr/>
          <p:nvPr/>
        </p:nvSpPr>
        <p:spPr>
          <a:xfrm>
            <a:off x="7882448" y="1304926"/>
            <a:ext cx="3217352" cy="41911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E50F091-B42B-458B-A379-713067A260B0}"/>
              </a:ext>
            </a:extLst>
          </p:cNvPr>
          <p:cNvSpPr/>
          <p:nvPr/>
        </p:nvSpPr>
        <p:spPr>
          <a:xfrm>
            <a:off x="7882448" y="1304925"/>
            <a:ext cx="3216271" cy="10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F1D6AB2-3A03-46A2-AA15-ADF4697DBFE0}"/>
              </a:ext>
            </a:extLst>
          </p:cNvPr>
          <p:cNvSpPr txBox="1"/>
          <p:nvPr/>
        </p:nvSpPr>
        <p:spPr>
          <a:xfrm>
            <a:off x="8178954" y="2110629"/>
            <a:ext cx="2644897" cy="95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这里填写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D4110CA-8294-4649-8FEF-FF3A9431E1E9}"/>
              </a:ext>
            </a:extLst>
          </p:cNvPr>
          <p:cNvSpPr/>
          <p:nvPr/>
        </p:nvSpPr>
        <p:spPr>
          <a:xfrm>
            <a:off x="8154156" y="3455644"/>
            <a:ext cx="2715943" cy="215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192A7D2-8007-4222-9F99-AB4FC113778C}"/>
              </a:ext>
            </a:extLst>
          </p:cNvPr>
          <p:cNvCxnSpPr>
            <a:cxnSpLocks/>
          </p:cNvCxnSpPr>
          <p:nvPr/>
        </p:nvCxnSpPr>
        <p:spPr>
          <a:xfrm>
            <a:off x="8640725" y="3218999"/>
            <a:ext cx="21091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6659A87E-D575-4C88-8F41-5E189B275EE6}"/>
              </a:ext>
            </a:extLst>
          </p:cNvPr>
          <p:cNvCxnSpPr>
            <a:cxnSpLocks/>
          </p:cNvCxnSpPr>
          <p:nvPr/>
        </p:nvCxnSpPr>
        <p:spPr>
          <a:xfrm>
            <a:off x="8251009" y="3216157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confont-11244-5317146">
            <a:extLst>
              <a:ext uri="{FF2B5EF4-FFF2-40B4-BE49-F238E27FC236}">
                <a16:creationId xmlns:a16="http://schemas.microsoft.com/office/drawing/2014/main" id="{C3D20F1F-2FE4-48BE-B236-5A8588799C60}"/>
              </a:ext>
            </a:extLst>
          </p:cNvPr>
          <p:cNvSpPr>
            <a:spLocks noChangeAspect="1"/>
          </p:cNvSpPr>
          <p:nvPr/>
        </p:nvSpPr>
        <p:spPr bwMode="auto">
          <a:xfrm>
            <a:off x="1391428" y="1674517"/>
            <a:ext cx="469939" cy="321774"/>
          </a:xfrm>
          <a:custGeom>
            <a:avLst/>
            <a:gdLst>
              <a:gd name="T0" fmla="*/ 11940 w 12159"/>
              <a:gd name="T1" fmla="*/ 1942 h 8325"/>
              <a:gd name="T2" fmla="*/ 6180 w 12159"/>
              <a:gd name="T3" fmla="*/ 22 h 8325"/>
              <a:gd name="T4" fmla="*/ 5978 w 12159"/>
              <a:gd name="T5" fmla="*/ 22 h 8325"/>
              <a:gd name="T6" fmla="*/ 218 w 12159"/>
              <a:gd name="T7" fmla="*/ 1942 h 8325"/>
              <a:gd name="T8" fmla="*/ 0 w 12159"/>
              <a:gd name="T9" fmla="*/ 2245 h 8325"/>
              <a:gd name="T10" fmla="*/ 218 w 12159"/>
              <a:gd name="T11" fmla="*/ 2548 h 8325"/>
              <a:gd name="T12" fmla="*/ 1919 w 12159"/>
              <a:gd name="T13" fmla="*/ 3115 h 8325"/>
              <a:gd name="T14" fmla="*/ 1919 w 12159"/>
              <a:gd name="T15" fmla="*/ 4805 h 8325"/>
              <a:gd name="T16" fmla="*/ 2012 w 12159"/>
              <a:gd name="T17" fmla="*/ 5032 h 8325"/>
              <a:gd name="T18" fmla="*/ 6079 w 12159"/>
              <a:gd name="T19" fmla="*/ 6405 h 8325"/>
              <a:gd name="T20" fmla="*/ 8764 w 12159"/>
              <a:gd name="T21" fmla="*/ 5887 h 8325"/>
              <a:gd name="T22" fmla="*/ 8928 w 12159"/>
              <a:gd name="T23" fmla="*/ 5471 h 8325"/>
              <a:gd name="T24" fmla="*/ 8515 w 12159"/>
              <a:gd name="T25" fmla="*/ 5298 h 8325"/>
              <a:gd name="T26" fmla="*/ 6080 w 12159"/>
              <a:gd name="T27" fmla="*/ 5765 h 8325"/>
              <a:gd name="T28" fmla="*/ 3370 w 12159"/>
              <a:gd name="T29" fmla="*/ 5172 h 8325"/>
              <a:gd name="T30" fmla="*/ 2560 w 12159"/>
              <a:gd name="T31" fmla="*/ 4661 h 8325"/>
              <a:gd name="T32" fmla="*/ 2560 w 12159"/>
              <a:gd name="T33" fmla="*/ 3329 h 8325"/>
              <a:gd name="T34" fmla="*/ 5979 w 12159"/>
              <a:gd name="T35" fmla="*/ 4469 h 8325"/>
              <a:gd name="T36" fmla="*/ 6181 w 12159"/>
              <a:gd name="T37" fmla="*/ 4469 h 8325"/>
              <a:gd name="T38" fmla="*/ 9600 w 12159"/>
              <a:gd name="T39" fmla="*/ 3329 h 8325"/>
              <a:gd name="T40" fmla="*/ 9600 w 12159"/>
              <a:gd name="T41" fmla="*/ 3900 h 8325"/>
              <a:gd name="T42" fmla="*/ 8960 w 12159"/>
              <a:gd name="T43" fmla="*/ 4805 h 8325"/>
              <a:gd name="T44" fmla="*/ 9531 w 12159"/>
              <a:gd name="T45" fmla="*/ 5682 h 8325"/>
              <a:gd name="T46" fmla="*/ 8969 w 12159"/>
              <a:gd name="T47" fmla="*/ 7928 h 8325"/>
              <a:gd name="T48" fmla="*/ 9280 w 12159"/>
              <a:gd name="T49" fmla="*/ 8325 h 8325"/>
              <a:gd name="T50" fmla="*/ 10560 w 12159"/>
              <a:gd name="T51" fmla="*/ 8325 h 8325"/>
              <a:gd name="T52" fmla="*/ 10870 w 12159"/>
              <a:gd name="T53" fmla="*/ 7928 h 8325"/>
              <a:gd name="T54" fmla="*/ 10309 w 12159"/>
              <a:gd name="T55" fmla="*/ 5682 h 8325"/>
              <a:gd name="T56" fmla="*/ 10880 w 12159"/>
              <a:gd name="T57" fmla="*/ 4805 h 8325"/>
              <a:gd name="T58" fmla="*/ 10240 w 12159"/>
              <a:gd name="T59" fmla="*/ 3900 h 8325"/>
              <a:gd name="T60" fmla="*/ 10240 w 12159"/>
              <a:gd name="T61" fmla="*/ 3115 h 8325"/>
              <a:gd name="T62" fmla="*/ 11941 w 12159"/>
              <a:gd name="T63" fmla="*/ 2548 h 8325"/>
              <a:gd name="T64" fmla="*/ 12159 w 12159"/>
              <a:gd name="T65" fmla="*/ 2245 h 8325"/>
              <a:gd name="T66" fmla="*/ 11941 w 12159"/>
              <a:gd name="T67" fmla="*/ 1942 h 8325"/>
              <a:gd name="T68" fmla="*/ 11940 w 12159"/>
              <a:gd name="T69" fmla="*/ 1942 h 8325"/>
              <a:gd name="T70" fmla="*/ 9919 w 12159"/>
              <a:gd name="T71" fmla="*/ 4485 h 8325"/>
              <a:gd name="T72" fmla="*/ 10239 w 12159"/>
              <a:gd name="T73" fmla="*/ 4805 h 8325"/>
              <a:gd name="T74" fmla="*/ 9919 w 12159"/>
              <a:gd name="T75" fmla="*/ 5125 h 8325"/>
              <a:gd name="T76" fmla="*/ 9599 w 12159"/>
              <a:gd name="T77" fmla="*/ 4805 h 8325"/>
              <a:gd name="T78" fmla="*/ 9919 w 12159"/>
              <a:gd name="T79" fmla="*/ 4485 h 8325"/>
              <a:gd name="T80" fmla="*/ 9689 w 12159"/>
              <a:gd name="T81" fmla="*/ 7685 h 8325"/>
              <a:gd name="T82" fmla="*/ 9919 w 12159"/>
              <a:gd name="T83" fmla="*/ 6765 h 8325"/>
              <a:gd name="T84" fmla="*/ 10149 w 12159"/>
              <a:gd name="T85" fmla="*/ 7685 h 8325"/>
              <a:gd name="T86" fmla="*/ 9689 w 12159"/>
              <a:gd name="T87" fmla="*/ 7685 h 8325"/>
              <a:gd name="T88" fmla="*/ 9893 w 12159"/>
              <a:gd name="T89" fmla="*/ 2556 h 8325"/>
              <a:gd name="T90" fmla="*/ 6132 w 12159"/>
              <a:gd name="T91" fmla="*/ 1929 h 8325"/>
              <a:gd name="T92" fmla="*/ 5754 w 12159"/>
              <a:gd name="T93" fmla="*/ 2190 h 8325"/>
              <a:gd name="T94" fmla="*/ 6027 w 12159"/>
              <a:gd name="T95" fmla="*/ 2560 h 8325"/>
              <a:gd name="T96" fmla="*/ 8596 w 12159"/>
              <a:gd name="T97" fmla="*/ 2988 h 8325"/>
              <a:gd name="T98" fmla="*/ 6080 w 12159"/>
              <a:gd name="T99" fmla="*/ 3827 h 8325"/>
              <a:gd name="T100" fmla="*/ 1331 w 12159"/>
              <a:gd name="T101" fmla="*/ 2244 h 8325"/>
              <a:gd name="T102" fmla="*/ 6080 w 12159"/>
              <a:gd name="T103" fmla="*/ 662 h 8325"/>
              <a:gd name="T104" fmla="*/ 10828 w 12159"/>
              <a:gd name="T105" fmla="*/ 2244 h 8325"/>
              <a:gd name="T106" fmla="*/ 9894 w 12159"/>
              <a:gd name="T107" fmla="*/ 2555 h 8325"/>
              <a:gd name="T108" fmla="*/ 9893 w 12159"/>
              <a:gd name="T109" fmla="*/ 2556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59" h="8325">
                <a:moveTo>
                  <a:pt x="11940" y="1942"/>
                </a:moveTo>
                <a:lnTo>
                  <a:pt x="6180" y="22"/>
                </a:lnTo>
                <a:cubicBezTo>
                  <a:pt x="6114" y="0"/>
                  <a:pt x="6044" y="0"/>
                  <a:pt x="5978" y="22"/>
                </a:cubicBezTo>
                <a:lnTo>
                  <a:pt x="218" y="1942"/>
                </a:lnTo>
                <a:cubicBezTo>
                  <a:pt x="88" y="1985"/>
                  <a:pt x="0" y="2108"/>
                  <a:pt x="0" y="2245"/>
                </a:cubicBezTo>
                <a:cubicBezTo>
                  <a:pt x="0" y="2382"/>
                  <a:pt x="88" y="2505"/>
                  <a:pt x="218" y="2548"/>
                </a:cubicBezTo>
                <a:lnTo>
                  <a:pt x="1919" y="3115"/>
                </a:lnTo>
                <a:lnTo>
                  <a:pt x="1919" y="4805"/>
                </a:lnTo>
                <a:cubicBezTo>
                  <a:pt x="1919" y="4890"/>
                  <a:pt x="1953" y="4971"/>
                  <a:pt x="2012" y="5032"/>
                </a:cubicBezTo>
                <a:cubicBezTo>
                  <a:pt x="2069" y="5088"/>
                  <a:pt x="3417" y="6405"/>
                  <a:pt x="6079" y="6405"/>
                </a:cubicBezTo>
                <a:cubicBezTo>
                  <a:pt x="7047" y="6405"/>
                  <a:pt x="7950" y="6231"/>
                  <a:pt x="8764" y="5887"/>
                </a:cubicBezTo>
                <a:cubicBezTo>
                  <a:pt x="8923" y="5816"/>
                  <a:pt x="8996" y="5631"/>
                  <a:pt x="8928" y="5471"/>
                </a:cubicBezTo>
                <a:cubicBezTo>
                  <a:pt x="8860" y="5310"/>
                  <a:pt x="8677" y="5233"/>
                  <a:pt x="8515" y="5298"/>
                </a:cubicBezTo>
                <a:cubicBezTo>
                  <a:pt x="7781" y="5608"/>
                  <a:pt x="6962" y="5765"/>
                  <a:pt x="6080" y="5765"/>
                </a:cubicBezTo>
                <a:cubicBezTo>
                  <a:pt x="4835" y="5765"/>
                  <a:pt x="3919" y="5442"/>
                  <a:pt x="3370" y="5172"/>
                </a:cubicBezTo>
                <a:cubicBezTo>
                  <a:pt x="3081" y="5033"/>
                  <a:pt x="2809" y="4862"/>
                  <a:pt x="2560" y="4661"/>
                </a:cubicBezTo>
                <a:lnTo>
                  <a:pt x="2560" y="3329"/>
                </a:lnTo>
                <a:lnTo>
                  <a:pt x="5979" y="4469"/>
                </a:lnTo>
                <a:cubicBezTo>
                  <a:pt x="6044" y="4491"/>
                  <a:pt x="6115" y="4491"/>
                  <a:pt x="6181" y="4469"/>
                </a:cubicBezTo>
                <a:lnTo>
                  <a:pt x="9600" y="3329"/>
                </a:lnTo>
                <a:lnTo>
                  <a:pt x="9600" y="3900"/>
                </a:lnTo>
                <a:cubicBezTo>
                  <a:pt x="9227" y="4032"/>
                  <a:pt x="8960" y="4388"/>
                  <a:pt x="8960" y="4805"/>
                </a:cubicBezTo>
                <a:cubicBezTo>
                  <a:pt x="8960" y="5196"/>
                  <a:pt x="9195" y="5533"/>
                  <a:pt x="9531" y="5682"/>
                </a:cubicBezTo>
                <a:lnTo>
                  <a:pt x="8969" y="7928"/>
                </a:lnTo>
                <a:cubicBezTo>
                  <a:pt x="8919" y="8129"/>
                  <a:pt x="9072" y="8325"/>
                  <a:pt x="9280" y="8325"/>
                </a:cubicBezTo>
                <a:lnTo>
                  <a:pt x="10560" y="8325"/>
                </a:lnTo>
                <a:cubicBezTo>
                  <a:pt x="10768" y="8325"/>
                  <a:pt x="10920" y="8129"/>
                  <a:pt x="10870" y="7928"/>
                </a:cubicBezTo>
                <a:lnTo>
                  <a:pt x="10309" y="5682"/>
                </a:lnTo>
                <a:cubicBezTo>
                  <a:pt x="10645" y="5533"/>
                  <a:pt x="10880" y="5196"/>
                  <a:pt x="10880" y="4805"/>
                </a:cubicBezTo>
                <a:cubicBezTo>
                  <a:pt x="10880" y="4388"/>
                  <a:pt x="10612" y="4032"/>
                  <a:pt x="10240" y="3900"/>
                </a:cubicBezTo>
                <a:lnTo>
                  <a:pt x="10240" y="3115"/>
                </a:lnTo>
                <a:lnTo>
                  <a:pt x="11941" y="2548"/>
                </a:lnTo>
                <a:cubicBezTo>
                  <a:pt x="12071" y="2505"/>
                  <a:pt x="12159" y="2382"/>
                  <a:pt x="12159" y="2245"/>
                </a:cubicBezTo>
                <a:cubicBezTo>
                  <a:pt x="12159" y="2108"/>
                  <a:pt x="12071" y="1985"/>
                  <a:pt x="11941" y="1942"/>
                </a:cubicBezTo>
                <a:lnTo>
                  <a:pt x="11940" y="1942"/>
                </a:lnTo>
                <a:close/>
                <a:moveTo>
                  <a:pt x="9919" y="4485"/>
                </a:moveTo>
                <a:cubicBezTo>
                  <a:pt x="10096" y="4485"/>
                  <a:pt x="10239" y="4628"/>
                  <a:pt x="10239" y="4805"/>
                </a:cubicBezTo>
                <a:cubicBezTo>
                  <a:pt x="10239" y="4982"/>
                  <a:pt x="10096" y="5125"/>
                  <a:pt x="9919" y="5125"/>
                </a:cubicBezTo>
                <a:cubicBezTo>
                  <a:pt x="9742" y="5125"/>
                  <a:pt x="9599" y="4982"/>
                  <a:pt x="9599" y="4805"/>
                </a:cubicBezTo>
                <a:cubicBezTo>
                  <a:pt x="9599" y="4628"/>
                  <a:pt x="9742" y="4485"/>
                  <a:pt x="9919" y="4485"/>
                </a:cubicBezTo>
                <a:close/>
                <a:moveTo>
                  <a:pt x="9689" y="7685"/>
                </a:moveTo>
                <a:lnTo>
                  <a:pt x="9919" y="6765"/>
                </a:lnTo>
                <a:lnTo>
                  <a:pt x="10149" y="7685"/>
                </a:lnTo>
                <a:lnTo>
                  <a:pt x="9689" y="7685"/>
                </a:lnTo>
                <a:close/>
                <a:moveTo>
                  <a:pt x="9893" y="2556"/>
                </a:moveTo>
                <a:lnTo>
                  <a:pt x="6132" y="1929"/>
                </a:lnTo>
                <a:cubicBezTo>
                  <a:pt x="5955" y="1894"/>
                  <a:pt x="5784" y="2012"/>
                  <a:pt x="5754" y="2190"/>
                </a:cubicBezTo>
                <a:cubicBezTo>
                  <a:pt x="5725" y="2368"/>
                  <a:pt x="5848" y="2536"/>
                  <a:pt x="6027" y="2560"/>
                </a:cubicBezTo>
                <a:lnTo>
                  <a:pt x="8596" y="2988"/>
                </a:lnTo>
                <a:lnTo>
                  <a:pt x="6080" y="3827"/>
                </a:lnTo>
                <a:lnTo>
                  <a:pt x="1331" y="2244"/>
                </a:lnTo>
                <a:lnTo>
                  <a:pt x="6080" y="662"/>
                </a:lnTo>
                <a:lnTo>
                  <a:pt x="10828" y="2244"/>
                </a:lnTo>
                <a:lnTo>
                  <a:pt x="9894" y="2555"/>
                </a:lnTo>
                <a:lnTo>
                  <a:pt x="9893" y="255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64" name="iconfont-11244-5317146">
            <a:extLst>
              <a:ext uri="{FF2B5EF4-FFF2-40B4-BE49-F238E27FC236}">
                <a16:creationId xmlns:a16="http://schemas.microsoft.com/office/drawing/2014/main" id="{9A87E60F-DA23-45E2-9EB8-0C8AB8EB2DDB}"/>
              </a:ext>
            </a:extLst>
          </p:cNvPr>
          <p:cNvSpPr>
            <a:spLocks noChangeAspect="1"/>
          </p:cNvSpPr>
          <p:nvPr/>
        </p:nvSpPr>
        <p:spPr bwMode="auto">
          <a:xfrm>
            <a:off x="4857080" y="1697801"/>
            <a:ext cx="469939" cy="325027"/>
          </a:xfrm>
          <a:custGeom>
            <a:avLst/>
            <a:gdLst>
              <a:gd name="connsiteX0" fmla="*/ 91871 w 609146"/>
              <a:gd name="connsiteY0" fmla="*/ 130719 h 421308"/>
              <a:gd name="connsiteX1" fmla="*/ 354823 w 609146"/>
              <a:gd name="connsiteY1" fmla="*/ 130719 h 421308"/>
              <a:gd name="connsiteX2" fmla="*/ 337077 w 609146"/>
              <a:gd name="connsiteY2" fmla="*/ 167773 h 421308"/>
              <a:gd name="connsiteX3" fmla="*/ 105785 w 609146"/>
              <a:gd name="connsiteY3" fmla="*/ 167773 h 421308"/>
              <a:gd name="connsiteX4" fmla="*/ 43274 w 609146"/>
              <a:gd name="connsiteY4" fmla="*/ 384254 h 421308"/>
              <a:gd name="connsiteX5" fmla="*/ 545079 w 609146"/>
              <a:gd name="connsiteY5" fmla="*/ 384254 h 421308"/>
              <a:gd name="connsiteX6" fmla="*/ 501725 w 609146"/>
              <a:gd name="connsiteY6" fmla="*/ 234429 h 421308"/>
              <a:gd name="connsiteX7" fmla="*/ 526326 w 609146"/>
              <a:gd name="connsiteY7" fmla="*/ 214593 h 421308"/>
              <a:gd name="connsiteX8" fmla="*/ 532476 w 609146"/>
              <a:gd name="connsiteY8" fmla="*/ 207142 h 421308"/>
              <a:gd name="connsiteX9" fmla="*/ 587224 w 609146"/>
              <a:gd name="connsiteY9" fmla="*/ 396538 h 421308"/>
              <a:gd name="connsiteX10" fmla="*/ 588333 w 609146"/>
              <a:gd name="connsiteY10" fmla="*/ 402781 h 421308"/>
              <a:gd name="connsiteX11" fmla="*/ 569781 w 609146"/>
              <a:gd name="connsiteY11" fmla="*/ 421308 h 421308"/>
              <a:gd name="connsiteX12" fmla="*/ 18571 w 609146"/>
              <a:gd name="connsiteY12" fmla="*/ 421308 h 421308"/>
              <a:gd name="connsiteX13" fmla="*/ 3750 w 609146"/>
              <a:gd name="connsiteY13" fmla="*/ 413857 h 421308"/>
              <a:gd name="connsiteX14" fmla="*/ 725 w 609146"/>
              <a:gd name="connsiteY14" fmla="*/ 397646 h 421308"/>
              <a:gd name="connsiteX15" fmla="*/ 74025 w 609146"/>
              <a:gd name="connsiteY15" fmla="*/ 144111 h 421308"/>
              <a:gd name="connsiteX16" fmla="*/ 91871 w 609146"/>
              <a:gd name="connsiteY16" fmla="*/ 130719 h 421308"/>
              <a:gd name="connsiteX17" fmla="*/ 599624 w 609146"/>
              <a:gd name="connsiteY17" fmla="*/ 52 h 421308"/>
              <a:gd name="connsiteX18" fmla="*/ 606882 w 609146"/>
              <a:gd name="connsiteY18" fmla="*/ 2771 h 421308"/>
              <a:gd name="connsiteX19" fmla="*/ 608999 w 609146"/>
              <a:gd name="connsiteY19" fmla="*/ 10121 h 421308"/>
              <a:gd name="connsiteX20" fmla="*/ 543273 w 609146"/>
              <a:gd name="connsiteY20" fmla="*/ 158839 h 421308"/>
              <a:gd name="connsiteX21" fmla="*/ 539543 w 609146"/>
              <a:gd name="connsiteY21" fmla="*/ 161557 h 421308"/>
              <a:gd name="connsiteX22" fmla="*/ 486215 w 609146"/>
              <a:gd name="connsiteY22" fmla="*/ 176157 h 421308"/>
              <a:gd name="connsiteX23" fmla="*/ 505772 w 609146"/>
              <a:gd name="connsiteY23" fmla="*/ 179983 h 421308"/>
              <a:gd name="connsiteX24" fmla="*/ 512627 w 609146"/>
              <a:gd name="connsiteY24" fmla="*/ 186025 h 421308"/>
              <a:gd name="connsiteX25" fmla="*/ 510208 w 609146"/>
              <a:gd name="connsiteY25" fmla="*/ 194684 h 421308"/>
              <a:gd name="connsiteX26" fmla="*/ 356778 w 609146"/>
              <a:gd name="connsiteY26" fmla="*/ 259729 h 421308"/>
              <a:gd name="connsiteX27" fmla="*/ 328754 w 609146"/>
              <a:gd name="connsiteY27" fmla="*/ 294668 h 421308"/>
              <a:gd name="connsiteX28" fmla="*/ 321193 w 609146"/>
              <a:gd name="connsiteY28" fmla="*/ 298595 h 421308"/>
              <a:gd name="connsiteX29" fmla="*/ 315951 w 609146"/>
              <a:gd name="connsiteY29" fmla="*/ 296984 h 421308"/>
              <a:gd name="connsiteX30" fmla="*/ 312221 w 609146"/>
              <a:gd name="connsiteY30" fmla="*/ 291144 h 421308"/>
              <a:gd name="connsiteX31" fmla="*/ 313633 w 609146"/>
              <a:gd name="connsiteY31" fmla="*/ 284297 h 421308"/>
              <a:gd name="connsiteX32" fmla="*/ 344581 w 609146"/>
              <a:gd name="connsiteY32" fmla="*/ 245935 h 421308"/>
              <a:gd name="connsiteX33" fmla="*/ 357786 w 609146"/>
              <a:gd name="connsiteY33" fmla="*/ 194382 h 421308"/>
              <a:gd name="connsiteX34" fmla="*/ 423412 w 609146"/>
              <a:gd name="connsiteY34" fmla="*/ 86947 h 421308"/>
              <a:gd name="connsiteX35" fmla="*/ 432586 w 609146"/>
              <a:gd name="connsiteY35" fmla="*/ 85034 h 421308"/>
              <a:gd name="connsiteX36" fmla="*/ 438231 w 609146"/>
              <a:gd name="connsiteY36" fmla="*/ 92485 h 421308"/>
              <a:gd name="connsiteX37" fmla="*/ 445086 w 609146"/>
              <a:gd name="connsiteY37" fmla="*/ 110810 h 421308"/>
              <a:gd name="connsiteX38" fmla="*/ 451638 w 609146"/>
              <a:gd name="connsiteY38" fmla="*/ 61875 h 421308"/>
              <a:gd name="connsiteX39" fmla="*/ 454259 w 609146"/>
              <a:gd name="connsiteY39" fmla="*/ 58150 h 421308"/>
              <a:gd name="connsiteX40" fmla="*/ 504058 w 609146"/>
              <a:gd name="connsiteY40" fmla="*/ 26735 h 421308"/>
              <a:gd name="connsiteX41" fmla="*/ 511417 w 609146"/>
              <a:gd name="connsiteY41" fmla="*/ 26835 h 421308"/>
              <a:gd name="connsiteX42" fmla="*/ 515954 w 609146"/>
              <a:gd name="connsiteY42" fmla="*/ 32675 h 421308"/>
              <a:gd name="connsiteX43" fmla="*/ 518776 w 609146"/>
              <a:gd name="connsiteY43" fmla="*/ 49188 h 421308"/>
              <a:gd name="connsiteX44" fmla="*/ 519885 w 609146"/>
              <a:gd name="connsiteY44" fmla="*/ 24822 h 421308"/>
              <a:gd name="connsiteX45" fmla="*/ 525329 w 609146"/>
              <a:gd name="connsiteY45" fmla="*/ 17673 h 421308"/>
              <a:gd name="connsiteX46" fmla="*/ 599624 w 609146"/>
              <a:gd name="connsiteY46" fmla="*/ 52 h 42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9146" h="421308">
                <a:moveTo>
                  <a:pt x="91871" y="130719"/>
                </a:moveTo>
                <a:lnTo>
                  <a:pt x="354823" y="130719"/>
                </a:lnTo>
                <a:cubicBezTo>
                  <a:pt x="347362" y="143909"/>
                  <a:pt x="341615" y="156495"/>
                  <a:pt x="337077" y="167773"/>
                </a:cubicBezTo>
                <a:lnTo>
                  <a:pt x="105785" y="167773"/>
                </a:lnTo>
                <a:lnTo>
                  <a:pt x="43274" y="384254"/>
                </a:lnTo>
                <a:lnTo>
                  <a:pt x="545079" y="384254"/>
                </a:lnTo>
                <a:lnTo>
                  <a:pt x="501725" y="234429"/>
                </a:lnTo>
                <a:cubicBezTo>
                  <a:pt x="510194" y="228287"/>
                  <a:pt x="518462" y="221742"/>
                  <a:pt x="526326" y="214593"/>
                </a:cubicBezTo>
                <a:cubicBezTo>
                  <a:pt x="528746" y="212378"/>
                  <a:pt x="530762" y="209861"/>
                  <a:pt x="532476" y="207142"/>
                </a:cubicBezTo>
                <a:lnTo>
                  <a:pt x="587224" y="396538"/>
                </a:lnTo>
                <a:cubicBezTo>
                  <a:pt x="587930" y="398552"/>
                  <a:pt x="588333" y="400566"/>
                  <a:pt x="588333" y="402781"/>
                </a:cubicBezTo>
                <a:cubicBezTo>
                  <a:pt x="588333" y="412951"/>
                  <a:pt x="579965" y="421308"/>
                  <a:pt x="569781" y="421308"/>
                </a:cubicBezTo>
                <a:lnTo>
                  <a:pt x="18571" y="421308"/>
                </a:lnTo>
                <a:cubicBezTo>
                  <a:pt x="12724" y="421308"/>
                  <a:pt x="7279" y="418489"/>
                  <a:pt x="3750" y="413857"/>
                </a:cubicBezTo>
                <a:cubicBezTo>
                  <a:pt x="221" y="409225"/>
                  <a:pt x="-888" y="403184"/>
                  <a:pt x="725" y="397646"/>
                </a:cubicBezTo>
                <a:lnTo>
                  <a:pt x="74025" y="144111"/>
                </a:lnTo>
                <a:cubicBezTo>
                  <a:pt x="76344" y="136257"/>
                  <a:pt x="83604" y="130719"/>
                  <a:pt x="91871" y="130719"/>
                </a:cubicBezTo>
                <a:close/>
                <a:moveTo>
                  <a:pt x="599624" y="52"/>
                </a:moveTo>
                <a:cubicBezTo>
                  <a:pt x="602346" y="-250"/>
                  <a:pt x="604967" y="757"/>
                  <a:pt x="606882" y="2771"/>
                </a:cubicBezTo>
                <a:cubicBezTo>
                  <a:pt x="608697" y="4684"/>
                  <a:pt x="609503" y="7402"/>
                  <a:pt x="608999" y="10121"/>
                </a:cubicBezTo>
                <a:cubicBezTo>
                  <a:pt x="605269" y="29856"/>
                  <a:pt x="589543" y="98929"/>
                  <a:pt x="543273" y="158839"/>
                </a:cubicBezTo>
                <a:cubicBezTo>
                  <a:pt x="542365" y="160047"/>
                  <a:pt x="541055" y="161054"/>
                  <a:pt x="539543" y="161557"/>
                </a:cubicBezTo>
                <a:cubicBezTo>
                  <a:pt x="518877" y="169210"/>
                  <a:pt x="500933" y="174043"/>
                  <a:pt x="486215" y="176157"/>
                </a:cubicBezTo>
                <a:cubicBezTo>
                  <a:pt x="492264" y="177667"/>
                  <a:pt x="498917" y="178976"/>
                  <a:pt x="505772" y="179983"/>
                </a:cubicBezTo>
                <a:cubicBezTo>
                  <a:pt x="508998" y="180487"/>
                  <a:pt x="511720" y="182803"/>
                  <a:pt x="512627" y="186025"/>
                </a:cubicBezTo>
                <a:cubicBezTo>
                  <a:pt x="513534" y="189146"/>
                  <a:pt x="512627" y="192569"/>
                  <a:pt x="510208" y="194684"/>
                </a:cubicBezTo>
                <a:cubicBezTo>
                  <a:pt x="468372" y="232543"/>
                  <a:pt x="416759" y="254393"/>
                  <a:pt x="356778" y="259729"/>
                </a:cubicBezTo>
                <a:cubicBezTo>
                  <a:pt x="338734" y="280068"/>
                  <a:pt x="328855" y="294467"/>
                  <a:pt x="328754" y="294668"/>
                </a:cubicBezTo>
                <a:cubicBezTo>
                  <a:pt x="327040" y="297085"/>
                  <a:pt x="324217" y="298595"/>
                  <a:pt x="321193" y="298595"/>
                </a:cubicBezTo>
                <a:cubicBezTo>
                  <a:pt x="319278" y="298595"/>
                  <a:pt x="317564" y="297991"/>
                  <a:pt x="315951" y="296984"/>
                </a:cubicBezTo>
                <a:cubicBezTo>
                  <a:pt x="314036" y="295574"/>
                  <a:pt x="312625" y="293561"/>
                  <a:pt x="312221" y="291144"/>
                </a:cubicBezTo>
                <a:cubicBezTo>
                  <a:pt x="311717" y="288727"/>
                  <a:pt x="312322" y="286311"/>
                  <a:pt x="313633" y="284297"/>
                </a:cubicBezTo>
                <a:cubicBezTo>
                  <a:pt x="314137" y="283693"/>
                  <a:pt x="324923" y="267986"/>
                  <a:pt x="344581" y="245935"/>
                </a:cubicBezTo>
                <a:cubicBezTo>
                  <a:pt x="346294" y="234557"/>
                  <a:pt x="350024" y="216332"/>
                  <a:pt x="357786" y="194382"/>
                </a:cubicBezTo>
                <a:cubicBezTo>
                  <a:pt x="368170" y="164679"/>
                  <a:pt x="385408" y="125007"/>
                  <a:pt x="423412" y="86947"/>
                </a:cubicBezTo>
                <a:cubicBezTo>
                  <a:pt x="425832" y="84530"/>
                  <a:pt x="429461" y="83825"/>
                  <a:pt x="432586" y="85034"/>
                </a:cubicBezTo>
                <a:cubicBezTo>
                  <a:pt x="435711" y="86343"/>
                  <a:pt x="436517" y="88658"/>
                  <a:pt x="438231" y="92485"/>
                </a:cubicBezTo>
                <a:cubicBezTo>
                  <a:pt x="440550" y="97418"/>
                  <a:pt x="445086" y="110810"/>
                  <a:pt x="445086" y="110810"/>
                </a:cubicBezTo>
                <a:cubicBezTo>
                  <a:pt x="443876" y="98325"/>
                  <a:pt x="443775" y="83725"/>
                  <a:pt x="451638" y="61875"/>
                </a:cubicBezTo>
                <a:cubicBezTo>
                  <a:pt x="452142" y="60465"/>
                  <a:pt x="453050" y="59157"/>
                  <a:pt x="454259" y="58150"/>
                </a:cubicBezTo>
                <a:cubicBezTo>
                  <a:pt x="467163" y="47879"/>
                  <a:pt x="482082" y="36904"/>
                  <a:pt x="504058" y="26735"/>
                </a:cubicBezTo>
                <a:cubicBezTo>
                  <a:pt x="506377" y="25627"/>
                  <a:pt x="509099" y="25728"/>
                  <a:pt x="511417" y="26835"/>
                </a:cubicBezTo>
                <a:cubicBezTo>
                  <a:pt x="513736" y="28044"/>
                  <a:pt x="515349" y="30158"/>
                  <a:pt x="515954" y="32675"/>
                </a:cubicBezTo>
                <a:cubicBezTo>
                  <a:pt x="516559" y="35495"/>
                  <a:pt x="518776" y="49188"/>
                  <a:pt x="518776" y="49188"/>
                </a:cubicBezTo>
                <a:cubicBezTo>
                  <a:pt x="518776" y="49188"/>
                  <a:pt x="519381" y="29957"/>
                  <a:pt x="519885" y="24822"/>
                </a:cubicBezTo>
                <a:cubicBezTo>
                  <a:pt x="520188" y="21600"/>
                  <a:pt x="522305" y="18881"/>
                  <a:pt x="525329" y="17673"/>
                </a:cubicBezTo>
                <a:cubicBezTo>
                  <a:pt x="548313" y="8913"/>
                  <a:pt x="573313" y="2972"/>
                  <a:pt x="599624" y="5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iconfont-11244-5317146">
            <a:extLst>
              <a:ext uri="{FF2B5EF4-FFF2-40B4-BE49-F238E27FC236}">
                <a16:creationId xmlns:a16="http://schemas.microsoft.com/office/drawing/2014/main" id="{5438D7C3-965E-4A0A-BE4A-02FA4DDC819D}"/>
              </a:ext>
            </a:extLst>
          </p:cNvPr>
          <p:cNvSpPr>
            <a:spLocks noChangeAspect="1"/>
          </p:cNvSpPr>
          <p:nvPr/>
        </p:nvSpPr>
        <p:spPr bwMode="auto">
          <a:xfrm>
            <a:off x="8276554" y="1656604"/>
            <a:ext cx="469939" cy="388371"/>
          </a:xfrm>
          <a:custGeom>
            <a:avLst/>
            <a:gdLst>
              <a:gd name="connsiteX0" fmla="*/ 172462 w 606900"/>
              <a:gd name="connsiteY0" fmla="*/ 349437 h 501560"/>
              <a:gd name="connsiteX1" fmla="*/ 155911 w 606900"/>
              <a:gd name="connsiteY1" fmla="*/ 378701 h 501560"/>
              <a:gd name="connsiteX2" fmla="*/ 138449 w 606900"/>
              <a:gd name="connsiteY2" fmla="*/ 467859 h 501560"/>
              <a:gd name="connsiteX3" fmla="*/ 227733 w 606900"/>
              <a:gd name="connsiteY3" fmla="*/ 450270 h 501560"/>
              <a:gd name="connsiteX4" fmla="*/ 255065 w 606900"/>
              <a:gd name="connsiteY4" fmla="*/ 434804 h 501560"/>
              <a:gd name="connsiteX5" fmla="*/ 172462 w 606900"/>
              <a:gd name="connsiteY5" fmla="*/ 349437 h 501560"/>
              <a:gd name="connsiteX6" fmla="*/ 533696 w 606900"/>
              <a:gd name="connsiteY6" fmla="*/ 210393 h 501560"/>
              <a:gd name="connsiteX7" fmla="*/ 315346 w 606900"/>
              <a:gd name="connsiteY7" fmla="*/ 428587 h 501560"/>
              <a:gd name="connsiteX8" fmla="*/ 533696 w 606900"/>
              <a:gd name="connsiteY8" fmla="*/ 210393 h 501560"/>
              <a:gd name="connsiteX9" fmla="*/ 59522 w 606900"/>
              <a:gd name="connsiteY9" fmla="*/ 119601 h 501560"/>
              <a:gd name="connsiteX10" fmla="*/ 28242 w 606900"/>
              <a:gd name="connsiteY10" fmla="*/ 150825 h 501560"/>
              <a:gd name="connsiteX11" fmla="*/ 59522 w 606900"/>
              <a:gd name="connsiteY11" fmla="*/ 182049 h 501560"/>
              <a:gd name="connsiteX12" fmla="*/ 90802 w 606900"/>
              <a:gd name="connsiteY12" fmla="*/ 150825 h 501560"/>
              <a:gd name="connsiteX13" fmla="*/ 59522 w 606900"/>
              <a:gd name="connsiteY13" fmla="*/ 119601 h 501560"/>
              <a:gd name="connsiteX14" fmla="*/ 59522 w 606900"/>
              <a:gd name="connsiteY14" fmla="*/ 91409 h 501560"/>
              <a:gd name="connsiteX15" fmla="*/ 119044 w 606900"/>
              <a:gd name="connsiteY15" fmla="*/ 150825 h 501560"/>
              <a:gd name="connsiteX16" fmla="*/ 59522 w 606900"/>
              <a:gd name="connsiteY16" fmla="*/ 210241 h 501560"/>
              <a:gd name="connsiteX17" fmla="*/ 0 w 606900"/>
              <a:gd name="connsiteY17" fmla="*/ 150825 h 501560"/>
              <a:gd name="connsiteX18" fmla="*/ 59522 w 606900"/>
              <a:gd name="connsiteY18" fmla="*/ 91409 h 501560"/>
              <a:gd name="connsiteX19" fmla="*/ 347929 w 606900"/>
              <a:gd name="connsiteY19" fmla="*/ 72806 h 501560"/>
              <a:gd name="connsiteX20" fmla="*/ 230162 w 606900"/>
              <a:gd name="connsiteY20" fmla="*/ 125481 h 501560"/>
              <a:gd name="connsiteX21" fmla="*/ 282548 w 606900"/>
              <a:gd name="connsiteY21" fmla="*/ 417215 h 501560"/>
              <a:gd name="connsiteX22" fmla="*/ 522308 w 606900"/>
              <a:gd name="connsiteY22" fmla="*/ 177641 h 501560"/>
              <a:gd name="connsiteX23" fmla="*/ 347929 w 606900"/>
              <a:gd name="connsiteY23" fmla="*/ 72806 h 501560"/>
              <a:gd name="connsiteX24" fmla="*/ 544439 w 606900"/>
              <a:gd name="connsiteY24" fmla="*/ 29064 h 501560"/>
              <a:gd name="connsiteX25" fmla="*/ 483740 w 606900"/>
              <a:gd name="connsiteY25" fmla="*/ 51334 h 501560"/>
              <a:gd name="connsiteX26" fmla="*/ 454434 w 606900"/>
              <a:gd name="connsiteY26" fmla="*/ 67862 h 501560"/>
              <a:gd name="connsiteX27" fmla="*/ 540074 w 606900"/>
              <a:gd name="connsiteY27" fmla="*/ 150348 h 501560"/>
              <a:gd name="connsiteX28" fmla="*/ 555562 w 606900"/>
              <a:gd name="connsiteY28" fmla="*/ 122903 h 501560"/>
              <a:gd name="connsiteX29" fmla="*/ 573024 w 606900"/>
              <a:gd name="connsiteY29" fmla="*/ 33745 h 501560"/>
              <a:gd name="connsiteX30" fmla="*/ 544439 w 606900"/>
              <a:gd name="connsiteY30" fmla="*/ 29064 h 501560"/>
              <a:gd name="connsiteX31" fmla="*/ 556710 w 606900"/>
              <a:gd name="connsiteY31" fmla="*/ 17 h 501560"/>
              <a:gd name="connsiteX32" fmla="*/ 593067 w 606900"/>
              <a:gd name="connsiteY32" fmla="*/ 13882 h 501560"/>
              <a:gd name="connsiteX33" fmla="*/ 554195 w 606900"/>
              <a:gd name="connsiteY33" fmla="*/ 180826 h 501560"/>
              <a:gd name="connsiteX34" fmla="*/ 285737 w 606900"/>
              <a:gd name="connsiteY34" fmla="*/ 448906 h 501560"/>
              <a:gd name="connsiteX35" fmla="*/ 118406 w 606900"/>
              <a:gd name="connsiteY35" fmla="*/ 487723 h 501560"/>
              <a:gd name="connsiteX36" fmla="*/ 159252 w 606900"/>
              <a:gd name="connsiteY36" fmla="*/ 317747 h 501560"/>
              <a:gd name="connsiteX37" fmla="*/ 422699 w 606900"/>
              <a:gd name="connsiteY37" fmla="*/ 54519 h 501560"/>
              <a:gd name="connsiteX38" fmla="*/ 556710 w 606900"/>
              <a:gd name="connsiteY38" fmla="*/ 17 h 50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6900" h="501560">
                <a:moveTo>
                  <a:pt x="172462" y="349437"/>
                </a:moveTo>
                <a:cubicBezTo>
                  <a:pt x="166237" y="359596"/>
                  <a:pt x="160770" y="369300"/>
                  <a:pt x="155911" y="378701"/>
                </a:cubicBezTo>
                <a:cubicBezTo>
                  <a:pt x="129035" y="430407"/>
                  <a:pt x="129339" y="458610"/>
                  <a:pt x="138449" y="467859"/>
                </a:cubicBezTo>
                <a:cubicBezTo>
                  <a:pt x="147560" y="476957"/>
                  <a:pt x="175803" y="477109"/>
                  <a:pt x="227733" y="450270"/>
                </a:cubicBezTo>
                <a:cubicBezTo>
                  <a:pt x="236540" y="445721"/>
                  <a:pt x="245650" y="440566"/>
                  <a:pt x="255065" y="434804"/>
                </a:cubicBezTo>
                <a:cubicBezTo>
                  <a:pt x="220293" y="415244"/>
                  <a:pt x="190987" y="385070"/>
                  <a:pt x="172462" y="349437"/>
                </a:cubicBezTo>
                <a:close/>
                <a:moveTo>
                  <a:pt x="533696" y="210393"/>
                </a:moveTo>
                <a:cubicBezTo>
                  <a:pt x="476452" y="289392"/>
                  <a:pt x="393849" y="371726"/>
                  <a:pt x="315346" y="428587"/>
                </a:cubicBezTo>
                <a:cubicBezTo>
                  <a:pt x="446539" y="460278"/>
                  <a:pt x="565583" y="342159"/>
                  <a:pt x="533696" y="210393"/>
                </a:cubicBezTo>
                <a:close/>
                <a:moveTo>
                  <a:pt x="59522" y="119601"/>
                </a:moveTo>
                <a:cubicBezTo>
                  <a:pt x="41908" y="119601"/>
                  <a:pt x="28242" y="133849"/>
                  <a:pt x="28242" y="150825"/>
                </a:cubicBezTo>
                <a:cubicBezTo>
                  <a:pt x="28242" y="167801"/>
                  <a:pt x="41908" y="182049"/>
                  <a:pt x="59522" y="182049"/>
                </a:cubicBezTo>
                <a:cubicBezTo>
                  <a:pt x="77135" y="182049"/>
                  <a:pt x="90802" y="167649"/>
                  <a:pt x="90802" y="150825"/>
                </a:cubicBezTo>
                <a:cubicBezTo>
                  <a:pt x="90802" y="133849"/>
                  <a:pt x="77135" y="119601"/>
                  <a:pt x="59522" y="119601"/>
                </a:cubicBezTo>
                <a:close/>
                <a:moveTo>
                  <a:pt x="59522" y="91409"/>
                </a:moveTo>
                <a:cubicBezTo>
                  <a:pt x="92320" y="91409"/>
                  <a:pt x="119044" y="118086"/>
                  <a:pt x="119044" y="150825"/>
                </a:cubicBezTo>
                <a:cubicBezTo>
                  <a:pt x="119044" y="184019"/>
                  <a:pt x="91865" y="210241"/>
                  <a:pt x="59522" y="210241"/>
                </a:cubicBezTo>
                <a:cubicBezTo>
                  <a:pt x="27179" y="210241"/>
                  <a:pt x="0" y="184019"/>
                  <a:pt x="0" y="150825"/>
                </a:cubicBezTo>
                <a:cubicBezTo>
                  <a:pt x="0" y="117631"/>
                  <a:pt x="27179" y="91409"/>
                  <a:pt x="59522" y="91409"/>
                </a:cubicBezTo>
                <a:close/>
                <a:moveTo>
                  <a:pt x="347929" y="72806"/>
                </a:moveTo>
                <a:cubicBezTo>
                  <a:pt x="305609" y="75060"/>
                  <a:pt x="263530" y="92104"/>
                  <a:pt x="230162" y="125481"/>
                </a:cubicBezTo>
                <a:cubicBezTo>
                  <a:pt x="141486" y="213881"/>
                  <a:pt x="167755" y="364448"/>
                  <a:pt x="282548" y="417215"/>
                </a:cubicBezTo>
                <a:cubicBezTo>
                  <a:pt x="369554" y="357625"/>
                  <a:pt x="463241" y="263767"/>
                  <a:pt x="522308" y="177641"/>
                </a:cubicBezTo>
                <a:cubicBezTo>
                  <a:pt x="489662" y="106376"/>
                  <a:pt x="418462" y="69049"/>
                  <a:pt x="347929" y="72806"/>
                </a:cubicBezTo>
                <a:close/>
                <a:moveTo>
                  <a:pt x="544439" y="29064"/>
                </a:moveTo>
                <a:cubicBezTo>
                  <a:pt x="529749" y="31243"/>
                  <a:pt x="509705" y="37915"/>
                  <a:pt x="483740" y="51334"/>
                </a:cubicBezTo>
                <a:cubicBezTo>
                  <a:pt x="474326" y="56035"/>
                  <a:pt x="464608" y="61645"/>
                  <a:pt x="454434" y="67862"/>
                </a:cubicBezTo>
                <a:cubicBezTo>
                  <a:pt x="490118" y="86209"/>
                  <a:pt x="520486" y="115777"/>
                  <a:pt x="540074" y="150348"/>
                </a:cubicBezTo>
                <a:cubicBezTo>
                  <a:pt x="545844" y="140947"/>
                  <a:pt x="551007" y="131698"/>
                  <a:pt x="555562" y="122903"/>
                </a:cubicBezTo>
                <a:cubicBezTo>
                  <a:pt x="582286" y="71198"/>
                  <a:pt x="582134" y="42995"/>
                  <a:pt x="573024" y="33745"/>
                </a:cubicBezTo>
                <a:cubicBezTo>
                  <a:pt x="568469" y="29196"/>
                  <a:pt x="559130" y="26884"/>
                  <a:pt x="544439" y="29064"/>
                </a:cubicBezTo>
                <a:close/>
                <a:moveTo>
                  <a:pt x="556710" y="17"/>
                </a:moveTo>
                <a:cubicBezTo>
                  <a:pt x="570945" y="302"/>
                  <a:pt x="583539" y="4367"/>
                  <a:pt x="593067" y="13882"/>
                </a:cubicBezTo>
                <a:cubicBezTo>
                  <a:pt x="630572" y="51334"/>
                  <a:pt x="583045" y="136701"/>
                  <a:pt x="554195" y="180826"/>
                </a:cubicBezTo>
                <a:cubicBezTo>
                  <a:pt x="616147" y="348679"/>
                  <a:pt x="451701" y="510012"/>
                  <a:pt x="285737" y="448906"/>
                </a:cubicBezTo>
                <a:cubicBezTo>
                  <a:pt x="241399" y="477867"/>
                  <a:pt x="155911" y="525175"/>
                  <a:pt x="118406" y="487723"/>
                </a:cubicBezTo>
                <a:cubicBezTo>
                  <a:pt x="80445" y="449664"/>
                  <a:pt x="129642" y="362629"/>
                  <a:pt x="159252" y="317747"/>
                </a:cubicBezTo>
                <a:cubicBezTo>
                  <a:pt x="106410" y="155655"/>
                  <a:pt x="260683" y="1903"/>
                  <a:pt x="422699" y="54519"/>
                </a:cubicBezTo>
                <a:cubicBezTo>
                  <a:pt x="456522" y="32343"/>
                  <a:pt x="514004" y="-836"/>
                  <a:pt x="556710" y="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207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2F417E-6B07-4791-A747-393198A3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25</a:t>
            </a:fld>
            <a:endParaRPr lang="zh-CN" altLang="en-US" spc="9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DB49E1A-2162-4B47-B4C8-2D0EC20685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三段纯文字内容页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6D53E38-8F49-40CA-88D8-B863A9C6A246}"/>
              </a:ext>
            </a:extLst>
          </p:cNvPr>
          <p:cNvSpPr/>
          <p:nvPr/>
        </p:nvSpPr>
        <p:spPr>
          <a:xfrm>
            <a:off x="1019880" y="1304925"/>
            <a:ext cx="10079919" cy="1362075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DBDDE9A-493D-4AA6-8838-B1D67E251A2D}"/>
              </a:ext>
            </a:extLst>
          </p:cNvPr>
          <p:cNvSpPr/>
          <p:nvPr/>
        </p:nvSpPr>
        <p:spPr>
          <a:xfrm rot="16200000">
            <a:off x="389175" y="1934925"/>
            <a:ext cx="1368000" cy="10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iconfont-11244-5317146">
            <a:extLst>
              <a:ext uri="{FF2B5EF4-FFF2-40B4-BE49-F238E27FC236}">
                <a16:creationId xmlns:a16="http://schemas.microsoft.com/office/drawing/2014/main" id="{D25F98BA-FC10-440C-A27F-D1C826133C27}"/>
              </a:ext>
            </a:extLst>
          </p:cNvPr>
          <p:cNvSpPr>
            <a:spLocks noChangeAspect="1"/>
          </p:cNvSpPr>
          <p:nvPr/>
        </p:nvSpPr>
        <p:spPr bwMode="auto">
          <a:xfrm>
            <a:off x="1698771" y="1837441"/>
            <a:ext cx="353674" cy="242166"/>
          </a:xfrm>
          <a:custGeom>
            <a:avLst/>
            <a:gdLst>
              <a:gd name="T0" fmla="*/ 11940 w 12159"/>
              <a:gd name="T1" fmla="*/ 1942 h 8325"/>
              <a:gd name="T2" fmla="*/ 6180 w 12159"/>
              <a:gd name="T3" fmla="*/ 22 h 8325"/>
              <a:gd name="T4" fmla="*/ 5978 w 12159"/>
              <a:gd name="T5" fmla="*/ 22 h 8325"/>
              <a:gd name="T6" fmla="*/ 218 w 12159"/>
              <a:gd name="T7" fmla="*/ 1942 h 8325"/>
              <a:gd name="T8" fmla="*/ 0 w 12159"/>
              <a:gd name="T9" fmla="*/ 2245 h 8325"/>
              <a:gd name="T10" fmla="*/ 218 w 12159"/>
              <a:gd name="T11" fmla="*/ 2548 h 8325"/>
              <a:gd name="T12" fmla="*/ 1919 w 12159"/>
              <a:gd name="T13" fmla="*/ 3115 h 8325"/>
              <a:gd name="T14" fmla="*/ 1919 w 12159"/>
              <a:gd name="T15" fmla="*/ 4805 h 8325"/>
              <a:gd name="T16" fmla="*/ 2012 w 12159"/>
              <a:gd name="T17" fmla="*/ 5032 h 8325"/>
              <a:gd name="T18" fmla="*/ 6079 w 12159"/>
              <a:gd name="T19" fmla="*/ 6405 h 8325"/>
              <a:gd name="T20" fmla="*/ 8764 w 12159"/>
              <a:gd name="T21" fmla="*/ 5887 h 8325"/>
              <a:gd name="T22" fmla="*/ 8928 w 12159"/>
              <a:gd name="T23" fmla="*/ 5471 h 8325"/>
              <a:gd name="T24" fmla="*/ 8515 w 12159"/>
              <a:gd name="T25" fmla="*/ 5298 h 8325"/>
              <a:gd name="T26" fmla="*/ 6080 w 12159"/>
              <a:gd name="T27" fmla="*/ 5765 h 8325"/>
              <a:gd name="T28" fmla="*/ 3370 w 12159"/>
              <a:gd name="T29" fmla="*/ 5172 h 8325"/>
              <a:gd name="T30" fmla="*/ 2560 w 12159"/>
              <a:gd name="T31" fmla="*/ 4661 h 8325"/>
              <a:gd name="T32" fmla="*/ 2560 w 12159"/>
              <a:gd name="T33" fmla="*/ 3329 h 8325"/>
              <a:gd name="T34" fmla="*/ 5979 w 12159"/>
              <a:gd name="T35" fmla="*/ 4469 h 8325"/>
              <a:gd name="T36" fmla="*/ 6181 w 12159"/>
              <a:gd name="T37" fmla="*/ 4469 h 8325"/>
              <a:gd name="T38" fmla="*/ 9600 w 12159"/>
              <a:gd name="T39" fmla="*/ 3329 h 8325"/>
              <a:gd name="T40" fmla="*/ 9600 w 12159"/>
              <a:gd name="T41" fmla="*/ 3900 h 8325"/>
              <a:gd name="T42" fmla="*/ 8960 w 12159"/>
              <a:gd name="T43" fmla="*/ 4805 h 8325"/>
              <a:gd name="T44" fmla="*/ 9531 w 12159"/>
              <a:gd name="T45" fmla="*/ 5682 h 8325"/>
              <a:gd name="T46" fmla="*/ 8969 w 12159"/>
              <a:gd name="T47" fmla="*/ 7928 h 8325"/>
              <a:gd name="T48" fmla="*/ 9280 w 12159"/>
              <a:gd name="T49" fmla="*/ 8325 h 8325"/>
              <a:gd name="T50" fmla="*/ 10560 w 12159"/>
              <a:gd name="T51" fmla="*/ 8325 h 8325"/>
              <a:gd name="T52" fmla="*/ 10870 w 12159"/>
              <a:gd name="T53" fmla="*/ 7928 h 8325"/>
              <a:gd name="T54" fmla="*/ 10309 w 12159"/>
              <a:gd name="T55" fmla="*/ 5682 h 8325"/>
              <a:gd name="T56" fmla="*/ 10880 w 12159"/>
              <a:gd name="T57" fmla="*/ 4805 h 8325"/>
              <a:gd name="T58" fmla="*/ 10240 w 12159"/>
              <a:gd name="T59" fmla="*/ 3900 h 8325"/>
              <a:gd name="T60" fmla="*/ 10240 w 12159"/>
              <a:gd name="T61" fmla="*/ 3115 h 8325"/>
              <a:gd name="T62" fmla="*/ 11941 w 12159"/>
              <a:gd name="T63" fmla="*/ 2548 h 8325"/>
              <a:gd name="T64" fmla="*/ 12159 w 12159"/>
              <a:gd name="T65" fmla="*/ 2245 h 8325"/>
              <a:gd name="T66" fmla="*/ 11941 w 12159"/>
              <a:gd name="T67" fmla="*/ 1942 h 8325"/>
              <a:gd name="T68" fmla="*/ 11940 w 12159"/>
              <a:gd name="T69" fmla="*/ 1942 h 8325"/>
              <a:gd name="T70" fmla="*/ 9919 w 12159"/>
              <a:gd name="T71" fmla="*/ 4485 h 8325"/>
              <a:gd name="T72" fmla="*/ 10239 w 12159"/>
              <a:gd name="T73" fmla="*/ 4805 h 8325"/>
              <a:gd name="T74" fmla="*/ 9919 w 12159"/>
              <a:gd name="T75" fmla="*/ 5125 h 8325"/>
              <a:gd name="T76" fmla="*/ 9599 w 12159"/>
              <a:gd name="T77" fmla="*/ 4805 h 8325"/>
              <a:gd name="T78" fmla="*/ 9919 w 12159"/>
              <a:gd name="T79" fmla="*/ 4485 h 8325"/>
              <a:gd name="T80" fmla="*/ 9689 w 12159"/>
              <a:gd name="T81" fmla="*/ 7685 h 8325"/>
              <a:gd name="T82" fmla="*/ 9919 w 12159"/>
              <a:gd name="T83" fmla="*/ 6765 h 8325"/>
              <a:gd name="T84" fmla="*/ 10149 w 12159"/>
              <a:gd name="T85" fmla="*/ 7685 h 8325"/>
              <a:gd name="T86" fmla="*/ 9689 w 12159"/>
              <a:gd name="T87" fmla="*/ 7685 h 8325"/>
              <a:gd name="T88" fmla="*/ 9893 w 12159"/>
              <a:gd name="T89" fmla="*/ 2556 h 8325"/>
              <a:gd name="T90" fmla="*/ 6132 w 12159"/>
              <a:gd name="T91" fmla="*/ 1929 h 8325"/>
              <a:gd name="T92" fmla="*/ 5754 w 12159"/>
              <a:gd name="T93" fmla="*/ 2190 h 8325"/>
              <a:gd name="T94" fmla="*/ 6027 w 12159"/>
              <a:gd name="T95" fmla="*/ 2560 h 8325"/>
              <a:gd name="T96" fmla="*/ 8596 w 12159"/>
              <a:gd name="T97" fmla="*/ 2988 h 8325"/>
              <a:gd name="T98" fmla="*/ 6080 w 12159"/>
              <a:gd name="T99" fmla="*/ 3827 h 8325"/>
              <a:gd name="T100" fmla="*/ 1331 w 12159"/>
              <a:gd name="T101" fmla="*/ 2244 h 8325"/>
              <a:gd name="T102" fmla="*/ 6080 w 12159"/>
              <a:gd name="T103" fmla="*/ 662 h 8325"/>
              <a:gd name="T104" fmla="*/ 10828 w 12159"/>
              <a:gd name="T105" fmla="*/ 2244 h 8325"/>
              <a:gd name="T106" fmla="*/ 9894 w 12159"/>
              <a:gd name="T107" fmla="*/ 2555 h 8325"/>
              <a:gd name="T108" fmla="*/ 9893 w 12159"/>
              <a:gd name="T109" fmla="*/ 2556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59" h="8325">
                <a:moveTo>
                  <a:pt x="11940" y="1942"/>
                </a:moveTo>
                <a:lnTo>
                  <a:pt x="6180" y="22"/>
                </a:lnTo>
                <a:cubicBezTo>
                  <a:pt x="6114" y="0"/>
                  <a:pt x="6044" y="0"/>
                  <a:pt x="5978" y="22"/>
                </a:cubicBezTo>
                <a:lnTo>
                  <a:pt x="218" y="1942"/>
                </a:lnTo>
                <a:cubicBezTo>
                  <a:pt x="88" y="1985"/>
                  <a:pt x="0" y="2108"/>
                  <a:pt x="0" y="2245"/>
                </a:cubicBezTo>
                <a:cubicBezTo>
                  <a:pt x="0" y="2382"/>
                  <a:pt x="88" y="2505"/>
                  <a:pt x="218" y="2548"/>
                </a:cubicBezTo>
                <a:lnTo>
                  <a:pt x="1919" y="3115"/>
                </a:lnTo>
                <a:lnTo>
                  <a:pt x="1919" y="4805"/>
                </a:lnTo>
                <a:cubicBezTo>
                  <a:pt x="1919" y="4890"/>
                  <a:pt x="1953" y="4971"/>
                  <a:pt x="2012" y="5032"/>
                </a:cubicBezTo>
                <a:cubicBezTo>
                  <a:pt x="2069" y="5088"/>
                  <a:pt x="3417" y="6405"/>
                  <a:pt x="6079" y="6405"/>
                </a:cubicBezTo>
                <a:cubicBezTo>
                  <a:pt x="7047" y="6405"/>
                  <a:pt x="7950" y="6231"/>
                  <a:pt x="8764" y="5887"/>
                </a:cubicBezTo>
                <a:cubicBezTo>
                  <a:pt x="8923" y="5816"/>
                  <a:pt x="8996" y="5631"/>
                  <a:pt x="8928" y="5471"/>
                </a:cubicBezTo>
                <a:cubicBezTo>
                  <a:pt x="8860" y="5310"/>
                  <a:pt x="8677" y="5233"/>
                  <a:pt x="8515" y="5298"/>
                </a:cubicBezTo>
                <a:cubicBezTo>
                  <a:pt x="7781" y="5608"/>
                  <a:pt x="6962" y="5765"/>
                  <a:pt x="6080" y="5765"/>
                </a:cubicBezTo>
                <a:cubicBezTo>
                  <a:pt x="4835" y="5765"/>
                  <a:pt x="3919" y="5442"/>
                  <a:pt x="3370" y="5172"/>
                </a:cubicBezTo>
                <a:cubicBezTo>
                  <a:pt x="3081" y="5033"/>
                  <a:pt x="2809" y="4862"/>
                  <a:pt x="2560" y="4661"/>
                </a:cubicBezTo>
                <a:lnTo>
                  <a:pt x="2560" y="3329"/>
                </a:lnTo>
                <a:lnTo>
                  <a:pt x="5979" y="4469"/>
                </a:lnTo>
                <a:cubicBezTo>
                  <a:pt x="6044" y="4491"/>
                  <a:pt x="6115" y="4491"/>
                  <a:pt x="6181" y="4469"/>
                </a:cubicBezTo>
                <a:lnTo>
                  <a:pt x="9600" y="3329"/>
                </a:lnTo>
                <a:lnTo>
                  <a:pt x="9600" y="3900"/>
                </a:lnTo>
                <a:cubicBezTo>
                  <a:pt x="9227" y="4032"/>
                  <a:pt x="8960" y="4388"/>
                  <a:pt x="8960" y="4805"/>
                </a:cubicBezTo>
                <a:cubicBezTo>
                  <a:pt x="8960" y="5196"/>
                  <a:pt x="9195" y="5533"/>
                  <a:pt x="9531" y="5682"/>
                </a:cubicBezTo>
                <a:lnTo>
                  <a:pt x="8969" y="7928"/>
                </a:lnTo>
                <a:cubicBezTo>
                  <a:pt x="8919" y="8129"/>
                  <a:pt x="9072" y="8325"/>
                  <a:pt x="9280" y="8325"/>
                </a:cubicBezTo>
                <a:lnTo>
                  <a:pt x="10560" y="8325"/>
                </a:lnTo>
                <a:cubicBezTo>
                  <a:pt x="10768" y="8325"/>
                  <a:pt x="10920" y="8129"/>
                  <a:pt x="10870" y="7928"/>
                </a:cubicBezTo>
                <a:lnTo>
                  <a:pt x="10309" y="5682"/>
                </a:lnTo>
                <a:cubicBezTo>
                  <a:pt x="10645" y="5533"/>
                  <a:pt x="10880" y="5196"/>
                  <a:pt x="10880" y="4805"/>
                </a:cubicBezTo>
                <a:cubicBezTo>
                  <a:pt x="10880" y="4388"/>
                  <a:pt x="10612" y="4032"/>
                  <a:pt x="10240" y="3900"/>
                </a:cubicBezTo>
                <a:lnTo>
                  <a:pt x="10240" y="3115"/>
                </a:lnTo>
                <a:lnTo>
                  <a:pt x="11941" y="2548"/>
                </a:lnTo>
                <a:cubicBezTo>
                  <a:pt x="12071" y="2505"/>
                  <a:pt x="12159" y="2382"/>
                  <a:pt x="12159" y="2245"/>
                </a:cubicBezTo>
                <a:cubicBezTo>
                  <a:pt x="12159" y="2108"/>
                  <a:pt x="12071" y="1985"/>
                  <a:pt x="11941" y="1942"/>
                </a:cubicBezTo>
                <a:lnTo>
                  <a:pt x="11940" y="1942"/>
                </a:lnTo>
                <a:close/>
                <a:moveTo>
                  <a:pt x="9919" y="4485"/>
                </a:moveTo>
                <a:cubicBezTo>
                  <a:pt x="10096" y="4485"/>
                  <a:pt x="10239" y="4628"/>
                  <a:pt x="10239" y="4805"/>
                </a:cubicBezTo>
                <a:cubicBezTo>
                  <a:pt x="10239" y="4982"/>
                  <a:pt x="10096" y="5125"/>
                  <a:pt x="9919" y="5125"/>
                </a:cubicBezTo>
                <a:cubicBezTo>
                  <a:pt x="9742" y="5125"/>
                  <a:pt x="9599" y="4982"/>
                  <a:pt x="9599" y="4805"/>
                </a:cubicBezTo>
                <a:cubicBezTo>
                  <a:pt x="9599" y="4628"/>
                  <a:pt x="9742" y="4485"/>
                  <a:pt x="9919" y="4485"/>
                </a:cubicBezTo>
                <a:close/>
                <a:moveTo>
                  <a:pt x="9689" y="7685"/>
                </a:moveTo>
                <a:lnTo>
                  <a:pt x="9919" y="6765"/>
                </a:lnTo>
                <a:lnTo>
                  <a:pt x="10149" y="7685"/>
                </a:lnTo>
                <a:lnTo>
                  <a:pt x="9689" y="7685"/>
                </a:lnTo>
                <a:close/>
                <a:moveTo>
                  <a:pt x="9893" y="2556"/>
                </a:moveTo>
                <a:lnTo>
                  <a:pt x="6132" y="1929"/>
                </a:lnTo>
                <a:cubicBezTo>
                  <a:pt x="5955" y="1894"/>
                  <a:pt x="5784" y="2012"/>
                  <a:pt x="5754" y="2190"/>
                </a:cubicBezTo>
                <a:cubicBezTo>
                  <a:pt x="5725" y="2368"/>
                  <a:pt x="5848" y="2536"/>
                  <a:pt x="6027" y="2560"/>
                </a:cubicBezTo>
                <a:lnTo>
                  <a:pt x="8596" y="2988"/>
                </a:lnTo>
                <a:lnTo>
                  <a:pt x="6080" y="3827"/>
                </a:lnTo>
                <a:lnTo>
                  <a:pt x="1331" y="2244"/>
                </a:lnTo>
                <a:lnTo>
                  <a:pt x="6080" y="662"/>
                </a:lnTo>
                <a:lnTo>
                  <a:pt x="10828" y="2244"/>
                </a:lnTo>
                <a:lnTo>
                  <a:pt x="9894" y="2555"/>
                </a:lnTo>
                <a:lnTo>
                  <a:pt x="9893" y="255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1323CBF-0BE0-4D07-AB29-27C0E301AA9D}"/>
              </a:ext>
            </a:extLst>
          </p:cNvPr>
          <p:cNvSpPr/>
          <p:nvPr/>
        </p:nvSpPr>
        <p:spPr>
          <a:xfrm>
            <a:off x="1545858" y="1628774"/>
            <a:ext cx="659499" cy="659499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AB1F739-F7E7-43DE-82C4-0804DE5CAC7C}"/>
              </a:ext>
            </a:extLst>
          </p:cNvPr>
          <p:cNvSpPr/>
          <p:nvPr/>
        </p:nvSpPr>
        <p:spPr>
          <a:xfrm>
            <a:off x="2512188" y="152109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C93DE9D-D65A-42C9-8224-1DB3D50FF8AF}"/>
              </a:ext>
            </a:extLst>
          </p:cNvPr>
          <p:cNvSpPr/>
          <p:nvPr/>
        </p:nvSpPr>
        <p:spPr>
          <a:xfrm>
            <a:off x="2475559" y="1850994"/>
            <a:ext cx="8249591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5DFCA68-742D-4F49-8832-EF294E4CED48}"/>
              </a:ext>
            </a:extLst>
          </p:cNvPr>
          <p:cNvSpPr/>
          <p:nvPr/>
        </p:nvSpPr>
        <p:spPr>
          <a:xfrm>
            <a:off x="1019880" y="3076575"/>
            <a:ext cx="10079919" cy="13620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3143D19-A994-4112-A6AB-05141C3BF170}"/>
              </a:ext>
            </a:extLst>
          </p:cNvPr>
          <p:cNvSpPr/>
          <p:nvPr/>
        </p:nvSpPr>
        <p:spPr>
          <a:xfrm rot="16200000">
            <a:off x="389175" y="3706575"/>
            <a:ext cx="1368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317C7DC-55B7-41BF-812E-D38BB676C446}"/>
              </a:ext>
            </a:extLst>
          </p:cNvPr>
          <p:cNvSpPr/>
          <p:nvPr/>
        </p:nvSpPr>
        <p:spPr>
          <a:xfrm>
            <a:off x="1019175" y="4832775"/>
            <a:ext cx="10079919" cy="13620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88CB1AE-BE00-4E85-AB5D-DCC1BDC83BD5}"/>
              </a:ext>
            </a:extLst>
          </p:cNvPr>
          <p:cNvSpPr/>
          <p:nvPr/>
        </p:nvSpPr>
        <p:spPr>
          <a:xfrm rot="16200000">
            <a:off x="388470" y="5462775"/>
            <a:ext cx="1368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37BC717-FE99-440D-92C9-109A8920B1B0}"/>
              </a:ext>
            </a:extLst>
          </p:cNvPr>
          <p:cNvSpPr/>
          <p:nvPr/>
        </p:nvSpPr>
        <p:spPr>
          <a:xfrm>
            <a:off x="1593483" y="3400424"/>
            <a:ext cx="659499" cy="65949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BBD0B46-3FB8-4238-9496-966F4BE23D67}"/>
              </a:ext>
            </a:extLst>
          </p:cNvPr>
          <p:cNvSpPr/>
          <p:nvPr/>
        </p:nvSpPr>
        <p:spPr>
          <a:xfrm>
            <a:off x="2559813" y="329274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AD4CE44-B36B-441F-8F9E-644F95AAEE61}"/>
              </a:ext>
            </a:extLst>
          </p:cNvPr>
          <p:cNvSpPr/>
          <p:nvPr/>
        </p:nvSpPr>
        <p:spPr>
          <a:xfrm>
            <a:off x="2523184" y="3622644"/>
            <a:ext cx="8249591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23C51B50-86D6-4CC5-BB38-B88E6505AE38}"/>
              </a:ext>
            </a:extLst>
          </p:cNvPr>
          <p:cNvSpPr/>
          <p:nvPr/>
        </p:nvSpPr>
        <p:spPr>
          <a:xfrm>
            <a:off x="1603008" y="5134413"/>
            <a:ext cx="659499" cy="65949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6339AE7-E8AE-4D04-97B6-C747A8571EB1}"/>
              </a:ext>
            </a:extLst>
          </p:cNvPr>
          <p:cNvSpPr/>
          <p:nvPr/>
        </p:nvSpPr>
        <p:spPr>
          <a:xfrm>
            <a:off x="2569338" y="5026735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743B44B-7259-4631-AB23-F0A3E65F8AE7}"/>
              </a:ext>
            </a:extLst>
          </p:cNvPr>
          <p:cNvSpPr/>
          <p:nvPr/>
        </p:nvSpPr>
        <p:spPr>
          <a:xfrm>
            <a:off x="2532709" y="5356633"/>
            <a:ext cx="8249591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iconfont-11244-5317146">
            <a:extLst>
              <a:ext uri="{FF2B5EF4-FFF2-40B4-BE49-F238E27FC236}">
                <a16:creationId xmlns:a16="http://schemas.microsoft.com/office/drawing/2014/main" id="{46248030-DB13-4EFC-A479-3FB43D350A50}"/>
              </a:ext>
            </a:extLst>
          </p:cNvPr>
          <p:cNvSpPr>
            <a:spLocks noChangeAspect="1"/>
          </p:cNvSpPr>
          <p:nvPr/>
        </p:nvSpPr>
        <p:spPr bwMode="auto">
          <a:xfrm>
            <a:off x="1751640" y="3566688"/>
            <a:ext cx="353674" cy="244614"/>
          </a:xfrm>
          <a:custGeom>
            <a:avLst/>
            <a:gdLst>
              <a:gd name="connsiteX0" fmla="*/ 91871 w 609146"/>
              <a:gd name="connsiteY0" fmla="*/ 130719 h 421308"/>
              <a:gd name="connsiteX1" fmla="*/ 354823 w 609146"/>
              <a:gd name="connsiteY1" fmla="*/ 130719 h 421308"/>
              <a:gd name="connsiteX2" fmla="*/ 337077 w 609146"/>
              <a:gd name="connsiteY2" fmla="*/ 167773 h 421308"/>
              <a:gd name="connsiteX3" fmla="*/ 105785 w 609146"/>
              <a:gd name="connsiteY3" fmla="*/ 167773 h 421308"/>
              <a:gd name="connsiteX4" fmla="*/ 43274 w 609146"/>
              <a:gd name="connsiteY4" fmla="*/ 384254 h 421308"/>
              <a:gd name="connsiteX5" fmla="*/ 545079 w 609146"/>
              <a:gd name="connsiteY5" fmla="*/ 384254 h 421308"/>
              <a:gd name="connsiteX6" fmla="*/ 501725 w 609146"/>
              <a:gd name="connsiteY6" fmla="*/ 234429 h 421308"/>
              <a:gd name="connsiteX7" fmla="*/ 526326 w 609146"/>
              <a:gd name="connsiteY7" fmla="*/ 214593 h 421308"/>
              <a:gd name="connsiteX8" fmla="*/ 532476 w 609146"/>
              <a:gd name="connsiteY8" fmla="*/ 207142 h 421308"/>
              <a:gd name="connsiteX9" fmla="*/ 587224 w 609146"/>
              <a:gd name="connsiteY9" fmla="*/ 396538 h 421308"/>
              <a:gd name="connsiteX10" fmla="*/ 588333 w 609146"/>
              <a:gd name="connsiteY10" fmla="*/ 402781 h 421308"/>
              <a:gd name="connsiteX11" fmla="*/ 569781 w 609146"/>
              <a:gd name="connsiteY11" fmla="*/ 421308 h 421308"/>
              <a:gd name="connsiteX12" fmla="*/ 18571 w 609146"/>
              <a:gd name="connsiteY12" fmla="*/ 421308 h 421308"/>
              <a:gd name="connsiteX13" fmla="*/ 3750 w 609146"/>
              <a:gd name="connsiteY13" fmla="*/ 413857 h 421308"/>
              <a:gd name="connsiteX14" fmla="*/ 725 w 609146"/>
              <a:gd name="connsiteY14" fmla="*/ 397646 h 421308"/>
              <a:gd name="connsiteX15" fmla="*/ 74025 w 609146"/>
              <a:gd name="connsiteY15" fmla="*/ 144111 h 421308"/>
              <a:gd name="connsiteX16" fmla="*/ 91871 w 609146"/>
              <a:gd name="connsiteY16" fmla="*/ 130719 h 421308"/>
              <a:gd name="connsiteX17" fmla="*/ 599624 w 609146"/>
              <a:gd name="connsiteY17" fmla="*/ 52 h 421308"/>
              <a:gd name="connsiteX18" fmla="*/ 606882 w 609146"/>
              <a:gd name="connsiteY18" fmla="*/ 2771 h 421308"/>
              <a:gd name="connsiteX19" fmla="*/ 608999 w 609146"/>
              <a:gd name="connsiteY19" fmla="*/ 10121 h 421308"/>
              <a:gd name="connsiteX20" fmla="*/ 543273 w 609146"/>
              <a:gd name="connsiteY20" fmla="*/ 158839 h 421308"/>
              <a:gd name="connsiteX21" fmla="*/ 539543 w 609146"/>
              <a:gd name="connsiteY21" fmla="*/ 161557 h 421308"/>
              <a:gd name="connsiteX22" fmla="*/ 486215 w 609146"/>
              <a:gd name="connsiteY22" fmla="*/ 176157 h 421308"/>
              <a:gd name="connsiteX23" fmla="*/ 505772 w 609146"/>
              <a:gd name="connsiteY23" fmla="*/ 179983 h 421308"/>
              <a:gd name="connsiteX24" fmla="*/ 512627 w 609146"/>
              <a:gd name="connsiteY24" fmla="*/ 186025 h 421308"/>
              <a:gd name="connsiteX25" fmla="*/ 510208 w 609146"/>
              <a:gd name="connsiteY25" fmla="*/ 194684 h 421308"/>
              <a:gd name="connsiteX26" fmla="*/ 356778 w 609146"/>
              <a:gd name="connsiteY26" fmla="*/ 259729 h 421308"/>
              <a:gd name="connsiteX27" fmla="*/ 328754 w 609146"/>
              <a:gd name="connsiteY27" fmla="*/ 294668 h 421308"/>
              <a:gd name="connsiteX28" fmla="*/ 321193 w 609146"/>
              <a:gd name="connsiteY28" fmla="*/ 298595 h 421308"/>
              <a:gd name="connsiteX29" fmla="*/ 315951 w 609146"/>
              <a:gd name="connsiteY29" fmla="*/ 296984 h 421308"/>
              <a:gd name="connsiteX30" fmla="*/ 312221 w 609146"/>
              <a:gd name="connsiteY30" fmla="*/ 291144 h 421308"/>
              <a:gd name="connsiteX31" fmla="*/ 313633 w 609146"/>
              <a:gd name="connsiteY31" fmla="*/ 284297 h 421308"/>
              <a:gd name="connsiteX32" fmla="*/ 344581 w 609146"/>
              <a:gd name="connsiteY32" fmla="*/ 245935 h 421308"/>
              <a:gd name="connsiteX33" fmla="*/ 357786 w 609146"/>
              <a:gd name="connsiteY33" fmla="*/ 194382 h 421308"/>
              <a:gd name="connsiteX34" fmla="*/ 423412 w 609146"/>
              <a:gd name="connsiteY34" fmla="*/ 86947 h 421308"/>
              <a:gd name="connsiteX35" fmla="*/ 432586 w 609146"/>
              <a:gd name="connsiteY35" fmla="*/ 85034 h 421308"/>
              <a:gd name="connsiteX36" fmla="*/ 438231 w 609146"/>
              <a:gd name="connsiteY36" fmla="*/ 92485 h 421308"/>
              <a:gd name="connsiteX37" fmla="*/ 445086 w 609146"/>
              <a:gd name="connsiteY37" fmla="*/ 110810 h 421308"/>
              <a:gd name="connsiteX38" fmla="*/ 451638 w 609146"/>
              <a:gd name="connsiteY38" fmla="*/ 61875 h 421308"/>
              <a:gd name="connsiteX39" fmla="*/ 454259 w 609146"/>
              <a:gd name="connsiteY39" fmla="*/ 58150 h 421308"/>
              <a:gd name="connsiteX40" fmla="*/ 504058 w 609146"/>
              <a:gd name="connsiteY40" fmla="*/ 26735 h 421308"/>
              <a:gd name="connsiteX41" fmla="*/ 511417 w 609146"/>
              <a:gd name="connsiteY41" fmla="*/ 26835 h 421308"/>
              <a:gd name="connsiteX42" fmla="*/ 515954 w 609146"/>
              <a:gd name="connsiteY42" fmla="*/ 32675 h 421308"/>
              <a:gd name="connsiteX43" fmla="*/ 518776 w 609146"/>
              <a:gd name="connsiteY43" fmla="*/ 49188 h 421308"/>
              <a:gd name="connsiteX44" fmla="*/ 519885 w 609146"/>
              <a:gd name="connsiteY44" fmla="*/ 24822 h 421308"/>
              <a:gd name="connsiteX45" fmla="*/ 525329 w 609146"/>
              <a:gd name="connsiteY45" fmla="*/ 17673 h 421308"/>
              <a:gd name="connsiteX46" fmla="*/ 599624 w 609146"/>
              <a:gd name="connsiteY46" fmla="*/ 52 h 42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9146" h="421308">
                <a:moveTo>
                  <a:pt x="91871" y="130719"/>
                </a:moveTo>
                <a:lnTo>
                  <a:pt x="354823" y="130719"/>
                </a:lnTo>
                <a:cubicBezTo>
                  <a:pt x="347362" y="143909"/>
                  <a:pt x="341615" y="156495"/>
                  <a:pt x="337077" y="167773"/>
                </a:cubicBezTo>
                <a:lnTo>
                  <a:pt x="105785" y="167773"/>
                </a:lnTo>
                <a:lnTo>
                  <a:pt x="43274" y="384254"/>
                </a:lnTo>
                <a:lnTo>
                  <a:pt x="545079" y="384254"/>
                </a:lnTo>
                <a:lnTo>
                  <a:pt x="501725" y="234429"/>
                </a:lnTo>
                <a:cubicBezTo>
                  <a:pt x="510194" y="228287"/>
                  <a:pt x="518462" y="221742"/>
                  <a:pt x="526326" y="214593"/>
                </a:cubicBezTo>
                <a:cubicBezTo>
                  <a:pt x="528746" y="212378"/>
                  <a:pt x="530762" y="209861"/>
                  <a:pt x="532476" y="207142"/>
                </a:cubicBezTo>
                <a:lnTo>
                  <a:pt x="587224" y="396538"/>
                </a:lnTo>
                <a:cubicBezTo>
                  <a:pt x="587930" y="398552"/>
                  <a:pt x="588333" y="400566"/>
                  <a:pt x="588333" y="402781"/>
                </a:cubicBezTo>
                <a:cubicBezTo>
                  <a:pt x="588333" y="412951"/>
                  <a:pt x="579965" y="421308"/>
                  <a:pt x="569781" y="421308"/>
                </a:cubicBezTo>
                <a:lnTo>
                  <a:pt x="18571" y="421308"/>
                </a:lnTo>
                <a:cubicBezTo>
                  <a:pt x="12724" y="421308"/>
                  <a:pt x="7279" y="418489"/>
                  <a:pt x="3750" y="413857"/>
                </a:cubicBezTo>
                <a:cubicBezTo>
                  <a:pt x="221" y="409225"/>
                  <a:pt x="-888" y="403184"/>
                  <a:pt x="725" y="397646"/>
                </a:cubicBezTo>
                <a:lnTo>
                  <a:pt x="74025" y="144111"/>
                </a:lnTo>
                <a:cubicBezTo>
                  <a:pt x="76344" y="136257"/>
                  <a:pt x="83604" y="130719"/>
                  <a:pt x="91871" y="130719"/>
                </a:cubicBezTo>
                <a:close/>
                <a:moveTo>
                  <a:pt x="599624" y="52"/>
                </a:moveTo>
                <a:cubicBezTo>
                  <a:pt x="602346" y="-250"/>
                  <a:pt x="604967" y="757"/>
                  <a:pt x="606882" y="2771"/>
                </a:cubicBezTo>
                <a:cubicBezTo>
                  <a:pt x="608697" y="4684"/>
                  <a:pt x="609503" y="7402"/>
                  <a:pt x="608999" y="10121"/>
                </a:cubicBezTo>
                <a:cubicBezTo>
                  <a:pt x="605269" y="29856"/>
                  <a:pt x="589543" y="98929"/>
                  <a:pt x="543273" y="158839"/>
                </a:cubicBezTo>
                <a:cubicBezTo>
                  <a:pt x="542365" y="160047"/>
                  <a:pt x="541055" y="161054"/>
                  <a:pt x="539543" y="161557"/>
                </a:cubicBezTo>
                <a:cubicBezTo>
                  <a:pt x="518877" y="169210"/>
                  <a:pt x="500933" y="174043"/>
                  <a:pt x="486215" y="176157"/>
                </a:cubicBezTo>
                <a:cubicBezTo>
                  <a:pt x="492264" y="177667"/>
                  <a:pt x="498917" y="178976"/>
                  <a:pt x="505772" y="179983"/>
                </a:cubicBezTo>
                <a:cubicBezTo>
                  <a:pt x="508998" y="180487"/>
                  <a:pt x="511720" y="182803"/>
                  <a:pt x="512627" y="186025"/>
                </a:cubicBezTo>
                <a:cubicBezTo>
                  <a:pt x="513534" y="189146"/>
                  <a:pt x="512627" y="192569"/>
                  <a:pt x="510208" y="194684"/>
                </a:cubicBezTo>
                <a:cubicBezTo>
                  <a:pt x="468372" y="232543"/>
                  <a:pt x="416759" y="254393"/>
                  <a:pt x="356778" y="259729"/>
                </a:cubicBezTo>
                <a:cubicBezTo>
                  <a:pt x="338734" y="280068"/>
                  <a:pt x="328855" y="294467"/>
                  <a:pt x="328754" y="294668"/>
                </a:cubicBezTo>
                <a:cubicBezTo>
                  <a:pt x="327040" y="297085"/>
                  <a:pt x="324217" y="298595"/>
                  <a:pt x="321193" y="298595"/>
                </a:cubicBezTo>
                <a:cubicBezTo>
                  <a:pt x="319278" y="298595"/>
                  <a:pt x="317564" y="297991"/>
                  <a:pt x="315951" y="296984"/>
                </a:cubicBezTo>
                <a:cubicBezTo>
                  <a:pt x="314036" y="295574"/>
                  <a:pt x="312625" y="293561"/>
                  <a:pt x="312221" y="291144"/>
                </a:cubicBezTo>
                <a:cubicBezTo>
                  <a:pt x="311717" y="288727"/>
                  <a:pt x="312322" y="286311"/>
                  <a:pt x="313633" y="284297"/>
                </a:cubicBezTo>
                <a:cubicBezTo>
                  <a:pt x="314137" y="283693"/>
                  <a:pt x="324923" y="267986"/>
                  <a:pt x="344581" y="245935"/>
                </a:cubicBezTo>
                <a:cubicBezTo>
                  <a:pt x="346294" y="234557"/>
                  <a:pt x="350024" y="216332"/>
                  <a:pt x="357786" y="194382"/>
                </a:cubicBezTo>
                <a:cubicBezTo>
                  <a:pt x="368170" y="164679"/>
                  <a:pt x="385408" y="125007"/>
                  <a:pt x="423412" y="86947"/>
                </a:cubicBezTo>
                <a:cubicBezTo>
                  <a:pt x="425832" y="84530"/>
                  <a:pt x="429461" y="83825"/>
                  <a:pt x="432586" y="85034"/>
                </a:cubicBezTo>
                <a:cubicBezTo>
                  <a:pt x="435711" y="86343"/>
                  <a:pt x="436517" y="88658"/>
                  <a:pt x="438231" y="92485"/>
                </a:cubicBezTo>
                <a:cubicBezTo>
                  <a:pt x="440550" y="97418"/>
                  <a:pt x="445086" y="110810"/>
                  <a:pt x="445086" y="110810"/>
                </a:cubicBezTo>
                <a:cubicBezTo>
                  <a:pt x="443876" y="98325"/>
                  <a:pt x="443775" y="83725"/>
                  <a:pt x="451638" y="61875"/>
                </a:cubicBezTo>
                <a:cubicBezTo>
                  <a:pt x="452142" y="60465"/>
                  <a:pt x="453050" y="59157"/>
                  <a:pt x="454259" y="58150"/>
                </a:cubicBezTo>
                <a:cubicBezTo>
                  <a:pt x="467163" y="47879"/>
                  <a:pt x="482082" y="36904"/>
                  <a:pt x="504058" y="26735"/>
                </a:cubicBezTo>
                <a:cubicBezTo>
                  <a:pt x="506377" y="25627"/>
                  <a:pt x="509099" y="25728"/>
                  <a:pt x="511417" y="26835"/>
                </a:cubicBezTo>
                <a:cubicBezTo>
                  <a:pt x="513736" y="28044"/>
                  <a:pt x="515349" y="30158"/>
                  <a:pt x="515954" y="32675"/>
                </a:cubicBezTo>
                <a:cubicBezTo>
                  <a:pt x="516559" y="35495"/>
                  <a:pt x="518776" y="49188"/>
                  <a:pt x="518776" y="49188"/>
                </a:cubicBezTo>
                <a:cubicBezTo>
                  <a:pt x="518776" y="49188"/>
                  <a:pt x="519381" y="29957"/>
                  <a:pt x="519885" y="24822"/>
                </a:cubicBezTo>
                <a:cubicBezTo>
                  <a:pt x="520188" y="21600"/>
                  <a:pt x="522305" y="18881"/>
                  <a:pt x="525329" y="17673"/>
                </a:cubicBezTo>
                <a:cubicBezTo>
                  <a:pt x="548313" y="8913"/>
                  <a:pt x="573313" y="2972"/>
                  <a:pt x="599624" y="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0" name="iconfont-11244-5317146">
            <a:extLst>
              <a:ext uri="{FF2B5EF4-FFF2-40B4-BE49-F238E27FC236}">
                <a16:creationId xmlns:a16="http://schemas.microsoft.com/office/drawing/2014/main" id="{6744DE94-25E1-4F67-BF9A-02CBE16C8636}"/>
              </a:ext>
            </a:extLst>
          </p:cNvPr>
          <p:cNvSpPr>
            <a:spLocks noChangeAspect="1"/>
          </p:cNvSpPr>
          <p:nvPr/>
        </p:nvSpPr>
        <p:spPr bwMode="auto">
          <a:xfrm>
            <a:off x="1747603" y="5298913"/>
            <a:ext cx="353674" cy="292286"/>
          </a:xfrm>
          <a:custGeom>
            <a:avLst/>
            <a:gdLst>
              <a:gd name="connsiteX0" fmla="*/ 172462 w 606900"/>
              <a:gd name="connsiteY0" fmla="*/ 349437 h 501560"/>
              <a:gd name="connsiteX1" fmla="*/ 155911 w 606900"/>
              <a:gd name="connsiteY1" fmla="*/ 378701 h 501560"/>
              <a:gd name="connsiteX2" fmla="*/ 138449 w 606900"/>
              <a:gd name="connsiteY2" fmla="*/ 467859 h 501560"/>
              <a:gd name="connsiteX3" fmla="*/ 227733 w 606900"/>
              <a:gd name="connsiteY3" fmla="*/ 450270 h 501560"/>
              <a:gd name="connsiteX4" fmla="*/ 255065 w 606900"/>
              <a:gd name="connsiteY4" fmla="*/ 434804 h 501560"/>
              <a:gd name="connsiteX5" fmla="*/ 172462 w 606900"/>
              <a:gd name="connsiteY5" fmla="*/ 349437 h 501560"/>
              <a:gd name="connsiteX6" fmla="*/ 533696 w 606900"/>
              <a:gd name="connsiteY6" fmla="*/ 210393 h 501560"/>
              <a:gd name="connsiteX7" fmla="*/ 315346 w 606900"/>
              <a:gd name="connsiteY7" fmla="*/ 428587 h 501560"/>
              <a:gd name="connsiteX8" fmla="*/ 533696 w 606900"/>
              <a:gd name="connsiteY8" fmla="*/ 210393 h 501560"/>
              <a:gd name="connsiteX9" fmla="*/ 59522 w 606900"/>
              <a:gd name="connsiteY9" fmla="*/ 119601 h 501560"/>
              <a:gd name="connsiteX10" fmla="*/ 28242 w 606900"/>
              <a:gd name="connsiteY10" fmla="*/ 150825 h 501560"/>
              <a:gd name="connsiteX11" fmla="*/ 59522 w 606900"/>
              <a:gd name="connsiteY11" fmla="*/ 182049 h 501560"/>
              <a:gd name="connsiteX12" fmla="*/ 90802 w 606900"/>
              <a:gd name="connsiteY12" fmla="*/ 150825 h 501560"/>
              <a:gd name="connsiteX13" fmla="*/ 59522 w 606900"/>
              <a:gd name="connsiteY13" fmla="*/ 119601 h 501560"/>
              <a:gd name="connsiteX14" fmla="*/ 59522 w 606900"/>
              <a:gd name="connsiteY14" fmla="*/ 91409 h 501560"/>
              <a:gd name="connsiteX15" fmla="*/ 119044 w 606900"/>
              <a:gd name="connsiteY15" fmla="*/ 150825 h 501560"/>
              <a:gd name="connsiteX16" fmla="*/ 59522 w 606900"/>
              <a:gd name="connsiteY16" fmla="*/ 210241 h 501560"/>
              <a:gd name="connsiteX17" fmla="*/ 0 w 606900"/>
              <a:gd name="connsiteY17" fmla="*/ 150825 h 501560"/>
              <a:gd name="connsiteX18" fmla="*/ 59522 w 606900"/>
              <a:gd name="connsiteY18" fmla="*/ 91409 h 501560"/>
              <a:gd name="connsiteX19" fmla="*/ 347929 w 606900"/>
              <a:gd name="connsiteY19" fmla="*/ 72806 h 501560"/>
              <a:gd name="connsiteX20" fmla="*/ 230162 w 606900"/>
              <a:gd name="connsiteY20" fmla="*/ 125481 h 501560"/>
              <a:gd name="connsiteX21" fmla="*/ 282548 w 606900"/>
              <a:gd name="connsiteY21" fmla="*/ 417215 h 501560"/>
              <a:gd name="connsiteX22" fmla="*/ 522308 w 606900"/>
              <a:gd name="connsiteY22" fmla="*/ 177641 h 501560"/>
              <a:gd name="connsiteX23" fmla="*/ 347929 w 606900"/>
              <a:gd name="connsiteY23" fmla="*/ 72806 h 501560"/>
              <a:gd name="connsiteX24" fmla="*/ 544439 w 606900"/>
              <a:gd name="connsiteY24" fmla="*/ 29064 h 501560"/>
              <a:gd name="connsiteX25" fmla="*/ 483740 w 606900"/>
              <a:gd name="connsiteY25" fmla="*/ 51334 h 501560"/>
              <a:gd name="connsiteX26" fmla="*/ 454434 w 606900"/>
              <a:gd name="connsiteY26" fmla="*/ 67862 h 501560"/>
              <a:gd name="connsiteX27" fmla="*/ 540074 w 606900"/>
              <a:gd name="connsiteY27" fmla="*/ 150348 h 501560"/>
              <a:gd name="connsiteX28" fmla="*/ 555562 w 606900"/>
              <a:gd name="connsiteY28" fmla="*/ 122903 h 501560"/>
              <a:gd name="connsiteX29" fmla="*/ 573024 w 606900"/>
              <a:gd name="connsiteY29" fmla="*/ 33745 h 501560"/>
              <a:gd name="connsiteX30" fmla="*/ 544439 w 606900"/>
              <a:gd name="connsiteY30" fmla="*/ 29064 h 501560"/>
              <a:gd name="connsiteX31" fmla="*/ 556710 w 606900"/>
              <a:gd name="connsiteY31" fmla="*/ 17 h 501560"/>
              <a:gd name="connsiteX32" fmla="*/ 593067 w 606900"/>
              <a:gd name="connsiteY32" fmla="*/ 13882 h 501560"/>
              <a:gd name="connsiteX33" fmla="*/ 554195 w 606900"/>
              <a:gd name="connsiteY33" fmla="*/ 180826 h 501560"/>
              <a:gd name="connsiteX34" fmla="*/ 285737 w 606900"/>
              <a:gd name="connsiteY34" fmla="*/ 448906 h 501560"/>
              <a:gd name="connsiteX35" fmla="*/ 118406 w 606900"/>
              <a:gd name="connsiteY35" fmla="*/ 487723 h 501560"/>
              <a:gd name="connsiteX36" fmla="*/ 159252 w 606900"/>
              <a:gd name="connsiteY36" fmla="*/ 317747 h 501560"/>
              <a:gd name="connsiteX37" fmla="*/ 422699 w 606900"/>
              <a:gd name="connsiteY37" fmla="*/ 54519 h 501560"/>
              <a:gd name="connsiteX38" fmla="*/ 556710 w 606900"/>
              <a:gd name="connsiteY38" fmla="*/ 17 h 50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6900" h="501560">
                <a:moveTo>
                  <a:pt x="172462" y="349437"/>
                </a:moveTo>
                <a:cubicBezTo>
                  <a:pt x="166237" y="359596"/>
                  <a:pt x="160770" y="369300"/>
                  <a:pt x="155911" y="378701"/>
                </a:cubicBezTo>
                <a:cubicBezTo>
                  <a:pt x="129035" y="430407"/>
                  <a:pt x="129339" y="458610"/>
                  <a:pt x="138449" y="467859"/>
                </a:cubicBezTo>
                <a:cubicBezTo>
                  <a:pt x="147560" y="476957"/>
                  <a:pt x="175803" y="477109"/>
                  <a:pt x="227733" y="450270"/>
                </a:cubicBezTo>
                <a:cubicBezTo>
                  <a:pt x="236540" y="445721"/>
                  <a:pt x="245650" y="440566"/>
                  <a:pt x="255065" y="434804"/>
                </a:cubicBezTo>
                <a:cubicBezTo>
                  <a:pt x="220293" y="415244"/>
                  <a:pt x="190987" y="385070"/>
                  <a:pt x="172462" y="349437"/>
                </a:cubicBezTo>
                <a:close/>
                <a:moveTo>
                  <a:pt x="533696" y="210393"/>
                </a:moveTo>
                <a:cubicBezTo>
                  <a:pt x="476452" y="289392"/>
                  <a:pt x="393849" y="371726"/>
                  <a:pt x="315346" y="428587"/>
                </a:cubicBezTo>
                <a:cubicBezTo>
                  <a:pt x="446539" y="460278"/>
                  <a:pt x="565583" y="342159"/>
                  <a:pt x="533696" y="210393"/>
                </a:cubicBezTo>
                <a:close/>
                <a:moveTo>
                  <a:pt x="59522" y="119601"/>
                </a:moveTo>
                <a:cubicBezTo>
                  <a:pt x="41908" y="119601"/>
                  <a:pt x="28242" y="133849"/>
                  <a:pt x="28242" y="150825"/>
                </a:cubicBezTo>
                <a:cubicBezTo>
                  <a:pt x="28242" y="167801"/>
                  <a:pt x="41908" y="182049"/>
                  <a:pt x="59522" y="182049"/>
                </a:cubicBezTo>
                <a:cubicBezTo>
                  <a:pt x="77135" y="182049"/>
                  <a:pt x="90802" y="167649"/>
                  <a:pt x="90802" y="150825"/>
                </a:cubicBezTo>
                <a:cubicBezTo>
                  <a:pt x="90802" y="133849"/>
                  <a:pt x="77135" y="119601"/>
                  <a:pt x="59522" y="119601"/>
                </a:cubicBezTo>
                <a:close/>
                <a:moveTo>
                  <a:pt x="59522" y="91409"/>
                </a:moveTo>
                <a:cubicBezTo>
                  <a:pt x="92320" y="91409"/>
                  <a:pt x="119044" y="118086"/>
                  <a:pt x="119044" y="150825"/>
                </a:cubicBezTo>
                <a:cubicBezTo>
                  <a:pt x="119044" y="184019"/>
                  <a:pt x="91865" y="210241"/>
                  <a:pt x="59522" y="210241"/>
                </a:cubicBezTo>
                <a:cubicBezTo>
                  <a:pt x="27179" y="210241"/>
                  <a:pt x="0" y="184019"/>
                  <a:pt x="0" y="150825"/>
                </a:cubicBezTo>
                <a:cubicBezTo>
                  <a:pt x="0" y="117631"/>
                  <a:pt x="27179" y="91409"/>
                  <a:pt x="59522" y="91409"/>
                </a:cubicBezTo>
                <a:close/>
                <a:moveTo>
                  <a:pt x="347929" y="72806"/>
                </a:moveTo>
                <a:cubicBezTo>
                  <a:pt x="305609" y="75060"/>
                  <a:pt x="263530" y="92104"/>
                  <a:pt x="230162" y="125481"/>
                </a:cubicBezTo>
                <a:cubicBezTo>
                  <a:pt x="141486" y="213881"/>
                  <a:pt x="167755" y="364448"/>
                  <a:pt x="282548" y="417215"/>
                </a:cubicBezTo>
                <a:cubicBezTo>
                  <a:pt x="369554" y="357625"/>
                  <a:pt x="463241" y="263767"/>
                  <a:pt x="522308" y="177641"/>
                </a:cubicBezTo>
                <a:cubicBezTo>
                  <a:pt x="489662" y="106376"/>
                  <a:pt x="418462" y="69049"/>
                  <a:pt x="347929" y="72806"/>
                </a:cubicBezTo>
                <a:close/>
                <a:moveTo>
                  <a:pt x="544439" y="29064"/>
                </a:moveTo>
                <a:cubicBezTo>
                  <a:pt x="529749" y="31243"/>
                  <a:pt x="509705" y="37915"/>
                  <a:pt x="483740" y="51334"/>
                </a:cubicBezTo>
                <a:cubicBezTo>
                  <a:pt x="474326" y="56035"/>
                  <a:pt x="464608" y="61645"/>
                  <a:pt x="454434" y="67862"/>
                </a:cubicBezTo>
                <a:cubicBezTo>
                  <a:pt x="490118" y="86209"/>
                  <a:pt x="520486" y="115777"/>
                  <a:pt x="540074" y="150348"/>
                </a:cubicBezTo>
                <a:cubicBezTo>
                  <a:pt x="545844" y="140947"/>
                  <a:pt x="551007" y="131698"/>
                  <a:pt x="555562" y="122903"/>
                </a:cubicBezTo>
                <a:cubicBezTo>
                  <a:pt x="582286" y="71198"/>
                  <a:pt x="582134" y="42995"/>
                  <a:pt x="573024" y="33745"/>
                </a:cubicBezTo>
                <a:cubicBezTo>
                  <a:pt x="568469" y="29196"/>
                  <a:pt x="559130" y="26884"/>
                  <a:pt x="544439" y="29064"/>
                </a:cubicBezTo>
                <a:close/>
                <a:moveTo>
                  <a:pt x="556710" y="17"/>
                </a:moveTo>
                <a:cubicBezTo>
                  <a:pt x="570945" y="302"/>
                  <a:pt x="583539" y="4367"/>
                  <a:pt x="593067" y="13882"/>
                </a:cubicBezTo>
                <a:cubicBezTo>
                  <a:pt x="630572" y="51334"/>
                  <a:pt x="583045" y="136701"/>
                  <a:pt x="554195" y="180826"/>
                </a:cubicBezTo>
                <a:cubicBezTo>
                  <a:pt x="616147" y="348679"/>
                  <a:pt x="451701" y="510012"/>
                  <a:pt x="285737" y="448906"/>
                </a:cubicBezTo>
                <a:cubicBezTo>
                  <a:pt x="241399" y="477867"/>
                  <a:pt x="155911" y="525175"/>
                  <a:pt x="118406" y="487723"/>
                </a:cubicBezTo>
                <a:cubicBezTo>
                  <a:pt x="80445" y="449664"/>
                  <a:pt x="129642" y="362629"/>
                  <a:pt x="159252" y="317747"/>
                </a:cubicBezTo>
                <a:cubicBezTo>
                  <a:pt x="106410" y="155655"/>
                  <a:pt x="260683" y="1903"/>
                  <a:pt x="422699" y="54519"/>
                </a:cubicBezTo>
                <a:cubicBezTo>
                  <a:pt x="456522" y="32343"/>
                  <a:pt x="514004" y="-836"/>
                  <a:pt x="556710" y="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259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2F417E-6B07-4791-A747-393198A3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26</a:t>
            </a:fld>
            <a:endParaRPr lang="zh-CN" altLang="en-US" spc="9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695FAA-5EC3-49AB-962B-7E7854324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四段纯文字内容页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8A3A23D-A1BF-44BE-84B7-7B2670797B7D}"/>
              </a:ext>
            </a:extLst>
          </p:cNvPr>
          <p:cNvSpPr/>
          <p:nvPr/>
        </p:nvSpPr>
        <p:spPr>
          <a:xfrm>
            <a:off x="1019174" y="2009613"/>
            <a:ext cx="10080625" cy="41911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C13B8CE-D3DC-43E2-8C9B-61394BD09CD9}"/>
              </a:ext>
            </a:extLst>
          </p:cNvPr>
          <p:cNvSpPr/>
          <p:nvPr/>
        </p:nvSpPr>
        <p:spPr>
          <a:xfrm>
            <a:off x="3555461" y="1600201"/>
            <a:ext cx="2845339" cy="419116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1688653-F00F-4FEA-A108-41CE3D90B7CF}"/>
              </a:ext>
            </a:extLst>
          </p:cNvPr>
          <p:cNvSpPr/>
          <p:nvPr/>
        </p:nvSpPr>
        <p:spPr>
          <a:xfrm>
            <a:off x="3555461" y="1600200"/>
            <a:ext cx="2844383" cy="10907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E6B92A3-DFAD-440A-8A5C-0B3166F023D3}"/>
              </a:ext>
            </a:extLst>
          </p:cNvPr>
          <p:cNvSpPr/>
          <p:nvPr/>
        </p:nvSpPr>
        <p:spPr>
          <a:xfrm>
            <a:off x="1217319" y="4834645"/>
            <a:ext cx="2249781" cy="1105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这里填写对观点进行阐述和说明等；文字尽量缩减，避免大篇幅的文字粘贴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BF6A364-7719-4FEC-88AB-7BCAA623E823}"/>
              </a:ext>
            </a:extLst>
          </p:cNvPr>
          <p:cNvSpPr/>
          <p:nvPr/>
        </p:nvSpPr>
        <p:spPr>
          <a:xfrm>
            <a:off x="1647716" y="369052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50" name="iconfont-11244-5317146">
            <a:extLst>
              <a:ext uri="{FF2B5EF4-FFF2-40B4-BE49-F238E27FC236}">
                <a16:creationId xmlns:a16="http://schemas.microsoft.com/office/drawing/2014/main" id="{B9175F84-E28B-4F78-96A6-E624B347100E}"/>
              </a:ext>
            </a:extLst>
          </p:cNvPr>
          <p:cNvSpPr>
            <a:spLocks noChangeAspect="1"/>
          </p:cNvSpPr>
          <p:nvPr/>
        </p:nvSpPr>
        <p:spPr bwMode="auto">
          <a:xfrm>
            <a:off x="2067703" y="2750842"/>
            <a:ext cx="469939" cy="321774"/>
          </a:xfrm>
          <a:custGeom>
            <a:avLst/>
            <a:gdLst>
              <a:gd name="T0" fmla="*/ 11940 w 12159"/>
              <a:gd name="T1" fmla="*/ 1942 h 8325"/>
              <a:gd name="T2" fmla="*/ 6180 w 12159"/>
              <a:gd name="T3" fmla="*/ 22 h 8325"/>
              <a:gd name="T4" fmla="*/ 5978 w 12159"/>
              <a:gd name="T5" fmla="*/ 22 h 8325"/>
              <a:gd name="T6" fmla="*/ 218 w 12159"/>
              <a:gd name="T7" fmla="*/ 1942 h 8325"/>
              <a:gd name="T8" fmla="*/ 0 w 12159"/>
              <a:gd name="T9" fmla="*/ 2245 h 8325"/>
              <a:gd name="T10" fmla="*/ 218 w 12159"/>
              <a:gd name="T11" fmla="*/ 2548 h 8325"/>
              <a:gd name="T12" fmla="*/ 1919 w 12159"/>
              <a:gd name="T13" fmla="*/ 3115 h 8325"/>
              <a:gd name="T14" fmla="*/ 1919 w 12159"/>
              <a:gd name="T15" fmla="*/ 4805 h 8325"/>
              <a:gd name="T16" fmla="*/ 2012 w 12159"/>
              <a:gd name="T17" fmla="*/ 5032 h 8325"/>
              <a:gd name="T18" fmla="*/ 6079 w 12159"/>
              <a:gd name="T19" fmla="*/ 6405 h 8325"/>
              <a:gd name="T20" fmla="*/ 8764 w 12159"/>
              <a:gd name="T21" fmla="*/ 5887 h 8325"/>
              <a:gd name="T22" fmla="*/ 8928 w 12159"/>
              <a:gd name="T23" fmla="*/ 5471 h 8325"/>
              <a:gd name="T24" fmla="*/ 8515 w 12159"/>
              <a:gd name="T25" fmla="*/ 5298 h 8325"/>
              <a:gd name="T26" fmla="*/ 6080 w 12159"/>
              <a:gd name="T27" fmla="*/ 5765 h 8325"/>
              <a:gd name="T28" fmla="*/ 3370 w 12159"/>
              <a:gd name="T29" fmla="*/ 5172 h 8325"/>
              <a:gd name="T30" fmla="*/ 2560 w 12159"/>
              <a:gd name="T31" fmla="*/ 4661 h 8325"/>
              <a:gd name="T32" fmla="*/ 2560 w 12159"/>
              <a:gd name="T33" fmla="*/ 3329 h 8325"/>
              <a:gd name="T34" fmla="*/ 5979 w 12159"/>
              <a:gd name="T35" fmla="*/ 4469 h 8325"/>
              <a:gd name="T36" fmla="*/ 6181 w 12159"/>
              <a:gd name="T37" fmla="*/ 4469 h 8325"/>
              <a:gd name="T38" fmla="*/ 9600 w 12159"/>
              <a:gd name="T39" fmla="*/ 3329 h 8325"/>
              <a:gd name="T40" fmla="*/ 9600 w 12159"/>
              <a:gd name="T41" fmla="*/ 3900 h 8325"/>
              <a:gd name="T42" fmla="*/ 8960 w 12159"/>
              <a:gd name="T43" fmla="*/ 4805 h 8325"/>
              <a:gd name="T44" fmla="*/ 9531 w 12159"/>
              <a:gd name="T45" fmla="*/ 5682 h 8325"/>
              <a:gd name="T46" fmla="*/ 8969 w 12159"/>
              <a:gd name="T47" fmla="*/ 7928 h 8325"/>
              <a:gd name="T48" fmla="*/ 9280 w 12159"/>
              <a:gd name="T49" fmla="*/ 8325 h 8325"/>
              <a:gd name="T50" fmla="*/ 10560 w 12159"/>
              <a:gd name="T51" fmla="*/ 8325 h 8325"/>
              <a:gd name="T52" fmla="*/ 10870 w 12159"/>
              <a:gd name="T53" fmla="*/ 7928 h 8325"/>
              <a:gd name="T54" fmla="*/ 10309 w 12159"/>
              <a:gd name="T55" fmla="*/ 5682 h 8325"/>
              <a:gd name="T56" fmla="*/ 10880 w 12159"/>
              <a:gd name="T57" fmla="*/ 4805 h 8325"/>
              <a:gd name="T58" fmla="*/ 10240 w 12159"/>
              <a:gd name="T59" fmla="*/ 3900 h 8325"/>
              <a:gd name="T60" fmla="*/ 10240 w 12159"/>
              <a:gd name="T61" fmla="*/ 3115 h 8325"/>
              <a:gd name="T62" fmla="*/ 11941 w 12159"/>
              <a:gd name="T63" fmla="*/ 2548 h 8325"/>
              <a:gd name="T64" fmla="*/ 12159 w 12159"/>
              <a:gd name="T65" fmla="*/ 2245 h 8325"/>
              <a:gd name="T66" fmla="*/ 11941 w 12159"/>
              <a:gd name="T67" fmla="*/ 1942 h 8325"/>
              <a:gd name="T68" fmla="*/ 11940 w 12159"/>
              <a:gd name="T69" fmla="*/ 1942 h 8325"/>
              <a:gd name="T70" fmla="*/ 9919 w 12159"/>
              <a:gd name="T71" fmla="*/ 4485 h 8325"/>
              <a:gd name="T72" fmla="*/ 10239 w 12159"/>
              <a:gd name="T73" fmla="*/ 4805 h 8325"/>
              <a:gd name="T74" fmla="*/ 9919 w 12159"/>
              <a:gd name="T75" fmla="*/ 5125 h 8325"/>
              <a:gd name="T76" fmla="*/ 9599 w 12159"/>
              <a:gd name="T77" fmla="*/ 4805 h 8325"/>
              <a:gd name="T78" fmla="*/ 9919 w 12159"/>
              <a:gd name="T79" fmla="*/ 4485 h 8325"/>
              <a:gd name="T80" fmla="*/ 9689 w 12159"/>
              <a:gd name="T81" fmla="*/ 7685 h 8325"/>
              <a:gd name="T82" fmla="*/ 9919 w 12159"/>
              <a:gd name="T83" fmla="*/ 6765 h 8325"/>
              <a:gd name="T84" fmla="*/ 10149 w 12159"/>
              <a:gd name="T85" fmla="*/ 7685 h 8325"/>
              <a:gd name="T86" fmla="*/ 9689 w 12159"/>
              <a:gd name="T87" fmla="*/ 7685 h 8325"/>
              <a:gd name="T88" fmla="*/ 9893 w 12159"/>
              <a:gd name="T89" fmla="*/ 2556 h 8325"/>
              <a:gd name="T90" fmla="*/ 6132 w 12159"/>
              <a:gd name="T91" fmla="*/ 1929 h 8325"/>
              <a:gd name="T92" fmla="*/ 5754 w 12159"/>
              <a:gd name="T93" fmla="*/ 2190 h 8325"/>
              <a:gd name="T94" fmla="*/ 6027 w 12159"/>
              <a:gd name="T95" fmla="*/ 2560 h 8325"/>
              <a:gd name="T96" fmla="*/ 8596 w 12159"/>
              <a:gd name="T97" fmla="*/ 2988 h 8325"/>
              <a:gd name="T98" fmla="*/ 6080 w 12159"/>
              <a:gd name="T99" fmla="*/ 3827 h 8325"/>
              <a:gd name="T100" fmla="*/ 1331 w 12159"/>
              <a:gd name="T101" fmla="*/ 2244 h 8325"/>
              <a:gd name="T102" fmla="*/ 6080 w 12159"/>
              <a:gd name="T103" fmla="*/ 662 h 8325"/>
              <a:gd name="T104" fmla="*/ 10828 w 12159"/>
              <a:gd name="T105" fmla="*/ 2244 h 8325"/>
              <a:gd name="T106" fmla="*/ 9894 w 12159"/>
              <a:gd name="T107" fmla="*/ 2555 h 8325"/>
              <a:gd name="T108" fmla="*/ 9893 w 12159"/>
              <a:gd name="T109" fmla="*/ 2556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59" h="8325">
                <a:moveTo>
                  <a:pt x="11940" y="1942"/>
                </a:moveTo>
                <a:lnTo>
                  <a:pt x="6180" y="22"/>
                </a:lnTo>
                <a:cubicBezTo>
                  <a:pt x="6114" y="0"/>
                  <a:pt x="6044" y="0"/>
                  <a:pt x="5978" y="22"/>
                </a:cubicBezTo>
                <a:lnTo>
                  <a:pt x="218" y="1942"/>
                </a:lnTo>
                <a:cubicBezTo>
                  <a:pt x="88" y="1985"/>
                  <a:pt x="0" y="2108"/>
                  <a:pt x="0" y="2245"/>
                </a:cubicBezTo>
                <a:cubicBezTo>
                  <a:pt x="0" y="2382"/>
                  <a:pt x="88" y="2505"/>
                  <a:pt x="218" y="2548"/>
                </a:cubicBezTo>
                <a:lnTo>
                  <a:pt x="1919" y="3115"/>
                </a:lnTo>
                <a:lnTo>
                  <a:pt x="1919" y="4805"/>
                </a:lnTo>
                <a:cubicBezTo>
                  <a:pt x="1919" y="4890"/>
                  <a:pt x="1953" y="4971"/>
                  <a:pt x="2012" y="5032"/>
                </a:cubicBezTo>
                <a:cubicBezTo>
                  <a:pt x="2069" y="5088"/>
                  <a:pt x="3417" y="6405"/>
                  <a:pt x="6079" y="6405"/>
                </a:cubicBezTo>
                <a:cubicBezTo>
                  <a:pt x="7047" y="6405"/>
                  <a:pt x="7950" y="6231"/>
                  <a:pt x="8764" y="5887"/>
                </a:cubicBezTo>
                <a:cubicBezTo>
                  <a:pt x="8923" y="5816"/>
                  <a:pt x="8996" y="5631"/>
                  <a:pt x="8928" y="5471"/>
                </a:cubicBezTo>
                <a:cubicBezTo>
                  <a:pt x="8860" y="5310"/>
                  <a:pt x="8677" y="5233"/>
                  <a:pt x="8515" y="5298"/>
                </a:cubicBezTo>
                <a:cubicBezTo>
                  <a:pt x="7781" y="5608"/>
                  <a:pt x="6962" y="5765"/>
                  <a:pt x="6080" y="5765"/>
                </a:cubicBezTo>
                <a:cubicBezTo>
                  <a:pt x="4835" y="5765"/>
                  <a:pt x="3919" y="5442"/>
                  <a:pt x="3370" y="5172"/>
                </a:cubicBezTo>
                <a:cubicBezTo>
                  <a:pt x="3081" y="5033"/>
                  <a:pt x="2809" y="4862"/>
                  <a:pt x="2560" y="4661"/>
                </a:cubicBezTo>
                <a:lnTo>
                  <a:pt x="2560" y="3329"/>
                </a:lnTo>
                <a:lnTo>
                  <a:pt x="5979" y="4469"/>
                </a:lnTo>
                <a:cubicBezTo>
                  <a:pt x="6044" y="4491"/>
                  <a:pt x="6115" y="4491"/>
                  <a:pt x="6181" y="4469"/>
                </a:cubicBezTo>
                <a:lnTo>
                  <a:pt x="9600" y="3329"/>
                </a:lnTo>
                <a:lnTo>
                  <a:pt x="9600" y="3900"/>
                </a:lnTo>
                <a:cubicBezTo>
                  <a:pt x="9227" y="4032"/>
                  <a:pt x="8960" y="4388"/>
                  <a:pt x="8960" y="4805"/>
                </a:cubicBezTo>
                <a:cubicBezTo>
                  <a:pt x="8960" y="5196"/>
                  <a:pt x="9195" y="5533"/>
                  <a:pt x="9531" y="5682"/>
                </a:cubicBezTo>
                <a:lnTo>
                  <a:pt x="8969" y="7928"/>
                </a:lnTo>
                <a:cubicBezTo>
                  <a:pt x="8919" y="8129"/>
                  <a:pt x="9072" y="8325"/>
                  <a:pt x="9280" y="8325"/>
                </a:cubicBezTo>
                <a:lnTo>
                  <a:pt x="10560" y="8325"/>
                </a:lnTo>
                <a:cubicBezTo>
                  <a:pt x="10768" y="8325"/>
                  <a:pt x="10920" y="8129"/>
                  <a:pt x="10870" y="7928"/>
                </a:cubicBezTo>
                <a:lnTo>
                  <a:pt x="10309" y="5682"/>
                </a:lnTo>
                <a:cubicBezTo>
                  <a:pt x="10645" y="5533"/>
                  <a:pt x="10880" y="5196"/>
                  <a:pt x="10880" y="4805"/>
                </a:cubicBezTo>
                <a:cubicBezTo>
                  <a:pt x="10880" y="4388"/>
                  <a:pt x="10612" y="4032"/>
                  <a:pt x="10240" y="3900"/>
                </a:cubicBezTo>
                <a:lnTo>
                  <a:pt x="10240" y="3115"/>
                </a:lnTo>
                <a:lnTo>
                  <a:pt x="11941" y="2548"/>
                </a:lnTo>
                <a:cubicBezTo>
                  <a:pt x="12071" y="2505"/>
                  <a:pt x="12159" y="2382"/>
                  <a:pt x="12159" y="2245"/>
                </a:cubicBezTo>
                <a:cubicBezTo>
                  <a:pt x="12159" y="2108"/>
                  <a:pt x="12071" y="1985"/>
                  <a:pt x="11941" y="1942"/>
                </a:cubicBezTo>
                <a:lnTo>
                  <a:pt x="11940" y="1942"/>
                </a:lnTo>
                <a:close/>
                <a:moveTo>
                  <a:pt x="9919" y="4485"/>
                </a:moveTo>
                <a:cubicBezTo>
                  <a:pt x="10096" y="4485"/>
                  <a:pt x="10239" y="4628"/>
                  <a:pt x="10239" y="4805"/>
                </a:cubicBezTo>
                <a:cubicBezTo>
                  <a:pt x="10239" y="4982"/>
                  <a:pt x="10096" y="5125"/>
                  <a:pt x="9919" y="5125"/>
                </a:cubicBezTo>
                <a:cubicBezTo>
                  <a:pt x="9742" y="5125"/>
                  <a:pt x="9599" y="4982"/>
                  <a:pt x="9599" y="4805"/>
                </a:cubicBezTo>
                <a:cubicBezTo>
                  <a:pt x="9599" y="4628"/>
                  <a:pt x="9742" y="4485"/>
                  <a:pt x="9919" y="4485"/>
                </a:cubicBezTo>
                <a:close/>
                <a:moveTo>
                  <a:pt x="9689" y="7685"/>
                </a:moveTo>
                <a:lnTo>
                  <a:pt x="9919" y="6765"/>
                </a:lnTo>
                <a:lnTo>
                  <a:pt x="10149" y="7685"/>
                </a:lnTo>
                <a:lnTo>
                  <a:pt x="9689" y="7685"/>
                </a:lnTo>
                <a:close/>
                <a:moveTo>
                  <a:pt x="9893" y="2556"/>
                </a:moveTo>
                <a:lnTo>
                  <a:pt x="6132" y="1929"/>
                </a:lnTo>
                <a:cubicBezTo>
                  <a:pt x="5955" y="1894"/>
                  <a:pt x="5784" y="2012"/>
                  <a:pt x="5754" y="2190"/>
                </a:cubicBezTo>
                <a:cubicBezTo>
                  <a:pt x="5725" y="2368"/>
                  <a:pt x="5848" y="2536"/>
                  <a:pt x="6027" y="2560"/>
                </a:cubicBezTo>
                <a:lnTo>
                  <a:pt x="8596" y="2988"/>
                </a:lnTo>
                <a:lnTo>
                  <a:pt x="6080" y="3827"/>
                </a:lnTo>
                <a:lnTo>
                  <a:pt x="1331" y="2244"/>
                </a:lnTo>
                <a:lnTo>
                  <a:pt x="6080" y="662"/>
                </a:lnTo>
                <a:lnTo>
                  <a:pt x="10828" y="2244"/>
                </a:lnTo>
                <a:lnTo>
                  <a:pt x="9894" y="2555"/>
                </a:lnTo>
                <a:lnTo>
                  <a:pt x="9893" y="2556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9B44323-6F07-4037-B685-1AC4DCEF50A9}"/>
              </a:ext>
            </a:extLst>
          </p:cNvPr>
          <p:cNvCxnSpPr>
            <a:cxnSpLocks/>
          </p:cNvCxnSpPr>
          <p:nvPr/>
        </p:nvCxnSpPr>
        <p:spPr>
          <a:xfrm>
            <a:off x="2295525" y="3162300"/>
            <a:ext cx="0" cy="390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BEFC8B7D-A67A-4DBC-8528-96D1FD980591}"/>
              </a:ext>
            </a:extLst>
          </p:cNvPr>
          <p:cNvSpPr/>
          <p:nvPr/>
        </p:nvSpPr>
        <p:spPr>
          <a:xfrm>
            <a:off x="1577456" y="399097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01ECC51-0500-40D5-9DF7-D6AA0AEA2EBF}"/>
              </a:ext>
            </a:extLst>
          </p:cNvPr>
          <p:cNvSpPr/>
          <p:nvPr/>
        </p:nvSpPr>
        <p:spPr>
          <a:xfrm>
            <a:off x="3684294" y="4411260"/>
            <a:ext cx="2583156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这里填写对观点进行阐述和说明等；文字尽量缩减，避免大篇幅的文字粘贴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31B2339-3BFE-499C-869A-234CA5B161B8}"/>
              </a:ext>
            </a:extLst>
          </p:cNvPr>
          <p:cNvSpPr/>
          <p:nvPr/>
        </p:nvSpPr>
        <p:spPr>
          <a:xfrm>
            <a:off x="4286141" y="326713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045DF76-2225-471A-A0AA-407C6D3E230B}"/>
              </a:ext>
            </a:extLst>
          </p:cNvPr>
          <p:cNvCxnSpPr>
            <a:cxnSpLocks/>
          </p:cNvCxnSpPr>
          <p:nvPr/>
        </p:nvCxnSpPr>
        <p:spPr>
          <a:xfrm>
            <a:off x="4933950" y="2738915"/>
            <a:ext cx="0" cy="390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34601703-54F6-4733-92D7-EAA3AF465D2D}"/>
              </a:ext>
            </a:extLst>
          </p:cNvPr>
          <p:cNvSpPr/>
          <p:nvPr/>
        </p:nvSpPr>
        <p:spPr>
          <a:xfrm>
            <a:off x="4215881" y="356759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65" name="iconfont-11244-5317146">
            <a:extLst>
              <a:ext uri="{FF2B5EF4-FFF2-40B4-BE49-F238E27FC236}">
                <a16:creationId xmlns:a16="http://schemas.microsoft.com/office/drawing/2014/main" id="{A1F300DB-F27F-40F9-B10D-59CDF708E899}"/>
              </a:ext>
            </a:extLst>
          </p:cNvPr>
          <p:cNvSpPr>
            <a:spLocks noChangeAspect="1"/>
          </p:cNvSpPr>
          <p:nvPr/>
        </p:nvSpPr>
        <p:spPr bwMode="auto">
          <a:xfrm>
            <a:off x="4742780" y="2278826"/>
            <a:ext cx="469939" cy="325027"/>
          </a:xfrm>
          <a:custGeom>
            <a:avLst/>
            <a:gdLst>
              <a:gd name="connsiteX0" fmla="*/ 91871 w 609146"/>
              <a:gd name="connsiteY0" fmla="*/ 130719 h 421308"/>
              <a:gd name="connsiteX1" fmla="*/ 354823 w 609146"/>
              <a:gd name="connsiteY1" fmla="*/ 130719 h 421308"/>
              <a:gd name="connsiteX2" fmla="*/ 337077 w 609146"/>
              <a:gd name="connsiteY2" fmla="*/ 167773 h 421308"/>
              <a:gd name="connsiteX3" fmla="*/ 105785 w 609146"/>
              <a:gd name="connsiteY3" fmla="*/ 167773 h 421308"/>
              <a:gd name="connsiteX4" fmla="*/ 43274 w 609146"/>
              <a:gd name="connsiteY4" fmla="*/ 384254 h 421308"/>
              <a:gd name="connsiteX5" fmla="*/ 545079 w 609146"/>
              <a:gd name="connsiteY5" fmla="*/ 384254 h 421308"/>
              <a:gd name="connsiteX6" fmla="*/ 501725 w 609146"/>
              <a:gd name="connsiteY6" fmla="*/ 234429 h 421308"/>
              <a:gd name="connsiteX7" fmla="*/ 526326 w 609146"/>
              <a:gd name="connsiteY7" fmla="*/ 214593 h 421308"/>
              <a:gd name="connsiteX8" fmla="*/ 532476 w 609146"/>
              <a:gd name="connsiteY8" fmla="*/ 207142 h 421308"/>
              <a:gd name="connsiteX9" fmla="*/ 587224 w 609146"/>
              <a:gd name="connsiteY9" fmla="*/ 396538 h 421308"/>
              <a:gd name="connsiteX10" fmla="*/ 588333 w 609146"/>
              <a:gd name="connsiteY10" fmla="*/ 402781 h 421308"/>
              <a:gd name="connsiteX11" fmla="*/ 569781 w 609146"/>
              <a:gd name="connsiteY11" fmla="*/ 421308 h 421308"/>
              <a:gd name="connsiteX12" fmla="*/ 18571 w 609146"/>
              <a:gd name="connsiteY12" fmla="*/ 421308 h 421308"/>
              <a:gd name="connsiteX13" fmla="*/ 3750 w 609146"/>
              <a:gd name="connsiteY13" fmla="*/ 413857 h 421308"/>
              <a:gd name="connsiteX14" fmla="*/ 725 w 609146"/>
              <a:gd name="connsiteY14" fmla="*/ 397646 h 421308"/>
              <a:gd name="connsiteX15" fmla="*/ 74025 w 609146"/>
              <a:gd name="connsiteY15" fmla="*/ 144111 h 421308"/>
              <a:gd name="connsiteX16" fmla="*/ 91871 w 609146"/>
              <a:gd name="connsiteY16" fmla="*/ 130719 h 421308"/>
              <a:gd name="connsiteX17" fmla="*/ 599624 w 609146"/>
              <a:gd name="connsiteY17" fmla="*/ 52 h 421308"/>
              <a:gd name="connsiteX18" fmla="*/ 606882 w 609146"/>
              <a:gd name="connsiteY18" fmla="*/ 2771 h 421308"/>
              <a:gd name="connsiteX19" fmla="*/ 608999 w 609146"/>
              <a:gd name="connsiteY19" fmla="*/ 10121 h 421308"/>
              <a:gd name="connsiteX20" fmla="*/ 543273 w 609146"/>
              <a:gd name="connsiteY20" fmla="*/ 158839 h 421308"/>
              <a:gd name="connsiteX21" fmla="*/ 539543 w 609146"/>
              <a:gd name="connsiteY21" fmla="*/ 161557 h 421308"/>
              <a:gd name="connsiteX22" fmla="*/ 486215 w 609146"/>
              <a:gd name="connsiteY22" fmla="*/ 176157 h 421308"/>
              <a:gd name="connsiteX23" fmla="*/ 505772 w 609146"/>
              <a:gd name="connsiteY23" fmla="*/ 179983 h 421308"/>
              <a:gd name="connsiteX24" fmla="*/ 512627 w 609146"/>
              <a:gd name="connsiteY24" fmla="*/ 186025 h 421308"/>
              <a:gd name="connsiteX25" fmla="*/ 510208 w 609146"/>
              <a:gd name="connsiteY25" fmla="*/ 194684 h 421308"/>
              <a:gd name="connsiteX26" fmla="*/ 356778 w 609146"/>
              <a:gd name="connsiteY26" fmla="*/ 259729 h 421308"/>
              <a:gd name="connsiteX27" fmla="*/ 328754 w 609146"/>
              <a:gd name="connsiteY27" fmla="*/ 294668 h 421308"/>
              <a:gd name="connsiteX28" fmla="*/ 321193 w 609146"/>
              <a:gd name="connsiteY28" fmla="*/ 298595 h 421308"/>
              <a:gd name="connsiteX29" fmla="*/ 315951 w 609146"/>
              <a:gd name="connsiteY29" fmla="*/ 296984 h 421308"/>
              <a:gd name="connsiteX30" fmla="*/ 312221 w 609146"/>
              <a:gd name="connsiteY30" fmla="*/ 291144 h 421308"/>
              <a:gd name="connsiteX31" fmla="*/ 313633 w 609146"/>
              <a:gd name="connsiteY31" fmla="*/ 284297 h 421308"/>
              <a:gd name="connsiteX32" fmla="*/ 344581 w 609146"/>
              <a:gd name="connsiteY32" fmla="*/ 245935 h 421308"/>
              <a:gd name="connsiteX33" fmla="*/ 357786 w 609146"/>
              <a:gd name="connsiteY33" fmla="*/ 194382 h 421308"/>
              <a:gd name="connsiteX34" fmla="*/ 423412 w 609146"/>
              <a:gd name="connsiteY34" fmla="*/ 86947 h 421308"/>
              <a:gd name="connsiteX35" fmla="*/ 432586 w 609146"/>
              <a:gd name="connsiteY35" fmla="*/ 85034 h 421308"/>
              <a:gd name="connsiteX36" fmla="*/ 438231 w 609146"/>
              <a:gd name="connsiteY36" fmla="*/ 92485 h 421308"/>
              <a:gd name="connsiteX37" fmla="*/ 445086 w 609146"/>
              <a:gd name="connsiteY37" fmla="*/ 110810 h 421308"/>
              <a:gd name="connsiteX38" fmla="*/ 451638 w 609146"/>
              <a:gd name="connsiteY38" fmla="*/ 61875 h 421308"/>
              <a:gd name="connsiteX39" fmla="*/ 454259 w 609146"/>
              <a:gd name="connsiteY39" fmla="*/ 58150 h 421308"/>
              <a:gd name="connsiteX40" fmla="*/ 504058 w 609146"/>
              <a:gd name="connsiteY40" fmla="*/ 26735 h 421308"/>
              <a:gd name="connsiteX41" fmla="*/ 511417 w 609146"/>
              <a:gd name="connsiteY41" fmla="*/ 26835 h 421308"/>
              <a:gd name="connsiteX42" fmla="*/ 515954 w 609146"/>
              <a:gd name="connsiteY42" fmla="*/ 32675 h 421308"/>
              <a:gd name="connsiteX43" fmla="*/ 518776 w 609146"/>
              <a:gd name="connsiteY43" fmla="*/ 49188 h 421308"/>
              <a:gd name="connsiteX44" fmla="*/ 519885 w 609146"/>
              <a:gd name="connsiteY44" fmla="*/ 24822 h 421308"/>
              <a:gd name="connsiteX45" fmla="*/ 525329 w 609146"/>
              <a:gd name="connsiteY45" fmla="*/ 17673 h 421308"/>
              <a:gd name="connsiteX46" fmla="*/ 599624 w 609146"/>
              <a:gd name="connsiteY46" fmla="*/ 52 h 42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9146" h="421308">
                <a:moveTo>
                  <a:pt x="91871" y="130719"/>
                </a:moveTo>
                <a:lnTo>
                  <a:pt x="354823" y="130719"/>
                </a:lnTo>
                <a:cubicBezTo>
                  <a:pt x="347362" y="143909"/>
                  <a:pt x="341615" y="156495"/>
                  <a:pt x="337077" y="167773"/>
                </a:cubicBezTo>
                <a:lnTo>
                  <a:pt x="105785" y="167773"/>
                </a:lnTo>
                <a:lnTo>
                  <a:pt x="43274" y="384254"/>
                </a:lnTo>
                <a:lnTo>
                  <a:pt x="545079" y="384254"/>
                </a:lnTo>
                <a:lnTo>
                  <a:pt x="501725" y="234429"/>
                </a:lnTo>
                <a:cubicBezTo>
                  <a:pt x="510194" y="228287"/>
                  <a:pt x="518462" y="221742"/>
                  <a:pt x="526326" y="214593"/>
                </a:cubicBezTo>
                <a:cubicBezTo>
                  <a:pt x="528746" y="212378"/>
                  <a:pt x="530762" y="209861"/>
                  <a:pt x="532476" y="207142"/>
                </a:cubicBezTo>
                <a:lnTo>
                  <a:pt x="587224" y="396538"/>
                </a:lnTo>
                <a:cubicBezTo>
                  <a:pt x="587930" y="398552"/>
                  <a:pt x="588333" y="400566"/>
                  <a:pt x="588333" y="402781"/>
                </a:cubicBezTo>
                <a:cubicBezTo>
                  <a:pt x="588333" y="412951"/>
                  <a:pt x="579965" y="421308"/>
                  <a:pt x="569781" y="421308"/>
                </a:cubicBezTo>
                <a:lnTo>
                  <a:pt x="18571" y="421308"/>
                </a:lnTo>
                <a:cubicBezTo>
                  <a:pt x="12724" y="421308"/>
                  <a:pt x="7279" y="418489"/>
                  <a:pt x="3750" y="413857"/>
                </a:cubicBezTo>
                <a:cubicBezTo>
                  <a:pt x="221" y="409225"/>
                  <a:pt x="-888" y="403184"/>
                  <a:pt x="725" y="397646"/>
                </a:cubicBezTo>
                <a:lnTo>
                  <a:pt x="74025" y="144111"/>
                </a:lnTo>
                <a:cubicBezTo>
                  <a:pt x="76344" y="136257"/>
                  <a:pt x="83604" y="130719"/>
                  <a:pt x="91871" y="130719"/>
                </a:cubicBezTo>
                <a:close/>
                <a:moveTo>
                  <a:pt x="599624" y="52"/>
                </a:moveTo>
                <a:cubicBezTo>
                  <a:pt x="602346" y="-250"/>
                  <a:pt x="604967" y="757"/>
                  <a:pt x="606882" y="2771"/>
                </a:cubicBezTo>
                <a:cubicBezTo>
                  <a:pt x="608697" y="4684"/>
                  <a:pt x="609503" y="7402"/>
                  <a:pt x="608999" y="10121"/>
                </a:cubicBezTo>
                <a:cubicBezTo>
                  <a:pt x="605269" y="29856"/>
                  <a:pt x="589543" y="98929"/>
                  <a:pt x="543273" y="158839"/>
                </a:cubicBezTo>
                <a:cubicBezTo>
                  <a:pt x="542365" y="160047"/>
                  <a:pt x="541055" y="161054"/>
                  <a:pt x="539543" y="161557"/>
                </a:cubicBezTo>
                <a:cubicBezTo>
                  <a:pt x="518877" y="169210"/>
                  <a:pt x="500933" y="174043"/>
                  <a:pt x="486215" y="176157"/>
                </a:cubicBezTo>
                <a:cubicBezTo>
                  <a:pt x="492264" y="177667"/>
                  <a:pt x="498917" y="178976"/>
                  <a:pt x="505772" y="179983"/>
                </a:cubicBezTo>
                <a:cubicBezTo>
                  <a:pt x="508998" y="180487"/>
                  <a:pt x="511720" y="182803"/>
                  <a:pt x="512627" y="186025"/>
                </a:cubicBezTo>
                <a:cubicBezTo>
                  <a:pt x="513534" y="189146"/>
                  <a:pt x="512627" y="192569"/>
                  <a:pt x="510208" y="194684"/>
                </a:cubicBezTo>
                <a:cubicBezTo>
                  <a:pt x="468372" y="232543"/>
                  <a:pt x="416759" y="254393"/>
                  <a:pt x="356778" y="259729"/>
                </a:cubicBezTo>
                <a:cubicBezTo>
                  <a:pt x="338734" y="280068"/>
                  <a:pt x="328855" y="294467"/>
                  <a:pt x="328754" y="294668"/>
                </a:cubicBezTo>
                <a:cubicBezTo>
                  <a:pt x="327040" y="297085"/>
                  <a:pt x="324217" y="298595"/>
                  <a:pt x="321193" y="298595"/>
                </a:cubicBezTo>
                <a:cubicBezTo>
                  <a:pt x="319278" y="298595"/>
                  <a:pt x="317564" y="297991"/>
                  <a:pt x="315951" y="296984"/>
                </a:cubicBezTo>
                <a:cubicBezTo>
                  <a:pt x="314036" y="295574"/>
                  <a:pt x="312625" y="293561"/>
                  <a:pt x="312221" y="291144"/>
                </a:cubicBezTo>
                <a:cubicBezTo>
                  <a:pt x="311717" y="288727"/>
                  <a:pt x="312322" y="286311"/>
                  <a:pt x="313633" y="284297"/>
                </a:cubicBezTo>
                <a:cubicBezTo>
                  <a:pt x="314137" y="283693"/>
                  <a:pt x="324923" y="267986"/>
                  <a:pt x="344581" y="245935"/>
                </a:cubicBezTo>
                <a:cubicBezTo>
                  <a:pt x="346294" y="234557"/>
                  <a:pt x="350024" y="216332"/>
                  <a:pt x="357786" y="194382"/>
                </a:cubicBezTo>
                <a:cubicBezTo>
                  <a:pt x="368170" y="164679"/>
                  <a:pt x="385408" y="125007"/>
                  <a:pt x="423412" y="86947"/>
                </a:cubicBezTo>
                <a:cubicBezTo>
                  <a:pt x="425832" y="84530"/>
                  <a:pt x="429461" y="83825"/>
                  <a:pt x="432586" y="85034"/>
                </a:cubicBezTo>
                <a:cubicBezTo>
                  <a:pt x="435711" y="86343"/>
                  <a:pt x="436517" y="88658"/>
                  <a:pt x="438231" y="92485"/>
                </a:cubicBezTo>
                <a:cubicBezTo>
                  <a:pt x="440550" y="97418"/>
                  <a:pt x="445086" y="110810"/>
                  <a:pt x="445086" y="110810"/>
                </a:cubicBezTo>
                <a:cubicBezTo>
                  <a:pt x="443876" y="98325"/>
                  <a:pt x="443775" y="83725"/>
                  <a:pt x="451638" y="61875"/>
                </a:cubicBezTo>
                <a:cubicBezTo>
                  <a:pt x="452142" y="60465"/>
                  <a:pt x="453050" y="59157"/>
                  <a:pt x="454259" y="58150"/>
                </a:cubicBezTo>
                <a:cubicBezTo>
                  <a:pt x="467163" y="47879"/>
                  <a:pt x="482082" y="36904"/>
                  <a:pt x="504058" y="26735"/>
                </a:cubicBezTo>
                <a:cubicBezTo>
                  <a:pt x="506377" y="25627"/>
                  <a:pt x="509099" y="25728"/>
                  <a:pt x="511417" y="26835"/>
                </a:cubicBezTo>
                <a:cubicBezTo>
                  <a:pt x="513736" y="28044"/>
                  <a:pt x="515349" y="30158"/>
                  <a:pt x="515954" y="32675"/>
                </a:cubicBezTo>
                <a:cubicBezTo>
                  <a:pt x="516559" y="35495"/>
                  <a:pt x="518776" y="49188"/>
                  <a:pt x="518776" y="49188"/>
                </a:cubicBezTo>
                <a:cubicBezTo>
                  <a:pt x="518776" y="49188"/>
                  <a:pt x="519381" y="29957"/>
                  <a:pt x="519885" y="24822"/>
                </a:cubicBezTo>
                <a:cubicBezTo>
                  <a:pt x="520188" y="21600"/>
                  <a:pt x="522305" y="18881"/>
                  <a:pt x="525329" y="17673"/>
                </a:cubicBezTo>
                <a:cubicBezTo>
                  <a:pt x="548313" y="8913"/>
                  <a:pt x="573313" y="2972"/>
                  <a:pt x="599624" y="5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594F18F-8F2D-4C1C-BC8A-1511D627ED0F}"/>
              </a:ext>
            </a:extLst>
          </p:cNvPr>
          <p:cNvSpPr/>
          <p:nvPr/>
        </p:nvSpPr>
        <p:spPr>
          <a:xfrm>
            <a:off x="6598944" y="4879869"/>
            <a:ext cx="2249781" cy="11053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这里填写对观点进行阐述和说明等；文字尽量缩减，避免大篇幅的文字粘贴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EB535049-8B3A-4776-BC15-F227B034738D}"/>
              </a:ext>
            </a:extLst>
          </p:cNvPr>
          <p:cNvSpPr/>
          <p:nvPr/>
        </p:nvSpPr>
        <p:spPr>
          <a:xfrm>
            <a:off x="7029341" y="37357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82" name="iconfont-11244-5317146">
            <a:extLst>
              <a:ext uri="{FF2B5EF4-FFF2-40B4-BE49-F238E27FC236}">
                <a16:creationId xmlns:a16="http://schemas.microsoft.com/office/drawing/2014/main" id="{D5053465-51A6-433F-9EA4-D8CAC964DE68}"/>
              </a:ext>
            </a:extLst>
          </p:cNvPr>
          <p:cNvSpPr>
            <a:spLocks noChangeAspect="1"/>
          </p:cNvSpPr>
          <p:nvPr/>
        </p:nvSpPr>
        <p:spPr bwMode="auto">
          <a:xfrm>
            <a:off x="7449329" y="2762767"/>
            <a:ext cx="437372" cy="361457"/>
          </a:xfrm>
          <a:custGeom>
            <a:avLst/>
            <a:gdLst>
              <a:gd name="connsiteX0" fmla="*/ 172462 w 606900"/>
              <a:gd name="connsiteY0" fmla="*/ 349437 h 501560"/>
              <a:gd name="connsiteX1" fmla="*/ 155911 w 606900"/>
              <a:gd name="connsiteY1" fmla="*/ 378701 h 501560"/>
              <a:gd name="connsiteX2" fmla="*/ 138449 w 606900"/>
              <a:gd name="connsiteY2" fmla="*/ 467859 h 501560"/>
              <a:gd name="connsiteX3" fmla="*/ 227733 w 606900"/>
              <a:gd name="connsiteY3" fmla="*/ 450270 h 501560"/>
              <a:gd name="connsiteX4" fmla="*/ 255065 w 606900"/>
              <a:gd name="connsiteY4" fmla="*/ 434804 h 501560"/>
              <a:gd name="connsiteX5" fmla="*/ 172462 w 606900"/>
              <a:gd name="connsiteY5" fmla="*/ 349437 h 501560"/>
              <a:gd name="connsiteX6" fmla="*/ 533696 w 606900"/>
              <a:gd name="connsiteY6" fmla="*/ 210393 h 501560"/>
              <a:gd name="connsiteX7" fmla="*/ 315346 w 606900"/>
              <a:gd name="connsiteY7" fmla="*/ 428587 h 501560"/>
              <a:gd name="connsiteX8" fmla="*/ 533696 w 606900"/>
              <a:gd name="connsiteY8" fmla="*/ 210393 h 501560"/>
              <a:gd name="connsiteX9" fmla="*/ 59522 w 606900"/>
              <a:gd name="connsiteY9" fmla="*/ 119601 h 501560"/>
              <a:gd name="connsiteX10" fmla="*/ 28242 w 606900"/>
              <a:gd name="connsiteY10" fmla="*/ 150825 h 501560"/>
              <a:gd name="connsiteX11" fmla="*/ 59522 w 606900"/>
              <a:gd name="connsiteY11" fmla="*/ 182049 h 501560"/>
              <a:gd name="connsiteX12" fmla="*/ 90802 w 606900"/>
              <a:gd name="connsiteY12" fmla="*/ 150825 h 501560"/>
              <a:gd name="connsiteX13" fmla="*/ 59522 w 606900"/>
              <a:gd name="connsiteY13" fmla="*/ 119601 h 501560"/>
              <a:gd name="connsiteX14" fmla="*/ 59522 w 606900"/>
              <a:gd name="connsiteY14" fmla="*/ 91409 h 501560"/>
              <a:gd name="connsiteX15" fmla="*/ 119044 w 606900"/>
              <a:gd name="connsiteY15" fmla="*/ 150825 h 501560"/>
              <a:gd name="connsiteX16" fmla="*/ 59522 w 606900"/>
              <a:gd name="connsiteY16" fmla="*/ 210241 h 501560"/>
              <a:gd name="connsiteX17" fmla="*/ 0 w 606900"/>
              <a:gd name="connsiteY17" fmla="*/ 150825 h 501560"/>
              <a:gd name="connsiteX18" fmla="*/ 59522 w 606900"/>
              <a:gd name="connsiteY18" fmla="*/ 91409 h 501560"/>
              <a:gd name="connsiteX19" fmla="*/ 347929 w 606900"/>
              <a:gd name="connsiteY19" fmla="*/ 72806 h 501560"/>
              <a:gd name="connsiteX20" fmla="*/ 230162 w 606900"/>
              <a:gd name="connsiteY20" fmla="*/ 125481 h 501560"/>
              <a:gd name="connsiteX21" fmla="*/ 282548 w 606900"/>
              <a:gd name="connsiteY21" fmla="*/ 417215 h 501560"/>
              <a:gd name="connsiteX22" fmla="*/ 522308 w 606900"/>
              <a:gd name="connsiteY22" fmla="*/ 177641 h 501560"/>
              <a:gd name="connsiteX23" fmla="*/ 347929 w 606900"/>
              <a:gd name="connsiteY23" fmla="*/ 72806 h 501560"/>
              <a:gd name="connsiteX24" fmla="*/ 544439 w 606900"/>
              <a:gd name="connsiteY24" fmla="*/ 29064 h 501560"/>
              <a:gd name="connsiteX25" fmla="*/ 483740 w 606900"/>
              <a:gd name="connsiteY25" fmla="*/ 51334 h 501560"/>
              <a:gd name="connsiteX26" fmla="*/ 454434 w 606900"/>
              <a:gd name="connsiteY26" fmla="*/ 67862 h 501560"/>
              <a:gd name="connsiteX27" fmla="*/ 540074 w 606900"/>
              <a:gd name="connsiteY27" fmla="*/ 150348 h 501560"/>
              <a:gd name="connsiteX28" fmla="*/ 555562 w 606900"/>
              <a:gd name="connsiteY28" fmla="*/ 122903 h 501560"/>
              <a:gd name="connsiteX29" fmla="*/ 573024 w 606900"/>
              <a:gd name="connsiteY29" fmla="*/ 33745 h 501560"/>
              <a:gd name="connsiteX30" fmla="*/ 544439 w 606900"/>
              <a:gd name="connsiteY30" fmla="*/ 29064 h 501560"/>
              <a:gd name="connsiteX31" fmla="*/ 556710 w 606900"/>
              <a:gd name="connsiteY31" fmla="*/ 17 h 501560"/>
              <a:gd name="connsiteX32" fmla="*/ 593067 w 606900"/>
              <a:gd name="connsiteY32" fmla="*/ 13882 h 501560"/>
              <a:gd name="connsiteX33" fmla="*/ 554195 w 606900"/>
              <a:gd name="connsiteY33" fmla="*/ 180826 h 501560"/>
              <a:gd name="connsiteX34" fmla="*/ 285737 w 606900"/>
              <a:gd name="connsiteY34" fmla="*/ 448906 h 501560"/>
              <a:gd name="connsiteX35" fmla="*/ 118406 w 606900"/>
              <a:gd name="connsiteY35" fmla="*/ 487723 h 501560"/>
              <a:gd name="connsiteX36" fmla="*/ 159252 w 606900"/>
              <a:gd name="connsiteY36" fmla="*/ 317747 h 501560"/>
              <a:gd name="connsiteX37" fmla="*/ 422699 w 606900"/>
              <a:gd name="connsiteY37" fmla="*/ 54519 h 501560"/>
              <a:gd name="connsiteX38" fmla="*/ 556710 w 606900"/>
              <a:gd name="connsiteY38" fmla="*/ 17 h 50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6900" h="501560">
                <a:moveTo>
                  <a:pt x="172462" y="349437"/>
                </a:moveTo>
                <a:cubicBezTo>
                  <a:pt x="166237" y="359596"/>
                  <a:pt x="160770" y="369300"/>
                  <a:pt x="155911" y="378701"/>
                </a:cubicBezTo>
                <a:cubicBezTo>
                  <a:pt x="129035" y="430407"/>
                  <a:pt x="129339" y="458610"/>
                  <a:pt x="138449" y="467859"/>
                </a:cubicBezTo>
                <a:cubicBezTo>
                  <a:pt x="147560" y="476957"/>
                  <a:pt x="175803" y="477109"/>
                  <a:pt x="227733" y="450270"/>
                </a:cubicBezTo>
                <a:cubicBezTo>
                  <a:pt x="236540" y="445721"/>
                  <a:pt x="245650" y="440566"/>
                  <a:pt x="255065" y="434804"/>
                </a:cubicBezTo>
                <a:cubicBezTo>
                  <a:pt x="220293" y="415244"/>
                  <a:pt x="190987" y="385070"/>
                  <a:pt x="172462" y="349437"/>
                </a:cubicBezTo>
                <a:close/>
                <a:moveTo>
                  <a:pt x="533696" y="210393"/>
                </a:moveTo>
                <a:cubicBezTo>
                  <a:pt x="476452" y="289392"/>
                  <a:pt x="393849" y="371726"/>
                  <a:pt x="315346" y="428587"/>
                </a:cubicBezTo>
                <a:cubicBezTo>
                  <a:pt x="446539" y="460278"/>
                  <a:pt x="565583" y="342159"/>
                  <a:pt x="533696" y="210393"/>
                </a:cubicBezTo>
                <a:close/>
                <a:moveTo>
                  <a:pt x="59522" y="119601"/>
                </a:moveTo>
                <a:cubicBezTo>
                  <a:pt x="41908" y="119601"/>
                  <a:pt x="28242" y="133849"/>
                  <a:pt x="28242" y="150825"/>
                </a:cubicBezTo>
                <a:cubicBezTo>
                  <a:pt x="28242" y="167801"/>
                  <a:pt x="41908" y="182049"/>
                  <a:pt x="59522" y="182049"/>
                </a:cubicBezTo>
                <a:cubicBezTo>
                  <a:pt x="77135" y="182049"/>
                  <a:pt x="90802" y="167649"/>
                  <a:pt x="90802" y="150825"/>
                </a:cubicBezTo>
                <a:cubicBezTo>
                  <a:pt x="90802" y="133849"/>
                  <a:pt x="77135" y="119601"/>
                  <a:pt x="59522" y="119601"/>
                </a:cubicBezTo>
                <a:close/>
                <a:moveTo>
                  <a:pt x="59522" y="91409"/>
                </a:moveTo>
                <a:cubicBezTo>
                  <a:pt x="92320" y="91409"/>
                  <a:pt x="119044" y="118086"/>
                  <a:pt x="119044" y="150825"/>
                </a:cubicBezTo>
                <a:cubicBezTo>
                  <a:pt x="119044" y="184019"/>
                  <a:pt x="91865" y="210241"/>
                  <a:pt x="59522" y="210241"/>
                </a:cubicBezTo>
                <a:cubicBezTo>
                  <a:pt x="27179" y="210241"/>
                  <a:pt x="0" y="184019"/>
                  <a:pt x="0" y="150825"/>
                </a:cubicBezTo>
                <a:cubicBezTo>
                  <a:pt x="0" y="117631"/>
                  <a:pt x="27179" y="91409"/>
                  <a:pt x="59522" y="91409"/>
                </a:cubicBezTo>
                <a:close/>
                <a:moveTo>
                  <a:pt x="347929" y="72806"/>
                </a:moveTo>
                <a:cubicBezTo>
                  <a:pt x="305609" y="75060"/>
                  <a:pt x="263530" y="92104"/>
                  <a:pt x="230162" y="125481"/>
                </a:cubicBezTo>
                <a:cubicBezTo>
                  <a:pt x="141486" y="213881"/>
                  <a:pt x="167755" y="364448"/>
                  <a:pt x="282548" y="417215"/>
                </a:cubicBezTo>
                <a:cubicBezTo>
                  <a:pt x="369554" y="357625"/>
                  <a:pt x="463241" y="263767"/>
                  <a:pt x="522308" y="177641"/>
                </a:cubicBezTo>
                <a:cubicBezTo>
                  <a:pt x="489662" y="106376"/>
                  <a:pt x="418462" y="69049"/>
                  <a:pt x="347929" y="72806"/>
                </a:cubicBezTo>
                <a:close/>
                <a:moveTo>
                  <a:pt x="544439" y="29064"/>
                </a:moveTo>
                <a:cubicBezTo>
                  <a:pt x="529749" y="31243"/>
                  <a:pt x="509705" y="37915"/>
                  <a:pt x="483740" y="51334"/>
                </a:cubicBezTo>
                <a:cubicBezTo>
                  <a:pt x="474326" y="56035"/>
                  <a:pt x="464608" y="61645"/>
                  <a:pt x="454434" y="67862"/>
                </a:cubicBezTo>
                <a:cubicBezTo>
                  <a:pt x="490118" y="86209"/>
                  <a:pt x="520486" y="115777"/>
                  <a:pt x="540074" y="150348"/>
                </a:cubicBezTo>
                <a:cubicBezTo>
                  <a:pt x="545844" y="140947"/>
                  <a:pt x="551007" y="131698"/>
                  <a:pt x="555562" y="122903"/>
                </a:cubicBezTo>
                <a:cubicBezTo>
                  <a:pt x="582286" y="71198"/>
                  <a:pt x="582134" y="42995"/>
                  <a:pt x="573024" y="33745"/>
                </a:cubicBezTo>
                <a:cubicBezTo>
                  <a:pt x="568469" y="29196"/>
                  <a:pt x="559130" y="26884"/>
                  <a:pt x="544439" y="29064"/>
                </a:cubicBezTo>
                <a:close/>
                <a:moveTo>
                  <a:pt x="556710" y="17"/>
                </a:moveTo>
                <a:cubicBezTo>
                  <a:pt x="570945" y="302"/>
                  <a:pt x="583539" y="4367"/>
                  <a:pt x="593067" y="13882"/>
                </a:cubicBezTo>
                <a:cubicBezTo>
                  <a:pt x="630572" y="51334"/>
                  <a:pt x="583045" y="136701"/>
                  <a:pt x="554195" y="180826"/>
                </a:cubicBezTo>
                <a:cubicBezTo>
                  <a:pt x="616147" y="348679"/>
                  <a:pt x="451701" y="510012"/>
                  <a:pt x="285737" y="448906"/>
                </a:cubicBezTo>
                <a:cubicBezTo>
                  <a:pt x="241399" y="477867"/>
                  <a:pt x="155911" y="525175"/>
                  <a:pt x="118406" y="487723"/>
                </a:cubicBezTo>
                <a:cubicBezTo>
                  <a:pt x="80445" y="449664"/>
                  <a:pt x="129642" y="362629"/>
                  <a:pt x="159252" y="317747"/>
                </a:cubicBezTo>
                <a:cubicBezTo>
                  <a:pt x="106410" y="155655"/>
                  <a:pt x="260683" y="1903"/>
                  <a:pt x="422699" y="54519"/>
                </a:cubicBezTo>
                <a:cubicBezTo>
                  <a:pt x="456522" y="32343"/>
                  <a:pt x="514004" y="-836"/>
                  <a:pt x="556710" y="1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926FD2D6-25D2-490B-81EE-7FF4830EF0D5}"/>
              </a:ext>
            </a:extLst>
          </p:cNvPr>
          <p:cNvCxnSpPr>
            <a:cxnSpLocks/>
          </p:cNvCxnSpPr>
          <p:nvPr/>
        </p:nvCxnSpPr>
        <p:spPr>
          <a:xfrm>
            <a:off x="7677150" y="3207524"/>
            <a:ext cx="0" cy="390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230E4CAD-D128-4C0D-A076-03B5DB6047A9}"/>
              </a:ext>
            </a:extLst>
          </p:cNvPr>
          <p:cNvSpPr/>
          <p:nvPr/>
        </p:nvSpPr>
        <p:spPr>
          <a:xfrm>
            <a:off x="6959081" y="4036199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E75F59A-4CCA-4885-BD35-D27183412D21}"/>
              </a:ext>
            </a:extLst>
          </p:cNvPr>
          <p:cNvSpPr/>
          <p:nvPr/>
        </p:nvSpPr>
        <p:spPr>
          <a:xfrm>
            <a:off x="8764294" y="4900070"/>
            <a:ext cx="2249781" cy="11053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这里填写对观点进行阐述和说明等；文字尽量缩减，避免大篇幅的文字粘贴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61DC39D7-1366-4559-B887-52CF8CD0C64B}"/>
              </a:ext>
            </a:extLst>
          </p:cNvPr>
          <p:cNvSpPr/>
          <p:nvPr/>
        </p:nvSpPr>
        <p:spPr>
          <a:xfrm>
            <a:off x="9194691" y="37559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00" name="iconfont-11244-5317146">
            <a:extLst>
              <a:ext uri="{FF2B5EF4-FFF2-40B4-BE49-F238E27FC236}">
                <a16:creationId xmlns:a16="http://schemas.microsoft.com/office/drawing/2014/main" id="{942B4238-847E-4E53-95D8-AC6F03F6E418}"/>
              </a:ext>
            </a:extLst>
          </p:cNvPr>
          <p:cNvSpPr>
            <a:spLocks noChangeAspect="1"/>
          </p:cNvSpPr>
          <p:nvPr/>
        </p:nvSpPr>
        <p:spPr bwMode="auto">
          <a:xfrm>
            <a:off x="9677400" y="2742566"/>
            <a:ext cx="407216" cy="406552"/>
          </a:xfrm>
          <a:custGeom>
            <a:avLst/>
            <a:gdLst>
              <a:gd name="connsiteX0" fmla="*/ 102503 w 606580"/>
              <a:gd name="connsiteY0" fmla="*/ 364886 h 605592"/>
              <a:gd name="connsiteX1" fmla="*/ 43824 w 606580"/>
              <a:gd name="connsiteY1" fmla="*/ 466285 h 605592"/>
              <a:gd name="connsiteX2" fmla="*/ 102503 w 606580"/>
              <a:gd name="connsiteY2" fmla="*/ 567776 h 605592"/>
              <a:gd name="connsiteX3" fmla="*/ 219769 w 606580"/>
              <a:gd name="connsiteY3" fmla="*/ 567776 h 605592"/>
              <a:gd name="connsiteX4" fmla="*/ 278448 w 606580"/>
              <a:gd name="connsiteY4" fmla="*/ 466285 h 605592"/>
              <a:gd name="connsiteX5" fmla="*/ 219769 w 606580"/>
              <a:gd name="connsiteY5" fmla="*/ 364886 h 605592"/>
              <a:gd name="connsiteX6" fmla="*/ 80591 w 606580"/>
              <a:gd name="connsiteY6" fmla="*/ 327070 h 605592"/>
              <a:gd name="connsiteX7" fmla="*/ 241681 w 606580"/>
              <a:gd name="connsiteY7" fmla="*/ 327070 h 605592"/>
              <a:gd name="connsiteX8" fmla="*/ 322272 w 606580"/>
              <a:gd name="connsiteY8" fmla="*/ 466285 h 605592"/>
              <a:gd name="connsiteX9" fmla="*/ 241681 w 606580"/>
              <a:gd name="connsiteY9" fmla="*/ 605592 h 605592"/>
              <a:gd name="connsiteX10" fmla="*/ 80591 w 606580"/>
              <a:gd name="connsiteY10" fmla="*/ 605592 h 605592"/>
              <a:gd name="connsiteX11" fmla="*/ 0 w 606580"/>
              <a:gd name="connsiteY11" fmla="*/ 466285 h 605592"/>
              <a:gd name="connsiteX12" fmla="*/ 386796 w 606580"/>
              <a:gd name="connsiteY12" fmla="*/ 201322 h 605592"/>
              <a:gd name="connsiteX13" fmla="*/ 328112 w 606580"/>
              <a:gd name="connsiteY13" fmla="*/ 302831 h 605592"/>
              <a:gd name="connsiteX14" fmla="*/ 386796 w 606580"/>
              <a:gd name="connsiteY14" fmla="*/ 404248 h 605592"/>
              <a:gd name="connsiteX15" fmla="*/ 504163 w 606580"/>
              <a:gd name="connsiteY15" fmla="*/ 404248 h 605592"/>
              <a:gd name="connsiteX16" fmla="*/ 562846 w 606580"/>
              <a:gd name="connsiteY16" fmla="*/ 302831 h 605592"/>
              <a:gd name="connsiteX17" fmla="*/ 504163 w 606580"/>
              <a:gd name="connsiteY17" fmla="*/ 201322 h 605592"/>
              <a:gd name="connsiteX18" fmla="*/ 364882 w 606580"/>
              <a:gd name="connsiteY18" fmla="*/ 163500 h 605592"/>
              <a:gd name="connsiteX19" fmla="*/ 526076 w 606580"/>
              <a:gd name="connsiteY19" fmla="*/ 163500 h 605592"/>
              <a:gd name="connsiteX20" fmla="*/ 606580 w 606580"/>
              <a:gd name="connsiteY20" fmla="*/ 302831 h 605592"/>
              <a:gd name="connsiteX21" fmla="*/ 526076 w 606580"/>
              <a:gd name="connsiteY21" fmla="*/ 442163 h 605592"/>
              <a:gd name="connsiteX22" fmla="*/ 364882 w 606580"/>
              <a:gd name="connsiteY22" fmla="*/ 442163 h 605592"/>
              <a:gd name="connsiteX23" fmla="*/ 284378 w 606580"/>
              <a:gd name="connsiteY23" fmla="*/ 302831 h 605592"/>
              <a:gd name="connsiteX24" fmla="*/ 102503 w 606580"/>
              <a:gd name="connsiteY24" fmla="*/ 37822 h 605592"/>
              <a:gd name="connsiteX25" fmla="*/ 43731 w 606580"/>
              <a:gd name="connsiteY25" fmla="*/ 139331 h 605592"/>
              <a:gd name="connsiteX26" fmla="*/ 102503 w 606580"/>
              <a:gd name="connsiteY26" fmla="*/ 240748 h 605592"/>
              <a:gd name="connsiteX27" fmla="*/ 219769 w 606580"/>
              <a:gd name="connsiteY27" fmla="*/ 240748 h 605592"/>
              <a:gd name="connsiteX28" fmla="*/ 278448 w 606580"/>
              <a:gd name="connsiteY28" fmla="*/ 139331 h 605592"/>
              <a:gd name="connsiteX29" fmla="*/ 219769 w 606580"/>
              <a:gd name="connsiteY29" fmla="*/ 37822 h 605592"/>
              <a:gd name="connsiteX30" fmla="*/ 80591 w 606580"/>
              <a:gd name="connsiteY30" fmla="*/ 0 h 605592"/>
              <a:gd name="connsiteX31" fmla="*/ 241681 w 606580"/>
              <a:gd name="connsiteY31" fmla="*/ 0 h 605592"/>
              <a:gd name="connsiteX32" fmla="*/ 322272 w 606580"/>
              <a:gd name="connsiteY32" fmla="*/ 139331 h 605592"/>
              <a:gd name="connsiteX33" fmla="*/ 241681 w 606580"/>
              <a:gd name="connsiteY33" fmla="*/ 278663 h 605592"/>
              <a:gd name="connsiteX34" fmla="*/ 80591 w 606580"/>
              <a:gd name="connsiteY34" fmla="*/ 278663 h 605592"/>
              <a:gd name="connsiteX35" fmla="*/ 0 w 606580"/>
              <a:gd name="connsiteY35" fmla="*/ 139331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580" h="605592">
                <a:moveTo>
                  <a:pt x="102503" y="364886"/>
                </a:moveTo>
                <a:lnTo>
                  <a:pt x="43824" y="466285"/>
                </a:lnTo>
                <a:lnTo>
                  <a:pt x="102503" y="567776"/>
                </a:lnTo>
                <a:lnTo>
                  <a:pt x="219769" y="567776"/>
                </a:lnTo>
                <a:lnTo>
                  <a:pt x="278448" y="466285"/>
                </a:lnTo>
                <a:lnTo>
                  <a:pt x="219769" y="364886"/>
                </a:lnTo>
                <a:close/>
                <a:moveTo>
                  <a:pt x="80591" y="327070"/>
                </a:moveTo>
                <a:lnTo>
                  <a:pt x="241681" y="327070"/>
                </a:lnTo>
                <a:lnTo>
                  <a:pt x="322272" y="466285"/>
                </a:lnTo>
                <a:lnTo>
                  <a:pt x="241681" y="605592"/>
                </a:lnTo>
                <a:lnTo>
                  <a:pt x="80591" y="605592"/>
                </a:lnTo>
                <a:lnTo>
                  <a:pt x="0" y="466285"/>
                </a:lnTo>
                <a:close/>
                <a:moveTo>
                  <a:pt x="386796" y="201322"/>
                </a:moveTo>
                <a:lnTo>
                  <a:pt x="328112" y="302831"/>
                </a:lnTo>
                <a:lnTo>
                  <a:pt x="386796" y="404248"/>
                </a:lnTo>
                <a:lnTo>
                  <a:pt x="504163" y="404248"/>
                </a:lnTo>
                <a:lnTo>
                  <a:pt x="562846" y="302831"/>
                </a:lnTo>
                <a:lnTo>
                  <a:pt x="504163" y="201322"/>
                </a:lnTo>
                <a:close/>
                <a:moveTo>
                  <a:pt x="364882" y="163500"/>
                </a:moveTo>
                <a:lnTo>
                  <a:pt x="526076" y="163500"/>
                </a:lnTo>
                <a:lnTo>
                  <a:pt x="606580" y="302831"/>
                </a:lnTo>
                <a:lnTo>
                  <a:pt x="526076" y="442163"/>
                </a:lnTo>
                <a:lnTo>
                  <a:pt x="364882" y="442163"/>
                </a:lnTo>
                <a:lnTo>
                  <a:pt x="284378" y="302831"/>
                </a:lnTo>
                <a:close/>
                <a:moveTo>
                  <a:pt x="102503" y="37822"/>
                </a:moveTo>
                <a:lnTo>
                  <a:pt x="43731" y="139331"/>
                </a:lnTo>
                <a:lnTo>
                  <a:pt x="102503" y="240748"/>
                </a:lnTo>
                <a:lnTo>
                  <a:pt x="219769" y="240748"/>
                </a:lnTo>
                <a:lnTo>
                  <a:pt x="278448" y="139331"/>
                </a:lnTo>
                <a:lnTo>
                  <a:pt x="219769" y="37822"/>
                </a:lnTo>
                <a:close/>
                <a:moveTo>
                  <a:pt x="80591" y="0"/>
                </a:moveTo>
                <a:lnTo>
                  <a:pt x="241681" y="0"/>
                </a:lnTo>
                <a:lnTo>
                  <a:pt x="322272" y="139331"/>
                </a:lnTo>
                <a:lnTo>
                  <a:pt x="241681" y="278663"/>
                </a:lnTo>
                <a:lnTo>
                  <a:pt x="80591" y="278663"/>
                </a:lnTo>
                <a:lnTo>
                  <a:pt x="0" y="13933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BB6D62EF-A86A-4505-AC39-5881B5BAD0AF}"/>
              </a:ext>
            </a:extLst>
          </p:cNvPr>
          <p:cNvCxnSpPr>
            <a:cxnSpLocks/>
          </p:cNvCxnSpPr>
          <p:nvPr/>
        </p:nvCxnSpPr>
        <p:spPr>
          <a:xfrm>
            <a:off x="9842500" y="3227725"/>
            <a:ext cx="0" cy="390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88975CC9-41EB-4238-ACD0-BC96A33EA4F7}"/>
              </a:ext>
            </a:extLst>
          </p:cNvPr>
          <p:cNvSpPr/>
          <p:nvPr/>
        </p:nvSpPr>
        <p:spPr>
          <a:xfrm>
            <a:off x="9124431" y="405640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8234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2F417E-6B07-4791-A747-393198A3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27</a:t>
            </a:fld>
            <a:endParaRPr lang="zh-CN" altLang="en-US" spc="9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4644FB-B7B9-40AD-928D-EB50489EF3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四段纯文字内容页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C05EBCF-A0CB-40AC-8B3C-5FD4857350C2}"/>
              </a:ext>
            </a:extLst>
          </p:cNvPr>
          <p:cNvSpPr/>
          <p:nvPr/>
        </p:nvSpPr>
        <p:spPr>
          <a:xfrm>
            <a:off x="1019174" y="1304926"/>
            <a:ext cx="4970373" cy="2124074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21F2BF6-1F0A-4B03-9F03-ABB9DF84F829}"/>
              </a:ext>
            </a:extLst>
          </p:cNvPr>
          <p:cNvSpPr/>
          <p:nvPr/>
        </p:nvSpPr>
        <p:spPr>
          <a:xfrm>
            <a:off x="1019174" y="1304925"/>
            <a:ext cx="4969565" cy="10907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5C33B1D-B3ED-41F1-B0A0-B2BAE83B0FEF}"/>
              </a:ext>
            </a:extLst>
          </p:cNvPr>
          <p:cNvSpPr/>
          <p:nvPr/>
        </p:nvSpPr>
        <p:spPr>
          <a:xfrm>
            <a:off x="1019175" y="3695701"/>
            <a:ext cx="4970373" cy="21240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B6550E5-4D69-48F3-8845-153B21DD590C}"/>
              </a:ext>
            </a:extLst>
          </p:cNvPr>
          <p:cNvSpPr/>
          <p:nvPr/>
        </p:nvSpPr>
        <p:spPr>
          <a:xfrm>
            <a:off x="1019175" y="3695700"/>
            <a:ext cx="4969565" cy="10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200C587-4C20-44AE-9D56-2A0E2A9F1EC8}"/>
              </a:ext>
            </a:extLst>
          </p:cNvPr>
          <p:cNvSpPr/>
          <p:nvPr/>
        </p:nvSpPr>
        <p:spPr>
          <a:xfrm>
            <a:off x="6129426" y="1304926"/>
            <a:ext cx="4970373" cy="212407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0E75B73-704D-469D-800C-1471A5B33A6C}"/>
              </a:ext>
            </a:extLst>
          </p:cNvPr>
          <p:cNvSpPr/>
          <p:nvPr/>
        </p:nvSpPr>
        <p:spPr>
          <a:xfrm>
            <a:off x="6129426" y="1304925"/>
            <a:ext cx="4969565" cy="1090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78784C1-1075-4C8B-B59B-1AA631CA7F91}"/>
              </a:ext>
            </a:extLst>
          </p:cNvPr>
          <p:cNvSpPr/>
          <p:nvPr/>
        </p:nvSpPr>
        <p:spPr>
          <a:xfrm>
            <a:off x="6129427" y="3695701"/>
            <a:ext cx="4970373" cy="21240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32460B1-43DA-4E0B-AC96-7F03DE329FAC}"/>
              </a:ext>
            </a:extLst>
          </p:cNvPr>
          <p:cNvSpPr/>
          <p:nvPr/>
        </p:nvSpPr>
        <p:spPr>
          <a:xfrm>
            <a:off x="6129427" y="3695700"/>
            <a:ext cx="4969565" cy="10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E9CB68C-B072-4B65-AF57-3B0184E021EB}"/>
              </a:ext>
            </a:extLst>
          </p:cNvPr>
          <p:cNvSpPr/>
          <p:nvPr/>
        </p:nvSpPr>
        <p:spPr>
          <a:xfrm>
            <a:off x="1320281" y="159073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/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796BA5F-2E1F-4E22-B021-8909DCDB3BD0}"/>
              </a:ext>
            </a:extLst>
          </p:cNvPr>
          <p:cNvSpPr/>
          <p:nvPr/>
        </p:nvSpPr>
        <p:spPr>
          <a:xfrm>
            <a:off x="1320281" y="189119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2A618F4-4131-45CC-BC50-778B93436038}"/>
              </a:ext>
            </a:extLst>
          </p:cNvPr>
          <p:cNvSpPr/>
          <p:nvPr/>
        </p:nvSpPr>
        <p:spPr>
          <a:xfrm>
            <a:off x="1315206" y="2331694"/>
            <a:ext cx="4561719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D06883D-3B57-4F08-9371-27D86558FCE2}"/>
              </a:ext>
            </a:extLst>
          </p:cNvPr>
          <p:cNvSpPr/>
          <p:nvPr/>
        </p:nvSpPr>
        <p:spPr>
          <a:xfrm>
            <a:off x="6406631" y="158121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F873633-C23B-4D61-8578-DE1C405E8CB7}"/>
              </a:ext>
            </a:extLst>
          </p:cNvPr>
          <p:cNvSpPr/>
          <p:nvPr/>
        </p:nvSpPr>
        <p:spPr>
          <a:xfrm>
            <a:off x="6406631" y="188166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CEF6FF8-0612-41A5-865E-1F0997329C76}"/>
              </a:ext>
            </a:extLst>
          </p:cNvPr>
          <p:cNvSpPr/>
          <p:nvPr/>
        </p:nvSpPr>
        <p:spPr>
          <a:xfrm>
            <a:off x="6401556" y="2322169"/>
            <a:ext cx="4561719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75DC6CF-F9F3-45B5-81E3-7D3A3FB3D433}"/>
              </a:ext>
            </a:extLst>
          </p:cNvPr>
          <p:cNvSpPr/>
          <p:nvPr/>
        </p:nvSpPr>
        <p:spPr>
          <a:xfrm>
            <a:off x="1339331" y="400056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6DA1223-C43B-413A-B817-813BB6F0A10C}"/>
              </a:ext>
            </a:extLst>
          </p:cNvPr>
          <p:cNvSpPr/>
          <p:nvPr/>
        </p:nvSpPr>
        <p:spPr>
          <a:xfrm>
            <a:off x="1339331" y="430101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FEA93D7-179E-4F7A-A351-1BB8A34BE212}"/>
              </a:ext>
            </a:extLst>
          </p:cNvPr>
          <p:cNvSpPr/>
          <p:nvPr/>
        </p:nvSpPr>
        <p:spPr>
          <a:xfrm>
            <a:off x="1334256" y="4741519"/>
            <a:ext cx="4561719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A4E62E1-3814-485F-9BA3-DAD135F2EC0F}"/>
              </a:ext>
            </a:extLst>
          </p:cNvPr>
          <p:cNvSpPr/>
          <p:nvPr/>
        </p:nvSpPr>
        <p:spPr>
          <a:xfrm>
            <a:off x="6425681" y="399103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B29DC6B-DF43-46BB-9D9F-0C1A55E168E1}"/>
              </a:ext>
            </a:extLst>
          </p:cNvPr>
          <p:cNvSpPr/>
          <p:nvPr/>
        </p:nvSpPr>
        <p:spPr>
          <a:xfrm>
            <a:off x="6425681" y="429149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E0C0C8D-D15E-4993-A133-420D7ABD57DE}"/>
              </a:ext>
            </a:extLst>
          </p:cNvPr>
          <p:cNvSpPr/>
          <p:nvPr/>
        </p:nvSpPr>
        <p:spPr>
          <a:xfrm>
            <a:off x="6420606" y="4731994"/>
            <a:ext cx="4561719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688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04FEEC4F-8370-4705-8545-00A0FE83D0E4}"/>
              </a:ext>
            </a:extLst>
          </p:cNvPr>
          <p:cNvSpPr/>
          <p:nvPr/>
        </p:nvSpPr>
        <p:spPr>
          <a:xfrm>
            <a:off x="3598733" y="1304925"/>
            <a:ext cx="2543498" cy="48958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2F417E-6B07-4791-A747-393198A3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28</a:t>
            </a:fld>
            <a:endParaRPr lang="zh-CN" altLang="en-US" spc="9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E644C6-4ADD-4EDE-9D3C-C3CD0D870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四段纯文字内容页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07F6959-8F94-46EA-AEC2-7BB51BD895EB}"/>
              </a:ext>
            </a:extLst>
          </p:cNvPr>
          <p:cNvSpPr/>
          <p:nvPr/>
        </p:nvSpPr>
        <p:spPr>
          <a:xfrm>
            <a:off x="1114936" y="2655759"/>
            <a:ext cx="2380203" cy="35450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4E04C6-8E69-4AFB-BDDF-3D43A5929DF4}"/>
              </a:ext>
            </a:extLst>
          </p:cNvPr>
          <p:cNvSpPr/>
          <p:nvPr/>
        </p:nvSpPr>
        <p:spPr>
          <a:xfrm>
            <a:off x="6252988" y="2655759"/>
            <a:ext cx="2380203" cy="35450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19A1A44-1D80-4867-B6EF-D576D3642A41}"/>
              </a:ext>
            </a:extLst>
          </p:cNvPr>
          <p:cNvSpPr/>
          <p:nvPr/>
        </p:nvSpPr>
        <p:spPr>
          <a:xfrm>
            <a:off x="8719597" y="2655759"/>
            <a:ext cx="2380203" cy="35450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5A1917C-CD73-4DFC-BE5B-F86276B85968}"/>
              </a:ext>
            </a:extLst>
          </p:cNvPr>
          <p:cNvSpPr/>
          <p:nvPr/>
        </p:nvSpPr>
        <p:spPr>
          <a:xfrm>
            <a:off x="1114936" y="2646233"/>
            <a:ext cx="2380203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999EBB3-7654-41AA-B713-676BC0AB40BF}"/>
              </a:ext>
            </a:extLst>
          </p:cNvPr>
          <p:cNvSpPr/>
          <p:nvPr/>
        </p:nvSpPr>
        <p:spPr>
          <a:xfrm>
            <a:off x="6252988" y="2646233"/>
            <a:ext cx="2380203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5B089FF-5A84-4B41-9B71-E20672A72CE5}"/>
              </a:ext>
            </a:extLst>
          </p:cNvPr>
          <p:cNvSpPr/>
          <p:nvPr/>
        </p:nvSpPr>
        <p:spPr>
          <a:xfrm>
            <a:off x="8719597" y="2646233"/>
            <a:ext cx="2380203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91DADE-C1D8-4C0B-B569-0A15C1450244}"/>
              </a:ext>
            </a:extLst>
          </p:cNvPr>
          <p:cNvSpPr txBox="1"/>
          <p:nvPr/>
        </p:nvSpPr>
        <p:spPr>
          <a:xfrm>
            <a:off x="1296157" y="3181350"/>
            <a:ext cx="111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8A28D"/>
                </a:solidFill>
                <a:latin typeface="+mj-lt"/>
                <a:cs typeface="Times New Roman" panose="02020603050405020304" pitchFamily="18" charset="0"/>
              </a:rPr>
              <a:t>01.</a:t>
            </a:r>
            <a:endParaRPr lang="zh-CN" altLang="en-US" sz="3600" b="1" dirty="0">
              <a:solidFill>
                <a:srgbClr val="18A28D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A4AAE0C-62CA-4D8E-A231-DE40E75E27B9}"/>
              </a:ext>
            </a:extLst>
          </p:cNvPr>
          <p:cNvSpPr/>
          <p:nvPr/>
        </p:nvSpPr>
        <p:spPr>
          <a:xfrm>
            <a:off x="1296157" y="4588310"/>
            <a:ext cx="2161418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这里填写对观点进行阐述和说明等；文字尽量缩减，避免大篇幅的文字粘贴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F57997E-0A19-4ABF-BEAA-232620146D78}"/>
              </a:ext>
            </a:extLst>
          </p:cNvPr>
          <p:cNvSpPr/>
          <p:nvPr/>
        </p:nvSpPr>
        <p:spPr>
          <a:xfrm>
            <a:off x="1296157" y="38143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8EF5352-22B4-485A-AAE5-142A0E7DBEAD}"/>
              </a:ext>
            </a:extLst>
          </p:cNvPr>
          <p:cNvSpPr/>
          <p:nvPr/>
        </p:nvSpPr>
        <p:spPr>
          <a:xfrm>
            <a:off x="1296157" y="411480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E865393-EF43-4816-852B-46BE1F023F72}"/>
              </a:ext>
            </a:extLst>
          </p:cNvPr>
          <p:cNvSpPr txBox="1"/>
          <p:nvPr/>
        </p:nvSpPr>
        <p:spPr>
          <a:xfrm>
            <a:off x="6411082" y="3171825"/>
            <a:ext cx="111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8A28D"/>
                </a:solidFill>
                <a:latin typeface="+mj-lt"/>
                <a:cs typeface="Times New Roman" panose="02020603050405020304" pitchFamily="18" charset="0"/>
              </a:rPr>
              <a:t>03.</a:t>
            </a:r>
            <a:endParaRPr lang="zh-CN" altLang="en-US" sz="3600" b="1" dirty="0">
              <a:solidFill>
                <a:srgbClr val="18A28D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28D5A45-0A3D-4EED-8ACB-6500F117C291}"/>
              </a:ext>
            </a:extLst>
          </p:cNvPr>
          <p:cNvSpPr/>
          <p:nvPr/>
        </p:nvSpPr>
        <p:spPr>
          <a:xfrm>
            <a:off x="6411082" y="4578785"/>
            <a:ext cx="2161418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这里填写对观点进行阐述和说明等；文字尽量缩减，避免大篇幅的文字粘贴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690C8A6-65DB-4D20-8897-D1868301A57E}"/>
              </a:ext>
            </a:extLst>
          </p:cNvPr>
          <p:cNvSpPr/>
          <p:nvPr/>
        </p:nvSpPr>
        <p:spPr>
          <a:xfrm>
            <a:off x="6411082" y="380482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E3D9CB7-424B-4B8E-A8A9-FACA5C61D329}"/>
              </a:ext>
            </a:extLst>
          </p:cNvPr>
          <p:cNvSpPr/>
          <p:nvPr/>
        </p:nvSpPr>
        <p:spPr>
          <a:xfrm>
            <a:off x="6411082" y="410527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9AC373E-35C1-4A88-93DE-617A34C94E43}"/>
              </a:ext>
            </a:extLst>
          </p:cNvPr>
          <p:cNvSpPr txBox="1"/>
          <p:nvPr/>
        </p:nvSpPr>
        <p:spPr>
          <a:xfrm>
            <a:off x="8859007" y="3152775"/>
            <a:ext cx="111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8A28D"/>
                </a:solidFill>
                <a:latin typeface="+mj-lt"/>
                <a:cs typeface="Times New Roman" panose="02020603050405020304" pitchFamily="18" charset="0"/>
              </a:rPr>
              <a:t>04.</a:t>
            </a:r>
            <a:endParaRPr lang="zh-CN" altLang="en-US" sz="3600" b="1" dirty="0">
              <a:solidFill>
                <a:srgbClr val="18A28D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5907EF8-4EA1-4FDC-B6DB-0C52CC602A7A}"/>
              </a:ext>
            </a:extLst>
          </p:cNvPr>
          <p:cNvSpPr/>
          <p:nvPr/>
        </p:nvSpPr>
        <p:spPr>
          <a:xfrm>
            <a:off x="8859007" y="4559735"/>
            <a:ext cx="2161418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这里填写对观点进行阐述和说明等；文字尽量缩减，避免大篇幅的文字粘贴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075121C-8521-40E1-BB8D-88CB09C1692C}"/>
              </a:ext>
            </a:extLst>
          </p:cNvPr>
          <p:cNvSpPr/>
          <p:nvPr/>
        </p:nvSpPr>
        <p:spPr>
          <a:xfrm>
            <a:off x="8859007" y="378577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52B49FB-283C-44B4-91BD-17058779B1EA}"/>
              </a:ext>
            </a:extLst>
          </p:cNvPr>
          <p:cNvSpPr/>
          <p:nvPr/>
        </p:nvSpPr>
        <p:spPr>
          <a:xfrm>
            <a:off x="8859007" y="408622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08609C6-DF17-48B0-A858-C6642D5B7718}"/>
              </a:ext>
            </a:extLst>
          </p:cNvPr>
          <p:cNvSpPr txBox="1"/>
          <p:nvPr/>
        </p:nvSpPr>
        <p:spPr>
          <a:xfrm>
            <a:off x="3810757" y="1634082"/>
            <a:ext cx="111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02.</a:t>
            </a:r>
            <a:endParaRPr lang="zh-CN" altLang="en-US" sz="36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88BD23B5-3324-48D6-8493-BC6456A28143}"/>
              </a:ext>
            </a:extLst>
          </p:cNvPr>
          <p:cNvSpPr/>
          <p:nvPr/>
        </p:nvSpPr>
        <p:spPr>
          <a:xfrm>
            <a:off x="3810757" y="3031517"/>
            <a:ext cx="2161418" cy="2656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bg1"/>
                </a:solidFill>
              </a:rPr>
              <a:t>这里填写对观点进行阐述和说明等；文字尽量缩减，避免大篇幅的文字粘贴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bg1"/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bg1"/>
                </a:solidFill>
              </a:rPr>
              <a:t>文字尽量缩减，避免大篇幅的文字粘贴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bg1"/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bg1"/>
                </a:solidFill>
              </a:rPr>
              <a:t>这里是重点内容阐述和说明，可进行前后移动</a:t>
            </a:r>
            <a:endParaRPr lang="en-US" altLang="zh-CN" sz="1400" spc="100" dirty="0">
              <a:solidFill>
                <a:schemeClr val="bg1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8273194-BD4B-4360-95E9-02B89932C6ED}"/>
              </a:ext>
            </a:extLst>
          </p:cNvPr>
          <p:cNvSpPr/>
          <p:nvPr/>
        </p:nvSpPr>
        <p:spPr>
          <a:xfrm>
            <a:off x="3810757" y="226707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F2E7923-C377-4D32-AA52-A09CC8C6CE34}"/>
              </a:ext>
            </a:extLst>
          </p:cNvPr>
          <p:cNvSpPr/>
          <p:nvPr/>
        </p:nvSpPr>
        <p:spPr>
          <a:xfrm>
            <a:off x="3810757" y="2567532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bg1"/>
                </a:solidFill>
              </a:rPr>
              <a:t>相关的阐述内容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69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6F41A0-934C-4559-A33D-BA8480DA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29</a:t>
            </a:fld>
            <a:endParaRPr lang="zh-CN" altLang="en-US" spc="9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0A2FD3D-F34B-4BAD-8CB4-9E39280E96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五段纯文字内容页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B9A09E-98B0-4619-A8D6-9542752F244C}"/>
              </a:ext>
            </a:extLst>
          </p:cNvPr>
          <p:cNvSpPr/>
          <p:nvPr/>
        </p:nvSpPr>
        <p:spPr>
          <a:xfrm>
            <a:off x="4981575" y="1304926"/>
            <a:ext cx="2976815" cy="2124074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DF847F-3946-4E08-A28C-61AD95AC0C2C}"/>
              </a:ext>
            </a:extLst>
          </p:cNvPr>
          <p:cNvSpPr/>
          <p:nvPr/>
        </p:nvSpPr>
        <p:spPr>
          <a:xfrm>
            <a:off x="4981575" y="1304925"/>
            <a:ext cx="2976331" cy="10907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80B6FD-7A50-48A0-8036-9A489B66C303}"/>
              </a:ext>
            </a:extLst>
          </p:cNvPr>
          <p:cNvSpPr/>
          <p:nvPr/>
        </p:nvSpPr>
        <p:spPr>
          <a:xfrm>
            <a:off x="4981576" y="3695701"/>
            <a:ext cx="2976815" cy="21240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C70889-409B-4E68-B8C5-20DAF88A7B54}"/>
              </a:ext>
            </a:extLst>
          </p:cNvPr>
          <p:cNvSpPr/>
          <p:nvPr/>
        </p:nvSpPr>
        <p:spPr>
          <a:xfrm>
            <a:off x="4981576" y="3695700"/>
            <a:ext cx="2976331" cy="10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0F2DFA-C050-44D4-99BF-1C0407EC3339}"/>
              </a:ext>
            </a:extLst>
          </p:cNvPr>
          <p:cNvSpPr/>
          <p:nvPr/>
        </p:nvSpPr>
        <p:spPr>
          <a:xfrm>
            <a:off x="8122985" y="1304926"/>
            <a:ext cx="2976815" cy="212407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75D4DE-9F94-4AD5-A26E-D0CE2A8D356A}"/>
              </a:ext>
            </a:extLst>
          </p:cNvPr>
          <p:cNvSpPr/>
          <p:nvPr/>
        </p:nvSpPr>
        <p:spPr>
          <a:xfrm>
            <a:off x="8122985" y="1304925"/>
            <a:ext cx="2976331" cy="1090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FC5289-C3B6-49C2-8C3D-B324F110771F}"/>
              </a:ext>
            </a:extLst>
          </p:cNvPr>
          <p:cNvSpPr/>
          <p:nvPr/>
        </p:nvSpPr>
        <p:spPr>
          <a:xfrm>
            <a:off x="8122986" y="3695701"/>
            <a:ext cx="2976815" cy="21240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6C5035-DE9D-405C-9236-E5AC85D30828}"/>
              </a:ext>
            </a:extLst>
          </p:cNvPr>
          <p:cNvSpPr/>
          <p:nvPr/>
        </p:nvSpPr>
        <p:spPr>
          <a:xfrm>
            <a:off x="8122986" y="3695700"/>
            <a:ext cx="2976331" cy="10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75C19D-47CA-466D-BB9F-30515EBE595A}"/>
              </a:ext>
            </a:extLst>
          </p:cNvPr>
          <p:cNvSpPr txBox="1"/>
          <p:nvPr/>
        </p:nvSpPr>
        <p:spPr>
          <a:xfrm>
            <a:off x="1019175" y="1600219"/>
            <a:ext cx="3313113" cy="11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这里填写总结性的一句话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文字过多可进行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自动换行或者重新排列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3B71E4-8D9F-450C-B19A-F81B582E5A32}"/>
              </a:ext>
            </a:extLst>
          </p:cNvPr>
          <p:cNvSpPr/>
          <p:nvPr/>
        </p:nvSpPr>
        <p:spPr>
          <a:xfrm>
            <a:off x="1019175" y="3267606"/>
            <a:ext cx="3390900" cy="272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入选教育部“卓越工程师教育培养计划“、中国政府奖学金来华留学生接收院校、全国高校实践育人创新创业基地、国家国际科技合作基地、国家级大学生创新创业训练计划、国家级新工科研究与实践项目、浙江省院士专家工作站等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8690674-31A8-4DB7-B65D-8D5CF20F8A6C}"/>
              </a:ext>
            </a:extLst>
          </p:cNvPr>
          <p:cNvCxnSpPr>
            <a:cxnSpLocks/>
          </p:cNvCxnSpPr>
          <p:nvPr/>
        </p:nvCxnSpPr>
        <p:spPr>
          <a:xfrm>
            <a:off x="1495221" y="2981744"/>
            <a:ext cx="28370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B09E686-8F23-4ABC-A4CD-C61B41291CCE}"/>
              </a:ext>
            </a:extLst>
          </p:cNvPr>
          <p:cNvCxnSpPr>
            <a:cxnSpLocks/>
          </p:cNvCxnSpPr>
          <p:nvPr/>
        </p:nvCxnSpPr>
        <p:spPr>
          <a:xfrm>
            <a:off x="1093906" y="2978930"/>
            <a:ext cx="53838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AFCB524-2A16-4C70-A080-75AF1B982E8A}"/>
              </a:ext>
            </a:extLst>
          </p:cNvPr>
          <p:cNvSpPr/>
          <p:nvPr/>
        </p:nvSpPr>
        <p:spPr>
          <a:xfrm>
            <a:off x="5810141" y="238559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/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22" name="iconfont-11244-5317146">
            <a:extLst>
              <a:ext uri="{FF2B5EF4-FFF2-40B4-BE49-F238E27FC236}">
                <a16:creationId xmlns:a16="http://schemas.microsoft.com/office/drawing/2014/main" id="{F3EAB4C3-4A12-4128-9C6D-FEED653B6DC4}"/>
              </a:ext>
            </a:extLst>
          </p:cNvPr>
          <p:cNvSpPr>
            <a:spLocks noChangeAspect="1"/>
          </p:cNvSpPr>
          <p:nvPr/>
        </p:nvSpPr>
        <p:spPr bwMode="auto">
          <a:xfrm>
            <a:off x="6201559" y="1855492"/>
            <a:ext cx="469939" cy="321774"/>
          </a:xfrm>
          <a:custGeom>
            <a:avLst/>
            <a:gdLst>
              <a:gd name="T0" fmla="*/ 11940 w 12159"/>
              <a:gd name="T1" fmla="*/ 1942 h 8325"/>
              <a:gd name="T2" fmla="*/ 6180 w 12159"/>
              <a:gd name="T3" fmla="*/ 22 h 8325"/>
              <a:gd name="T4" fmla="*/ 5978 w 12159"/>
              <a:gd name="T5" fmla="*/ 22 h 8325"/>
              <a:gd name="T6" fmla="*/ 218 w 12159"/>
              <a:gd name="T7" fmla="*/ 1942 h 8325"/>
              <a:gd name="T8" fmla="*/ 0 w 12159"/>
              <a:gd name="T9" fmla="*/ 2245 h 8325"/>
              <a:gd name="T10" fmla="*/ 218 w 12159"/>
              <a:gd name="T11" fmla="*/ 2548 h 8325"/>
              <a:gd name="T12" fmla="*/ 1919 w 12159"/>
              <a:gd name="T13" fmla="*/ 3115 h 8325"/>
              <a:gd name="T14" fmla="*/ 1919 w 12159"/>
              <a:gd name="T15" fmla="*/ 4805 h 8325"/>
              <a:gd name="T16" fmla="*/ 2012 w 12159"/>
              <a:gd name="T17" fmla="*/ 5032 h 8325"/>
              <a:gd name="T18" fmla="*/ 6079 w 12159"/>
              <a:gd name="T19" fmla="*/ 6405 h 8325"/>
              <a:gd name="T20" fmla="*/ 8764 w 12159"/>
              <a:gd name="T21" fmla="*/ 5887 h 8325"/>
              <a:gd name="T22" fmla="*/ 8928 w 12159"/>
              <a:gd name="T23" fmla="*/ 5471 h 8325"/>
              <a:gd name="T24" fmla="*/ 8515 w 12159"/>
              <a:gd name="T25" fmla="*/ 5298 h 8325"/>
              <a:gd name="T26" fmla="*/ 6080 w 12159"/>
              <a:gd name="T27" fmla="*/ 5765 h 8325"/>
              <a:gd name="T28" fmla="*/ 3370 w 12159"/>
              <a:gd name="T29" fmla="*/ 5172 h 8325"/>
              <a:gd name="T30" fmla="*/ 2560 w 12159"/>
              <a:gd name="T31" fmla="*/ 4661 h 8325"/>
              <a:gd name="T32" fmla="*/ 2560 w 12159"/>
              <a:gd name="T33" fmla="*/ 3329 h 8325"/>
              <a:gd name="T34" fmla="*/ 5979 w 12159"/>
              <a:gd name="T35" fmla="*/ 4469 h 8325"/>
              <a:gd name="T36" fmla="*/ 6181 w 12159"/>
              <a:gd name="T37" fmla="*/ 4469 h 8325"/>
              <a:gd name="T38" fmla="*/ 9600 w 12159"/>
              <a:gd name="T39" fmla="*/ 3329 h 8325"/>
              <a:gd name="T40" fmla="*/ 9600 w 12159"/>
              <a:gd name="T41" fmla="*/ 3900 h 8325"/>
              <a:gd name="T42" fmla="*/ 8960 w 12159"/>
              <a:gd name="T43" fmla="*/ 4805 h 8325"/>
              <a:gd name="T44" fmla="*/ 9531 w 12159"/>
              <a:gd name="T45" fmla="*/ 5682 h 8325"/>
              <a:gd name="T46" fmla="*/ 8969 w 12159"/>
              <a:gd name="T47" fmla="*/ 7928 h 8325"/>
              <a:gd name="T48" fmla="*/ 9280 w 12159"/>
              <a:gd name="T49" fmla="*/ 8325 h 8325"/>
              <a:gd name="T50" fmla="*/ 10560 w 12159"/>
              <a:gd name="T51" fmla="*/ 8325 h 8325"/>
              <a:gd name="T52" fmla="*/ 10870 w 12159"/>
              <a:gd name="T53" fmla="*/ 7928 h 8325"/>
              <a:gd name="T54" fmla="*/ 10309 w 12159"/>
              <a:gd name="T55" fmla="*/ 5682 h 8325"/>
              <a:gd name="T56" fmla="*/ 10880 w 12159"/>
              <a:gd name="T57" fmla="*/ 4805 h 8325"/>
              <a:gd name="T58" fmla="*/ 10240 w 12159"/>
              <a:gd name="T59" fmla="*/ 3900 h 8325"/>
              <a:gd name="T60" fmla="*/ 10240 w 12159"/>
              <a:gd name="T61" fmla="*/ 3115 h 8325"/>
              <a:gd name="T62" fmla="*/ 11941 w 12159"/>
              <a:gd name="T63" fmla="*/ 2548 h 8325"/>
              <a:gd name="T64" fmla="*/ 12159 w 12159"/>
              <a:gd name="T65" fmla="*/ 2245 h 8325"/>
              <a:gd name="T66" fmla="*/ 11941 w 12159"/>
              <a:gd name="T67" fmla="*/ 1942 h 8325"/>
              <a:gd name="T68" fmla="*/ 11940 w 12159"/>
              <a:gd name="T69" fmla="*/ 1942 h 8325"/>
              <a:gd name="T70" fmla="*/ 9919 w 12159"/>
              <a:gd name="T71" fmla="*/ 4485 h 8325"/>
              <a:gd name="T72" fmla="*/ 10239 w 12159"/>
              <a:gd name="T73" fmla="*/ 4805 h 8325"/>
              <a:gd name="T74" fmla="*/ 9919 w 12159"/>
              <a:gd name="T75" fmla="*/ 5125 h 8325"/>
              <a:gd name="T76" fmla="*/ 9599 w 12159"/>
              <a:gd name="T77" fmla="*/ 4805 h 8325"/>
              <a:gd name="T78" fmla="*/ 9919 w 12159"/>
              <a:gd name="T79" fmla="*/ 4485 h 8325"/>
              <a:gd name="T80" fmla="*/ 9689 w 12159"/>
              <a:gd name="T81" fmla="*/ 7685 h 8325"/>
              <a:gd name="T82" fmla="*/ 9919 w 12159"/>
              <a:gd name="T83" fmla="*/ 6765 h 8325"/>
              <a:gd name="T84" fmla="*/ 10149 w 12159"/>
              <a:gd name="T85" fmla="*/ 7685 h 8325"/>
              <a:gd name="T86" fmla="*/ 9689 w 12159"/>
              <a:gd name="T87" fmla="*/ 7685 h 8325"/>
              <a:gd name="T88" fmla="*/ 9893 w 12159"/>
              <a:gd name="T89" fmla="*/ 2556 h 8325"/>
              <a:gd name="T90" fmla="*/ 6132 w 12159"/>
              <a:gd name="T91" fmla="*/ 1929 h 8325"/>
              <a:gd name="T92" fmla="*/ 5754 w 12159"/>
              <a:gd name="T93" fmla="*/ 2190 h 8325"/>
              <a:gd name="T94" fmla="*/ 6027 w 12159"/>
              <a:gd name="T95" fmla="*/ 2560 h 8325"/>
              <a:gd name="T96" fmla="*/ 8596 w 12159"/>
              <a:gd name="T97" fmla="*/ 2988 h 8325"/>
              <a:gd name="T98" fmla="*/ 6080 w 12159"/>
              <a:gd name="T99" fmla="*/ 3827 h 8325"/>
              <a:gd name="T100" fmla="*/ 1331 w 12159"/>
              <a:gd name="T101" fmla="*/ 2244 h 8325"/>
              <a:gd name="T102" fmla="*/ 6080 w 12159"/>
              <a:gd name="T103" fmla="*/ 662 h 8325"/>
              <a:gd name="T104" fmla="*/ 10828 w 12159"/>
              <a:gd name="T105" fmla="*/ 2244 h 8325"/>
              <a:gd name="T106" fmla="*/ 9894 w 12159"/>
              <a:gd name="T107" fmla="*/ 2555 h 8325"/>
              <a:gd name="T108" fmla="*/ 9893 w 12159"/>
              <a:gd name="T109" fmla="*/ 2556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59" h="8325">
                <a:moveTo>
                  <a:pt x="11940" y="1942"/>
                </a:moveTo>
                <a:lnTo>
                  <a:pt x="6180" y="22"/>
                </a:lnTo>
                <a:cubicBezTo>
                  <a:pt x="6114" y="0"/>
                  <a:pt x="6044" y="0"/>
                  <a:pt x="5978" y="22"/>
                </a:cubicBezTo>
                <a:lnTo>
                  <a:pt x="218" y="1942"/>
                </a:lnTo>
                <a:cubicBezTo>
                  <a:pt x="88" y="1985"/>
                  <a:pt x="0" y="2108"/>
                  <a:pt x="0" y="2245"/>
                </a:cubicBezTo>
                <a:cubicBezTo>
                  <a:pt x="0" y="2382"/>
                  <a:pt x="88" y="2505"/>
                  <a:pt x="218" y="2548"/>
                </a:cubicBezTo>
                <a:lnTo>
                  <a:pt x="1919" y="3115"/>
                </a:lnTo>
                <a:lnTo>
                  <a:pt x="1919" y="4805"/>
                </a:lnTo>
                <a:cubicBezTo>
                  <a:pt x="1919" y="4890"/>
                  <a:pt x="1953" y="4971"/>
                  <a:pt x="2012" y="5032"/>
                </a:cubicBezTo>
                <a:cubicBezTo>
                  <a:pt x="2069" y="5088"/>
                  <a:pt x="3417" y="6405"/>
                  <a:pt x="6079" y="6405"/>
                </a:cubicBezTo>
                <a:cubicBezTo>
                  <a:pt x="7047" y="6405"/>
                  <a:pt x="7950" y="6231"/>
                  <a:pt x="8764" y="5887"/>
                </a:cubicBezTo>
                <a:cubicBezTo>
                  <a:pt x="8923" y="5816"/>
                  <a:pt x="8996" y="5631"/>
                  <a:pt x="8928" y="5471"/>
                </a:cubicBezTo>
                <a:cubicBezTo>
                  <a:pt x="8860" y="5310"/>
                  <a:pt x="8677" y="5233"/>
                  <a:pt x="8515" y="5298"/>
                </a:cubicBezTo>
                <a:cubicBezTo>
                  <a:pt x="7781" y="5608"/>
                  <a:pt x="6962" y="5765"/>
                  <a:pt x="6080" y="5765"/>
                </a:cubicBezTo>
                <a:cubicBezTo>
                  <a:pt x="4835" y="5765"/>
                  <a:pt x="3919" y="5442"/>
                  <a:pt x="3370" y="5172"/>
                </a:cubicBezTo>
                <a:cubicBezTo>
                  <a:pt x="3081" y="5033"/>
                  <a:pt x="2809" y="4862"/>
                  <a:pt x="2560" y="4661"/>
                </a:cubicBezTo>
                <a:lnTo>
                  <a:pt x="2560" y="3329"/>
                </a:lnTo>
                <a:lnTo>
                  <a:pt x="5979" y="4469"/>
                </a:lnTo>
                <a:cubicBezTo>
                  <a:pt x="6044" y="4491"/>
                  <a:pt x="6115" y="4491"/>
                  <a:pt x="6181" y="4469"/>
                </a:cubicBezTo>
                <a:lnTo>
                  <a:pt x="9600" y="3329"/>
                </a:lnTo>
                <a:lnTo>
                  <a:pt x="9600" y="3900"/>
                </a:lnTo>
                <a:cubicBezTo>
                  <a:pt x="9227" y="4032"/>
                  <a:pt x="8960" y="4388"/>
                  <a:pt x="8960" y="4805"/>
                </a:cubicBezTo>
                <a:cubicBezTo>
                  <a:pt x="8960" y="5196"/>
                  <a:pt x="9195" y="5533"/>
                  <a:pt x="9531" y="5682"/>
                </a:cubicBezTo>
                <a:lnTo>
                  <a:pt x="8969" y="7928"/>
                </a:lnTo>
                <a:cubicBezTo>
                  <a:pt x="8919" y="8129"/>
                  <a:pt x="9072" y="8325"/>
                  <a:pt x="9280" y="8325"/>
                </a:cubicBezTo>
                <a:lnTo>
                  <a:pt x="10560" y="8325"/>
                </a:lnTo>
                <a:cubicBezTo>
                  <a:pt x="10768" y="8325"/>
                  <a:pt x="10920" y="8129"/>
                  <a:pt x="10870" y="7928"/>
                </a:cubicBezTo>
                <a:lnTo>
                  <a:pt x="10309" y="5682"/>
                </a:lnTo>
                <a:cubicBezTo>
                  <a:pt x="10645" y="5533"/>
                  <a:pt x="10880" y="5196"/>
                  <a:pt x="10880" y="4805"/>
                </a:cubicBezTo>
                <a:cubicBezTo>
                  <a:pt x="10880" y="4388"/>
                  <a:pt x="10612" y="4032"/>
                  <a:pt x="10240" y="3900"/>
                </a:cubicBezTo>
                <a:lnTo>
                  <a:pt x="10240" y="3115"/>
                </a:lnTo>
                <a:lnTo>
                  <a:pt x="11941" y="2548"/>
                </a:lnTo>
                <a:cubicBezTo>
                  <a:pt x="12071" y="2505"/>
                  <a:pt x="12159" y="2382"/>
                  <a:pt x="12159" y="2245"/>
                </a:cubicBezTo>
                <a:cubicBezTo>
                  <a:pt x="12159" y="2108"/>
                  <a:pt x="12071" y="1985"/>
                  <a:pt x="11941" y="1942"/>
                </a:cubicBezTo>
                <a:lnTo>
                  <a:pt x="11940" y="1942"/>
                </a:lnTo>
                <a:close/>
                <a:moveTo>
                  <a:pt x="9919" y="4485"/>
                </a:moveTo>
                <a:cubicBezTo>
                  <a:pt x="10096" y="4485"/>
                  <a:pt x="10239" y="4628"/>
                  <a:pt x="10239" y="4805"/>
                </a:cubicBezTo>
                <a:cubicBezTo>
                  <a:pt x="10239" y="4982"/>
                  <a:pt x="10096" y="5125"/>
                  <a:pt x="9919" y="5125"/>
                </a:cubicBezTo>
                <a:cubicBezTo>
                  <a:pt x="9742" y="5125"/>
                  <a:pt x="9599" y="4982"/>
                  <a:pt x="9599" y="4805"/>
                </a:cubicBezTo>
                <a:cubicBezTo>
                  <a:pt x="9599" y="4628"/>
                  <a:pt x="9742" y="4485"/>
                  <a:pt x="9919" y="4485"/>
                </a:cubicBezTo>
                <a:close/>
                <a:moveTo>
                  <a:pt x="9689" y="7685"/>
                </a:moveTo>
                <a:lnTo>
                  <a:pt x="9919" y="6765"/>
                </a:lnTo>
                <a:lnTo>
                  <a:pt x="10149" y="7685"/>
                </a:lnTo>
                <a:lnTo>
                  <a:pt x="9689" y="7685"/>
                </a:lnTo>
                <a:close/>
                <a:moveTo>
                  <a:pt x="9893" y="2556"/>
                </a:moveTo>
                <a:lnTo>
                  <a:pt x="6132" y="1929"/>
                </a:lnTo>
                <a:cubicBezTo>
                  <a:pt x="5955" y="1894"/>
                  <a:pt x="5784" y="2012"/>
                  <a:pt x="5754" y="2190"/>
                </a:cubicBezTo>
                <a:cubicBezTo>
                  <a:pt x="5725" y="2368"/>
                  <a:pt x="5848" y="2536"/>
                  <a:pt x="6027" y="2560"/>
                </a:cubicBezTo>
                <a:lnTo>
                  <a:pt x="8596" y="2988"/>
                </a:lnTo>
                <a:lnTo>
                  <a:pt x="6080" y="3827"/>
                </a:lnTo>
                <a:lnTo>
                  <a:pt x="1331" y="2244"/>
                </a:lnTo>
                <a:lnTo>
                  <a:pt x="6080" y="662"/>
                </a:lnTo>
                <a:lnTo>
                  <a:pt x="10828" y="2244"/>
                </a:lnTo>
                <a:lnTo>
                  <a:pt x="9894" y="2555"/>
                </a:lnTo>
                <a:lnTo>
                  <a:pt x="9893" y="255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C87D9F-3D8C-4098-AB2D-50A5F88181C2}"/>
              </a:ext>
            </a:extLst>
          </p:cNvPr>
          <p:cNvSpPr/>
          <p:nvPr/>
        </p:nvSpPr>
        <p:spPr>
          <a:xfrm>
            <a:off x="5739881" y="268605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B32BC-B8A1-498E-8012-332BBAD4D111}"/>
              </a:ext>
            </a:extLst>
          </p:cNvPr>
          <p:cNvSpPr/>
          <p:nvPr/>
        </p:nvSpPr>
        <p:spPr>
          <a:xfrm>
            <a:off x="8984958" y="238131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66080B-8759-4F46-B213-C0F4232B3120}"/>
              </a:ext>
            </a:extLst>
          </p:cNvPr>
          <p:cNvSpPr/>
          <p:nvPr/>
        </p:nvSpPr>
        <p:spPr>
          <a:xfrm>
            <a:off x="8888778" y="268176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26" name="iconfont-11244-5317146">
            <a:extLst>
              <a:ext uri="{FF2B5EF4-FFF2-40B4-BE49-F238E27FC236}">
                <a16:creationId xmlns:a16="http://schemas.microsoft.com/office/drawing/2014/main" id="{A979BC90-2E4D-4852-957D-C1C8D794A1AC}"/>
              </a:ext>
            </a:extLst>
          </p:cNvPr>
          <p:cNvSpPr>
            <a:spLocks noChangeAspect="1"/>
          </p:cNvSpPr>
          <p:nvPr/>
        </p:nvSpPr>
        <p:spPr bwMode="auto">
          <a:xfrm>
            <a:off x="9409878" y="1812101"/>
            <a:ext cx="469939" cy="325027"/>
          </a:xfrm>
          <a:custGeom>
            <a:avLst/>
            <a:gdLst>
              <a:gd name="connsiteX0" fmla="*/ 91871 w 609146"/>
              <a:gd name="connsiteY0" fmla="*/ 130719 h 421308"/>
              <a:gd name="connsiteX1" fmla="*/ 354823 w 609146"/>
              <a:gd name="connsiteY1" fmla="*/ 130719 h 421308"/>
              <a:gd name="connsiteX2" fmla="*/ 337077 w 609146"/>
              <a:gd name="connsiteY2" fmla="*/ 167773 h 421308"/>
              <a:gd name="connsiteX3" fmla="*/ 105785 w 609146"/>
              <a:gd name="connsiteY3" fmla="*/ 167773 h 421308"/>
              <a:gd name="connsiteX4" fmla="*/ 43274 w 609146"/>
              <a:gd name="connsiteY4" fmla="*/ 384254 h 421308"/>
              <a:gd name="connsiteX5" fmla="*/ 545079 w 609146"/>
              <a:gd name="connsiteY5" fmla="*/ 384254 h 421308"/>
              <a:gd name="connsiteX6" fmla="*/ 501725 w 609146"/>
              <a:gd name="connsiteY6" fmla="*/ 234429 h 421308"/>
              <a:gd name="connsiteX7" fmla="*/ 526326 w 609146"/>
              <a:gd name="connsiteY7" fmla="*/ 214593 h 421308"/>
              <a:gd name="connsiteX8" fmla="*/ 532476 w 609146"/>
              <a:gd name="connsiteY8" fmla="*/ 207142 h 421308"/>
              <a:gd name="connsiteX9" fmla="*/ 587224 w 609146"/>
              <a:gd name="connsiteY9" fmla="*/ 396538 h 421308"/>
              <a:gd name="connsiteX10" fmla="*/ 588333 w 609146"/>
              <a:gd name="connsiteY10" fmla="*/ 402781 h 421308"/>
              <a:gd name="connsiteX11" fmla="*/ 569781 w 609146"/>
              <a:gd name="connsiteY11" fmla="*/ 421308 h 421308"/>
              <a:gd name="connsiteX12" fmla="*/ 18571 w 609146"/>
              <a:gd name="connsiteY12" fmla="*/ 421308 h 421308"/>
              <a:gd name="connsiteX13" fmla="*/ 3750 w 609146"/>
              <a:gd name="connsiteY13" fmla="*/ 413857 h 421308"/>
              <a:gd name="connsiteX14" fmla="*/ 725 w 609146"/>
              <a:gd name="connsiteY14" fmla="*/ 397646 h 421308"/>
              <a:gd name="connsiteX15" fmla="*/ 74025 w 609146"/>
              <a:gd name="connsiteY15" fmla="*/ 144111 h 421308"/>
              <a:gd name="connsiteX16" fmla="*/ 91871 w 609146"/>
              <a:gd name="connsiteY16" fmla="*/ 130719 h 421308"/>
              <a:gd name="connsiteX17" fmla="*/ 599624 w 609146"/>
              <a:gd name="connsiteY17" fmla="*/ 52 h 421308"/>
              <a:gd name="connsiteX18" fmla="*/ 606882 w 609146"/>
              <a:gd name="connsiteY18" fmla="*/ 2771 h 421308"/>
              <a:gd name="connsiteX19" fmla="*/ 608999 w 609146"/>
              <a:gd name="connsiteY19" fmla="*/ 10121 h 421308"/>
              <a:gd name="connsiteX20" fmla="*/ 543273 w 609146"/>
              <a:gd name="connsiteY20" fmla="*/ 158839 h 421308"/>
              <a:gd name="connsiteX21" fmla="*/ 539543 w 609146"/>
              <a:gd name="connsiteY21" fmla="*/ 161557 h 421308"/>
              <a:gd name="connsiteX22" fmla="*/ 486215 w 609146"/>
              <a:gd name="connsiteY22" fmla="*/ 176157 h 421308"/>
              <a:gd name="connsiteX23" fmla="*/ 505772 w 609146"/>
              <a:gd name="connsiteY23" fmla="*/ 179983 h 421308"/>
              <a:gd name="connsiteX24" fmla="*/ 512627 w 609146"/>
              <a:gd name="connsiteY24" fmla="*/ 186025 h 421308"/>
              <a:gd name="connsiteX25" fmla="*/ 510208 w 609146"/>
              <a:gd name="connsiteY25" fmla="*/ 194684 h 421308"/>
              <a:gd name="connsiteX26" fmla="*/ 356778 w 609146"/>
              <a:gd name="connsiteY26" fmla="*/ 259729 h 421308"/>
              <a:gd name="connsiteX27" fmla="*/ 328754 w 609146"/>
              <a:gd name="connsiteY27" fmla="*/ 294668 h 421308"/>
              <a:gd name="connsiteX28" fmla="*/ 321193 w 609146"/>
              <a:gd name="connsiteY28" fmla="*/ 298595 h 421308"/>
              <a:gd name="connsiteX29" fmla="*/ 315951 w 609146"/>
              <a:gd name="connsiteY29" fmla="*/ 296984 h 421308"/>
              <a:gd name="connsiteX30" fmla="*/ 312221 w 609146"/>
              <a:gd name="connsiteY30" fmla="*/ 291144 h 421308"/>
              <a:gd name="connsiteX31" fmla="*/ 313633 w 609146"/>
              <a:gd name="connsiteY31" fmla="*/ 284297 h 421308"/>
              <a:gd name="connsiteX32" fmla="*/ 344581 w 609146"/>
              <a:gd name="connsiteY32" fmla="*/ 245935 h 421308"/>
              <a:gd name="connsiteX33" fmla="*/ 357786 w 609146"/>
              <a:gd name="connsiteY33" fmla="*/ 194382 h 421308"/>
              <a:gd name="connsiteX34" fmla="*/ 423412 w 609146"/>
              <a:gd name="connsiteY34" fmla="*/ 86947 h 421308"/>
              <a:gd name="connsiteX35" fmla="*/ 432586 w 609146"/>
              <a:gd name="connsiteY35" fmla="*/ 85034 h 421308"/>
              <a:gd name="connsiteX36" fmla="*/ 438231 w 609146"/>
              <a:gd name="connsiteY36" fmla="*/ 92485 h 421308"/>
              <a:gd name="connsiteX37" fmla="*/ 445086 w 609146"/>
              <a:gd name="connsiteY37" fmla="*/ 110810 h 421308"/>
              <a:gd name="connsiteX38" fmla="*/ 451638 w 609146"/>
              <a:gd name="connsiteY38" fmla="*/ 61875 h 421308"/>
              <a:gd name="connsiteX39" fmla="*/ 454259 w 609146"/>
              <a:gd name="connsiteY39" fmla="*/ 58150 h 421308"/>
              <a:gd name="connsiteX40" fmla="*/ 504058 w 609146"/>
              <a:gd name="connsiteY40" fmla="*/ 26735 h 421308"/>
              <a:gd name="connsiteX41" fmla="*/ 511417 w 609146"/>
              <a:gd name="connsiteY41" fmla="*/ 26835 h 421308"/>
              <a:gd name="connsiteX42" fmla="*/ 515954 w 609146"/>
              <a:gd name="connsiteY42" fmla="*/ 32675 h 421308"/>
              <a:gd name="connsiteX43" fmla="*/ 518776 w 609146"/>
              <a:gd name="connsiteY43" fmla="*/ 49188 h 421308"/>
              <a:gd name="connsiteX44" fmla="*/ 519885 w 609146"/>
              <a:gd name="connsiteY44" fmla="*/ 24822 h 421308"/>
              <a:gd name="connsiteX45" fmla="*/ 525329 w 609146"/>
              <a:gd name="connsiteY45" fmla="*/ 17673 h 421308"/>
              <a:gd name="connsiteX46" fmla="*/ 599624 w 609146"/>
              <a:gd name="connsiteY46" fmla="*/ 52 h 42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9146" h="421308">
                <a:moveTo>
                  <a:pt x="91871" y="130719"/>
                </a:moveTo>
                <a:lnTo>
                  <a:pt x="354823" y="130719"/>
                </a:lnTo>
                <a:cubicBezTo>
                  <a:pt x="347362" y="143909"/>
                  <a:pt x="341615" y="156495"/>
                  <a:pt x="337077" y="167773"/>
                </a:cubicBezTo>
                <a:lnTo>
                  <a:pt x="105785" y="167773"/>
                </a:lnTo>
                <a:lnTo>
                  <a:pt x="43274" y="384254"/>
                </a:lnTo>
                <a:lnTo>
                  <a:pt x="545079" y="384254"/>
                </a:lnTo>
                <a:lnTo>
                  <a:pt x="501725" y="234429"/>
                </a:lnTo>
                <a:cubicBezTo>
                  <a:pt x="510194" y="228287"/>
                  <a:pt x="518462" y="221742"/>
                  <a:pt x="526326" y="214593"/>
                </a:cubicBezTo>
                <a:cubicBezTo>
                  <a:pt x="528746" y="212378"/>
                  <a:pt x="530762" y="209861"/>
                  <a:pt x="532476" y="207142"/>
                </a:cubicBezTo>
                <a:lnTo>
                  <a:pt x="587224" y="396538"/>
                </a:lnTo>
                <a:cubicBezTo>
                  <a:pt x="587930" y="398552"/>
                  <a:pt x="588333" y="400566"/>
                  <a:pt x="588333" y="402781"/>
                </a:cubicBezTo>
                <a:cubicBezTo>
                  <a:pt x="588333" y="412951"/>
                  <a:pt x="579965" y="421308"/>
                  <a:pt x="569781" y="421308"/>
                </a:cubicBezTo>
                <a:lnTo>
                  <a:pt x="18571" y="421308"/>
                </a:lnTo>
                <a:cubicBezTo>
                  <a:pt x="12724" y="421308"/>
                  <a:pt x="7279" y="418489"/>
                  <a:pt x="3750" y="413857"/>
                </a:cubicBezTo>
                <a:cubicBezTo>
                  <a:pt x="221" y="409225"/>
                  <a:pt x="-888" y="403184"/>
                  <a:pt x="725" y="397646"/>
                </a:cubicBezTo>
                <a:lnTo>
                  <a:pt x="74025" y="144111"/>
                </a:lnTo>
                <a:cubicBezTo>
                  <a:pt x="76344" y="136257"/>
                  <a:pt x="83604" y="130719"/>
                  <a:pt x="91871" y="130719"/>
                </a:cubicBezTo>
                <a:close/>
                <a:moveTo>
                  <a:pt x="599624" y="52"/>
                </a:moveTo>
                <a:cubicBezTo>
                  <a:pt x="602346" y="-250"/>
                  <a:pt x="604967" y="757"/>
                  <a:pt x="606882" y="2771"/>
                </a:cubicBezTo>
                <a:cubicBezTo>
                  <a:pt x="608697" y="4684"/>
                  <a:pt x="609503" y="7402"/>
                  <a:pt x="608999" y="10121"/>
                </a:cubicBezTo>
                <a:cubicBezTo>
                  <a:pt x="605269" y="29856"/>
                  <a:pt x="589543" y="98929"/>
                  <a:pt x="543273" y="158839"/>
                </a:cubicBezTo>
                <a:cubicBezTo>
                  <a:pt x="542365" y="160047"/>
                  <a:pt x="541055" y="161054"/>
                  <a:pt x="539543" y="161557"/>
                </a:cubicBezTo>
                <a:cubicBezTo>
                  <a:pt x="518877" y="169210"/>
                  <a:pt x="500933" y="174043"/>
                  <a:pt x="486215" y="176157"/>
                </a:cubicBezTo>
                <a:cubicBezTo>
                  <a:pt x="492264" y="177667"/>
                  <a:pt x="498917" y="178976"/>
                  <a:pt x="505772" y="179983"/>
                </a:cubicBezTo>
                <a:cubicBezTo>
                  <a:pt x="508998" y="180487"/>
                  <a:pt x="511720" y="182803"/>
                  <a:pt x="512627" y="186025"/>
                </a:cubicBezTo>
                <a:cubicBezTo>
                  <a:pt x="513534" y="189146"/>
                  <a:pt x="512627" y="192569"/>
                  <a:pt x="510208" y="194684"/>
                </a:cubicBezTo>
                <a:cubicBezTo>
                  <a:pt x="468372" y="232543"/>
                  <a:pt x="416759" y="254393"/>
                  <a:pt x="356778" y="259729"/>
                </a:cubicBezTo>
                <a:cubicBezTo>
                  <a:pt x="338734" y="280068"/>
                  <a:pt x="328855" y="294467"/>
                  <a:pt x="328754" y="294668"/>
                </a:cubicBezTo>
                <a:cubicBezTo>
                  <a:pt x="327040" y="297085"/>
                  <a:pt x="324217" y="298595"/>
                  <a:pt x="321193" y="298595"/>
                </a:cubicBezTo>
                <a:cubicBezTo>
                  <a:pt x="319278" y="298595"/>
                  <a:pt x="317564" y="297991"/>
                  <a:pt x="315951" y="296984"/>
                </a:cubicBezTo>
                <a:cubicBezTo>
                  <a:pt x="314036" y="295574"/>
                  <a:pt x="312625" y="293561"/>
                  <a:pt x="312221" y="291144"/>
                </a:cubicBezTo>
                <a:cubicBezTo>
                  <a:pt x="311717" y="288727"/>
                  <a:pt x="312322" y="286311"/>
                  <a:pt x="313633" y="284297"/>
                </a:cubicBezTo>
                <a:cubicBezTo>
                  <a:pt x="314137" y="283693"/>
                  <a:pt x="324923" y="267986"/>
                  <a:pt x="344581" y="245935"/>
                </a:cubicBezTo>
                <a:cubicBezTo>
                  <a:pt x="346294" y="234557"/>
                  <a:pt x="350024" y="216332"/>
                  <a:pt x="357786" y="194382"/>
                </a:cubicBezTo>
                <a:cubicBezTo>
                  <a:pt x="368170" y="164679"/>
                  <a:pt x="385408" y="125007"/>
                  <a:pt x="423412" y="86947"/>
                </a:cubicBezTo>
                <a:cubicBezTo>
                  <a:pt x="425832" y="84530"/>
                  <a:pt x="429461" y="83825"/>
                  <a:pt x="432586" y="85034"/>
                </a:cubicBezTo>
                <a:cubicBezTo>
                  <a:pt x="435711" y="86343"/>
                  <a:pt x="436517" y="88658"/>
                  <a:pt x="438231" y="92485"/>
                </a:cubicBezTo>
                <a:cubicBezTo>
                  <a:pt x="440550" y="97418"/>
                  <a:pt x="445086" y="110810"/>
                  <a:pt x="445086" y="110810"/>
                </a:cubicBezTo>
                <a:cubicBezTo>
                  <a:pt x="443876" y="98325"/>
                  <a:pt x="443775" y="83725"/>
                  <a:pt x="451638" y="61875"/>
                </a:cubicBezTo>
                <a:cubicBezTo>
                  <a:pt x="452142" y="60465"/>
                  <a:pt x="453050" y="59157"/>
                  <a:pt x="454259" y="58150"/>
                </a:cubicBezTo>
                <a:cubicBezTo>
                  <a:pt x="467163" y="47879"/>
                  <a:pt x="482082" y="36904"/>
                  <a:pt x="504058" y="26735"/>
                </a:cubicBezTo>
                <a:cubicBezTo>
                  <a:pt x="506377" y="25627"/>
                  <a:pt x="509099" y="25728"/>
                  <a:pt x="511417" y="26835"/>
                </a:cubicBezTo>
                <a:cubicBezTo>
                  <a:pt x="513736" y="28044"/>
                  <a:pt x="515349" y="30158"/>
                  <a:pt x="515954" y="32675"/>
                </a:cubicBezTo>
                <a:cubicBezTo>
                  <a:pt x="516559" y="35495"/>
                  <a:pt x="518776" y="49188"/>
                  <a:pt x="518776" y="49188"/>
                </a:cubicBezTo>
                <a:cubicBezTo>
                  <a:pt x="518776" y="49188"/>
                  <a:pt x="519381" y="29957"/>
                  <a:pt x="519885" y="24822"/>
                </a:cubicBezTo>
                <a:cubicBezTo>
                  <a:pt x="520188" y="21600"/>
                  <a:pt x="522305" y="18881"/>
                  <a:pt x="525329" y="17673"/>
                </a:cubicBezTo>
                <a:cubicBezTo>
                  <a:pt x="548313" y="8913"/>
                  <a:pt x="573313" y="2972"/>
                  <a:pt x="599624" y="5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B001B0-AF0C-434B-A0B4-F85996919372}"/>
              </a:ext>
            </a:extLst>
          </p:cNvPr>
          <p:cNvSpPr/>
          <p:nvPr/>
        </p:nvSpPr>
        <p:spPr>
          <a:xfrm>
            <a:off x="5767115" y="49083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28" name="iconfont-11244-5317146">
            <a:extLst>
              <a:ext uri="{FF2B5EF4-FFF2-40B4-BE49-F238E27FC236}">
                <a16:creationId xmlns:a16="http://schemas.microsoft.com/office/drawing/2014/main" id="{B588420C-A56F-4706-8665-455300248539}"/>
              </a:ext>
            </a:extLst>
          </p:cNvPr>
          <p:cNvSpPr>
            <a:spLocks noChangeAspect="1"/>
          </p:cNvSpPr>
          <p:nvPr/>
        </p:nvSpPr>
        <p:spPr bwMode="auto">
          <a:xfrm>
            <a:off x="6217843" y="4286767"/>
            <a:ext cx="437372" cy="361457"/>
          </a:xfrm>
          <a:custGeom>
            <a:avLst/>
            <a:gdLst>
              <a:gd name="connsiteX0" fmla="*/ 172462 w 606900"/>
              <a:gd name="connsiteY0" fmla="*/ 349437 h 501560"/>
              <a:gd name="connsiteX1" fmla="*/ 155911 w 606900"/>
              <a:gd name="connsiteY1" fmla="*/ 378701 h 501560"/>
              <a:gd name="connsiteX2" fmla="*/ 138449 w 606900"/>
              <a:gd name="connsiteY2" fmla="*/ 467859 h 501560"/>
              <a:gd name="connsiteX3" fmla="*/ 227733 w 606900"/>
              <a:gd name="connsiteY3" fmla="*/ 450270 h 501560"/>
              <a:gd name="connsiteX4" fmla="*/ 255065 w 606900"/>
              <a:gd name="connsiteY4" fmla="*/ 434804 h 501560"/>
              <a:gd name="connsiteX5" fmla="*/ 172462 w 606900"/>
              <a:gd name="connsiteY5" fmla="*/ 349437 h 501560"/>
              <a:gd name="connsiteX6" fmla="*/ 533696 w 606900"/>
              <a:gd name="connsiteY6" fmla="*/ 210393 h 501560"/>
              <a:gd name="connsiteX7" fmla="*/ 315346 w 606900"/>
              <a:gd name="connsiteY7" fmla="*/ 428587 h 501560"/>
              <a:gd name="connsiteX8" fmla="*/ 533696 w 606900"/>
              <a:gd name="connsiteY8" fmla="*/ 210393 h 501560"/>
              <a:gd name="connsiteX9" fmla="*/ 59522 w 606900"/>
              <a:gd name="connsiteY9" fmla="*/ 119601 h 501560"/>
              <a:gd name="connsiteX10" fmla="*/ 28242 w 606900"/>
              <a:gd name="connsiteY10" fmla="*/ 150825 h 501560"/>
              <a:gd name="connsiteX11" fmla="*/ 59522 w 606900"/>
              <a:gd name="connsiteY11" fmla="*/ 182049 h 501560"/>
              <a:gd name="connsiteX12" fmla="*/ 90802 w 606900"/>
              <a:gd name="connsiteY12" fmla="*/ 150825 h 501560"/>
              <a:gd name="connsiteX13" fmla="*/ 59522 w 606900"/>
              <a:gd name="connsiteY13" fmla="*/ 119601 h 501560"/>
              <a:gd name="connsiteX14" fmla="*/ 59522 w 606900"/>
              <a:gd name="connsiteY14" fmla="*/ 91409 h 501560"/>
              <a:gd name="connsiteX15" fmla="*/ 119044 w 606900"/>
              <a:gd name="connsiteY15" fmla="*/ 150825 h 501560"/>
              <a:gd name="connsiteX16" fmla="*/ 59522 w 606900"/>
              <a:gd name="connsiteY16" fmla="*/ 210241 h 501560"/>
              <a:gd name="connsiteX17" fmla="*/ 0 w 606900"/>
              <a:gd name="connsiteY17" fmla="*/ 150825 h 501560"/>
              <a:gd name="connsiteX18" fmla="*/ 59522 w 606900"/>
              <a:gd name="connsiteY18" fmla="*/ 91409 h 501560"/>
              <a:gd name="connsiteX19" fmla="*/ 347929 w 606900"/>
              <a:gd name="connsiteY19" fmla="*/ 72806 h 501560"/>
              <a:gd name="connsiteX20" fmla="*/ 230162 w 606900"/>
              <a:gd name="connsiteY20" fmla="*/ 125481 h 501560"/>
              <a:gd name="connsiteX21" fmla="*/ 282548 w 606900"/>
              <a:gd name="connsiteY21" fmla="*/ 417215 h 501560"/>
              <a:gd name="connsiteX22" fmla="*/ 522308 w 606900"/>
              <a:gd name="connsiteY22" fmla="*/ 177641 h 501560"/>
              <a:gd name="connsiteX23" fmla="*/ 347929 w 606900"/>
              <a:gd name="connsiteY23" fmla="*/ 72806 h 501560"/>
              <a:gd name="connsiteX24" fmla="*/ 544439 w 606900"/>
              <a:gd name="connsiteY24" fmla="*/ 29064 h 501560"/>
              <a:gd name="connsiteX25" fmla="*/ 483740 w 606900"/>
              <a:gd name="connsiteY25" fmla="*/ 51334 h 501560"/>
              <a:gd name="connsiteX26" fmla="*/ 454434 w 606900"/>
              <a:gd name="connsiteY26" fmla="*/ 67862 h 501560"/>
              <a:gd name="connsiteX27" fmla="*/ 540074 w 606900"/>
              <a:gd name="connsiteY27" fmla="*/ 150348 h 501560"/>
              <a:gd name="connsiteX28" fmla="*/ 555562 w 606900"/>
              <a:gd name="connsiteY28" fmla="*/ 122903 h 501560"/>
              <a:gd name="connsiteX29" fmla="*/ 573024 w 606900"/>
              <a:gd name="connsiteY29" fmla="*/ 33745 h 501560"/>
              <a:gd name="connsiteX30" fmla="*/ 544439 w 606900"/>
              <a:gd name="connsiteY30" fmla="*/ 29064 h 501560"/>
              <a:gd name="connsiteX31" fmla="*/ 556710 w 606900"/>
              <a:gd name="connsiteY31" fmla="*/ 17 h 501560"/>
              <a:gd name="connsiteX32" fmla="*/ 593067 w 606900"/>
              <a:gd name="connsiteY32" fmla="*/ 13882 h 501560"/>
              <a:gd name="connsiteX33" fmla="*/ 554195 w 606900"/>
              <a:gd name="connsiteY33" fmla="*/ 180826 h 501560"/>
              <a:gd name="connsiteX34" fmla="*/ 285737 w 606900"/>
              <a:gd name="connsiteY34" fmla="*/ 448906 h 501560"/>
              <a:gd name="connsiteX35" fmla="*/ 118406 w 606900"/>
              <a:gd name="connsiteY35" fmla="*/ 487723 h 501560"/>
              <a:gd name="connsiteX36" fmla="*/ 159252 w 606900"/>
              <a:gd name="connsiteY36" fmla="*/ 317747 h 501560"/>
              <a:gd name="connsiteX37" fmla="*/ 422699 w 606900"/>
              <a:gd name="connsiteY37" fmla="*/ 54519 h 501560"/>
              <a:gd name="connsiteX38" fmla="*/ 556710 w 606900"/>
              <a:gd name="connsiteY38" fmla="*/ 17 h 50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6900" h="501560">
                <a:moveTo>
                  <a:pt x="172462" y="349437"/>
                </a:moveTo>
                <a:cubicBezTo>
                  <a:pt x="166237" y="359596"/>
                  <a:pt x="160770" y="369300"/>
                  <a:pt x="155911" y="378701"/>
                </a:cubicBezTo>
                <a:cubicBezTo>
                  <a:pt x="129035" y="430407"/>
                  <a:pt x="129339" y="458610"/>
                  <a:pt x="138449" y="467859"/>
                </a:cubicBezTo>
                <a:cubicBezTo>
                  <a:pt x="147560" y="476957"/>
                  <a:pt x="175803" y="477109"/>
                  <a:pt x="227733" y="450270"/>
                </a:cubicBezTo>
                <a:cubicBezTo>
                  <a:pt x="236540" y="445721"/>
                  <a:pt x="245650" y="440566"/>
                  <a:pt x="255065" y="434804"/>
                </a:cubicBezTo>
                <a:cubicBezTo>
                  <a:pt x="220293" y="415244"/>
                  <a:pt x="190987" y="385070"/>
                  <a:pt x="172462" y="349437"/>
                </a:cubicBezTo>
                <a:close/>
                <a:moveTo>
                  <a:pt x="533696" y="210393"/>
                </a:moveTo>
                <a:cubicBezTo>
                  <a:pt x="476452" y="289392"/>
                  <a:pt x="393849" y="371726"/>
                  <a:pt x="315346" y="428587"/>
                </a:cubicBezTo>
                <a:cubicBezTo>
                  <a:pt x="446539" y="460278"/>
                  <a:pt x="565583" y="342159"/>
                  <a:pt x="533696" y="210393"/>
                </a:cubicBezTo>
                <a:close/>
                <a:moveTo>
                  <a:pt x="59522" y="119601"/>
                </a:moveTo>
                <a:cubicBezTo>
                  <a:pt x="41908" y="119601"/>
                  <a:pt x="28242" y="133849"/>
                  <a:pt x="28242" y="150825"/>
                </a:cubicBezTo>
                <a:cubicBezTo>
                  <a:pt x="28242" y="167801"/>
                  <a:pt x="41908" y="182049"/>
                  <a:pt x="59522" y="182049"/>
                </a:cubicBezTo>
                <a:cubicBezTo>
                  <a:pt x="77135" y="182049"/>
                  <a:pt x="90802" y="167649"/>
                  <a:pt x="90802" y="150825"/>
                </a:cubicBezTo>
                <a:cubicBezTo>
                  <a:pt x="90802" y="133849"/>
                  <a:pt x="77135" y="119601"/>
                  <a:pt x="59522" y="119601"/>
                </a:cubicBezTo>
                <a:close/>
                <a:moveTo>
                  <a:pt x="59522" y="91409"/>
                </a:moveTo>
                <a:cubicBezTo>
                  <a:pt x="92320" y="91409"/>
                  <a:pt x="119044" y="118086"/>
                  <a:pt x="119044" y="150825"/>
                </a:cubicBezTo>
                <a:cubicBezTo>
                  <a:pt x="119044" y="184019"/>
                  <a:pt x="91865" y="210241"/>
                  <a:pt x="59522" y="210241"/>
                </a:cubicBezTo>
                <a:cubicBezTo>
                  <a:pt x="27179" y="210241"/>
                  <a:pt x="0" y="184019"/>
                  <a:pt x="0" y="150825"/>
                </a:cubicBezTo>
                <a:cubicBezTo>
                  <a:pt x="0" y="117631"/>
                  <a:pt x="27179" y="91409"/>
                  <a:pt x="59522" y="91409"/>
                </a:cubicBezTo>
                <a:close/>
                <a:moveTo>
                  <a:pt x="347929" y="72806"/>
                </a:moveTo>
                <a:cubicBezTo>
                  <a:pt x="305609" y="75060"/>
                  <a:pt x="263530" y="92104"/>
                  <a:pt x="230162" y="125481"/>
                </a:cubicBezTo>
                <a:cubicBezTo>
                  <a:pt x="141486" y="213881"/>
                  <a:pt x="167755" y="364448"/>
                  <a:pt x="282548" y="417215"/>
                </a:cubicBezTo>
                <a:cubicBezTo>
                  <a:pt x="369554" y="357625"/>
                  <a:pt x="463241" y="263767"/>
                  <a:pt x="522308" y="177641"/>
                </a:cubicBezTo>
                <a:cubicBezTo>
                  <a:pt x="489662" y="106376"/>
                  <a:pt x="418462" y="69049"/>
                  <a:pt x="347929" y="72806"/>
                </a:cubicBezTo>
                <a:close/>
                <a:moveTo>
                  <a:pt x="544439" y="29064"/>
                </a:moveTo>
                <a:cubicBezTo>
                  <a:pt x="529749" y="31243"/>
                  <a:pt x="509705" y="37915"/>
                  <a:pt x="483740" y="51334"/>
                </a:cubicBezTo>
                <a:cubicBezTo>
                  <a:pt x="474326" y="56035"/>
                  <a:pt x="464608" y="61645"/>
                  <a:pt x="454434" y="67862"/>
                </a:cubicBezTo>
                <a:cubicBezTo>
                  <a:pt x="490118" y="86209"/>
                  <a:pt x="520486" y="115777"/>
                  <a:pt x="540074" y="150348"/>
                </a:cubicBezTo>
                <a:cubicBezTo>
                  <a:pt x="545844" y="140947"/>
                  <a:pt x="551007" y="131698"/>
                  <a:pt x="555562" y="122903"/>
                </a:cubicBezTo>
                <a:cubicBezTo>
                  <a:pt x="582286" y="71198"/>
                  <a:pt x="582134" y="42995"/>
                  <a:pt x="573024" y="33745"/>
                </a:cubicBezTo>
                <a:cubicBezTo>
                  <a:pt x="568469" y="29196"/>
                  <a:pt x="559130" y="26884"/>
                  <a:pt x="544439" y="29064"/>
                </a:cubicBezTo>
                <a:close/>
                <a:moveTo>
                  <a:pt x="556710" y="17"/>
                </a:moveTo>
                <a:cubicBezTo>
                  <a:pt x="570945" y="302"/>
                  <a:pt x="583539" y="4367"/>
                  <a:pt x="593067" y="13882"/>
                </a:cubicBezTo>
                <a:cubicBezTo>
                  <a:pt x="630572" y="51334"/>
                  <a:pt x="583045" y="136701"/>
                  <a:pt x="554195" y="180826"/>
                </a:cubicBezTo>
                <a:cubicBezTo>
                  <a:pt x="616147" y="348679"/>
                  <a:pt x="451701" y="510012"/>
                  <a:pt x="285737" y="448906"/>
                </a:cubicBezTo>
                <a:cubicBezTo>
                  <a:pt x="241399" y="477867"/>
                  <a:pt x="155911" y="525175"/>
                  <a:pt x="118406" y="487723"/>
                </a:cubicBezTo>
                <a:cubicBezTo>
                  <a:pt x="80445" y="449664"/>
                  <a:pt x="129642" y="362629"/>
                  <a:pt x="159252" y="317747"/>
                </a:cubicBezTo>
                <a:cubicBezTo>
                  <a:pt x="106410" y="155655"/>
                  <a:pt x="260683" y="1903"/>
                  <a:pt x="422699" y="54519"/>
                </a:cubicBezTo>
                <a:cubicBezTo>
                  <a:pt x="456522" y="32343"/>
                  <a:pt x="514004" y="-836"/>
                  <a:pt x="556710" y="1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48C8E67-F91C-45CC-887E-FE95B497D560}"/>
              </a:ext>
            </a:extLst>
          </p:cNvPr>
          <p:cNvSpPr/>
          <p:nvPr/>
        </p:nvSpPr>
        <p:spPr>
          <a:xfrm>
            <a:off x="5670935" y="5208786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39F12CF-E3AA-46A1-9B8A-1E9078798B47}"/>
              </a:ext>
            </a:extLst>
          </p:cNvPr>
          <p:cNvSpPr/>
          <p:nvPr/>
        </p:nvSpPr>
        <p:spPr>
          <a:xfrm>
            <a:off x="8851791" y="49083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31" name="iconfont-11244-5317146">
            <a:extLst>
              <a:ext uri="{FF2B5EF4-FFF2-40B4-BE49-F238E27FC236}">
                <a16:creationId xmlns:a16="http://schemas.microsoft.com/office/drawing/2014/main" id="{A7ED98AE-ED07-4A4D-AEFB-B66D8FA9773D}"/>
              </a:ext>
            </a:extLst>
          </p:cNvPr>
          <p:cNvSpPr>
            <a:spLocks noChangeAspect="1"/>
          </p:cNvSpPr>
          <p:nvPr/>
        </p:nvSpPr>
        <p:spPr bwMode="auto">
          <a:xfrm>
            <a:off x="9382125" y="4295141"/>
            <a:ext cx="407216" cy="406552"/>
          </a:xfrm>
          <a:custGeom>
            <a:avLst/>
            <a:gdLst>
              <a:gd name="connsiteX0" fmla="*/ 102503 w 606580"/>
              <a:gd name="connsiteY0" fmla="*/ 364886 h 605592"/>
              <a:gd name="connsiteX1" fmla="*/ 43824 w 606580"/>
              <a:gd name="connsiteY1" fmla="*/ 466285 h 605592"/>
              <a:gd name="connsiteX2" fmla="*/ 102503 w 606580"/>
              <a:gd name="connsiteY2" fmla="*/ 567776 h 605592"/>
              <a:gd name="connsiteX3" fmla="*/ 219769 w 606580"/>
              <a:gd name="connsiteY3" fmla="*/ 567776 h 605592"/>
              <a:gd name="connsiteX4" fmla="*/ 278448 w 606580"/>
              <a:gd name="connsiteY4" fmla="*/ 466285 h 605592"/>
              <a:gd name="connsiteX5" fmla="*/ 219769 w 606580"/>
              <a:gd name="connsiteY5" fmla="*/ 364886 h 605592"/>
              <a:gd name="connsiteX6" fmla="*/ 80591 w 606580"/>
              <a:gd name="connsiteY6" fmla="*/ 327070 h 605592"/>
              <a:gd name="connsiteX7" fmla="*/ 241681 w 606580"/>
              <a:gd name="connsiteY7" fmla="*/ 327070 h 605592"/>
              <a:gd name="connsiteX8" fmla="*/ 322272 w 606580"/>
              <a:gd name="connsiteY8" fmla="*/ 466285 h 605592"/>
              <a:gd name="connsiteX9" fmla="*/ 241681 w 606580"/>
              <a:gd name="connsiteY9" fmla="*/ 605592 h 605592"/>
              <a:gd name="connsiteX10" fmla="*/ 80591 w 606580"/>
              <a:gd name="connsiteY10" fmla="*/ 605592 h 605592"/>
              <a:gd name="connsiteX11" fmla="*/ 0 w 606580"/>
              <a:gd name="connsiteY11" fmla="*/ 466285 h 605592"/>
              <a:gd name="connsiteX12" fmla="*/ 386796 w 606580"/>
              <a:gd name="connsiteY12" fmla="*/ 201322 h 605592"/>
              <a:gd name="connsiteX13" fmla="*/ 328112 w 606580"/>
              <a:gd name="connsiteY13" fmla="*/ 302831 h 605592"/>
              <a:gd name="connsiteX14" fmla="*/ 386796 w 606580"/>
              <a:gd name="connsiteY14" fmla="*/ 404248 h 605592"/>
              <a:gd name="connsiteX15" fmla="*/ 504163 w 606580"/>
              <a:gd name="connsiteY15" fmla="*/ 404248 h 605592"/>
              <a:gd name="connsiteX16" fmla="*/ 562846 w 606580"/>
              <a:gd name="connsiteY16" fmla="*/ 302831 h 605592"/>
              <a:gd name="connsiteX17" fmla="*/ 504163 w 606580"/>
              <a:gd name="connsiteY17" fmla="*/ 201322 h 605592"/>
              <a:gd name="connsiteX18" fmla="*/ 364882 w 606580"/>
              <a:gd name="connsiteY18" fmla="*/ 163500 h 605592"/>
              <a:gd name="connsiteX19" fmla="*/ 526076 w 606580"/>
              <a:gd name="connsiteY19" fmla="*/ 163500 h 605592"/>
              <a:gd name="connsiteX20" fmla="*/ 606580 w 606580"/>
              <a:gd name="connsiteY20" fmla="*/ 302831 h 605592"/>
              <a:gd name="connsiteX21" fmla="*/ 526076 w 606580"/>
              <a:gd name="connsiteY21" fmla="*/ 442163 h 605592"/>
              <a:gd name="connsiteX22" fmla="*/ 364882 w 606580"/>
              <a:gd name="connsiteY22" fmla="*/ 442163 h 605592"/>
              <a:gd name="connsiteX23" fmla="*/ 284378 w 606580"/>
              <a:gd name="connsiteY23" fmla="*/ 302831 h 605592"/>
              <a:gd name="connsiteX24" fmla="*/ 102503 w 606580"/>
              <a:gd name="connsiteY24" fmla="*/ 37822 h 605592"/>
              <a:gd name="connsiteX25" fmla="*/ 43731 w 606580"/>
              <a:gd name="connsiteY25" fmla="*/ 139331 h 605592"/>
              <a:gd name="connsiteX26" fmla="*/ 102503 w 606580"/>
              <a:gd name="connsiteY26" fmla="*/ 240748 h 605592"/>
              <a:gd name="connsiteX27" fmla="*/ 219769 w 606580"/>
              <a:gd name="connsiteY27" fmla="*/ 240748 h 605592"/>
              <a:gd name="connsiteX28" fmla="*/ 278448 w 606580"/>
              <a:gd name="connsiteY28" fmla="*/ 139331 h 605592"/>
              <a:gd name="connsiteX29" fmla="*/ 219769 w 606580"/>
              <a:gd name="connsiteY29" fmla="*/ 37822 h 605592"/>
              <a:gd name="connsiteX30" fmla="*/ 80591 w 606580"/>
              <a:gd name="connsiteY30" fmla="*/ 0 h 605592"/>
              <a:gd name="connsiteX31" fmla="*/ 241681 w 606580"/>
              <a:gd name="connsiteY31" fmla="*/ 0 h 605592"/>
              <a:gd name="connsiteX32" fmla="*/ 322272 w 606580"/>
              <a:gd name="connsiteY32" fmla="*/ 139331 h 605592"/>
              <a:gd name="connsiteX33" fmla="*/ 241681 w 606580"/>
              <a:gd name="connsiteY33" fmla="*/ 278663 h 605592"/>
              <a:gd name="connsiteX34" fmla="*/ 80591 w 606580"/>
              <a:gd name="connsiteY34" fmla="*/ 278663 h 605592"/>
              <a:gd name="connsiteX35" fmla="*/ 0 w 606580"/>
              <a:gd name="connsiteY35" fmla="*/ 139331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580" h="605592">
                <a:moveTo>
                  <a:pt x="102503" y="364886"/>
                </a:moveTo>
                <a:lnTo>
                  <a:pt x="43824" y="466285"/>
                </a:lnTo>
                <a:lnTo>
                  <a:pt x="102503" y="567776"/>
                </a:lnTo>
                <a:lnTo>
                  <a:pt x="219769" y="567776"/>
                </a:lnTo>
                <a:lnTo>
                  <a:pt x="278448" y="466285"/>
                </a:lnTo>
                <a:lnTo>
                  <a:pt x="219769" y="364886"/>
                </a:lnTo>
                <a:close/>
                <a:moveTo>
                  <a:pt x="80591" y="327070"/>
                </a:moveTo>
                <a:lnTo>
                  <a:pt x="241681" y="327070"/>
                </a:lnTo>
                <a:lnTo>
                  <a:pt x="322272" y="466285"/>
                </a:lnTo>
                <a:lnTo>
                  <a:pt x="241681" y="605592"/>
                </a:lnTo>
                <a:lnTo>
                  <a:pt x="80591" y="605592"/>
                </a:lnTo>
                <a:lnTo>
                  <a:pt x="0" y="466285"/>
                </a:lnTo>
                <a:close/>
                <a:moveTo>
                  <a:pt x="386796" y="201322"/>
                </a:moveTo>
                <a:lnTo>
                  <a:pt x="328112" y="302831"/>
                </a:lnTo>
                <a:lnTo>
                  <a:pt x="386796" y="404248"/>
                </a:lnTo>
                <a:lnTo>
                  <a:pt x="504163" y="404248"/>
                </a:lnTo>
                <a:lnTo>
                  <a:pt x="562846" y="302831"/>
                </a:lnTo>
                <a:lnTo>
                  <a:pt x="504163" y="201322"/>
                </a:lnTo>
                <a:close/>
                <a:moveTo>
                  <a:pt x="364882" y="163500"/>
                </a:moveTo>
                <a:lnTo>
                  <a:pt x="526076" y="163500"/>
                </a:lnTo>
                <a:lnTo>
                  <a:pt x="606580" y="302831"/>
                </a:lnTo>
                <a:lnTo>
                  <a:pt x="526076" y="442163"/>
                </a:lnTo>
                <a:lnTo>
                  <a:pt x="364882" y="442163"/>
                </a:lnTo>
                <a:lnTo>
                  <a:pt x="284378" y="302831"/>
                </a:lnTo>
                <a:close/>
                <a:moveTo>
                  <a:pt x="102503" y="37822"/>
                </a:moveTo>
                <a:lnTo>
                  <a:pt x="43731" y="139331"/>
                </a:lnTo>
                <a:lnTo>
                  <a:pt x="102503" y="240748"/>
                </a:lnTo>
                <a:lnTo>
                  <a:pt x="219769" y="240748"/>
                </a:lnTo>
                <a:lnTo>
                  <a:pt x="278448" y="139331"/>
                </a:lnTo>
                <a:lnTo>
                  <a:pt x="219769" y="37822"/>
                </a:lnTo>
                <a:close/>
                <a:moveTo>
                  <a:pt x="80591" y="0"/>
                </a:moveTo>
                <a:lnTo>
                  <a:pt x="241681" y="0"/>
                </a:lnTo>
                <a:lnTo>
                  <a:pt x="322272" y="139331"/>
                </a:lnTo>
                <a:lnTo>
                  <a:pt x="241681" y="278663"/>
                </a:lnTo>
                <a:lnTo>
                  <a:pt x="80591" y="278663"/>
                </a:lnTo>
                <a:lnTo>
                  <a:pt x="0" y="13933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68CC37-CB82-460A-9CBD-2285F7212123}"/>
              </a:ext>
            </a:extLst>
          </p:cNvPr>
          <p:cNvSpPr/>
          <p:nvPr/>
        </p:nvSpPr>
        <p:spPr>
          <a:xfrm>
            <a:off x="8781531" y="5208786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089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F1B79A8-35BB-4BD3-9079-83618E6F8859}"/>
              </a:ext>
            </a:extLst>
          </p:cNvPr>
          <p:cNvCxnSpPr>
            <a:cxnSpLocks/>
          </p:cNvCxnSpPr>
          <p:nvPr/>
        </p:nvCxnSpPr>
        <p:spPr>
          <a:xfrm>
            <a:off x="1527968" y="1846083"/>
            <a:ext cx="53838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E835445-5117-4F86-B4FE-CC77170D6A9C}"/>
              </a:ext>
            </a:extLst>
          </p:cNvPr>
          <p:cNvGrpSpPr/>
          <p:nvPr/>
        </p:nvGrpSpPr>
        <p:grpSpPr>
          <a:xfrm>
            <a:off x="1505300" y="4938472"/>
            <a:ext cx="1571186" cy="276999"/>
            <a:chOff x="7077158" y="4801739"/>
            <a:chExt cx="1571186" cy="27699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BD51287-6F3F-40F3-8DD6-C447EDEDDDFB}"/>
                </a:ext>
              </a:extLst>
            </p:cNvPr>
            <p:cNvSpPr/>
            <p:nvPr/>
          </p:nvSpPr>
          <p:spPr>
            <a:xfrm>
              <a:off x="7077158" y="4801739"/>
              <a:ext cx="15711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</a:rPr>
                <a:t>写名字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</a:rPr>
                <a:t>   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</a:rPr>
                <a:t>指导老师</a:t>
              </a: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08E3BAE-D165-430F-AC35-7D4C29DEBB0C}"/>
                </a:ext>
              </a:extLst>
            </p:cNvPr>
            <p:cNvCxnSpPr>
              <a:cxnSpLocks/>
            </p:cNvCxnSpPr>
            <p:nvPr/>
          </p:nvCxnSpPr>
          <p:spPr>
            <a:xfrm>
              <a:off x="7694348" y="4860195"/>
              <a:ext cx="0" cy="146535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7008D57-E56C-4F11-AC7F-A4AA470D9352}"/>
              </a:ext>
            </a:extLst>
          </p:cNvPr>
          <p:cNvGrpSpPr/>
          <p:nvPr/>
        </p:nvGrpSpPr>
        <p:grpSpPr>
          <a:xfrm>
            <a:off x="3289605" y="4942591"/>
            <a:ext cx="1571186" cy="276999"/>
            <a:chOff x="7148994" y="4801739"/>
            <a:chExt cx="1571186" cy="27699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BE3D4B3-8B90-4570-801E-22D74DF37681}"/>
                </a:ext>
              </a:extLst>
            </p:cNvPr>
            <p:cNvSpPr/>
            <p:nvPr/>
          </p:nvSpPr>
          <p:spPr>
            <a:xfrm>
              <a:off x="7148994" y="4801739"/>
              <a:ext cx="15711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</a:rPr>
                <a:t>Abbey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</a:rPr>
                <a:t>  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</a:rPr>
                <a:t>答辩学生</a:t>
              </a: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04723B4-5BE8-4353-9A3B-D562AD20E5C9}"/>
                </a:ext>
              </a:extLst>
            </p:cNvPr>
            <p:cNvCxnSpPr>
              <a:cxnSpLocks/>
            </p:cNvCxnSpPr>
            <p:nvPr/>
          </p:nvCxnSpPr>
          <p:spPr>
            <a:xfrm>
              <a:off x="7694348" y="4860195"/>
              <a:ext cx="0" cy="146535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7C739FC9-EB92-4BA7-806B-7A2E99E1D7E4}"/>
              </a:ext>
            </a:extLst>
          </p:cNvPr>
          <p:cNvSpPr/>
          <p:nvPr/>
        </p:nvSpPr>
        <p:spPr>
          <a:xfrm>
            <a:off x="1519238" y="3531742"/>
            <a:ext cx="2307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浙江理工大学毕业答辩模板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B17FA21-47D6-427F-A6D2-DACF0E42DED0}"/>
              </a:ext>
            </a:extLst>
          </p:cNvPr>
          <p:cNvSpPr/>
          <p:nvPr/>
        </p:nvSpPr>
        <p:spPr>
          <a:xfrm>
            <a:off x="1688730" y="3889240"/>
            <a:ext cx="8305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lt"/>
                <a:ea typeface="+mn-ea"/>
              </a:rPr>
              <a:t>服装学院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3A654F-0C79-4819-A8C3-5DE483083B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点击此处添加标题文本</a:t>
            </a:r>
          </a:p>
          <a:p>
            <a:pPr lvl="0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写清楚相关答辩课程的标题</a:t>
            </a:r>
          </a:p>
        </p:txBody>
      </p:sp>
    </p:spTree>
    <p:extLst>
      <p:ext uri="{BB962C8B-B14F-4D97-AF65-F5344CB8AC3E}">
        <p14:creationId xmlns:p14="http://schemas.microsoft.com/office/powerpoint/2010/main" val="3902157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AF90F00-FF18-4D35-807B-E7C1FCCDE33A}"/>
              </a:ext>
            </a:extLst>
          </p:cNvPr>
          <p:cNvSpPr txBox="1"/>
          <p:nvPr/>
        </p:nvSpPr>
        <p:spPr>
          <a:xfrm>
            <a:off x="4629150" y="1803617"/>
            <a:ext cx="490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rgbClr val="18A28D"/>
                </a:solidFill>
              </a:rPr>
              <a:t>这里填写总结性的一句话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CB8B66-1ED5-4C5D-B0A7-007ADF92CBF9}"/>
              </a:ext>
            </a:extLst>
          </p:cNvPr>
          <p:cNvSpPr/>
          <p:nvPr/>
        </p:nvSpPr>
        <p:spPr>
          <a:xfrm>
            <a:off x="4610100" y="2735373"/>
            <a:ext cx="6572250" cy="224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+mj-ea"/>
                <a:ea typeface="+mj-ea"/>
              </a:rPr>
              <a:t>浙江理工大学是一所以工为主，特色鲜明，优势突出。</a:t>
            </a:r>
            <a:endParaRPr lang="en-US" altLang="zh-CN" spc="100" dirty="0">
              <a:solidFill>
                <a:schemeClr val="bg1"/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+mj-ea"/>
                <a:ea typeface="+mj-ea"/>
              </a:rPr>
              <a:t>理、工、文、经、管、法、艺术、教育等多学科协调发展的省属重点建设大学。</a:t>
            </a:r>
            <a:endParaRPr lang="en-US" altLang="zh-CN" spc="100" dirty="0">
              <a:solidFill>
                <a:schemeClr val="bg1"/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bg1"/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bg1"/>
                </a:solidFill>
              </a:rPr>
              <a:t>浙江理工大学办学历史可追溯到</a:t>
            </a:r>
            <a:r>
              <a:rPr lang="en-US" altLang="zh-CN" sz="1600" spc="100" dirty="0">
                <a:solidFill>
                  <a:schemeClr val="bg1"/>
                </a:solidFill>
              </a:rPr>
              <a:t>1897</a:t>
            </a:r>
            <a:r>
              <a:rPr lang="zh-CN" altLang="en-US" sz="1600" spc="100" dirty="0">
                <a:solidFill>
                  <a:schemeClr val="bg1"/>
                </a:solidFill>
              </a:rPr>
              <a:t>年杭州知府林启为实现其实业救国、教育救国而创办的浙江蚕学馆，是中国最早创办的新学教育机构之一。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BF81DA-3958-40F0-990B-AD8AD80DD4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一段图文排版页</a:t>
            </a:r>
          </a:p>
        </p:txBody>
      </p:sp>
      <p:pic>
        <p:nvPicPr>
          <p:cNvPr id="13" name="图片占位符 12" descr="草地上有许多岩石&#10;&#10;描述已自动生成">
            <a:extLst>
              <a:ext uri="{FF2B5EF4-FFF2-40B4-BE49-F238E27FC236}">
                <a16:creationId xmlns:a16="http://schemas.microsoft.com/office/drawing/2014/main" id="{7A661DF6-79B7-45DA-A021-E9A3BAD925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6"/>
          <a:stretch/>
        </p:blipFill>
        <p:spPr>
          <a:xfrm>
            <a:off x="1100529" y="1666874"/>
            <a:ext cx="3231759" cy="3223737"/>
          </a:xfrm>
        </p:spPr>
      </p:pic>
    </p:spTree>
    <p:extLst>
      <p:ext uri="{BB962C8B-B14F-4D97-AF65-F5344CB8AC3E}">
        <p14:creationId xmlns:p14="http://schemas.microsoft.com/office/powerpoint/2010/main" val="1800216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BFCB8B66-1ED5-4C5D-B0A7-007ADF92CBF9}"/>
              </a:ext>
            </a:extLst>
          </p:cNvPr>
          <p:cNvSpPr/>
          <p:nvPr/>
        </p:nvSpPr>
        <p:spPr>
          <a:xfrm>
            <a:off x="5000625" y="2554398"/>
            <a:ext cx="5975350" cy="224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+mj-ea"/>
                <a:ea typeface="+mj-ea"/>
              </a:rPr>
              <a:t>浙江理工大学是一所以工为主，特色鲜明，优势突出。</a:t>
            </a:r>
            <a:endParaRPr lang="en-US" altLang="zh-CN" spc="100" dirty="0">
              <a:solidFill>
                <a:schemeClr val="bg1"/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+mj-ea"/>
                <a:ea typeface="+mj-ea"/>
              </a:rPr>
              <a:t>理、工、文、经、管、法、艺术、教育等多学科协调发展的省属重点建设大学。</a:t>
            </a:r>
            <a:endParaRPr lang="en-US" altLang="zh-CN" spc="100" dirty="0">
              <a:solidFill>
                <a:schemeClr val="bg1"/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bg1"/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bg1"/>
                </a:solidFill>
              </a:rPr>
              <a:t>浙江理工大学办学历史可追溯到</a:t>
            </a:r>
            <a:r>
              <a:rPr lang="en-US" altLang="zh-CN" sz="1600" spc="100" dirty="0">
                <a:solidFill>
                  <a:schemeClr val="bg1"/>
                </a:solidFill>
              </a:rPr>
              <a:t>1897</a:t>
            </a:r>
            <a:r>
              <a:rPr lang="zh-CN" altLang="en-US" sz="1600" spc="100" dirty="0">
                <a:solidFill>
                  <a:schemeClr val="bg1"/>
                </a:solidFill>
              </a:rPr>
              <a:t>年杭州知府林启为实现其实业救国、教育救国而创办的浙江蚕学馆，是中国最早创办的新学教育机构之一。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56F44A-2015-4D16-B028-CBE510021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一段图文排版页</a:t>
            </a:r>
          </a:p>
        </p:txBody>
      </p:sp>
      <p:pic>
        <p:nvPicPr>
          <p:cNvPr id="16" name="图片占位符 15" descr="树上有只黄色的花&#10;&#10;描述已自动生成">
            <a:extLst>
              <a:ext uri="{FF2B5EF4-FFF2-40B4-BE49-F238E27FC236}">
                <a16:creationId xmlns:a16="http://schemas.microsoft.com/office/drawing/2014/main" id="{3506B425-C2B9-4C17-A6FB-BEA9BDBE52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F90F00-FF18-4D35-807B-E7C1FCCDE33A}"/>
              </a:ext>
            </a:extLst>
          </p:cNvPr>
          <p:cNvSpPr txBox="1"/>
          <p:nvPr/>
        </p:nvSpPr>
        <p:spPr>
          <a:xfrm>
            <a:off x="5019675" y="1813142"/>
            <a:ext cx="490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这里填写总结性的一句话</a:t>
            </a:r>
          </a:p>
        </p:txBody>
      </p:sp>
    </p:spTree>
    <p:extLst>
      <p:ext uri="{BB962C8B-B14F-4D97-AF65-F5344CB8AC3E}">
        <p14:creationId xmlns:p14="http://schemas.microsoft.com/office/powerpoint/2010/main" val="311477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90DD446A-F43E-4121-B107-56BAB665921D}"/>
              </a:ext>
            </a:extLst>
          </p:cNvPr>
          <p:cNvSpPr/>
          <p:nvPr/>
        </p:nvSpPr>
        <p:spPr>
          <a:xfrm>
            <a:off x="192088" y="1304926"/>
            <a:ext cx="4875212" cy="2762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F81B57-54DE-4CE2-AD8A-A0A65B4AA04E}"/>
              </a:ext>
            </a:extLst>
          </p:cNvPr>
          <p:cNvSpPr txBox="1"/>
          <p:nvPr/>
        </p:nvSpPr>
        <p:spPr>
          <a:xfrm>
            <a:off x="463704" y="1624854"/>
            <a:ext cx="2644897" cy="95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这里填写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总结性的一句话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A302787-20DF-45D4-BE19-7D4976A475E1}"/>
              </a:ext>
            </a:extLst>
          </p:cNvPr>
          <p:cNvSpPr/>
          <p:nvPr/>
        </p:nvSpPr>
        <p:spPr>
          <a:xfrm>
            <a:off x="496056" y="2760319"/>
            <a:ext cx="4428369" cy="1542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bg1"/>
                </a:solidFill>
              </a:rPr>
              <a:t>浙江理工大学是一所以工为主，特色鲜明，优势突出。理、工、文、经、管、法、艺术等多学科协调发展的省属重点建设大学。</a:t>
            </a:r>
            <a:endParaRPr lang="en-US" altLang="zh-CN" sz="1600" spc="100" dirty="0">
              <a:solidFill>
                <a:schemeClr val="bg1"/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bg1"/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0F98D65-ED6E-4B3A-B84D-D5C3AEC1E96E}"/>
              </a:ext>
            </a:extLst>
          </p:cNvPr>
          <p:cNvCxnSpPr>
            <a:cxnSpLocks/>
          </p:cNvCxnSpPr>
          <p:nvPr/>
        </p:nvCxnSpPr>
        <p:spPr>
          <a:xfrm>
            <a:off x="571500" y="2663209"/>
            <a:ext cx="4029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7C76687-EB95-4B0C-94D0-EE70F73D51C9}"/>
              </a:ext>
            </a:extLst>
          </p:cNvPr>
          <p:cNvSpPr/>
          <p:nvPr/>
        </p:nvSpPr>
        <p:spPr>
          <a:xfrm>
            <a:off x="438149" y="4552846"/>
            <a:ext cx="8267701" cy="161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浙江理工大学是一所以工为主，特色鲜明，优势突出。</a:t>
            </a:r>
            <a:endParaRPr lang="en-US" altLang="zh-CN" spc="1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理、工、文、经、管、法、艺术等多学科协调发展的省属重点建设大学。</a:t>
            </a:r>
            <a:endParaRPr lang="en-US" altLang="zh-CN" spc="1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75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浙江理工大学办学历史可追溯到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1897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年杭州知府林启为实现其实业救国、教育救国而创办的浙江蚕学馆，是中国最早创办的新学教育机构之一。</a:t>
            </a:r>
          </a:p>
        </p:txBody>
      </p:sp>
      <p:pic>
        <p:nvPicPr>
          <p:cNvPr id="11" name="图片占位符 10" descr="建筑的摆设布局&#10;&#10;描述已自动生成">
            <a:extLst>
              <a:ext uri="{FF2B5EF4-FFF2-40B4-BE49-F238E27FC236}">
                <a16:creationId xmlns:a16="http://schemas.microsoft.com/office/drawing/2014/main" id="{F0505B28-7998-485B-B2D8-22E2243164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 descr="白色的建筑&#10;&#10;描述已自动生成">
            <a:extLst>
              <a:ext uri="{FF2B5EF4-FFF2-40B4-BE49-F238E27FC236}">
                <a16:creationId xmlns:a16="http://schemas.microsoft.com/office/drawing/2014/main" id="{ECD4A6E1-95DE-433B-B5BD-A773D52F51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A06C68F-25E1-4373-8776-64776C6155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两段图文排版页</a:t>
            </a:r>
          </a:p>
        </p:txBody>
      </p:sp>
    </p:spTree>
    <p:extLst>
      <p:ext uri="{BB962C8B-B14F-4D97-AF65-F5344CB8AC3E}">
        <p14:creationId xmlns:p14="http://schemas.microsoft.com/office/powerpoint/2010/main" val="3686690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0368647C-830E-4E9D-88F8-28FD5AB48374}"/>
              </a:ext>
            </a:extLst>
          </p:cNvPr>
          <p:cNvSpPr/>
          <p:nvPr/>
        </p:nvSpPr>
        <p:spPr>
          <a:xfrm>
            <a:off x="6810375" y="3041531"/>
            <a:ext cx="4657725" cy="139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+mj-ea"/>
                <a:ea typeface="+mj-ea"/>
              </a:rPr>
              <a:t>浙江理工大学是一所以工为主</a:t>
            </a:r>
            <a:endParaRPr lang="en-US" altLang="zh-CN" spc="100" dirty="0">
              <a:solidFill>
                <a:schemeClr val="bg1"/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+mj-ea"/>
                <a:ea typeface="+mj-ea"/>
              </a:rPr>
              <a:t>特色鲜明，优势突出。</a:t>
            </a:r>
            <a:endParaRPr lang="en-US" altLang="zh-CN" spc="100" dirty="0">
              <a:solidFill>
                <a:schemeClr val="bg1"/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+mj-ea"/>
                <a:ea typeface="+mj-ea"/>
              </a:rPr>
              <a:t>理、工、文、经、管、法、艺术、教育等多学科协调发展的省属重点建设大学。</a:t>
            </a:r>
            <a:endParaRPr lang="en-US" altLang="zh-CN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2A40C94-9466-4E28-86B0-2B4FF3C3D25D}"/>
              </a:ext>
            </a:extLst>
          </p:cNvPr>
          <p:cNvSpPr/>
          <p:nvPr/>
        </p:nvSpPr>
        <p:spPr>
          <a:xfrm>
            <a:off x="893884" y="4877169"/>
            <a:ext cx="10480431" cy="95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00" dirty="0">
                <a:solidFill>
                  <a:schemeClr val="bg1"/>
                </a:solidFill>
              </a:rPr>
              <a:t>浙江理工大学是一所以工为主，特色鲜明，优势突出，理、工、文、经、管、法、艺术、教育等多学科协调发展的省属重点建设大学。学校坐落于历史文化名城杭州市。入选教育部“卓越工程师教育培养计划“、中国政府奖学金来华留学生接收院校国家级新工科研究与实践项目、浙江省院士专家工作站。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C8C27F-CA8A-47CA-AFAC-3328F23AE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两段图文排版页</a:t>
            </a:r>
          </a:p>
        </p:txBody>
      </p:sp>
      <p:pic>
        <p:nvPicPr>
          <p:cNvPr id="8" name="图片占位符 7" descr="树上有只黄色的花&#10;&#10;描述已自动生成">
            <a:extLst>
              <a:ext uri="{FF2B5EF4-FFF2-40B4-BE49-F238E27FC236}">
                <a16:creationId xmlns:a16="http://schemas.microsoft.com/office/drawing/2014/main" id="{A8107DBB-3367-43A8-827F-73AD45C8BE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 descr="树枝上的花&#10;&#10;描述已自动生成">
            <a:extLst>
              <a:ext uri="{FF2B5EF4-FFF2-40B4-BE49-F238E27FC236}">
                <a16:creationId xmlns:a16="http://schemas.microsoft.com/office/drawing/2014/main" id="{FA2CA834-38C5-4D15-B880-B36A74B3BF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1559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8833E97-32A2-4DAA-9041-0E07E9743F2D}"/>
              </a:ext>
            </a:extLst>
          </p:cNvPr>
          <p:cNvSpPr txBox="1"/>
          <p:nvPr/>
        </p:nvSpPr>
        <p:spPr>
          <a:xfrm>
            <a:off x="742950" y="3762549"/>
            <a:ext cx="2644897" cy="95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这里填写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总结性的一句话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983BDF-28D6-4A94-A46E-2FBCAC83C28E}"/>
              </a:ext>
            </a:extLst>
          </p:cNvPr>
          <p:cNvSpPr/>
          <p:nvPr/>
        </p:nvSpPr>
        <p:spPr>
          <a:xfrm>
            <a:off x="775302" y="4898014"/>
            <a:ext cx="4672998" cy="95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bg1"/>
                </a:solidFill>
              </a:rPr>
              <a:t>浙江理工大学是一所以工为主，特色鲜明，优势突出。理、工、文、经、管、法、艺术等多学科协调发展的省属重点建设大学。</a:t>
            </a:r>
            <a:endParaRPr lang="en-US" altLang="zh-CN" sz="1600" spc="1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8AD0E4-16AE-43B3-9DDB-8F918BA03D0E}"/>
              </a:ext>
            </a:extLst>
          </p:cNvPr>
          <p:cNvSpPr txBox="1"/>
          <p:nvPr/>
        </p:nvSpPr>
        <p:spPr>
          <a:xfrm>
            <a:off x="6838950" y="3791124"/>
            <a:ext cx="2644897" cy="95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这里填写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总结性的一句话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0DC3E7-2B80-4ECE-99B5-BE298EBB0697}"/>
              </a:ext>
            </a:extLst>
          </p:cNvPr>
          <p:cNvSpPr/>
          <p:nvPr/>
        </p:nvSpPr>
        <p:spPr>
          <a:xfrm>
            <a:off x="6871302" y="4926589"/>
            <a:ext cx="4428369" cy="95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bg1"/>
                </a:solidFill>
              </a:rPr>
              <a:t>浙江理工大学是一所以工为主，特色鲜明，优势突出。理、工、文、经、管、法、艺术等多学科协调发展的省属重点建设大学。</a:t>
            </a:r>
            <a:endParaRPr lang="en-US" altLang="zh-CN" sz="1600" spc="100" dirty="0">
              <a:solidFill>
                <a:schemeClr val="bg1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F9B56D6-1303-402C-BB37-F58E7E566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两段图文排版页</a:t>
            </a:r>
          </a:p>
        </p:txBody>
      </p:sp>
      <p:pic>
        <p:nvPicPr>
          <p:cNvPr id="17" name="图片占位符 16" descr="建筑的摆设布局&#10;&#10;描述已自动生成">
            <a:extLst>
              <a:ext uri="{FF2B5EF4-FFF2-40B4-BE49-F238E27FC236}">
                <a16:creationId xmlns:a16="http://schemas.microsoft.com/office/drawing/2014/main" id="{7E94F9FA-AD3B-4436-9F54-C74BEDC3203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014" y="1358899"/>
            <a:ext cx="4371975" cy="2146300"/>
          </a:xfrm>
        </p:spPr>
      </p:pic>
      <p:pic>
        <p:nvPicPr>
          <p:cNvPr id="20" name="图片占位符 19" descr="白色的建筑&#10;&#10;描述已自动生成">
            <a:extLst>
              <a:ext uri="{FF2B5EF4-FFF2-40B4-BE49-F238E27FC236}">
                <a16:creationId xmlns:a16="http://schemas.microsoft.com/office/drawing/2014/main" id="{E677DF41-AEF1-48D6-BB40-6F51CAAC6F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9368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2DD3961-1F30-485D-AA68-F27C8A02036A}"/>
              </a:ext>
            </a:extLst>
          </p:cNvPr>
          <p:cNvSpPr/>
          <p:nvPr/>
        </p:nvSpPr>
        <p:spPr>
          <a:xfrm>
            <a:off x="1019176" y="3228975"/>
            <a:ext cx="306705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2CB009-511B-4FC5-8DC0-7008AF4E3684}"/>
              </a:ext>
            </a:extLst>
          </p:cNvPr>
          <p:cNvSpPr/>
          <p:nvPr/>
        </p:nvSpPr>
        <p:spPr>
          <a:xfrm>
            <a:off x="4486276" y="3219449"/>
            <a:ext cx="3067050" cy="298132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048B2E7-E552-4448-90FA-AFBE28733734}"/>
              </a:ext>
            </a:extLst>
          </p:cNvPr>
          <p:cNvSpPr/>
          <p:nvPr/>
        </p:nvSpPr>
        <p:spPr>
          <a:xfrm>
            <a:off x="7953376" y="3314699"/>
            <a:ext cx="3067050" cy="28860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9A788B-3D11-4ED5-B7B8-50EB3EB05B30}"/>
              </a:ext>
            </a:extLst>
          </p:cNvPr>
          <p:cNvSpPr txBox="1"/>
          <p:nvPr/>
        </p:nvSpPr>
        <p:spPr>
          <a:xfrm>
            <a:off x="1175442" y="3552825"/>
            <a:ext cx="2644897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8E88843-2168-45C7-89E8-6547A7ED6E79}"/>
              </a:ext>
            </a:extLst>
          </p:cNvPr>
          <p:cNvSpPr/>
          <p:nvPr/>
        </p:nvSpPr>
        <p:spPr>
          <a:xfrm>
            <a:off x="1207794" y="4385919"/>
            <a:ext cx="2840331" cy="215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7B43523-1312-4ACE-97B3-3648140A16A5}"/>
              </a:ext>
            </a:extLst>
          </p:cNvPr>
          <p:cNvCxnSpPr>
            <a:cxnSpLocks/>
          </p:cNvCxnSpPr>
          <p:nvPr/>
        </p:nvCxnSpPr>
        <p:spPr>
          <a:xfrm>
            <a:off x="1694363" y="4149274"/>
            <a:ext cx="21091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5B16B31-209C-4DE0-B376-03984BA11E12}"/>
              </a:ext>
            </a:extLst>
          </p:cNvPr>
          <p:cNvCxnSpPr>
            <a:cxnSpLocks/>
          </p:cNvCxnSpPr>
          <p:nvPr/>
        </p:nvCxnSpPr>
        <p:spPr>
          <a:xfrm>
            <a:off x="1304647" y="4146432"/>
            <a:ext cx="522824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6EA85CA-898E-477C-89C3-E8F8B6EA5CE0}"/>
              </a:ext>
            </a:extLst>
          </p:cNvPr>
          <p:cNvSpPr/>
          <p:nvPr/>
        </p:nvSpPr>
        <p:spPr>
          <a:xfrm>
            <a:off x="1019174" y="3209925"/>
            <a:ext cx="3067200" cy="10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CE20B81-9EB9-488A-A14D-6DC4DD75A889}"/>
              </a:ext>
            </a:extLst>
          </p:cNvPr>
          <p:cNvSpPr/>
          <p:nvPr/>
        </p:nvSpPr>
        <p:spPr>
          <a:xfrm>
            <a:off x="4486126" y="3228975"/>
            <a:ext cx="3067200" cy="109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B75C417-F1FC-43B2-BB11-E5C4191B28E9}"/>
              </a:ext>
            </a:extLst>
          </p:cNvPr>
          <p:cNvSpPr/>
          <p:nvPr/>
        </p:nvSpPr>
        <p:spPr>
          <a:xfrm>
            <a:off x="7953226" y="3228975"/>
            <a:ext cx="3067200" cy="10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FD99F8A-77F1-4506-84C1-4B3BFC2FD0BF}"/>
              </a:ext>
            </a:extLst>
          </p:cNvPr>
          <p:cNvSpPr txBox="1"/>
          <p:nvPr/>
        </p:nvSpPr>
        <p:spPr>
          <a:xfrm>
            <a:off x="4643482" y="3552825"/>
            <a:ext cx="2644897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81FC754-C073-4687-8F6F-64A5F01DF3D3}"/>
              </a:ext>
            </a:extLst>
          </p:cNvPr>
          <p:cNvSpPr/>
          <p:nvPr/>
        </p:nvSpPr>
        <p:spPr>
          <a:xfrm>
            <a:off x="4675834" y="4385919"/>
            <a:ext cx="2840331" cy="215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EAFDE13-E44B-4B35-B977-E3B7DC9D57F3}"/>
              </a:ext>
            </a:extLst>
          </p:cNvPr>
          <p:cNvCxnSpPr>
            <a:cxnSpLocks/>
          </p:cNvCxnSpPr>
          <p:nvPr/>
        </p:nvCxnSpPr>
        <p:spPr>
          <a:xfrm>
            <a:off x="5162403" y="4149274"/>
            <a:ext cx="21091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7E44325-9160-4DA8-8071-80712FA76CF6}"/>
              </a:ext>
            </a:extLst>
          </p:cNvPr>
          <p:cNvCxnSpPr>
            <a:cxnSpLocks/>
          </p:cNvCxnSpPr>
          <p:nvPr/>
        </p:nvCxnSpPr>
        <p:spPr>
          <a:xfrm>
            <a:off x="4772687" y="4146432"/>
            <a:ext cx="52282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EE304635-F105-49BF-B8EA-C966970C9B1C}"/>
              </a:ext>
            </a:extLst>
          </p:cNvPr>
          <p:cNvSpPr txBox="1"/>
          <p:nvPr/>
        </p:nvSpPr>
        <p:spPr>
          <a:xfrm>
            <a:off x="8082947" y="3552825"/>
            <a:ext cx="2644897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F174F75-F650-473B-9A37-8A8A18A7F4D3}"/>
              </a:ext>
            </a:extLst>
          </p:cNvPr>
          <p:cNvSpPr/>
          <p:nvPr/>
        </p:nvSpPr>
        <p:spPr>
          <a:xfrm>
            <a:off x="8115299" y="4385919"/>
            <a:ext cx="2840331" cy="215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E2D6EA7-F31E-47F2-9ED4-A2E47B853A03}"/>
              </a:ext>
            </a:extLst>
          </p:cNvPr>
          <p:cNvCxnSpPr>
            <a:cxnSpLocks/>
          </p:cNvCxnSpPr>
          <p:nvPr/>
        </p:nvCxnSpPr>
        <p:spPr>
          <a:xfrm>
            <a:off x="8601868" y="4149274"/>
            <a:ext cx="21091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9DCBF47-9DFE-4560-9AEC-1E6056276AF5}"/>
              </a:ext>
            </a:extLst>
          </p:cNvPr>
          <p:cNvCxnSpPr>
            <a:cxnSpLocks/>
          </p:cNvCxnSpPr>
          <p:nvPr/>
        </p:nvCxnSpPr>
        <p:spPr>
          <a:xfrm>
            <a:off x="8212152" y="4146432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99623C-21A9-45CA-9D41-6C06222F0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三段图文排版页</a:t>
            </a:r>
          </a:p>
        </p:txBody>
      </p:sp>
      <p:pic>
        <p:nvPicPr>
          <p:cNvPr id="10" name="图片占位符 9" descr="棕榈树和楼房&#10;&#10;描述已自动生成">
            <a:extLst>
              <a:ext uri="{FF2B5EF4-FFF2-40B4-BE49-F238E27FC236}">
                <a16:creationId xmlns:a16="http://schemas.microsoft.com/office/drawing/2014/main" id="{6630C45F-2C2A-4BCA-B3C8-C23EA8A72D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 descr="草地上的建筑&#10;&#10;描述已自动生成">
            <a:extLst>
              <a:ext uri="{FF2B5EF4-FFF2-40B4-BE49-F238E27FC236}">
                <a16:creationId xmlns:a16="http://schemas.microsoft.com/office/drawing/2014/main" id="{B3A433C2-B680-4230-82D2-78B181C491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图片占位符 15" descr="街道上有许多树&#10;&#10;描述已自动生成">
            <a:extLst>
              <a:ext uri="{FF2B5EF4-FFF2-40B4-BE49-F238E27FC236}">
                <a16:creationId xmlns:a16="http://schemas.microsoft.com/office/drawing/2014/main" id="{4EE6D1D2-4FCC-46FA-AB38-0089BEFD7B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2050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房子的屋顶&#10;&#10;描述已自动生成">
            <a:extLst>
              <a:ext uri="{FF2B5EF4-FFF2-40B4-BE49-F238E27FC236}">
                <a16:creationId xmlns:a16="http://schemas.microsoft.com/office/drawing/2014/main" id="{3F67C35D-9F4C-4170-9E47-6C2921C6D2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F62CC8C-DE28-4A86-8943-33053CD62885}"/>
              </a:ext>
            </a:extLst>
          </p:cNvPr>
          <p:cNvSpPr/>
          <p:nvPr/>
        </p:nvSpPr>
        <p:spPr>
          <a:xfrm>
            <a:off x="6096000" y="3943350"/>
            <a:ext cx="5868988" cy="2257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9FD58D-8156-445F-B1F9-19B202FF2DDB}"/>
              </a:ext>
            </a:extLst>
          </p:cNvPr>
          <p:cNvSpPr/>
          <p:nvPr/>
        </p:nvSpPr>
        <p:spPr>
          <a:xfrm>
            <a:off x="6096000" y="1304924"/>
            <a:ext cx="5868988" cy="2257425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C15541-621A-4050-94EF-E5803C8E3B19}"/>
              </a:ext>
            </a:extLst>
          </p:cNvPr>
          <p:cNvSpPr/>
          <p:nvPr/>
        </p:nvSpPr>
        <p:spPr>
          <a:xfrm>
            <a:off x="192088" y="4572000"/>
            <a:ext cx="5541962" cy="1628775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BEFB09-2F92-425E-9256-31203D07AF6D}"/>
              </a:ext>
            </a:extLst>
          </p:cNvPr>
          <p:cNvSpPr/>
          <p:nvPr/>
        </p:nvSpPr>
        <p:spPr>
          <a:xfrm>
            <a:off x="485774" y="4905271"/>
            <a:ext cx="5181601" cy="1357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+mj-ea"/>
                <a:ea typeface="+mj-ea"/>
              </a:rPr>
              <a:t>浙江理工大学是一所以工为主，特色鲜明，优势突出。理、工、文、经、管、法、艺术等多学科协调发展的省属重点建设大学。</a:t>
            </a:r>
            <a:endParaRPr lang="en-US" altLang="zh-CN" spc="100" dirty="0">
              <a:solidFill>
                <a:schemeClr val="bg1"/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E6D81E-C561-4C13-9D93-FAA5706D04A5}"/>
              </a:ext>
            </a:extLst>
          </p:cNvPr>
          <p:cNvSpPr txBox="1"/>
          <p:nvPr/>
        </p:nvSpPr>
        <p:spPr>
          <a:xfrm>
            <a:off x="8423967" y="1518615"/>
            <a:ext cx="2644897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F33621-BC02-405F-BCBC-3B6EB1BB5C90}"/>
              </a:ext>
            </a:extLst>
          </p:cNvPr>
          <p:cNvSpPr/>
          <p:nvPr/>
        </p:nvSpPr>
        <p:spPr>
          <a:xfrm>
            <a:off x="8456319" y="2265984"/>
            <a:ext cx="3508669" cy="1542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14668EB-07A7-41DC-95FA-55334F6181A7}"/>
              </a:ext>
            </a:extLst>
          </p:cNvPr>
          <p:cNvCxnSpPr>
            <a:cxnSpLocks/>
          </p:cNvCxnSpPr>
          <p:nvPr/>
        </p:nvCxnSpPr>
        <p:spPr>
          <a:xfrm>
            <a:off x="8942888" y="2115064"/>
            <a:ext cx="282048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7B3921E-F096-425F-871C-F14A47C6178F}"/>
              </a:ext>
            </a:extLst>
          </p:cNvPr>
          <p:cNvCxnSpPr>
            <a:cxnSpLocks/>
          </p:cNvCxnSpPr>
          <p:nvPr/>
        </p:nvCxnSpPr>
        <p:spPr>
          <a:xfrm>
            <a:off x="8553172" y="2112222"/>
            <a:ext cx="522824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45B6677-C47E-46EF-B915-7712AA0ED457}"/>
              </a:ext>
            </a:extLst>
          </p:cNvPr>
          <p:cNvSpPr txBox="1"/>
          <p:nvPr/>
        </p:nvSpPr>
        <p:spPr>
          <a:xfrm>
            <a:off x="8423967" y="4290390"/>
            <a:ext cx="2644897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7B65CC9-8D0E-45DA-A7A8-15B6443409F1}"/>
              </a:ext>
            </a:extLst>
          </p:cNvPr>
          <p:cNvSpPr/>
          <p:nvPr/>
        </p:nvSpPr>
        <p:spPr>
          <a:xfrm>
            <a:off x="8456319" y="5037759"/>
            <a:ext cx="3508669" cy="1542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70EA6ED-4629-4E69-A663-8CB53D73B3FE}"/>
              </a:ext>
            </a:extLst>
          </p:cNvPr>
          <p:cNvCxnSpPr>
            <a:cxnSpLocks/>
          </p:cNvCxnSpPr>
          <p:nvPr/>
        </p:nvCxnSpPr>
        <p:spPr>
          <a:xfrm>
            <a:off x="8942888" y="4886839"/>
            <a:ext cx="282048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10F3AD3-A4C3-42B7-B57F-4ACF08C30092}"/>
              </a:ext>
            </a:extLst>
          </p:cNvPr>
          <p:cNvCxnSpPr>
            <a:cxnSpLocks/>
          </p:cNvCxnSpPr>
          <p:nvPr/>
        </p:nvCxnSpPr>
        <p:spPr>
          <a:xfrm>
            <a:off x="8553172" y="4883997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B4E2D2-641D-4D93-ADAD-3950FB7D2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三段图文排版页</a:t>
            </a:r>
          </a:p>
        </p:txBody>
      </p:sp>
      <p:pic>
        <p:nvPicPr>
          <p:cNvPr id="23" name="图片占位符 22" descr="草地上有许多岩石&#10;&#10;描述已自动生成">
            <a:extLst>
              <a:ext uri="{FF2B5EF4-FFF2-40B4-BE49-F238E27FC236}">
                <a16:creationId xmlns:a16="http://schemas.microsoft.com/office/drawing/2014/main" id="{6996A37A-D564-4A35-A77C-1494FD804C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74"/>
          <a:stretch/>
        </p:blipFill>
        <p:spPr>
          <a:xfrm>
            <a:off x="6246020" y="1422054"/>
            <a:ext cx="2040731" cy="2016470"/>
          </a:xfrm>
        </p:spPr>
      </p:pic>
      <p:pic>
        <p:nvPicPr>
          <p:cNvPr id="25" name="图片占位符 24" descr="有钟表的建筑&#10;&#10;描述已自动生成">
            <a:extLst>
              <a:ext uri="{FF2B5EF4-FFF2-40B4-BE49-F238E27FC236}">
                <a16:creationId xmlns:a16="http://schemas.microsoft.com/office/drawing/2014/main" id="{9C05E3DF-F88B-4B75-B4D3-771498AE8C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0447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9ABEEF94-2D16-4E83-9469-CBE59CB23923}"/>
              </a:ext>
            </a:extLst>
          </p:cNvPr>
          <p:cNvSpPr/>
          <p:nvPr/>
        </p:nvSpPr>
        <p:spPr>
          <a:xfrm>
            <a:off x="192088" y="3867150"/>
            <a:ext cx="5726113" cy="2257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4103BC7-4B7F-40AF-A866-7AFF1B6023EB}"/>
              </a:ext>
            </a:extLst>
          </p:cNvPr>
          <p:cNvSpPr/>
          <p:nvPr/>
        </p:nvSpPr>
        <p:spPr>
          <a:xfrm>
            <a:off x="6238875" y="3867150"/>
            <a:ext cx="5726113" cy="2257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A5016DC-16FC-4B07-868D-62721742ED27}"/>
              </a:ext>
            </a:extLst>
          </p:cNvPr>
          <p:cNvSpPr/>
          <p:nvPr/>
        </p:nvSpPr>
        <p:spPr>
          <a:xfrm>
            <a:off x="6238875" y="1304925"/>
            <a:ext cx="5726113" cy="225742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78FC09-8B23-4FD3-9E69-17FF5E071641}"/>
              </a:ext>
            </a:extLst>
          </p:cNvPr>
          <p:cNvSpPr/>
          <p:nvPr/>
        </p:nvSpPr>
        <p:spPr>
          <a:xfrm>
            <a:off x="227012" y="1304925"/>
            <a:ext cx="5726113" cy="2257425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77F8289-A6E0-49C5-A154-E84ABE982040}"/>
              </a:ext>
            </a:extLst>
          </p:cNvPr>
          <p:cNvSpPr txBox="1"/>
          <p:nvPr/>
        </p:nvSpPr>
        <p:spPr>
          <a:xfrm>
            <a:off x="2554979" y="1518616"/>
            <a:ext cx="2644897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8038ED4-0C77-4CFA-B08D-C6B1B23E7F4C}"/>
              </a:ext>
            </a:extLst>
          </p:cNvPr>
          <p:cNvSpPr/>
          <p:nvPr/>
        </p:nvSpPr>
        <p:spPr>
          <a:xfrm>
            <a:off x="2587331" y="2265985"/>
            <a:ext cx="3394369" cy="1542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E5C17DC-0768-4D25-B2D1-E60B8E8383A8}"/>
              </a:ext>
            </a:extLst>
          </p:cNvPr>
          <p:cNvCxnSpPr>
            <a:cxnSpLocks/>
          </p:cNvCxnSpPr>
          <p:nvPr/>
        </p:nvCxnSpPr>
        <p:spPr>
          <a:xfrm>
            <a:off x="3073900" y="2115065"/>
            <a:ext cx="26982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36E9328-0BD4-4B47-A4F0-AD34135CE9AE}"/>
              </a:ext>
            </a:extLst>
          </p:cNvPr>
          <p:cNvCxnSpPr>
            <a:cxnSpLocks/>
          </p:cNvCxnSpPr>
          <p:nvPr/>
        </p:nvCxnSpPr>
        <p:spPr>
          <a:xfrm>
            <a:off x="2684184" y="2112223"/>
            <a:ext cx="522824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A2395AF1-3330-4404-8738-3F348F2DF334}"/>
              </a:ext>
            </a:extLst>
          </p:cNvPr>
          <p:cNvSpPr txBox="1"/>
          <p:nvPr/>
        </p:nvSpPr>
        <p:spPr>
          <a:xfrm>
            <a:off x="8566842" y="1518616"/>
            <a:ext cx="2644897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2524773-8B8D-43A0-9395-DA81002496A1}"/>
              </a:ext>
            </a:extLst>
          </p:cNvPr>
          <p:cNvCxnSpPr>
            <a:cxnSpLocks/>
          </p:cNvCxnSpPr>
          <p:nvPr/>
        </p:nvCxnSpPr>
        <p:spPr>
          <a:xfrm>
            <a:off x="9085763" y="2115065"/>
            <a:ext cx="26982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15CA68D-99C5-4C54-871F-C5EE7FA29889}"/>
              </a:ext>
            </a:extLst>
          </p:cNvPr>
          <p:cNvCxnSpPr>
            <a:cxnSpLocks/>
          </p:cNvCxnSpPr>
          <p:nvPr/>
        </p:nvCxnSpPr>
        <p:spPr>
          <a:xfrm>
            <a:off x="8696047" y="2112223"/>
            <a:ext cx="52282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C246A1D-B607-427F-A0C8-918D11FEE288}"/>
              </a:ext>
            </a:extLst>
          </p:cNvPr>
          <p:cNvSpPr/>
          <p:nvPr/>
        </p:nvSpPr>
        <p:spPr>
          <a:xfrm>
            <a:off x="8570619" y="2313610"/>
            <a:ext cx="3394369" cy="95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D6E5173-D1DB-45AC-B5B1-2D9ECE4491AC}"/>
              </a:ext>
            </a:extLst>
          </p:cNvPr>
          <p:cNvSpPr txBox="1"/>
          <p:nvPr/>
        </p:nvSpPr>
        <p:spPr>
          <a:xfrm>
            <a:off x="2520055" y="4080841"/>
            <a:ext cx="2644897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9F538CB-C563-47E5-8901-DAA08E89E5DE}"/>
              </a:ext>
            </a:extLst>
          </p:cNvPr>
          <p:cNvCxnSpPr>
            <a:cxnSpLocks/>
          </p:cNvCxnSpPr>
          <p:nvPr/>
        </p:nvCxnSpPr>
        <p:spPr>
          <a:xfrm>
            <a:off x="3038976" y="4677290"/>
            <a:ext cx="26982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F907207-E182-4F95-92E6-2E480DD092A1}"/>
              </a:ext>
            </a:extLst>
          </p:cNvPr>
          <p:cNvCxnSpPr>
            <a:cxnSpLocks/>
          </p:cNvCxnSpPr>
          <p:nvPr/>
        </p:nvCxnSpPr>
        <p:spPr>
          <a:xfrm>
            <a:off x="2649260" y="4674448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CD1A5BE1-43D5-4632-9FEE-ECC9ABEFEADD}"/>
              </a:ext>
            </a:extLst>
          </p:cNvPr>
          <p:cNvSpPr/>
          <p:nvPr/>
        </p:nvSpPr>
        <p:spPr>
          <a:xfrm>
            <a:off x="2523832" y="4875835"/>
            <a:ext cx="3394369" cy="95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3D2A783-3AD9-40A5-A063-51594CB525B6}"/>
              </a:ext>
            </a:extLst>
          </p:cNvPr>
          <p:cNvSpPr txBox="1"/>
          <p:nvPr/>
        </p:nvSpPr>
        <p:spPr>
          <a:xfrm>
            <a:off x="8566842" y="4080841"/>
            <a:ext cx="2644897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8B0E55A-F644-4DA2-BD76-434CB00A58CE}"/>
              </a:ext>
            </a:extLst>
          </p:cNvPr>
          <p:cNvCxnSpPr>
            <a:cxnSpLocks/>
          </p:cNvCxnSpPr>
          <p:nvPr/>
        </p:nvCxnSpPr>
        <p:spPr>
          <a:xfrm>
            <a:off x="9085763" y="4677290"/>
            <a:ext cx="26982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685FC23-7C64-4326-9AAE-77AFA64CC321}"/>
              </a:ext>
            </a:extLst>
          </p:cNvPr>
          <p:cNvCxnSpPr>
            <a:cxnSpLocks/>
          </p:cNvCxnSpPr>
          <p:nvPr/>
        </p:nvCxnSpPr>
        <p:spPr>
          <a:xfrm>
            <a:off x="8696047" y="4674448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E6C47CE3-8C7D-401C-A229-5E544CCC8F00}"/>
              </a:ext>
            </a:extLst>
          </p:cNvPr>
          <p:cNvSpPr/>
          <p:nvPr/>
        </p:nvSpPr>
        <p:spPr>
          <a:xfrm>
            <a:off x="8570619" y="4875835"/>
            <a:ext cx="3394369" cy="95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428311-AE74-4099-A993-D7CDE0FDE4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四段图文排版页</a:t>
            </a:r>
          </a:p>
        </p:txBody>
      </p:sp>
      <p:pic>
        <p:nvPicPr>
          <p:cNvPr id="10" name="图片占位符 9" descr="有钟表的建筑&#10;&#10;描述已自动生成">
            <a:extLst>
              <a:ext uri="{FF2B5EF4-FFF2-40B4-BE49-F238E27FC236}">
                <a16:creationId xmlns:a16="http://schemas.microsoft.com/office/drawing/2014/main" id="{E81011BB-5994-47FE-8900-0D56966468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 descr="图片包含 户外, 草, 建筑, 公园&#10;&#10;描述已自动生成">
            <a:extLst>
              <a:ext uri="{FF2B5EF4-FFF2-40B4-BE49-F238E27FC236}">
                <a16:creationId xmlns:a16="http://schemas.microsoft.com/office/drawing/2014/main" id="{57F3985E-D0C8-4F44-BAE5-7DC215999E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08" y="3984280"/>
            <a:ext cx="2040731" cy="2016470"/>
          </a:xfrm>
        </p:spPr>
      </p:pic>
      <p:pic>
        <p:nvPicPr>
          <p:cNvPr id="14" name="图片占位符 13" descr="草地上有许多岩石&#10;&#10;描述已自动生成">
            <a:extLst>
              <a:ext uri="{FF2B5EF4-FFF2-40B4-BE49-F238E27FC236}">
                <a16:creationId xmlns:a16="http://schemas.microsoft.com/office/drawing/2014/main" id="{1AD81F9E-7975-4856-9D10-2F8F07817DB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8894" y="1422055"/>
            <a:ext cx="2040731" cy="2016470"/>
          </a:xfrm>
        </p:spPr>
      </p:pic>
      <p:pic>
        <p:nvPicPr>
          <p:cNvPr id="16" name="图片占位符 15" descr="棕榈树和楼房&#10;&#10;描述已自动生成">
            <a:extLst>
              <a:ext uri="{FF2B5EF4-FFF2-40B4-BE49-F238E27FC236}">
                <a16:creationId xmlns:a16="http://schemas.microsoft.com/office/drawing/2014/main" id="{FFC4F164-51FA-42FD-9FD9-4BCE62F494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8895" y="3984280"/>
            <a:ext cx="2040731" cy="2016470"/>
          </a:xfrm>
        </p:spPr>
      </p:pic>
    </p:spTree>
    <p:extLst>
      <p:ext uri="{BB962C8B-B14F-4D97-AF65-F5344CB8AC3E}">
        <p14:creationId xmlns:p14="http://schemas.microsoft.com/office/powerpoint/2010/main" val="2364913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72C9345D-B86B-4954-8530-FD90C8838867}"/>
              </a:ext>
            </a:extLst>
          </p:cNvPr>
          <p:cNvSpPr txBox="1"/>
          <p:nvPr/>
        </p:nvSpPr>
        <p:spPr>
          <a:xfrm>
            <a:off x="1019175" y="1304925"/>
            <a:ext cx="4902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rgbClr val="18A28D"/>
                </a:solidFill>
              </a:rPr>
              <a:t>这里填写总结性的一句话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E24FFA7-2106-42F7-A6E6-5D153F8D437F}"/>
              </a:ext>
            </a:extLst>
          </p:cNvPr>
          <p:cNvSpPr/>
          <p:nvPr/>
        </p:nvSpPr>
        <p:spPr>
          <a:xfrm>
            <a:off x="1019175" y="1809646"/>
            <a:ext cx="10080625" cy="161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浙江理工大学是一所以工为主，特色鲜明，优势突出。</a:t>
            </a:r>
            <a:endParaRPr lang="en-US" altLang="zh-CN" spc="1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理、工、文、经、管、法、艺术、教育等多学科协调发展的省属重点建设大学。</a:t>
            </a:r>
            <a:endParaRPr lang="en-US" altLang="zh-CN" spc="1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75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浙江理工大学办学历史可追溯到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1897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年杭州知府林启为实现其实业救国、教育救国而创办的浙江蚕学馆，是中国最早创办的新学教育机构之一。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DA68D4E-83B9-4819-A8AC-D4A27BCCDD86}"/>
              </a:ext>
            </a:extLst>
          </p:cNvPr>
          <p:cNvCxnSpPr>
            <a:cxnSpLocks/>
          </p:cNvCxnSpPr>
          <p:nvPr/>
        </p:nvCxnSpPr>
        <p:spPr>
          <a:xfrm flipV="1">
            <a:off x="1511802" y="2638665"/>
            <a:ext cx="95879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DCB6198-0BE0-4CBA-953B-0EC86B11D032}"/>
              </a:ext>
            </a:extLst>
          </p:cNvPr>
          <p:cNvCxnSpPr>
            <a:cxnSpLocks/>
          </p:cNvCxnSpPr>
          <p:nvPr/>
        </p:nvCxnSpPr>
        <p:spPr>
          <a:xfrm>
            <a:off x="1122086" y="2636365"/>
            <a:ext cx="52282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B30A15C-9357-483B-BBC1-199E9431E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四段图文排版页</a:t>
            </a:r>
          </a:p>
        </p:txBody>
      </p:sp>
      <p:pic>
        <p:nvPicPr>
          <p:cNvPr id="18" name="图片占位符 17" descr="树上有只黄色的花&#10;&#10;描述已自动生成">
            <a:extLst>
              <a:ext uri="{FF2B5EF4-FFF2-40B4-BE49-F238E27FC236}">
                <a16:creationId xmlns:a16="http://schemas.microsoft.com/office/drawing/2014/main" id="{22DD44B5-2E57-44C0-BF28-F770EAC986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 descr="粉色的花&#10;&#10;描述已自动生成">
            <a:extLst>
              <a:ext uri="{FF2B5EF4-FFF2-40B4-BE49-F238E27FC236}">
                <a16:creationId xmlns:a16="http://schemas.microsoft.com/office/drawing/2014/main" id="{F4052194-AEA6-46C2-B937-326FEDF3BA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图片占位符 21" descr="树枝上的花&#10;&#10;描述已自动生成">
            <a:extLst>
              <a:ext uri="{FF2B5EF4-FFF2-40B4-BE49-F238E27FC236}">
                <a16:creationId xmlns:a16="http://schemas.microsoft.com/office/drawing/2014/main" id="{57EECACF-7865-42E8-9248-A4E6C6B357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C7B0057A-B55E-4ED6-9EAA-A03859ECF14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3475" y="3806352"/>
            <a:ext cx="2346324" cy="2394423"/>
          </a:xfrm>
        </p:spPr>
      </p:pic>
    </p:spTree>
    <p:extLst>
      <p:ext uri="{BB962C8B-B14F-4D97-AF65-F5344CB8AC3E}">
        <p14:creationId xmlns:p14="http://schemas.microsoft.com/office/powerpoint/2010/main" val="947028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2DD39E2-336D-41C1-A6B5-B3C201079184}"/>
              </a:ext>
            </a:extLst>
          </p:cNvPr>
          <p:cNvSpPr/>
          <p:nvPr/>
        </p:nvSpPr>
        <p:spPr>
          <a:xfrm>
            <a:off x="1181100" y="3904661"/>
            <a:ext cx="1371600" cy="38802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标题文字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E8B751E-3BBF-4840-9047-2599F5538455}"/>
              </a:ext>
            </a:extLst>
          </p:cNvPr>
          <p:cNvSpPr/>
          <p:nvPr/>
        </p:nvSpPr>
        <p:spPr>
          <a:xfrm>
            <a:off x="1114425" y="4408105"/>
            <a:ext cx="2190750" cy="743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文字尽量缩减</a:t>
            </a:r>
            <a:endParaRPr lang="en-US" altLang="zh-CN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避免大篇幅文字</a:t>
            </a:r>
            <a:endParaRPr lang="en-US" altLang="zh-CN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6384CF4-4BA9-4243-ACAE-8A9F056FF68A}"/>
              </a:ext>
            </a:extLst>
          </p:cNvPr>
          <p:cNvSpPr/>
          <p:nvPr/>
        </p:nvSpPr>
        <p:spPr>
          <a:xfrm>
            <a:off x="1019175" y="1304925"/>
            <a:ext cx="2285788" cy="42116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D93C5872-9BF1-4CE1-80C0-6D52C8712AD1}"/>
              </a:ext>
            </a:extLst>
          </p:cNvPr>
          <p:cNvSpPr/>
          <p:nvPr/>
        </p:nvSpPr>
        <p:spPr>
          <a:xfrm>
            <a:off x="3771900" y="3904661"/>
            <a:ext cx="1371600" cy="38802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标题文字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B3200A0-822A-4BFD-ADCB-B80D8872528B}"/>
              </a:ext>
            </a:extLst>
          </p:cNvPr>
          <p:cNvSpPr/>
          <p:nvPr/>
        </p:nvSpPr>
        <p:spPr>
          <a:xfrm>
            <a:off x="3705225" y="4408105"/>
            <a:ext cx="2190750" cy="743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文字尽量缩减</a:t>
            </a:r>
            <a:endParaRPr lang="en-US" altLang="zh-CN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避免大篇幅文字</a:t>
            </a:r>
            <a:endParaRPr lang="en-US" altLang="zh-CN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1DD1660-FDA0-4A9B-9C9D-73ADE753F4AF}"/>
              </a:ext>
            </a:extLst>
          </p:cNvPr>
          <p:cNvSpPr/>
          <p:nvPr/>
        </p:nvSpPr>
        <p:spPr>
          <a:xfrm>
            <a:off x="3609975" y="1304925"/>
            <a:ext cx="2285788" cy="42116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935CFEF9-2A46-40D3-A4FC-B40FBAF36DCA}"/>
              </a:ext>
            </a:extLst>
          </p:cNvPr>
          <p:cNvSpPr/>
          <p:nvPr/>
        </p:nvSpPr>
        <p:spPr>
          <a:xfrm>
            <a:off x="6372225" y="3904661"/>
            <a:ext cx="1371600" cy="38802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标题文字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309FC0A-958F-40C6-A6BA-DD86F441624A}"/>
              </a:ext>
            </a:extLst>
          </p:cNvPr>
          <p:cNvSpPr/>
          <p:nvPr/>
        </p:nvSpPr>
        <p:spPr>
          <a:xfrm>
            <a:off x="6305550" y="4408105"/>
            <a:ext cx="2190750" cy="743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文字尽量缩减</a:t>
            </a:r>
            <a:endParaRPr lang="en-US" altLang="zh-CN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避免大篇幅文字</a:t>
            </a:r>
            <a:endParaRPr lang="en-US" altLang="zh-CN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BE034A1-B295-4A96-A123-DAC4B4CCE051}"/>
              </a:ext>
            </a:extLst>
          </p:cNvPr>
          <p:cNvSpPr/>
          <p:nvPr/>
        </p:nvSpPr>
        <p:spPr>
          <a:xfrm>
            <a:off x="6210300" y="1304925"/>
            <a:ext cx="2285788" cy="42116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06181076-BA44-405B-8B6D-763088F23F23}"/>
              </a:ext>
            </a:extLst>
          </p:cNvPr>
          <p:cNvSpPr/>
          <p:nvPr/>
        </p:nvSpPr>
        <p:spPr>
          <a:xfrm>
            <a:off x="8963025" y="3904661"/>
            <a:ext cx="1371600" cy="38802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标题文字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0199FBA-F415-4233-8DF7-F3BCDC618701}"/>
              </a:ext>
            </a:extLst>
          </p:cNvPr>
          <p:cNvSpPr/>
          <p:nvPr/>
        </p:nvSpPr>
        <p:spPr>
          <a:xfrm>
            <a:off x="8896350" y="4408105"/>
            <a:ext cx="2190750" cy="743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文字尽量缩减</a:t>
            </a:r>
            <a:endParaRPr lang="en-US" altLang="zh-CN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避免大篇幅文字</a:t>
            </a:r>
            <a:endParaRPr lang="en-US" altLang="zh-CN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196B241-06EC-4D24-A31C-724083D979DF}"/>
              </a:ext>
            </a:extLst>
          </p:cNvPr>
          <p:cNvSpPr/>
          <p:nvPr/>
        </p:nvSpPr>
        <p:spPr>
          <a:xfrm>
            <a:off x="8801100" y="1304925"/>
            <a:ext cx="2285788" cy="421163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4E1DB-7C6A-48EC-BA48-F85ED7835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四段图文排版页</a:t>
            </a:r>
          </a:p>
        </p:txBody>
      </p:sp>
      <p:pic>
        <p:nvPicPr>
          <p:cNvPr id="11" name="图片占位符 10" descr="草地上的建筑&#10;&#10;描述已自动生成">
            <a:extLst>
              <a:ext uri="{FF2B5EF4-FFF2-40B4-BE49-F238E27FC236}">
                <a16:creationId xmlns:a16="http://schemas.microsoft.com/office/drawing/2014/main" id="{BF9D17F4-939B-46F6-8140-DC4F5EC107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图片占位符 12" descr="建筑与房屋的城市空拍图&#10;&#10;描述已自动生成">
            <a:extLst>
              <a:ext uri="{FF2B5EF4-FFF2-40B4-BE49-F238E27FC236}">
                <a16:creationId xmlns:a16="http://schemas.microsoft.com/office/drawing/2014/main" id="{31D9F307-49E0-40F5-A48F-164598F9740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树林中的道路&#10;&#10;描述已自动生成">
            <a:extLst>
              <a:ext uri="{FF2B5EF4-FFF2-40B4-BE49-F238E27FC236}">
                <a16:creationId xmlns:a16="http://schemas.microsoft.com/office/drawing/2014/main" id="{9BDB480F-618C-4E1F-B56B-5D21FBD8107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 descr="建筑的摆设布局&#10;&#10;描述已自动生成">
            <a:extLst>
              <a:ext uri="{FF2B5EF4-FFF2-40B4-BE49-F238E27FC236}">
                <a16:creationId xmlns:a16="http://schemas.microsoft.com/office/drawing/2014/main" id="{6E021293-3BB4-46C1-A9F6-8731DD31BC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65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2D9A7C8B-BBA7-47C0-8C70-68175CF36106}"/>
              </a:ext>
            </a:extLst>
          </p:cNvPr>
          <p:cNvGrpSpPr/>
          <p:nvPr/>
        </p:nvGrpSpPr>
        <p:grpSpPr>
          <a:xfrm>
            <a:off x="6164301" y="4835730"/>
            <a:ext cx="1571186" cy="276999"/>
            <a:chOff x="7077158" y="4801739"/>
            <a:chExt cx="1571186" cy="27699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A3796C9-840B-48D8-8576-D42625721FB1}"/>
                </a:ext>
              </a:extLst>
            </p:cNvPr>
            <p:cNvSpPr/>
            <p:nvPr/>
          </p:nvSpPr>
          <p:spPr>
            <a:xfrm>
              <a:off x="7077158" y="4801739"/>
              <a:ext cx="15711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</a:rPr>
                <a:t>写名字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</a:rPr>
                <a:t>   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</a:rPr>
                <a:t>指导老师</a:t>
              </a: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5065B8D-312E-4CD2-8E78-DD24D8B8B065}"/>
                </a:ext>
              </a:extLst>
            </p:cNvPr>
            <p:cNvCxnSpPr>
              <a:cxnSpLocks/>
            </p:cNvCxnSpPr>
            <p:nvPr/>
          </p:nvCxnSpPr>
          <p:spPr>
            <a:xfrm>
              <a:off x="7694348" y="4860195"/>
              <a:ext cx="0" cy="146535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17B065-E369-4B3E-927F-835B6323416A}"/>
              </a:ext>
            </a:extLst>
          </p:cNvPr>
          <p:cNvGrpSpPr/>
          <p:nvPr/>
        </p:nvGrpSpPr>
        <p:grpSpPr>
          <a:xfrm>
            <a:off x="7942855" y="4835730"/>
            <a:ext cx="1571186" cy="276999"/>
            <a:chOff x="7130886" y="4801739"/>
            <a:chExt cx="1571186" cy="27699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F6E38E0-FC62-4E14-81B7-45C89EE4E45F}"/>
                </a:ext>
              </a:extLst>
            </p:cNvPr>
            <p:cNvSpPr/>
            <p:nvPr/>
          </p:nvSpPr>
          <p:spPr>
            <a:xfrm>
              <a:off x="7130886" y="4801739"/>
              <a:ext cx="15711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</a:rPr>
                <a:t>Abbey   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</a:rPr>
                <a:t>答辩学生</a:t>
              </a: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C8CFC01-FF92-430D-8F0C-CA45666B0AAA}"/>
                </a:ext>
              </a:extLst>
            </p:cNvPr>
            <p:cNvCxnSpPr>
              <a:cxnSpLocks/>
            </p:cNvCxnSpPr>
            <p:nvPr/>
          </p:nvCxnSpPr>
          <p:spPr>
            <a:xfrm>
              <a:off x="7694348" y="4860195"/>
              <a:ext cx="0" cy="146535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D9B0EE1C-F58E-4140-B85C-3C090032E636}"/>
              </a:ext>
            </a:extLst>
          </p:cNvPr>
          <p:cNvSpPr/>
          <p:nvPr/>
        </p:nvSpPr>
        <p:spPr>
          <a:xfrm>
            <a:off x="6178239" y="3429000"/>
            <a:ext cx="2307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浙江理工大学毕业答辩模板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50CC37E-F729-4124-A234-5BA1DE0C157C}"/>
              </a:ext>
            </a:extLst>
          </p:cNvPr>
          <p:cNvSpPr/>
          <p:nvPr/>
        </p:nvSpPr>
        <p:spPr>
          <a:xfrm>
            <a:off x="6347731" y="3786498"/>
            <a:ext cx="8305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lt"/>
                <a:ea typeface="+mn-ea"/>
              </a:rPr>
              <a:t>服装学院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CC896E-188D-4B9F-AA76-49ED4FE67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点击此处添加标题文本</a:t>
            </a:r>
            <a:endParaRPr lang="en-US" altLang="zh-CN" dirty="0">
              <a:solidFill>
                <a:schemeClr val="accent5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写清楚相关答辩课程的标题</a:t>
            </a:r>
          </a:p>
        </p:txBody>
      </p:sp>
    </p:spTree>
    <p:extLst>
      <p:ext uri="{BB962C8B-B14F-4D97-AF65-F5344CB8AC3E}">
        <p14:creationId xmlns:p14="http://schemas.microsoft.com/office/powerpoint/2010/main" val="2742029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BD1F1BC-8C8C-4FCF-BA5F-B40EDDF32F9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419225" y="1628775"/>
            <a:ext cx="968057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19439E0F-F157-4CAA-9620-3E8597294EBC}"/>
              </a:ext>
            </a:extLst>
          </p:cNvPr>
          <p:cNvSpPr/>
          <p:nvPr/>
        </p:nvSpPr>
        <p:spPr>
          <a:xfrm>
            <a:off x="1419225" y="1543050"/>
            <a:ext cx="171450" cy="1714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564A55B-0B8E-433C-A844-FAF9DCFA04DC}"/>
              </a:ext>
            </a:extLst>
          </p:cNvPr>
          <p:cNvSpPr/>
          <p:nvPr/>
        </p:nvSpPr>
        <p:spPr>
          <a:xfrm>
            <a:off x="4943475" y="1552575"/>
            <a:ext cx="171450" cy="1714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68B8823-FCDF-407E-A693-147B37C05116}"/>
              </a:ext>
            </a:extLst>
          </p:cNvPr>
          <p:cNvSpPr/>
          <p:nvPr/>
        </p:nvSpPr>
        <p:spPr>
          <a:xfrm>
            <a:off x="8524875" y="1552575"/>
            <a:ext cx="171450" cy="1714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>
                <a:lumMod val="75000"/>
              </a:schemeClr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2417C38-BE0A-4001-9521-17FCF9B63F57}"/>
              </a:ext>
            </a:extLst>
          </p:cNvPr>
          <p:cNvSpPr/>
          <p:nvPr/>
        </p:nvSpPr>
        <p:spPr>
          <a:xfrm>
            <a:off x="1019175" y="1949800"/>
            <a:ext cx="2981325" cy="4229100"/>
          </a:xfrm>
          <a:custGeom>
            <a:avLst/>
            <a:gdLst>
              <a:gd name="connsiteX0" fmla="*/ 452438 w 2981325"/>
              <a:gd name="connsiteY0" fmla="*/ 0 h 4229100"/>
              <a:gd name="connsiteX1" fmla="*/ 620078 w 2981325"/>
              <a:gd name="connsiteY1" fmla="*/ 152400 h 4229100"/>
              <a:gd name="connsiteX2" fmla="*/ 2981325 w 2981325"/>
              <a:gd name="connsiteY2" fmla="*/ 152400 h 4229100"/>
              <a:gd name="connsiteX3" fmla="*/ 2981325 w 2981325"/>
              <a:gd name="connsiteY3" fmla="*/ 4229100 h 4229100"/>
              <a:gd name="connsiteX4" fmla="*/ 0 w 2981325"/>
              <a:gd name="connsiteY4" fmla="*/ 4229100 h 4229100"/>
              <a:gd name="connsiteX5" fmla="*/ 0 w 2981325"/>
              <a:gd name="connsiteY5" fmla="*/ 152400 h 4229100"/>
              <a:gd name="connsiteX6" fmla="*/ 284798 w 2981325"/>
              <a:gd name="connsiteY6" fmla="*/ 152400 h 42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1325" h="4229100">
                <a:moveTo>
                  <a:pt x="452438" y="0"/>
                </a:moveTo>
                <a:lnTo>
                  <a:pt x="620078" y="152400"/>
                </a:lnTo>
                <a:lnTo>
                  <a:pt x="2981325" y="152400"/>
                </a:lnTo>
                <a:lnTo>
                  <a:pt x="2981325" y="4229100"/>
                </a:lnTo>
                <a:lnTo>
                  <a:pt x="0" y="4229100"/>
                </a:lnTo>
                <a:lnTo>
                  <a:pt x="0" y="152400"/>
                </a:lnTo>
                <a:lnTo>
                  <a:pt x="284798" y="1524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5F1E64-6467-49DD-9D8C-D82D95584265}"/>
              </a:ext>
            </a:extLst>
          </p:cNvPr>
          <p:cNvSpPr txBox="1"/>
          <p:nvPr/>
        </p:nvSpPr>
        <p:spPr>
          <a:xfrm>
            <a:off x="1239481" y="2895205"/>
            <a:ext cx="2644897" cy="95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</a:t>
            </a:r>
            <a:endParaRPr lang="en-US" altLang="zh-CN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总结性的一句话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641506-3030-4024-9EDF-B5C244FEA800}"/>
              </a:ext>
            </a:extLst>
          </p:cNvPr>
          <p:cNvSpPr/>
          <p:nvPr/>
        </p:nvSpPr>
        <p:spPr>
          <a:xfrm>
            <a:off x="1214683" y="4240220"/>
            <a:ext cx="2715943" cy="215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6252D8D-A564-44CA-8F58-A5FE9F508D73}"/>
              </a:ext>
            </a:extLst>
          </p:cNvPr>
          <p:cNvCxnSpPr>
            <a:cxnSpLocks/>
          </p:cNvCxnSpPr>
          <p:nvPr/>
        </p:nvCxnSpPr>
        <p:spPr>
          <a:xfrm>
            <a:off x="1701252" y="4003575"/>
            <a:ext cx="21091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EACE567-7149-449C-B458-CDD96531CFE9}"/>
              </a:ext>
            </a:extLst>
          </p:cNvPr>
          <p:cNvCxnSpPr>
            <a:cxnSpLocks/>
          </p:cNvCxnSpPr>
          <p:nvPr/>
        </p:nvCxnSpPr>
        <p:spPr>
          <a:xfrm>
            <a:off x="1311536" y="4000733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confont-11244-5317146">
            <a:extLst>
              <a:ext uri="{FF2B5EF4-FFF2-40B4-BE49-F238E27FC236}">
                <a16:creationId xmlns:a16="http://schemas.microsoft.com/office/drawing/2014/main" id="{28111A2D-F104-4EEB-A488-71E8E790201A}"/>
              </a:ext>
            </a:extLst>
          </p:cNvPr>
          <p:cNvSpPr>
            <a:spLocks noChangeAspect="1"/>
          </p:cNvSpPr>
          <p:nvPr/>
        </p:nvSpPr>
        <p:spPr bwMode="auto">
          <a:xfrm>
            <a:off x="1315228" y="2459093"/>
            <a:ext cx="469939" cy="321774"/>
          </a:xfrm>
          <a:custGeom>
            <a:avLst/>
            <a:gdLst>
              <a:gd name="T0" fmla="*/ 11940 w 12159"/>
              <a:gd name="T1" fmla="*/ 1942 h 8325"/>
              <a:gd name="T2" fmla="*/ 6180 w 12159"/>
              <a:gd name="T3" fmla="*/ 22 h 8325"/>
              <a:gd name="T4" fmla="*/ 5978 w 12159"/>
              <a:gd name="T5" fmla="*/ 22 h 8325"/>
              <a:gd name="T6" fmla="*/ 218 w 12159"/>
              <a:gd name="T7" fmla="*/ 1942 h 8325"/>
              <a:gd name="T8" fmla="*/ 0 w 12159"/>
              <a:gd name="T9" fmla="*/ 2245 h 8325"/>
              <a:gd name="T10" fmla="*/ 218 w 12159"/>
              <a:gd name="T11" fmla="*/ 2548 h 8325"/>
              <a:gd name="T12" fmla="*/ 1919 w 12159"/>
              <a:gd name="T13" fmla="*/ 3115 h 8325"/>
              <a:gd name="T14" fmla="*/ 1919 w 12159"/>
              <a:gd name="T15" fmla="*/ 4805 h 8325"/>
              <a:gd name="T16" fmla="*/ 2012 w 12159"/>
              <a:gd name="T17" fmla="*/ 5032 h 8325"/>
              <a:gd name="T18" fmla="*/ 6079 w 12159"/>
              <a:gd name="T19" fmla="*/ 6405 h 8325"/>
              <a:gd name="T20" fmla="*/ 8764 w 12159"/>
              <a:gd name="T21" fmla="*/ 5887 h 8325"/>
              <a:gd name="T22" fmla="*/ 8928 w 12159"/>
              <a:gd name="T23" fmla="*/ 5471 h 8325"/>
              <a:gd name="T24" fmla="*/ 8515 w 12159"/>
              <a:gd name="T25" fmla="*/ 5298 h 8325"/>
              <a:gd name="T26" fmla="*/ 6080 w 12159"/>
              <a:gd name="T27" fmla="*/ 5765 h 8325"/>
              <a:gd name="T28" fmla="*/ 3370 w 12159"/>
              <a:gd name="T29" fmla="*/ 5172 h 8325"/>
              <a:gd name="T30" fmla="*/ 2560 w 12159"/>
              <a:gd name="T31" fmla="*/ 4661 h 8325"/>
              <a:gd name="T32" fmla="*/ 2560 w 12159"/>
              <a:gd name="T33" fmla="*/ 3329 h 8325"/>
              <a:gd name="T34" fmla="*/ 5979 w 12159"/>
              <a:gd name="T35" fmla="*/ 4469 h 8325"/>
              <a:gd name="T36" fmla="*/ 6181 w 12159"/>
              <a:gd name="T37" fmla="*/ 4469 h 8325"/>
              <a:gd name="T38" fmla="*/ 9600 w 12159"/>
              <a:gd name="T39" fmla="*/ 3329 h 8325"/>
              <a:gd name="T40" fmla="*/ 9600 w 12159"/>
              <a:gd name="T41" fmla="*/ 3900 h 8325"/>
              <a:gd name="T42" fmla="*/ 8960 w 12159"/>
              <a:gd name="T43" fmla="*/ 4805 h 8325"/>
              <a:gd name="T44" fmla="*/ 9531 w 12159"/>
              <a:gd name="T45" fmla="*/ 5682 h 8325"/>
              <a:gd name="T46" fmla="*/ 8969 w 12159"/>
              <a:gd name="T47" fmla="*/ 7928 h 8325"/>
              <a:gd name="T48" fmla="*/ 9280 w 12159"/>
              <a:gd name="T49" fmla="*/ 8325 h 8325"/>
              <a:gd name="T50" fmla="*/ 10560 w 12159"/>
              <a:gd name="T51" fmla="*/ 8325 h 8325"/>
              <a:gd name="T52" fmla="*/ 10870 w 12159"/>
              <a:gd name="T53" fmla="*/ 7928 h 8325"/>
              <a:gd name="T54" fmla="*/ 10309 w 12159"/>
              <a:gd name="T55" fmla="*/ 5682 h 8325"/>
              <a:gd name="T56" fmla="*/ 10880 w 12159"/>
              <a:gd name="T57" fmla="*/ 4805 h 8325"/>
              <a:gd name="T58" fmla="*/ 10240 w 12159"/>
              <a:gd name="T59" fmla="*/ 3900 h 8325"/>
              <a:gd name="T60" fmla="*/ 10240 w 12159"/>
              <a:gd name="T61" fmla="*/ 3115 h 8325"/>
              <a:gd name="T62" fmla="*/ 11941 w 12159"/>
              <a:gd name="T63" fmla="*/ 2548 h 8325"/>
              <a:gd name="T64" fmla="*/ 12159 w 12159"/>
              <a:gd name="T65" fmla="*/ 2245 h 8325"/>
              <a:gd name="T66" fmla="*/ 11941 w 12159"/>
              <a:gd name="T67" fmla="*/ 1942 h 8325"/>
              <a:gd name="T68" fmla="*/ 11940 w 12159"/>
              <a:gd name="T69" fmla="*/ 1942 h 8325"/>
              <a:gd name="T70" fmla="*/ 9919 w 12159"/>
              <a:gd name="T71" fmla="*/ 4485 h 8325"/>
              <a:gd name="T72" fmla="*/ 10239 w 12159"/>
              <a:gd name="T73" fmla="*/ 4805 h 8325"/>
              <a:gd name="T74" fmla="*/ 9919 w 12159"/>
              <a:gd name="T75" fmla="*/ 5125 h 8325"/>
              <a:gd name="T76" fmla="*/ 9599 w 12159"/>
              <a:gd name="T77" fmla="*/ 4805 h 8325"/>
              <a:gd name="T78" fmla="*/ 9919 w 12159"/>
              <a:gd name="T79" fmla="*/ 4485 h 8325"/>
              <a:gd name="T80" fmla="*/ 9689 w 12159"/>
              <a:gd name="T81" fmla="*/ 7685 h 8325"/>
              <a:gd name="T82" fmla="*/ 9919 w 12159"/>
              <a:gd name="T83" fmla="*/ 6765 h 8325"/>
              <a:gd name="T84" fmla="*/ 10149 w 12159"/>
              <a:gd name="T85" fmla="*/ 7685 h 8325"/>
              <a:gd name="T86" fmla="*/ 9689 w 12159"/>
              <a:gd name="T87" fmla="*/ 7685 h 8325"/>
              <a:gd name="T88" fmla="*/ 9893 w 12159"/>
              <a:gd name="T89" fmla="*/ 2556 h 8325"/>
              <a:gd name="T90" fmla="*/ 6132 w 12159"/>
              <a:gd name="T91" fmla="*/ 1929 h 8325"/>
              <a:gd name="T92" fmla="*/ 5754 w 12159"/>
              <a:gd name="T93" fmla="*/ 2190 h 8325"/>
              <a:gd name="T94" fmla="*/ 6027 w 12159"/>
              <a:gd name="T95" fmla="*/ 2560 h 8325"/>
              <a:gd name="T96" fmla="*/ 8596 w 12159"/>
              <a:gd name="T97" fmla="*/ 2988 h 8325"/>
              <a:gd name="T98" fmla="*/ 6080 w 12159"/>
              <a:gd name="T99" fmla="*/ 3827 h 8325"/>
              <a:gd name="T100" fmla="*/ 1331 w 12159"/>
              <a:gd name="T101" fmla="*/ 2244 h 8325"/>
              <a:gd name="T102" fmla="*/ 6080 w 12159"/>
              <a:gd name="T103" fmla="*/ 662 h 8325"/>
              <a:gd name="T104" fmla="*/ 10828 w 12159"/>
              <a:gd name="T105" fmla="*/ 2244 h 8325"/>
              <a:gd name="T106" fmla="*/ 9894 w 12159"/>
              <a:gd name="T107" fmla="*/ 2555 h 8325"/>
              <a:gd name="T108" fmla="*/ 9893 w 12159"/>
              <a:gd name="T109" fmla="*/ 2556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59" h="8325">
                <a:moveTo>
                  <a:pt x="11940" y="1942"/>
                </a:moveTo>
                <a:lnTo>
                  <a:pt x="6180" y="22"/>
                </a:lnTo>
                <a:cubicBezTo>
                  <a:pt x="6114" y="0"/>
                  <a:pt x="6044" y="0"/>
                  <a:pt x="5978" y="22"/>
                </a:cubicBezTo>
                <a:lnTo>
                  <a:pt x="218" y="1942"/>
                </a:lnTo>
                <a:cubicBezTo>
                  <a:pt x="88" y="1985"/>
                  <a:pt x="0" y="2108"/>
                  <a:pt x="0" y="2245"/>
                </a:cubicBezTo>
                <a:cubicBezTo>
                  <a:pt x="0" y="2382"/>
                  <a:pt x="88" y="2505"/>
                  <a:pt x="218" y="2548"/>
                </a:cubicBezTo>
                <a:lnTo>
                  <a:pt x="1919" y="3115"/>
                </a:lnTo>
                <a:lnTo>
                  <a:pt x="1919" y="4805"/>
                </a:lnTo>
                <a:cubicBezTo>
                  <a:pt x="1919" y="4890"/>
                  <a:pt x="1953" y="4971"/>
                  <a:pt x="2012" y="5032"/>
                </a:cubicBezTo>
                <a:cubicBezTo>
                  <a:pt x="2069" y="5088"/>
                  <a:pt x="3417" y="6405"/>
                  <a:pt x="6079" y="6405"/>
                </a:cubicBezTo>
                <a:cubicBezTo>
                  <a:pt x="7047" y="6405"/>
                  <a:pt x="7950" y="6231"/>
                  <a:pt x="8764" y="5887"/>
                </a:cubicBezTo>
                <a:cubicBezTo>
                  <a:pt x="8923" y="5816"/>
                  <a:pt x="8996" y="5631"/>
                  <a:pt x="8928" y="5471"/>
                </a:cubicBezTo>
                <a:cubicBezTo>
                  <a:pt x="8860" y="5310"/>
                  <a:pt x="8677" y="5233"/>
                  <a:pt x="8515" y="5298"/>
                </a:cubicBezTo>
                <a:cubicBezTo>
                  <a:pt x="7781" y="5608"/>
                  <a:pt x="6962" y="5765"/>
                  <a:pt x="6080" y="5765"/>
                </a:cubicBezTo>
                <a:cubicBezTo>
                  <a:pt x="4835" y="5765"/>
                  <a:pt x="3919" y="5442"/>
                  <a:pt x="3370" y="5172"/>
                </a:cubicBezTo>
                <a:cubicBezTo>
                  <a:pt x="3081" y="5033"/>
                  <a:pt x="2809" y="4862"/>
                  <a:pt x="2560" y="4661"/>
                </a:cubicBezTo>
                <a:lnTo>
                  <a:pt x="2560" y="3329"/>
                </a:lnTo>
                <a:lnTo>
                  <a:pt x="5979" y="4469"/>
                </a:lnTo>
                <a:cubicBezTo>
                  <a:pt x="6044" y="4491"/>
                  <a:pt x="6115" y="4491"/>
                  <a:pt x="6181" y="4469"/>
                </a:cubicBezTo>
                <a:lnTo>
                  <a:pt x="9600" y="3329"/>
                </a:lnTo>
                <a:lnTo>
                  <a:pt x="9600" y="3900"/>
                </a:lnTo>
                <a:cubicBezTo>
                  <a:pt x="9227" y="4032"/>
                  <a:pt x="8960" y="4388"/>
                  <a:pt x="8960" y="4805"/>
                </a:cubicBezTo>
                <a:cubicBezTo>
                  <a:pt x="8960" y="5196"/>
                  <a:pt x="9195" y="5533"/>
                  <a:pt x="9531" y="5682"/>
                </a:cubicBezTo>
                <a:lnTo>
                  <a:pt x="8969" y="7928"/>
                </a:lnTo>
                <a:cubicBezTo>
                  <a:pt x="8919" y="8129"/>
                  <a:pt x="9072" y="8325"/>
                  <a:pt x="9280" y="8325"/>
                </a:cubicBezTo>
                <a:lnTo>
                  <a:pt x="10560" y="8325"/>
                </a:lnTo>
                <a:cubicBezTo>
                  <a:pt x="10768" y="8325"/>
                  <a:pt x="10920" y="8129"/>
                  <a:pt x="10870" y="7928"/>
                </a:cubicBezTo>
                <a:lnTo>
                  <a:pt x="10309" y="5682"/>
                </a:lnTo>
                <a:cubicBezTo>
                  <a:pt x="10645" y="5533"/>
                  <a:pt x="10880" y="5196"/>
                  <a:pt x="10880" y="4805"/>
                </a:cubicBezTo>
                <a:cubicBezTo>
                  <a:pt x="10880" y="4388"/>
                  <a:pt x="10612" y="4032"/>
                  <a:pt x="10240" y="3900"/>
                </a:cubicBezTo>
                <a:lnTo>
                  <a:pt x="10240" y="3115"/>
                </a:lnTo>
                <a:lnTo>
                  <a:pt x="11941" y="2548"/>
                </a:lnTo>
                <a:cubicBezTo>
                  <a:pt x="12071" y="2505"/>
                  <a:pt x="12159" y="2382"/>
                  <a:pt x="12159" y="2245"/>
                </a:cubicBezTo>
                <a:cubicBezTo>
                  <a:pt x="12159" y="2108"/>
                  <a:pt x="12071" y="1985"/>
                  <a:pt x="11941" y="1942"/>
                </a:cubicBezTo>
                <a:lnTo>
                  <a:pt x="11940" y="1942"/>
                </a:lnTo>
                <a:close/>
                <a:moveTo>
                  <a:pt x="9919" y="4485"/>
                </a:moveTo>
                <a:cubicBezTo>
                  <a:pt x="10096" y="4485"/>
                  <a:pt x="10239" y="4628"/>
                  <a:pt x="10239" y="4805"/>
                </a:cubicBezTo>
                <a:cubicBezTo>
                  <a:pt x="10239" y="4982"/>
                  <a:pt x="10096" y="5125"/>
                  <a:pt x="9919" y="5125"/>
                </a:cubicBezTo>
                <a:cubicBezTo>
                  <a:pt x="9742" y="5125"/>
                  <a:pt x="9599" y="4982"/>
                  <a:pt x="9599" y="4805"/>
                </a:cubicBezTo>
                <a:cubicBezTo>
                  <a:pt x="9599" y="4628"/>
                  <a:pt x="9742" y="4485"/>
                  <a:pt x="9919" y="4485"/>
                </a:cubicBezTo>
                <a:close/>
                <a:moveTo>
                  <a:pt x="9689" y="7685"/>
                </a:moveTo>
                <a:lnTo>
                  <a:pt x="9919" y="6765"/>
                </a:lnTo>
                <a:lnTo>
                  <a:pt x="10149" y="7685"/>
                </a:lnTo>
                <a:lnTo>
                  <a:pt x="9689" y="7685"/>
                </a:lnTo>
                <a:close/>
                <a:moveTo>
                  <a:pt x="9893" y="2556"/>
                </a:moveTo>
                <a:lnTo>
                  <a:pt x="6132" y="1929"/>
                </a:lnTo>
                <a:cubicBezTo>
                  <a:pt x="5955" y="1894"/>
                  <a:pt x="5784" y="2012"/>
                  <a:pt x="5754" y="2190"/>
                </a:cubicBezTo>
                <a:cubicBezTo>
                  <a:pt x="5725" y="2368"/>
                  <a:pt x="5848" y="2536"/>
                  <a:pt x="6027" y="2560"/>
                </a:cubicBezTo>
                <a:lnTo>
                  <a:pt x="8596" y="2988"/>
                </a:lnTo>
                <a:lnTo>
                  <a:pt x="6080" y="3827"/>
                </a:lnTo>
                <a:lnTo>
                  <a:pt x="1331" y="2244"/>
                </a:lnTo>
                <a:lnTo>
                  <a:pt x="6080" y="662"/>
                </a:lnTo>
                <a:lnTo>
                  <a:pt x="10828" y="2244"/>
                </a:lnTo>
                <a:lnTo>
                  <a:pt x="9894" y="2555"/>
                </a:lnTo>
                <a:lnTo>
                  <a:pt x="9893" y="255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1492645-B2DB-4005-8460-9E6A4BA34260}"/>
              </a:ext>
            </a:extLst>
          </p:cNvPr>
          <p:cNvSpPr/>
          <p:nvPr/>
        </p:nvSpPr>
        <p:spPr>
          <a:xfrm>
            <a:off x="4568825" y="1949800"/>
            <a:ext cx="2981325" cy="4229100"/>
          </a:xfrm>
          <a:custGeom>
            <a:avLst/>
            <a:gdLst>
              <a:gd name="connsiteX0" fmla="*/ 452438 w 2981325"/>
              <a:gd name="connsiteY0" fmla="*/ 0 h 4229100"/>
              <a:gd name="connsiteX1" fmla="*/ 620078 w 2981325"/>
              <a:gd name="connsiteY1" fmla="*/ 152400 h 4229100"/>
              <a:gd name="connsiteX2" fmla="*/ 2981325 w 2981325"/>
              <a:gd name="connsiteY2" fmla="*/ 152400 h 4229100"/>
              <a:gd name="connsiteX3" fmla="*/ 2981325 w 2981325"/>
              <a:gd name="connsiteY3" fmla="*/ 4229100 h 4229100"/>
              <a:gd name="connsiteX4" fmla="*/ 0 w 2981325"/>
              <a:gd name="connsiteY4" fmla="*/ 4229100 h 4229100"/>
              <a:gd name="connsiteX5" fmla="*/ 0 w 2981325"/>
              <a:gd name="connsiteY5" fmla="*/ 152400 h 4229100"/>
              <a:gd name="connsiteX6" fmla="*/ 284798 w 2981325"/>
              <a:gd name="connsiteY6" fmla="*/ 152400 h 42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1325" h="4229100">
                <a:moveTo>
                  <a:pt x="452438" y="0"/>
                </a:moveTo>
                <a:lnTo>
                  <a:pt x="620078" y="152400"/>
                </a:lnTo>
                <a:lnTo>
                  <a:pt x="2981325" y="152400"/>
                </a:lnTo>
                <a:lnTo>
                  <a:pt x="2981325" y="4229100"/>
                </a:lnTo>
                <a:lnTo>
                  <a:pt x="0" y="4229100"/>
                </a:lnTo>
                <a:lnTo>
                  <a:pt x="0" y="152400"/>
                </a:lnTo>
                <a:lnTo>
                  <a:pt x="284798" y="1524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30337E-8C2C-4F29-BB1A-24C96E97E8FC}"/>
              </a:ext>
            </a:extLst>
          </p:cNvPr>
          <p:cNvSpPr txBox="1"/>
          <p:nvPr/>
        </p:nvSpPr>
        <p:spPr>
          <a:xfrm>
            <a:off x="4737039" y="2895204"/>
            <a:ext cx="2644897" cy="95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</a:t>
            </a:r>
            <a:endParaRPr lang="en-US" altLang="zh-CN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总结性的一句话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49B919-5416-4231-B9F1-10E0701CC0CF}"/>
              </a:ext>
            </a:extLst>
          </p:cNvPr>
          <p:cNvSpPr/>
          <p:nvPr/>
        </p:nvSpPr>
        <p:spPr>
          <a:xfrm>
            <a:off x="4712241" y="4240219"/>
            <a:ext cx="2715943" cy="2154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C5F9B7D-A1ED-4C2C-98FE-7363D3A3B0C4}"/>
              </a:ext>
            </a:extLst>
          </p:cNvPr>
          <p:cNvCxnSpPr>
            <a:cxnSpLocks/>
          </p:cNvCxnSpPr>
          <p:nvPr/>
        </p:nvCxnSpPr>
        <p:spPr>
          <a:xfrm>
            <a:off x="5198810" y="4003574"/>
            <a:ext cx="21091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6868AA1-5AC0-42D5-B97B-5C1184B828DE}"/>
              </a:ext>
            </a:extLst>
          </p:cNvPr>
          <p:cNvCxnSpPr>
            <a:cxnSpLocks/>
          </p:cNvCxnSpPr>
          <p:nvPr/>
        </p:nvCxnSpPr>
        <p:spPr>
          <a:xfrm>
            <a:off x="4809094" y="4000732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iconfont-11244-5317146">
            <a:extLst>
              <a:ext uri="{FF2B5EF4-FFF2-40B4-BE49-F238E27FC236}">
                <a16:creationId xmlns:a16="http://schemas.microsoft.com/office/drawing/2014/main" id="{27BA920E-0385-46D8-812D-0F126A1FFB11}"/>
              </a:ext>
            </a:extLst>
          </p:cNvPr>
          <p:cNvSpPr>
            <a:spLocks noChangeAspect="1"/>
          </p:cNvSpPr>
          <p:nvPr/>
        </p:nvSpPr>
        <p:spPr bwMode="auto">
          <a:xfrm>
            <a:off x="4846802" y="2482376"/>
            <a:ext cx="469939" cy="325027"/>
          </a:xfrm>
          <a:custGeom>
            <a:avLst/>
            <a:gdLst>
              <a:gd name="connsiteX0" fmla="*/ 91871 w 609146"/>
              <a:gd name="connsiteY0" fmla="*/ 130719 h 421308"/>
              <a:gd name="connsiteX1" fmla="*/ 354823 w 609146"/>
              <a:gd name="connsiteY1" fmla="*/ 130719 h 421308"/>
              <a:gd name="connsiteX2" fmla="*/ 337077 w 609146"/>
              <a:gd name="connsiteY2" fmla="*/ 167773 h 421308"/>
              <a:gd name="connsiteX3" fmla="*/ 105785 w 609146"/>
              <a:gd name="connsiteY3" fmla="*/ 167773 h 421308"/>
              <a:gd name="connsiteX4" fmla="*/ 43274 w 609146"/>
              <a:gd name="connsiteY4" fmla="*/ 384254 h 421308"/>
              <a:gd name="connsiteX5" fmla="*/ 545079 w 609146"/>
              <a:gd name="connsiteY5" fmla="*/ 384254 h 421308"/>
              <a:gd name="connsiteX6" fmla="*/ 501725 w 609146"/>
              <a:gd name="connsiteY6" fmla="*/ 234429 h 421308"/>
              <a:gd name="connsiteX7" fmla="*/ 526326 w 609146"/>
              <a:gd name="connsiteY7" fmla="*/ 214593 h 421308"/>
              <a:gd name="connsiteX8" fmla="*/ 532476 w 609146"/>
              <a:gd name="connsiteY8" fmla="*/ 207142 h 421308"/>
              <a:gd name="connsiteX9" fmla="*/ 587224 w 609146"/>
              <a:gd name="connsiteY9" fmla="*/ 396538 h 421308"/>
              <a:gd name="connsiteX10" fmla="*/ 588333 w 609146"/>
              <a:gd name="connsiteY10" fmla="*/ 402781 h 421308"/>
              <a:gd name="connsiteX11" fmla="*/ 569781 w 609146"/>
              <a:gd name="connsiteY11" fmla="*/ 421308 h 421308"/>
              <a:gd name="connsiteX12" fmla="*/ 18571 w 609146"/>
              <a:gd name="connsiteY12" fmla="*/ 421308 h 421308"/>
              <a:gd name="connsiteX13" fmla="*/ 3750 w 609146"/>
              <a:gd name="connsiteY13" fmla="*/ 413857 h 421308"/>
              <a:gd name="connsiteX14" fmla="*/ 725 w 609146"/>
              <a:gd name="connsiteY14" fmla="*/ 397646 h 421308"/>
              <a:gd name="connsiteX15" fmla="*/ 74025 w 609146"/>
              <a:gd name="connsiteY15" fmla="*/ 144111 h 421308"/>
              <a:gd name="connsiteX16" fmla="*/ 91871 w 609146"/>
              <a:gd name="connsiteY16" fmla="*/ 130719 h 421308"/>
              <a:gd name="connsiteX17" fmla="*/ 599624 w 609146"/>
              <a:gd name="connsiteY17" fmla="*/ 52 h 421308"/>
              <a:gd name="connsiteX18" fmla="*/ 606882 w 609146"/>
              <a:gd name="connsiteY18" fmla="*/ 2771 h 421308"/>
              <a:gd name="connsiteX19" fmla="*/ 608999 w 609146"/>
              <a:gd name="connsiteY19" fmla="*/ 10121 h 421308"/>
              <a:gd name="connsiteX20" fmla="*/ 543273 w 609146"/>
              <a:gd name="connsiteY20" fmla="*/ 158839 h 421308"/>
              <a:gd name="connsiteX21" fmla="*/ 539543 w 609146"/>
              <a:gd name="connsiteY21" fmla="*/ 161557 h 421308"/>
              <a:gd name="connsiteX22" fmla="*/ 486215 w 609146"/>
              <a:gd name="connsiteY22" fmla="*/ 176157 h 421308"/>
              <a:gd name="connsiteX23" fmla="*/ 505772 w 609146"/>
              <a:gd name="connsiteY23" fmla="*/ 179983 h 421308"/>
              <a:gd name="connsiteX24" fmla="*/ 512627 w 609146"/>
              <a:gd name="connsiteY24" fmla="*/ 186025 h 421308"/>
              <a:gd name="connsiteX25" fmla="*/ 510208 w 609146"/>
              <a:gd name="connsiteY25" fmla="*/ 194684 h 421308"/>
              <a:gd name="connsiteX26" fmla="*/ 356778 w 609146"/>
              <a:gd name="connsiteY26" fmla="*/ 259729 h 421308"/>
              <a:gd name="connsiteX27" fmla="*/ 328754 w 609146"/>
              <a:gd name="connsiteY27" fmla="*/ 294668 h 421308"/>
              <a:gd name="connsiteX28" fmla="*/ 321193 w 609146"/>
              <a:gd name="connsiteY28" fmla="*/ 298595 h 421308"/>
              <a:gd name="connsiteX29" fmla="*/ 315951 w 609146"/>
              <a:gd name="connsiteY29" fmla="*/ 296984 h 421308"/>
              <a:gd name="connsiteX30" fmla="*/ 312221 w 609146"/>
              <a:gd name="connsiteY30" fmla="*/ 291144 h 421308"/>
              <a:gd name="connsiteX31" fmla="*/ 313633 w 609146"/>
              <a:gd name="connsiteY31" fmla="*/ 284297 h 421308"/>
              <a:gd name="connsiteX32" fmla="*/ 344581 w 609146"/>
              <a:gd name="connsiteY32" fmla="*/ 245935 h 421308"/>
              <a:gd name="connsiteX33" fmla="*/ 357786 w 609146"/>
              <a:gd name="connsiteY33" fmla="*/ 194382 h 421308"/>
              <a:gd name="connsiteX34" fmla="*/ 423412 w 609146"/>
              <a:gd name="connsiteY34" fmla="*/ 86947 h 421308"/>
              <a:gd name="connsiteX35" fmla="*/ 432586 w 609146"/>
              <a:gd name="connsiteY35" fmla="*/ 85034 h 421308"/>
              <a:gd name="connsiteX36" fmla="*/ 438231 w 609146"/>
              <a:gd name="connsiteY36" fmla="*/ 92485 h 421308"/>
              <a:gd name="connsiteX37" fmla="*/ 445086 w 609146"/>
              <a:gd name="connsiteY37" fmla="*/ 110810 h 421308"/>
              <a:gd name="connsiteX38" fmla="*/ 451638 w 609146"/>
              <a:gd name="connsiteY38" fmla="*/ 61875 h 421308"/>
              <a:gd name="connsiteX39" fmla="*/ 454259 w 609146"/>
              <a:gd name="connsiteY39" fmla="*/ 58150 h 421308"/>
              <a:gd name="connsiteX40" fmla="*/ 504058 w 609146"/>
              <a:gd name="connsiteY40" fmla="*/ 26735 h 421308"/>
              <a:gd name="connsiteX41" fmla="*/ 511417 w 609146"/>
              <a:gd name="connsiteY41" fmla="*/ 26835 h 421308"/>
              <a:gd name="connsiteX42" fmla="*/ 515954 w 609146"/>
              <a:gd name="connsiteY42" fmla="*/ 32675 h 421308"/>
              <a:gd name="connsiteX43" fmla="*/ 518776 w 609146"/>
              <a:gd name="connsiteY43" fmla="*/ 49188 h 421308"/>
              <a:gd name="connsiteX44" fmla="*/ 519885 w 609146"/>
              <a:gd name="connsiteY44" fmla="*/ 24822 h 421308"/>
              <a:gd name="connsiteX45" fmla="*/ 525329 w 609146"/>
              <a:gd name="connsiteY45" fmla="*/ 17673 h 421308"/>
              <a:gd name="connsiteX46" fmla="*/ 599624 w 609146"/>
              <a:gd name="connsiteY46" fmla="*/ 52 h 42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9146" h="421308">
                <a:moveTo>
                  <a:pt x="91871" y="130719"/>
                </a:moveTo>
                <a:lnTo>
                  <a:pt x="354823" y="130719"/>
                </a:lnTo>
                <a:cubicBezTo>
                  <a:pt x="347362" y="143909"/>
                  <a:pt x="341615" y="156495"/>
                  <a:pt x="337077" y="167773"/>
                </a:cubicBezTo>
                <a:lnTo>
                  <a:pt x="105785" y="167773"/>
                </a:lnTo>
                <a:lnTo>
                  <a:pt x="43274" y="384254"/>
                </a:lnTo>
                <a:lnTo>
                  <a:pt x="545079" y="384254"/>
                </a:lnTo>
                <a:lnTo>
                  <a:pt x="501725" y="234429"/>
                </a:lnTo>
                <a:cubicBezTo>
                  <a:pt x="510194" y="228287"/>
                  <a:pt x="518462" y="221742"/>
                  <a:pt x="526326" y="214593"/>
                </a:cubicBezTo>
                <a:cubicBezTo>
                  <a:pt x="528746" y="212378"/>
                  <a:pt x="530762" y="209861"/>
                  <a:pt x="532476" y="207142"/>
                </a:cubicBezTo>
                <a:lnTo>
                  <a:pt x="587224" y="396538"/>
                </a:lnTo>
                <a:cubicBezTo>
                  <a:pt x="587930" y="398552"/>
                  <a:pt x="588333" y="400566"/>
                  <a:pt x="588333" y="402781"/>
                </a:cubicBezTo>
                <a:cubicBezTo>
                  <a:pt x="588333" y="412951"/>
                  <a:pt x="579965" y="421308"/>
                  <a:pt x="569781" y="421308"/>
                </a:cubicBezTo>
                <a:lnTo>
                  <a:pt x="18571" y="421308"/>
                </a:lnTo>
                <a:cubicBezTo>
                  <a:pt x="12724" y="421308"/>
                  <a:pt x="7279" y="418489"/>
                  <a:pt x="3750" y="413857"/>
                </a:cubicBezTo>
                <a:cubicBezTo>
                  <a:pt x="221" y="409225"/>
                  <a:pt x="-888" y="403184"/>
                  <a:pt x="725" y="397646"/>
                </a:cubicBezTo>
                <a:lnTo>
                  <a:pt x="74025" y="144111"/>
                </a:lnTo>
                <a:cubicBezTo>
                  <a:pt x="76344" y="136257"/>
                  <a:pt x="83604" y="130719"/>
                  <a:pt x="91871" y="130719"/>
                </a:cubicBezTo>
                <a:close/>
                <a:moveTo>
                  <a:pt x="599624" y="52"/>
                </a:moveTo>
                <a:cubicBezTo>
                  <a:pt x="602346" y="-250"/>
                  <a:pt x="604967" y="757"/>
                  <a:pt x="606882" y="2771"/>
                </a:cubicBezTo>
                <a:cubicBezTo>
                  <a:pt x="608697" y="4684"/>
                  <a:pt x="609503" y="7402"/>
                  <a:pt x="608999" y="10121"/>
                </a:cubicBezTo>
                <a:cubicBezTo>
                  <a:pt x="605269" y="29856"/>
                  <a:pt x="589543" y="98929"/>
                  <a:pt x="543273" y="158839"/>
                </a:cubicBezTo>
                <a:cubicBezTo>
                  <a:pt x="542365" y="160047"/>
                  <a:pt x="541055" y="161054"/>
                  <a:pt x="539543" y="161557"/>
                </a:cubicBezTo>
                <a:cubicBezTo>
                  <a:pt x="518877" y="169210"/>
                  <a:pt x="500933" y="174043"/>
                  <a:pt x="486215" y="176157"/>
                </a:cubicBezTo>
                <a:cubicBezTo>
                  <a:pt x="492264" y="177667"/>
                  <a:pt x="498917" y="178976"/>
                  <a:pt x="505772" y="179983"/>
                </a:cubicBezTo>
                <a:cubicBezTo>
                  <a:pt x="508998" y="180487"/>
                  <a:pt x="511720" y="182803"/>
                  <a:pt x="512627" y="186025"/>
                </a:cubicBezTo>
                <a:cubicBezTo>
                  <a:pt x="513534" y="189146"/>
                  <a:pt x="512627" y="192569"/>
                  <a:pt x="510208" y="194684"/>
                </a:cubicBezTo>
                <a:cubicBezTo>
                  <a:pt x="468372" y="232543"/>
                  <a:pt x="416759" y="254393"/>
                  <a:pt x="356778" y="259729"/>
                </a:cubicBezTo>
                <a:cubicBezTo>
                  <a:pt x="338734" y="280068"/>
                  <a:pt x="328855" y="294467"/>
                  <a:pt x="328754" y="294668"/>
                </a:cubicBezTo>
                <a:cubicBezTo>
                  <a:pt x="327040" y="297085"/>
                  <a:pt x="324217" y="298595"/>
                  <a:pt x="321193" y="298595"/>
                </a:cubicBezTo>
                <a:cubicBezTo>
                  <a:pt x="319278" y="298595"/>
                  <a:pt x="317564" y="297991"/>
                  <a:pt x="315951" y="296984"/>
                </a:cubicBezTo>
                <a:cubicBezTo>
                  <a:pt x="314036" y="295574"/>
                  <a:pt x="312625" y="293561"/>
                  <a:pt x="312221" y="291144"/>
                </a:cubicBezTo>
                <a:cubicBezTo>
                  <a:pt x="311717" y="288727"/>
                  <a:pt x="312322" y="286311"/>
                  <a:pt x="313633" y="284297"/>
                </a:cubicBezTo>
                <a:cubicBezTo>
                  <a:pt x="314137" y="283693"/>
                  <a:pt x="324923" y="267986"/>
                  <a:pt x="344581" y="245935"/>
                </a:cubicBezTo>
                <a:cubicBezTo>
                  <a:pt x="346294" y="234557"/>
                  <a:pt x="350024" y="216332"/>
                  <a:pt x="357786" y="194382"/>
                </a:cubicBezTo>
                <a:cubicBezTo>
                  <a:pt x="368170" y="164679"/>
                  <a:pt x="385408" y="125007"/>
                  <a:pt x="423412" y="86947"/>
                </a:cubicBezTo>
                <a:cubicBezTo>
                  <a:pt x="425832" y="84530"/>
                  <a:pt x="429461" y="83825"/>
                  <a:pt x="432586" y="85034"/>
                </a:cubicBezTo>
                <a:cubicBezTo>
                  <a:pt x="435711" y="86343"/>
                  <a:pt x="436517" y="88658"/>
                  <a:pt x="438231" y="92485"/>
                </a:cubicBezTo>
                <a:cubicBezTo>
                  <a:pt x="440550" y="97418"/>
                  <a:pt x="445086" y="110810"/>
                  <a:pt x="445086" y="110810"/>
                </a:cubicBezTo>
                <a:cubicBezTo>
                  <a:pt x="443876" y="98325"/>
                  <a:pt x="443775" y="83725"/>
                  <a:pt x="451638" y="61875"/>
                </a:cubicBezTo>
                <a:cubicBezTo>
                  <a:pt x="452142" y="60465"/>
                  <a:pt x="453050" y="59157"/>
                  <a:pt x="454259" y="58150"/>
                </a:cubicBezTo>
                <a:cubicBezTo>
                  <a:pt x="467163" y="47879"/>
                  <a:pt x="482082" y="36904"/>
                  <a:pt x="504058" y="26735"/>
                </a:cubicBezTo>
                <a:cubicBezTo>
                  <a:pt x="506377" y="25627"/>
                  <a:pt x="509099" y="25728"/>
                  <a:pt x="511417" y="26835"/>
                </a:cubicBezTo>
                <a:cubicBezTo>
                  <a:pt x="513736" y="28044"/>
                  <a:pt x="515349" y="30158"/>
                  <a:pt x="515954" y="32675"/>
                </a:cubicBezTo>
                <a:cubicBezTo>
                  <a:pt x="516559" y="35495"/>
                  <a:pt x="518776" y="49188"/>
                  <a:pt x="518776" y="49188"/>
                </a:cubicBezTo>
                <a:cubicBezTo>
                  <a:pt x="518776" y="49188"/>
                  <a:pt x="519381" y="29957"/>
                  <a:pt x="519885" y="24822"/>
                </a:cubicBezTo>
                <a:cubicBezTo>
                  <a:pt x="520188" y="21600"/>
                  <a:pt x="522305" y="18881"/>
                  <a:pt x="525329" y="17673"/>
                </a:cubicBezTo>
                <a:cubicBezTo>
                  <a:pt x="548313" y="8913"/>
                  <a:pt x="573313" y="2972"/>
                  <a:pt x="599624" y="5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504C431-A506-4EB7-B5F0-903E3A71F978}"/>
              </a:ext>
            </a:extLst>
          </p:cNvPr>
          <p:cNvSpPr/>
          <p:nvPr/>
        </p:nvSpPr>
        <p:spPr>
          <a:xfrm>
            <a:off x="8118475" y="1949800"/>
            <a:ext cx="2981325" cy="4229100"/>
          </a:xfrm>
          <a:custGeom>
            <a:avLst/>
            <a:gdLst>
              <a:gd name="connsiteX0" fmla="*/ 452438 w 2981325"/>
              <a:gd name="connsiteY0" fmla="*/ 0 h 4229100"/>
              <a:gd name="connsiteX1" fmla="*/ 620078 w 2981325"/>
              <a:gd name="connsiteY1" fmla="*/ 152400 h 4229100"/>
              <a:gd name="connsiteX2" fmla="*/ 2981325 w 2981325"/>
              <a:gd name="connsiteY2" fmla="*/ 152400 h 4229100"/>
              <a:gd name="connsiteX3" fmla="*/ 2981325 w 2981325"/>
              <a:gd name="connsiteY3" fmla="*/ 4229100 h 4229100"/>
              <a:gd name="connsiteX4" fmla="*/ 0 w 2981325"/>
              <a:gd name="connsiteY4" fmla="*/ 4229100 h 4229100"/>
              <a:gd name="connsiteX5" fmla="*/ 0 w 2981325"/>
              <a:gd name="connsiteY5" fmla="*/ 152400 h 4229100"/>
              <a:gd name="connsiteX6" fmla="*/ 284798 w 2981325"/>
              <a:gd name="connsiteY6" fmla="*/ 152400 h 42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1325" h="4229100">
                <a:moveTo>
                  <a:pt x="452438" y="0"/>
                </a:moveTo>
                <a:lnTo>
                  <a:pt x="620078" y="152400"/>
                </a:lnTo>
                <a:lnTo>
                  <a:pt x="2981325" y="152400"/>
                </a:lnTo>
                <a:lnTo>
                  <a:pt x="2981325" y="4229100"/>
                </a:lnTo>
                <a:lnTo>
                  <a:pt x="0" y="4229100"/>
                </a:lnTo>
                <a:lnTo>
                  <a:pt x="0" y="152400"/>
                </a:lnTo>
                <a:lnTo>
                  <a:pt x="284798" y="1524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4F8728-9D06-4CE1-B539-EBA47AF1B42C}"/>
              </a:ext>
            </a:extLst>
          </p:cNvPr>
          <p:cNvSpPr txBox="1"/>
          <p:nvPr/>
        </p:nvSpPr>
        <p:spPr>
          <a:xfrm>
            <a:off x="8335631" y="2895203"/>
            <a:ext cx="2644897" cy="95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这里填写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总结性的一句话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65F5C9C-96D2-4C91-BBEB-0EF45D29C4B7}"/>
              </a:ext>
            </a:extLst>
          </p:cNvPr>
          <p:cNvSpPr/>
          <p:nvPr/>
        </p:nvSpPr>
        <p:spPr>
          <a:xfrm>
            <a:off x="8310833" y="4240218"/>
            <a:ext cx="2715943" cy="2428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bg1"/>
                </a:solidFill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z="1600" spc="100" dirty="0">
              <a:solidFill>
                <a:schemeClr val="bg1"/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bg1"/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bg1"/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0A98C34-1790-4287-9C4F-B83BF150D40D}"/>
              </a:ext>
            </a:extLst>
          </p:cNvPr>
          <p:cNvCxnSpPr>
            <a:cxnSpLocks/>
          </p:cNvCxnSpPr>
          <p:nvPr/>
        </p:nvCxnSpPr>
        <p:spPr>
          <a:xfrm>
            <a:off x="8797402" y="3994048"/>
            <a:ext cx="2109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1DD751C-E8CC-46B6-B2CA-AFC40162A1BB}"/>
              </a:ext>
            </a:extLst>
          </p:cNvPr>
          <p:cNvCxnSpPr>
            <a:cxnSpLocks/>
          </p:cNvCxnSpPr>
          <p:nvPr/>
        </p:nvCxnSpPr>
        <p:spPr>
          <a:xfrm>
            <a:off x="8407686" y="4000731"/>
            <a:ext cx="52282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confont-11244-5317146">
            <a:extLst>
              <a:ext uri="{FF2B5EF4-FFF2-40B4-BE49-F238E27FC236}">
                <a16:creationId xmlns:a16="http://schemas.microsoft.com/office/drawing/2014/main" id="{8004D19E-5040-4329-B647-DB582202D206}"/>
              </a:ext>
            </a:extLst>
          </p:cNvPr>
          <p:cNvSpPr>
            <a:spLocks noChangeAspect="1"/>
          </p:cNvSpPr>
          <p:nvPr/>
        </p:nvSpPr>
        <p:spPr bwMode="auto">
          <a:xfrm>
            <a:off x="8433231" y="2441178"/>
            <a:ext cx="469939" cy="388371"/>
          </a:xfrm>
          <a:custGeom>
            <a:avLst/>
            <a:gdLst>
              <a:gd name="connsiteX0" fmla="*/ 172462 w 606900"/>
              <a:gd name="connsiteY0" fmla="*/ 349437 h 501560"/>
              <a:gd name="connsiteX1" fmla="*/ 155911 w 606900"/>
              <a:gd name="connsiteY1" fmla="*/ 378701 h 501560"/>
              <a:gd name="connsiteX2" fmla="*/ 138449 w 606900"/>
              <a:gd name="connsiteY2" fmla="*/ 467859 h 501560"/>
              <a:gd name="connsiteX3" fmla="*/ 227733 w 606900"/>
              <a:gd name="connsiteY3" fmla="*/ 450270 h 501560"/>
              <a:gd name="connsiteX4" fmla="*/ 255065 w 606900"/>
              <a:gd name="connsiteY4" fmla="*/ 434804 h 501560"/>
              <a:gd name="connsiteX5" fmla="*/ 172462 w 606900"/>
              <a:gd name="connsiteY5" fmla="*/ 349437 h 501560"/>
              <a:gd name="connsiteX6" fmla="*/ 533696 w 606900"/>
              <a:gd name="connsiteY6" fmla="*/ 210393 h 501560"/>
              <a:gd name="connsiteX7" fmla="*/ 315346 w 606900"/>
              <a:gd name="connsiteY7" fmla="*/ 428587 h 501560"/>
              <a:gd name="connsiteX8" fmla="*/ 533696 w 606900"/>
              <a:gd name="connsiteY8" fmla="*/ 210393 h 501560"/>
              <a:gd name="connsiteX9" fmla="*/ 59522 w 606900"/>
              <a:gd name="connsiteY9" fmla="*/ 119601 h 501560"/>
              <a:gd name="connsiteX10" fmla="*/ 28242 w 606900"/>
              <a:gd name="connsiteY10" fmla="*/ 150825 h 501560"/>
              <a:gd name="connsiteX11" fmla="*/ 59522 w 606900"/>
              <a:gd name="connsiteY11" fmla="*/ 182049 h 501560"/>
              <a:gd name="connsiteX12" fmla="*/ 90802 w 606900"/>
              <a:gd name="connsiteY12" fmla="*/ 150825 h 501560"/>
              <a:gd name="connsiteX13" fmla="*/ 59522 w 606900"/>
              <a:gd name="connsiteY13" fmla="*/ 119601 h 501560"/>
              <a:gd name="connsiteX14" fmla="*/ 59522 w 606900"/>
              <a:gd name="connsiteY14" fmla="*/ 91409 h 501560"/>
              <a:gd name="connsiteX15" fmla="*/ 119044 w 606900"/>
              <a:gd name="connsiteY15" fmla="*/ 150825 h 501560"/>
              <a:gd name="connsiteX16" fmla="*/ 59522 w 606900"/>
              <a:gd name="connsiteY16" fmla="*/ 210241 h 501560"/>
              <a:gd name="connsiteX17" fmla="*/ 0 w 606900"/>
              <a:gd name="connsiteY17" fmla="*/ 150825 h 501560"/>
              <a:gd name="connsiteX18" fmla="*/ 59522 w 606900"/>
              <a:gd name="connsiteY18" fmla="*/ 91409 h 501560"/>
              <a:gd name="connsiteX19" fmla="*/ 347929 w 606900"/>
              <a:gd name="connsiteY19" fmla="*/ 72806 h 501560"/>
              <a:gd name="connsiteX20" fmla="*/ 230162 w 606900"/>
              <a:gd name="connsiteY20" fmla="*/ 125481 h 501560"/>
              <a:gd name="connsiteX21" fmla="*/ 282548 w 606900"/>
              <a:gd name="connsiteY21" fmla="*/ 417215 h 501560"/>
              <a:gd name="connsiteX22" fmla="*/ 522308 w 606900"/>
              <a:gd name="connsiteY22" fmla="*/ 177641 h 501560"/>
              <a:gd name="connsiteX23" fmla="*/ 347929 w 606900"/>
              <a:gd name="connsiteY23" fmla="*/ 72806 h 501560"/>
              <a:gd name="connsiteX24" fmla="*/ 544439 w 606900"/>
              <a:gd name="connsiteY24" fmla="*/ 29064 h 501560"/>
              <a:gd name="connsiteX25" fmla="*/ 483740 w 606900"/>
              <a:gd name="connsiteY25" fmla="*/ 51334 h 501560"/>
              <a:gd name="connsiteX26" fmla="*/ 454434 w 606900"/>
              <a:gd name="connsiteY26" fmla="*/ 67862 h 501560"/>
              <a:gd name="connsiteX27" fmla="*/ 540074 w 606900"/>
              <a:gd name="connsiteY27" fmla="*/ 150348 h 501560"/>
              <a:gd name="connsiteX28" fmla="*/ 555562 w 606900"/>
              <a:gd name="connsiteY28" fmla="*/ 122903 h 501560"/>
              <a:gd name="connsiteX29" fmla="*/ 573024 w 606900"/>
              <a:gd name="connsiteY29" fmla="*/ 33745 h 501560"/>
              <a:gd name="connsiteX30" fmla="*/ 544439 w 606900"/>
              <a:gd name="connsiteY30" fmla="*/ 29064 h 501560"/>
              <a:gd name="connsiteX31" fmla="*/ 556710 w 606900"/>
              <a:gd name="connsiteY31" fmla="*/ 17 h 501560"/>
              <a:gd name="connsiteX32" fmla="*/ 593067 w 606900"/>
              <a:gd name="connsiteY32" fmla="*/ 13882 h 501560"/>
              <a:gd name="connsiteX33" fmla="*/ 554195 w 606900"/>
              <a:gd name="connsiteY33" fmla="*/ 180826 h 501560"/>
              <a:gd name="connsiteX34" fmla="*/ 285737 w 606900"/>
              <a:gd name="connsiteY34" fmla="*/ 448906 h 501560"/>
              <a:gd name="connsiteX35" fmla="*/ 118406 w 606900"/>
              <a:gd name="connsiteY35" fmla="*/ 487723 h 501560"/>
              <a:gd name="connsiteX36" fmla="*/ 159252 w 606900"/>
              <a:gd name="connsiteY36" fmla="*/ 317747 h 501560"/>
              <a:gd name="connsiteX37" fmla="*/ 422699 w 606900"/>
              <a:gd name="connsiteY37" fmla="*/ 54519 h 501560"/>
              <a:gd name="connsiteX38" fmla="*/ 556710 w 606900"/>
              <a:gd name="connsiteY38" fmla="*/ 17 h 50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6900" h="501560">
                <a:moveTo>
                  <a:pt x="172462" y="349437"/>
                </a:moveTo>
                <a:cubicBezTo>
                  <a:pt x="166237" y="359596"/>
                  <a:pt x="160770" y="369300"/>
                  <a:pt x="155911" y="378701"/>
                </a:cubicBezTo>
                <a:cubicBezTo>
                  <a:pt x="129035" y="430407"/>
                  <a:pt x="129339" y="458610"/>
                  <a:pt x="138449" y="467859"/>
                </a:cubicBezTo>
                <a:cubicBezTo>
                  <a:pt x="147560" y="476957"/>
                  <a:pt x="175803" y="477109"/>
                  <a:pt x="227733" y="450270"/>
                </a:cubicBezTo>
                <a:cubicBezTo>
                  <a:pt x="236540" y="445721"/>
                  <a:pt x="245650" y="440566"/>
                  <a:pt x="255065" y="434804"/>
                </a:cubicBezTo>
                <a:cubicBezTo>
                  <a:pt x="220293" y="415244"/>
                  <a:pt x="190987" y="385070"/>
                  <a:pt x="172462" y="349437"/>
                </a:cubicBezTo>
                <a:close/>
                <a:moveTo>
                  <a:pt x="533696" y="210393"/>
                </a:moveTo>
                <a:cubicBezTo>
                  <a:pt x="476452" y="289392"/>
                  <a:pt x="393849" y="371726"/>
                  <a:pt x="315346" y="428587"/>
                </a:cubicBezTo>
                <a:cubicBezTo>
                  <a:pt x="446539" y="460278"/>
                  <a:pt x="565583" y="342159"/>
                  <a:pt x="533696" y="210393"/>
                </a:cubicBezTo>
                <a:close/>
                <a:moveTo>
                  <a:pt x="59522" y="119601"/>
                </a:moveTo>
                <a:cubicBezTo>
                  <a:pt x="41908" y="119601"/>
                  <a:pt x="28242" y="133849"/>
                  <a:pt x="28242" y="150825"/>
                </a:cubicBezTo>
                <a:cubicBezTo>
                  <a:pt x="28242" y="167801"/>
                  <a:pt x="41908" y="182049"/>
                  <a:pt x="59522" y="182049"/>
                </a:cubicBezTo>
                <a:cubicBezTo>
                  <a:pt x="77135" y="182049"/>
                  <a:pt x="90802" y="167649"/>
                  <a:pt x="90802" y="150825"/>
                </a:cubicBezTo>
                <a:cubicBezTo>
                  <a:pt x="90802" y="133849"/>
                  <a:pt x="77135" y="119601"/>
                  <a:pt x="59522" y="119601"/>
                </a:cubicBezTo>
                <a:close/>
                <a:moveTo>
                  <a:pt x="59522" y="91409"/>
                </a:moveTo>
                <a:cubicBezTo>
                  <a:pt x="92320" y="91409"/>
                  <a:pt x="119044" y="118086"/>
                  <a:pt x="119044" y="150825"/>
                </a:cubicBezTo>
                <a:cubicBezTo>
                  <a:pt x="119044" y="184019"/>
                  <a:pt x="91865" y="210241"/>
                  <a:pt x="59522" y="210241"/>
                </a:cubicBezTo>
                <a:cubicBezTo>
                  <a:pt x="27179" y="210241"/>
                  <a:pt x="0" y="184019"/>
                  <a:pt x="0" y="150825"/>
                </a:cubicBezTo>
                <a:cubicBezTo>
                  <a:pt x="0" y="117631"/>
                  <a:pt x="27179" y="91409"/>
                  <a:pt x="59522" y="91409"/>
                </a:cubicBezTo>
                <a:close/>
                <a:moveTo>
                  <a:pt x="347929" y="72806"/>
                </a:moveTo>
                <a:cubicBezTo>
                  <a:pt x="305609" y="75060"/>
                  <a:pt x="263530" y="92104"/>
                  <a:pt x="230162" y="125481"/>
                </a:cubicBezTo>
                <a:cubicBezTo>
                  <a:pt x="141486" y="213881"/>
                  <a:pt x="167755" y="364448"/>
                  <a:pt x="282548" y="417215"/>
                </a:cubicBezTo>
                <a:cubicBezTo>
                  <a:pt x="369554" y="357625"/>
                  <a:pt x="463241" y="263767"/>
                  <a:pt x="522308" y="177641"/>
                </a:cubicBezTo>
                <a:cubicBezTo>
                  <a:pt x="489662" y="106376"/>
                  <a:pt x="418462" y="69049"/>
                  <a:pt x="347929" y="72806"/>
                </a:cubicBezTo>
                <a:close/>
                <a:moveTo>
                  <a:pt x="544439" y="29064"/>
                </a:moveTo>
                <a:cubicBezTo>
                  <a:pt x="529749" y="31243"/>
                  <a:pt x="509705" y="37915"/>
                  <a:pt x="483740" y="51334"/>
                </a:cubicBezTo>
                <a:cubicBezTo>
                  <a:pt x="474326" y="56035"/>
                  <a:pt x="464608" y="61645"/>
                  <a:pt x="454434" y="67862"/>
                </a:cubicBezTo>
                <a:cubicBezTo>
                  <a:pt x="490118" y="86209"/>
                  <a:pt x="520486" y="115777"/>
                  <a:pt x="540074" y="150348"/>
                </a:cubicBezTo>
                <a:cubicBezTo>
                  <a:pt x="545844" y="140947"/>
                  <a:pt x="551007" y="131698"/>
                  <a:pt x="555562" y="122903"/>
                </a:cubicBezTo>
                <a:cubicBezTo>
                  <a:pt x="582286" y="71198"/>
                  <a:pt x="582134" y="42995"/>
                  <a:pt x="573024" y="33745"/>
                </a:cubicBezTo>
                <a:cubicBezTo>
                  <a:pt x="568469" y="29196"/>
                  <a:pt x="559130" y="26884"/>
                  <a:pt x="544439" y="29064"/>
                </a:cubicBezTo>
                <a:close/>
                <a:moveTo>
                  <a:pt x="556710" y="17"/>
                </a:moveTo>
                <a:cubicBezTo>
                  <a:pt x="570945" y="302"/>
                  <a:pt x="583539" y="4367"/>
                  <a:pt x="593067" y="13882"/>
                </a:cubicBezTo>
                <a:cubicBezTo>
                  <a:pt x="630572" y="51334"/>
                  <a:pt x="583045" y="136701"/>
                  <a:pt x="554195" y="180826"/>
                </a:cubicBezTo>
                <a:cubicBezTo>
                  <a:pt x="616147" y="348679"/>
                  <a:pt x="451701" y="510012"/>
                  <a:pt x="285737" y="448906"/>
                </a:cubicBezTo>
                <a:cubicBezTo>
                  <a:pt x="241399" y="477867"/>
                  <a:pt x="155911" y="525175"/>
                  <a:pt x="118406" y="487723"/>
                </a:cubicBezTo>
                <a:cubicBezTo>
                  <a:pt x="80445" y="449664"/>
                  <a:pt x="129642" y="362629"/>
                  <a:pt x="159252" y="317747"/>
                </a:cubicBezTo>
                <a:cubicBezTo>
                  <a:pt x="106410" y="155655"/>
                  <a:pt x="260683" y="1903"/>
                  <a:pt x="422699" y="54519"/>
                </a:cubicBezTo>
                <a:cubicBezTo>
                  <a:pt x="456522" y="32343"/>
                  <a:pt x="514004" y="-836"/>
                  <a:pt x="556710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FE6B86-8477-459A-A80D-E9CC638B5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三段递进关系列表</a:t>
            </a:r>
          </a:p>
        </p:txBody>
      </p:sp>
    </p:spTree>
    <p:extLst>
      <p:ext uri="{BB962C8B-B14F-4D97-AF65-F5344CB8AC3E}">
        <p14:creationId xmlns:p14="http://schemas.microsoft.com/office/powerpoint/2010/main" val="360473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9F6B037D-1BAF-441D-B2C0-1A9F4959C999}"/>
              </a:ext>
            </a:extLst>
          </p:cNvPr>
          <p:cNvSpPr/>
          <p:nvPr/>
        </p:nvSpPr>
        <p:spPr>
          <a:xfrm>
            <a:off x="1019175" y="1304925"/>
            <a:ext cx="3313113" cy="2115510"/>
          </a:xfrm>
          <a:prstGeom prst="homePlate">
            <a:avLst>
              <a:gd name="adj" fmla="val 2732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5F58E31E-1BB6-4BB0-9742-C28574FF92A6}"/>
              </a:ext>
            </a:extLst>
          </p:cNvPr>
          <p:cNvSpPr/>
          <p:nvPr/>
        </p:nvSpPr>
        <p:spPr>
          <a:xfrm>
            <a:off x="3914775" y="1304925"/>
            <a:ext cx="3867150" cy="2124075"/>
          </a:xfrm>
          <a:prstGeom prst="chevron">
            <a:avLst>
              <a:gd name="adj" fmla="val 26576"/>
            </a:avLst>
          </a:prstGeom>
          <a:noFill/>
          <a:ln>
            <a:solidFill>
              <a:srgbClr val="18A28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2C743D02-07B4-4CC1-BA91-06DFE771B2C5}"/>
              </a:ext>
            </a:extLst>
          </p:cNvPr>
          <p:cNvSpPr/>
          <p:nvPr/>
        </p:nvSpPr>
        <p:spPr>
          <a:xfrm>
            <a:off x="7310716" y="1304925"/>
            <a:ext cx="3789084" cy="2124075"/>
          </a:xfrm>
          <a:prstGeom prst="chevron">
            <a:avLst>
              <a:gd name="adj" fmla="val 26576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0A8DC3B-AA5A-4282-AD43-67F372712CD5}"/>
              </a:ext>
            </a:extLst>
          </p:cNvPr>
          <p:cNvCxnSpPr>
            <a:cxnSpLocks/>
          </p:cNvCxnSpPr>
          <p:nvPr/>
        </p:nvCxnSpPr>
        <p:spPr>
          <a:xfrm>
            <a:off x="1700021" y="2349049"/>
            <a:ext cx="168135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DD58014-00D9-402C-8C85-FB91AF474519}"/>
              </a:ext>
            </a:extLst>
          </p:cNvPr>
          <p:cNvCxnSpPr>
            <a:cxnSpLocks/>
          </p:cNvCxnSpPr>
          <p:nvPr/>
        </p:nvCxnSpPr>
        <p:spPr>
          <a:xfrm>
            <a:off x="1310305" y="2346207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A019AAA-1CE3-4CCE-BEC2-2EA14AED423F}"/>
              </a:ext>
            </a:extLst>
          </p:cNvPr>
          <p:cNvSpPr/>
          <p:nvPr/>
        </p:nvSpPr>
        <p:spPr>
          <a:xfrm>
            <a:off x="1181101" y="2454710"/>
            <a:ext cx="2419350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1DF4472-E3EB-44E3-96AB-FB4CB2EC5BAB}"/>
              </a:ext>
            </a:extLst>
          </p:cNvPr>
          <p:cNvSpPr/>
          <p:nvPr/>
        </p:nvSpPr>
        <p:spPr>
          <a:xfrm>
            <a:off x="1181100" y="163312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F5788E-10A1-4570-9E3E-3A34E61CBC5B}"/>
              </a:ext>
            </a:extLst>
          </p:cNvPr>
          <p:cNvSpPr/>
          <p:nvPr/>
        </p:nvSpPr>
        <p:spPr>
          <a:xfrm>
            <a:off x="1181100" y="193357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24" name="箭头: V 形 23">
            <a:extLst>
              <a:ext uri="{FF2B5EF4-FFF2-40B4-BE49-F238E27FC236}">
                <a16:creationId xmlns:a16="http://schemas.microsoft.com/office/drawing/2014/main" id="{07CEA842-E357-45A4-B0FF-6C4BEA263208}"/>
              </a:ext>
            </a:extLst>
          </p:cNvPr>
          <p:cNvSpPr/>
          <p:nvPr/>
        </p:nvSpPr>
        <p:spPr>
          <a:xfrm>
            <a:off x="4572672" y="2257425"/>
            <a:ext cx="188241" cy="238125"/>
          </a:xfrm>
          <a:prstGeom prst="chevron">
            <a:avLst>
              <a:gd name="adj" fmla="val 42055"/>
            </a:avLst>
          </a:prstGeom>
          <a:gradFill flip="none" rotWithShape="1">
            <a:gsLst>
              <a:gs pos="0">
                <a:schemeClr val="bg1">
                  <a:lumMod val="8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V 形 24">
            <a:extLst>
              <a:ext uri="{FF2B5EF4-FFF2-40B4-BE49-F238E27FC236}">
                <a16:creationId xmlns:a16="http://schemas.microsoft.com/office/drawing/2014/main" id="{268666FC-5AE7-49F2-AFFC-4F37F2A34348}"/>
              </a:ext>
            </a:extLst>
          </p:cNvPr>
          <p:cNvSpPr/>
          <p:nvPr/>
        </p:nvSpPr>
        <p:spPr>
          <a:xfrm>
            <a:off x="4782222" y="2257425"/>
            <a:ext cx="188241" cy="238125"/>
          </a:xfrm>
          <a:prstGeom prst="chevron">
            <a:avLst>
              <a:gd name="adj" fmla="val 42055"/>
            </a:avLst>
          </a:prstGeom>
          <a:gradFill flip="none" rotWithShape="1">
            <a:gsLst>
              <a:gs pos="0">
                <a:schemeClr val="bg1">
                  <a:lumMod val="8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69A92649-E525-4E58-A1A5-CC39B7A1CF97}"/>
              </a:ext>
            </a:extLst>
          </p:cNvPr>
          <p:cNvCxnSpPr>
            <a:cxnSpLocks/>
          </p:cNvCxnSpPr>
          <p:nvPr/>
        </p:nvCxnSpPr>
        <p:spPr>
          <a:xfrm>
            <a:off x="5586221" y="2349049"/>
            <a:ext cx="17004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861DED2-8AB4-44BF-906A-691A0F1020CB}"/>
              </a:ext>
            </a:extLst>
          </p:cNvPr>
          <p:cNvCxnSpPr>
            <a:cxnSpLocks/>
          </p:cNvCxnSpPr>
          <p:nvPr/>
        </p:nvCxnSpPr>
        <p:spPr>
          <a:xfrm>
            <a:off x="5196505" y="2346207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028C055E-1D55-4A6A-9EFC-55F817595306}"/>
              </a:ext>
            </a:extLst>
          </p:cNvPr>
          <p:cNvSpPr/>
          <p:nvPr/>
        </p:nvSpPr>
        <p:spPr>
          <a:xfrm>
            <a:off x="5067300" y="2454710"/>
            <a:ext cx="2390775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C1F415F-C6AB-492F-9A69-D0F42727E34E}"/>
              </a:ext>
            </a:extLst>
          </p:cNvPr>
          <p:cNvSpPr/>
          <p:nvPr/>
        </p:nvSpPr>
        <p:spPr>
          <a:xfrm>
            <a:off x="5067300" y="163312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FC5D7B9-1549-4276-83E4-661F5D2E61B8}"/>
              </a:ext>
            </a:extLst>
          </p:cNvPr>
          <p:cNvSpPr/>
          <p:nvPr/>
        </p:nvSpPr>
        <p:spPr>
          <a:xfrm>
            <a:off x="5067300" y="193357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33C79A8-F583-4AF4-8508-AC5832A98FFE}"/>
              </a:ext>
            </a:extLst>
          </p:cNvPr>
          <p:cNvCxnSpPr>
            <a:cxnSpLocks/>
          </p:cNvCxnSpPr>
          <p:nvPr/>
        </p:nvCxnSpPr>
        <p:spPr>
          <a:xfrm>
            <a:off x="9043796" y="2349049"/>
            <a:ext cx="17004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77C7604-AFCD-405A-A943-405836121F39}"/>
              </a:ext>
            </a:extLst>
          </p:cNvPr>
          <p:cNvCxnSpPr>
            <a:cxnSpLocks/>
          </p:cNvCxnSpPr>
          <p:nvPr/>
        </p:nvCxnSpPr>
        <p:spPr>
          <a:xfrm>
            <a:off x="8654080" y="2346207"/>
            <a:ext cx="52282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95DC8B71-9B6E-4685-B75E-2B3D8AB79770}"/>
              </a:ext>
            </a:extLst>
          </p:cNvPr>
          <p:cNvSpPr/>
          <p:nvPr/>
        </p:nvSpPr>
        <p:spPr>
          <a:xfrm>
            <a:off x="8524875" y="2454710"/>
            <a:ext cx="2390775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bg1"/>
                </a:solidFill>
              </a:rPr>
              <a:t>这里填写对观点进行阐述和说明等；文字尽量缩减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02C7BEF-3E82-4850-813B-65B158071B57}"/>
              </a:ext>
            </a:extLst>
          </p:cNvPr>
          <p:cNvSpPr/>
          <p:nvPr/>
        </p:nvSpPr>
        <p:spPr>
          <a:xfrm>
            <a:off x="8524875" y="163312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A905D42-D578-440C-9918-FA8177CA83D4}"/>
              </a:ext>
            </a:extLst>
          </p:cNvPr>
          <p:cNvSpPr/>
          <p:nvPr/>
        </p:nvSpPr>
        <p:spPr>
          <a:xfrm>
            <a:off x="8524875" y="193357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bg1"/>
                </a:solidFill>
              </a:rPr>
              <a:t>相关的阐述内容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箭头: V 形 55">
            <a:extLst>
              <a:ext uri="{FF2B5EF4-FFF2-40B4-BE49-F238E27FC236}">
                <a16:creationId xmlns:a16="http://schemas.microsoft.com/office/drawing/2014/main" id="{8BEF6CCC-18E4-4BB1-85E5-422E3D476B38}"/>
              </a:ext>
            </a:extLst>
          </p:cNvPr>
          <p:cNvSpPr/>
          <p:nvPr/>
        </p:nvSpPr>
        <p:spPr>
          <a:xfrm>
            <a:off x="7992147" y="2257425"/>
            <a:ext cx="188241" cy="238125"/>
          </a:xfrm>
          <a:prstGeom prst="chevron">
            <a:avLst>
              <a:gd name="adj" fmla="val 42055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箭头: V 形 56">
            <a:extLst>
              <a:ext uri="{FF2B5EF4-FFF2-40B4-BE49-F238E27FC236}">
                <a16:creationId xmlns:a16="http://schemas.microsoft.com/office/drawing/2014/main" id="{9015F3BA-F052-4077-876B-6A7D16C0D753}"/>
              </a:ext>
            </a:extLst>
          </p:cNvPr>
          <p:cNvSpPr/>
          <p:nvPr/>
        </p:nvSpPr>
        <p:spPr>
          <a:xfrm>
            <a:off x="8201697" y="2257425"/>
            <a:ext cx="188241" cy="238125"/>
          </a:xfrm>
          <a:prstGeom prst="chevron">
            <a:avLst>
              <a:gd name="adj" fmla="val 42055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A5424652-33D4-4C6C-8D89-AC3A1CD5188B}"/>
              </a:ext>
            </a:extLst>
          </p:cNvPr>
          <p:cNvCxnSpPr>
            <a:cxnSpLocks/>
          </p:cNvCxnSpPr>
          <p:nvPr/>
        </p:nvCxnSpPr>
        <p:spPr>
          <a:xfrm>
            <a:off x="1812683" y="3786766"/>
            <a:ext cx="9314104" cy="360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E1B2E1D-5C18-4A88-978E-1AD6BB1146C6}"/>
              </a:ext>
            </a:extLst>
          </p:cNvPr>
          <p:cNvCxnSpPr>
            <a:cxnSpLocks/>
          </p:cNvCxnSpPr>
          <p:nvPr/>
        </p:nvCxnSpPr>
        <p:spPr>
          <a:xfrm flipV="1">
            <a:off x="1046163" y="3794386"/>
            <a:ext cx="102832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4C2EDD0F-A319-4519-A270-FFC553BA4C46}"/>
              </a:ext>
            </a:extLst>
          </p:cNvPr>
          <p:cNvSpPr/>
          <p:nvPr/>
        </p:nvSpPr>
        <p:spPr>
          <a:xfrm>
            <a:off x="1019175" y="3936897"/>
            <a:ext cx="10229850" cy="161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浙江理工大学是一所以工为主，特色鲜明，优势突出。</a:t>
            </a:r>
            <a:endParaRPr lang="en-US" altLang="zh-CN" spc="1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理、工、文、经、管、法、艺术等多学科协调发展的省属重点建设大学。</a:t>
            </a:r>
            <a:endParaRPr lang="en-US" altLang="zh-CN" spc="1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75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浙江理工大学办学历史可追溯到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1897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年杭州知府林启为实现其实业救国、教育救国从而创办的浙江蚕学馆，是中国最早创办的新学教育机构之一。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1162DB1-1381-4DEE-828F-51EC988A8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629555" cy="504825"/>
          </a:xfrm>
        </p:spPr>
        <p:txBody>
          <a:bodyPr/>
          <a:lstStyle/>
          <a:p>
            <a:r>
              <a:rPr lang="zh-CN" altLang="en-US" dirty="0"/>
              <a:t>三段递进关系列表</a:t>
            </a:r>
          </a:p>
        </p:txBody>
      </p:sp>
    </p:spTree>
    <p:extLst>
      <p:ext uri="{BB962C8B-B14F-4D97-AF65-F5344CB8AC3E}">
        <p14:creationId xmlns:p14="http://schemas.microsoft.com/office/powerpoint/2010/main" val="17680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>
            <a:extLst>
              <a:ext uri="{FF2B5EF4-FFF2-40B4-BE49-F238E27FC236}">
                <a16:creationId xmlns:a16="http://schemas.microsoft.com/office/drawing/2014/main" id="{3D68AC8F-6B1C-419A-AED6-B718B6D0D20E}"/>
              </a:ext>
            </a:extLst>
          </p:cNvPr>
          <p:cNvSpPr/>
          <p:nvPr/>
        </p:nvSpPr>
        <p:spPr>
          <a:xfrm>
            <a:off x="6829425" y="3924300"/>
            <a:ext cx="3848100" cy="22764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706341B-DD13-4B8D-8EEB-7D21069FB85E}"/>
              </a:ext>
            </a:extLst>
          </p:cNvPr>
          <p:cNvSpPr/>
          <p:nvPr/>
        </p:nvSpPr>
        <p:spPr>
          <a:xfrm>
            <a:off x="1638300" y="3924300"/>
            <a:ext cx="3848100" cy="2276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8A2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0AD2B5B6-E5B9-4001-B07E-995364C1EDA5}"/>
              </a:ext>
            </a:extLst>
          </p:cNvPr>
          <p:cNvSpPr/>
          <p:nvPr/>
        </p:nvSpPr>
        <p:spPr>
          <a:xfrm>
            <a:off x="4903992" y="1304925"/>
            <a:ext cx="6195808" cy="24098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C7C6B4B-D23F-4D5E-86E2-96BC8A754ABB}"/>
              </a:ext>
            </a:extLst>
          </p:cNvPr>
          <p:cNvSpPr/>
          <p:nvPr/>
        </p:nvSpPr>
        <p:spPr>
          <a:xfrm>
            <a:off x="1019174" y="1304924"/>
            <a:ext cx="6240257" cy="2409825"/>
          </a:xfrm>
          <a:prstGeom prst="roundRect">
            <a:avLst>
              <a:gd name="adj" fmla="val 50000"/>
            </a:avLst>
          </a:prstGeom>
          <a:noFill/>
          <a:ln>
            <a:solidFill>
              <a:srgbClr val="18A28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D396493-ED90-4F92-8C88-F0D48BDED8FE}"/>
              </a:ext>
            </a:extLst>
          </p:cNvPr>
          <p:cNvSpPr/>
          <p:nvPr/>
        </p:nvSpPr>
        <p:spPr>
          <a:xfrm>
            <a:off x="5086350" y="1504950"/>
            <a:ext cx="2019300" cy="2019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18F35C0-04AC-4674-BFDE-DF258FE02D9F}"/>
              </a:ext>
            </a:extLst>
          </p:cNvPr>
          <p:cNvCxnSpPr>
            <a:cxnSpLocks/>
          </p:cNvCxnSpPr>
          <p:nvPr/>
        </p:nvCxnSpPr>
        <p:spPr>
          <a:xfrm>
            <a:off x="2431858" y="2479197"/>
            <a:ext cx="212109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646B36F-60C6-4AD0-973A-210816A71C59}"/>
              </a:ext>
            </a:extLst>
          </p:cNvPr>
          <p:cNvCxnSpPr>
            <a:cxnSpLocks/>
          </p:cNvCxnSpPr>
          <p:nvPr/>
        </p:nvCxnSpPr>
        <p:spPr>
          <a:xfrm>
            <a:off x="2042142" y="2476355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8B9D355D-7864-4A11-8E3C-DB1F339C2077}"/>
              </a:ext>
            </a:extLst>
          </p:cNvPr>
          <p:cNvSpPr/>
          <p:nvPr/>
        </p:nvSpPr>
        <p:spPr>
          <a:xfrm>
            <a:off x="1912937" y="2584858"/>
            <a:ext cx="2763837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A221BFB-5AA0-4DEE-88A9-51DE2D0EAB9A}"/>
              </a:ext>
            </a:extLst>
          </p:cNvPr>
          <p:cNvSpPr/>
          <p:nvPr/>
        </p:nvSpPr>
        <p:spPr>
          <a:xfrm>
            <a:off x="1912937" y="176326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9AB6AAC-DB55-4306-BED5-112EEE5E962B}"/>
              </a:ext>
            </a:extLst>
          </p:cNvPr>
          <p:cNvSpPr/>
          <p:nvPr/>
        </p:nvSpPr>
        <p:spPr>
          <a:xfrm>
            <a:off x="1912937" y="2063723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B87D06E0-BB31-438A-8E7B-7F8FD5511E45}"/>
              </a:ext>
            </a:extLst>
          </p:cNvPr>
          <p:cNvCxnSpPr>
            <a:cxnSpLocks/>
          </p:cNvCxnSpPr>
          <p:nvPr/>
        </p:nvCxnSpPr>
        <p:spPr>
          <a:xfrm flipH="1">
            <a:off x="7766667" y="2479197"/>
            <a:ext cx="212109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5E447234-E287-48BE-9DEA-2C4FBB34388B}"/>
              </a:ext>
            </a:extLst>
          </p:cNvPr>
          <p:cNvCxnSpPr>
            <a:cxnSpLocks/>
          </p:cNvCxnSpPr>
          <p:nvPr/>
        </p:nvCxnSpPr>
        <p:spPr>
          <a:xfrm flipH="1">
            <a:off x="9754651" y="2476355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6973CE3B-70B4-4E75-9BB0-0A8D7C0CF3E6}"/>
              </a:ext>
            </a:extLst>
          </p:cNvPr>
          <p:cNvSpPr/>
          <p:nvPr/>
        </p:nvSpPr>
        <p:spPr>
          <a:xfrm>
            <a:off x="7637462" y="2584858"/>
            <a:ext cx="2763837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  <a:p>
            <a:pPr algn="r"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2A6C30A-F715-406E-89DD-4B047B5E889F}"/>
              </a:ext>
            </a:extLst>
          </p:cNvPr>
          <p:cNvSpPr/>
          <p:nvPr/>
        </p:nvSpPr>
        <p:spPr>
          <a:xfrm>
            <a:off x="9062471" y="176326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E5955A4-10FE-4911-9807-9109EFC65F02}"/>
              </a:ext>
            </a:extLst>
          </p:cNvPr>
          <p:cNvSpPr/>
          <p:nvPr/>
        </p:nvSpPr>
        <p:spPr>
          <a:xfrm>
            <a:off x="8870111" y="2063723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DB01DA57-DF76-4D37-A802-2B6567AE35E7}"/>
              </a:ext>
            </a:extLst>
          </p:cNvPr>
          <p:cNvSpPr/>
          <p:nvPr/>
        </p:nvSpPr>
        <p:spPr>
          <a:xfrm>
            <a:off x="5426586" y="264909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76" name="iconfont-11244-5317146">
            <a:extLst>
              <a:ext uri="{FF2B5EF4-FFF2-40B4-BE49-F238E27FC236}">
                <a16:creationId xmlns:a16="http://schemas.microsoft.com/office/drawing/2014/main" id="{706FA2E7-6550-4E79-A4E8-BAF6DD522821}"/>
              </a:ext>
            </a:extLst>
          </p:cNvPr>
          <p:cNvSpPr>
            <a:spLocks noChangeAspect="1"/>
          </p:cNvSpPr>
          <p:nvPr/>
        </p:nvSpPr>
        <p:spPr bwMode="auto">
          <a:xfrm>
            <a:off x="5832455" y="2069703"/>
            <a:ext cx="469939" cy="388371"/>
          </a:xfrm>
          <a:custGeom>
            <a:avLst/>
            <a:gdLst>
              <a:gd name="connsiteX0" fmla="*/ 172462 w 606900"/>
              <a:gd name="connsiteY0" fmla="*/ 349437 h 501560"/>
              <a:gd name="connsiteX1" fmla="*/ 155911 w 606900"/>
              <a:gd name="connsiteY1" fmla="*/ 378701 h 501560"/>
              <a:gd name="connsiteX2" fmla="*/ 138449 w 606900"/>
              <a:gd name="connsiteY2" fmla="*/ 467859 h 501560"/>
              <a:gd name="connsiteX3" fmla="*/ 227733 w 606900"/>
              <a:gd name="connsiteY3" fmla="*/ 450270 h 501560"/>
              <a:gd name="connsiteX4" fmla="*/ 255065 w 606900"/>
              <a:gd name="connsiteY4" fmla="*/ 434804 h 501560"/>
              <a:gd name="connsiteX5" fmla="*/ 172462 w 606900"/>
              <a:gd name="connsiteY5" fmla="*/ 349437 h 501560"/>
              <a:gd name="connsiteX6" fmla="*/ 533696 w 606900"/>
              <a:gd name="connsiteY6" fmla="*/ 210393 h 501560"/>
              <a:gd name="connsiteX7" fmla="*/ 315346 w 606900"/>
              <a:gd name="connsiteY7" fmla="*/ 428587 h 501560"/>
              <a:gd name="connsiteX8" fmla="*/ 533696 w 606900"/>
              <a:gd name="connsiteY8" fmla="*/ 210393 h 501560"/>
              <a:gd name="connsiteX9" fmla="*/ 59522 w 606900"/>
              <a:gd name="connsiteY9" fmla="*/ 119601 h 501560"/>
              <a:gd name="connsiteX10" fmla="*/ 28242 w 606900"/>
              <a:gd name="connsiteY10" fmla="*/ 150825 h 501560"/>
              <a:gd name="connsiteX11" fmla="*/ 59522 w 606900"/>
              <a:gd name="connsiteY11" fmla="*/ 182049 h 501560"/>
              <a:gd name="connsiteX12" fmla="*/ 90802 w 606900"/>
              <a:gd name="connsiteY12" fmla="*/ 150825 h 501560"/>
              <a:gd name="connsiteX13" fmla="*/ 59522 w 606900"/>
              <a:gd name="connsiteY13" fmla="*/ 119601 h 501560"/>
              <a:gd name="connsiteX14" fmla="*/ 59522 w 606900"/>
              <a:gd name="connsiteY14" fmla="*/ 91409 h 501560"/>
              <a:gd name="connsiteX15" fmla="*/ 119044 w 606900"/>
              <a:gd name="connsiteY15" fmla="*/ 150825 h 501560"/>
              <a:gd name="connsiteX16" fmla="*/ 59522 w 606900"/>
              <a:gd name="connsiteY16" fmla="*/ 210241 h 501560"/>
              <a:gd name="connsiteX17" fmla="*/ 0 w 606900"/>
              <a:gd name="connsiteY17" fmla="*/ 150825 h 501560"/>
              <a:gd name="connsiteX18" fmla="*/ 59522 w 606900"/>
              <a:gd name="connsiteY18" fmla="*/ 91409 h 501560"/>
              <a:gd name="connsiteX19" fmla="*/ 347929 w 606900"/>
              <a:gd name="connsiteY19" fmla="*/ 72806 h 501560"/>
              <a:gd name="connsiteX20" fmla="*/ 230162 w 606900"/>
              <a:gd name="connsiteY20" fmla="*/ 125481 h 501560"/>
              <a:gd name="connsiteX21" fmla="*/ 282548 w 606900"/>
              <a:gd name="connsiteY21" fmla="*/ 417215 h 501560"/>
              <a:gd name="connsiteX22" fmla="*/ 522308 w 606900"/>
              <a:gd name="connsiteY22" fmla="*/ 177641 h 501560"/>
              <a:gd name="connsiteX23" fmla="*/ 347929 w 606900"/>
              <a:gd name="connsiteY23" fmla="*/ 72806 h 501560"/>
              <a:gd name="connsiteX24" fmla="*/ 544439 w 606900"/>
              <a:gd name="connsiteY24" fmla="*/ 29064 h 501560"/>
              <a:gd name="connsiteX25" fmla="*/ 483740 w 606900"/>
              <a:gd name="connsiteY25" fmla="*/ 51334 h 501560"/>
              <a:gd name="connsiteX26" fmla="*/ 454434 w 606900"/>
              <a:gd name="connsiteY26" fmla="*/ 67862 h 501560"/>
              <a:gd name="connsiteX27" fmla="*/ 540074 w 606900"/>
              <a:gd name="connsiteY27" fmla="*/ 150348 h 501560"/>
              <a:gd name="connsiteX28" fmla="*/ 555562 w 606900"/>
              <a:gd name="connsiteY28" fmla="*/ 122903 h 501560"/>
              <a:gd name="connsiteX29" fmla="*/ 573024 w 606900"/>
              <a:gd name="connsiteY29" fmla="*/ 33745 h 501560"/>
              <a:gd name="connsiteX30" fmla="*/ 544439 w 606900"/>
              <a:gd name="connsiteY30" fmla="*/ 29064 h 501560"/>
              <a:gd name="connsiteX31" fmla="*/ 556710 w 606900"/>
              <a:gd name="connsiteY31" fmla="*/ 17 h 501560"/>
              <a:gd name="connsiteX32" fmla="*/ 593067 w 606900"/>
              <a:gd name="connsiteY32" fmla="*/ 13882 h 501560"/>
              <a:gd name="connsiteX33" fmla="*/ 554195 w 606900"/>
              <a:gd name="connsiteY33" fmla="*/ 180826 h 501560"/>
              <a:gd name="connsiteX34" fmla="*/ 285737 w 606900"/>
              <a:gd name="connsiteY34" fmla="*/ 448906 h 501560"/>
              <a:gd name="connsiteX35" fmla="*/ 118406 w 606900"/>
              <a:gd name="connsiteY35" fmla="*/ 487723 h 501560"/>
              <a:gd name="connsiteX36" fmla="*/ 159252 w 606900"/>
              <a:gd name="connsiteY36" fmla="*/ 317747 h 501560"/>
              <a:gd name="connsiteX37" fmla="*/ 422699 w 606900"/>
              <a:gd name="connsiteY37" fmla="*/ 54519 h 501560"/>
              <a:gd name="connsiteX38" fmla="*/ 556710 w 606900"/>
              <a:gd name="connsiteY38" fmla="*/ 17 h 50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6900" h="501560">
                <a:moveTo>
                  <a:pt x="172462" y="349437"/>
                </a:moveTo>
                <a:cubicBezTo>
                  <a:pt x="166237" y="359596"/>
                  <a:pt x="160770" y="369300"/>
                  <a:pt x="155911" y="378701"/>
                </a:cubicBezTo>
                <a:cubicBezTo>
                  <a:pt x="129035" y="430407"/>
                  <a:pt x="129339" y="458610"/>
                  <a:pt x="138449" y="467859"/>
                </a:cubicBezTo>
                <a:cubicBezTo>
                  <a:pt x="147560" y="476957"/>
                  <a:pt x="175803" y="477109"/>
                  <a:pt x="227733" y="450270"/>
                </a:cubicBezTo>
                <a:cubicBezTo>
                  <a:pt x="236540" y="445721"/>
                  <a:pt x="245650" y="440566"/>
                  <a:pt x="255065" y="434804"/>
                </a:cubicBezTo>
                <a:cubicBezTo>
                  <a:pt x="220293" y="415244"/>
                  <a:pt x="190987" y="385070"/>
                  <a:pt x="172462" y="349437"/>
                </a:cubicBezTo>
                <a:close/>
                <a:moveTo>
                  <a:pt x="533696" y="210393"/>
                </a:moveTo>
                <a:cubicBezTo>
                  <a:pt x="476452" y="289392"/>
                  <a:pt x="393849" y="371726"/>
                  <a:pt x="315346" y="428587"/>
                </a:cubicBezTo>
                <a:cubicBezTo>
                  <a:pt x="446539" y="460278"/>
                  <a:pt x="565583" y="342159"/>
                  <a:pt x="533696" y="210393"/>
                </a:cubicBezTo>
                <a:close/>
                <a:moveTo>
                  <a:pt x="59522" y="119601"/>
                </a:moveTo>
                <a:cubicBezTo>
                  <a:pt x="41908" y="119601"/>
                  <a:pt x="28242" y="133849"/>
                  <a:pt x="28242" y="150825"/>
                </a:cubicBezTo>
                <a:cubicBezTo>
                  <a:pt x="28242" y="167801"/>
                  <a:pt x="41908" y="182049"/>
                  <a:pt x="59522" y="182049"/>
                </a:cubicBezTo>
                <a:cubicBezTo>
                  <a:pt x="77135" y="182049"/>
                  <a:pt x="90802" y="167649"/>
                  <a:pt x="90802" y="150825"/>
                </a:cubicBezTo>
                <a:cubicBezTo>
                  <a:pt x="90802" y="133849"/>
                  <a:pt x="77135" y="119601"/>
                  <a:pt x="59522" y="119601"/>
                </a:cubicBezTo>
                <a:close/>
                <a:moveTo>
                  <a:pt x="59522" y="91409"/>
                </a:moveTo>
                <a:cubicBezTo>
                  <a:pt x="92320" y="91409"/>
                  <a:pt x="119044" y="118086"/>
                  <a:pt x="119044" y="150825"/>
                </a:cubicBezTo>
                <a:cubicBezTo>
                  <a:pt x="119044" y="184019"/>
                  <a:pt x="91865" y="210241"/>
                  <a:pt x="59522" y="210241"/>
                </a:cubicBezTo>
                <a:cubicBezTo>
                  <a:pt x="27179" y="210241"/>
                  <a:pt x="0" y="184019"/>
                  <a:pt x="0" y="150825"/>
                </a:cubicBezTo>
                <a:cubicBezTo>
                  <a:pt x="0" y="117631"/>
                  <a:pt x="27179" y="91409"/>
                  <a:pt x="59522" y="91409"/>
                </a:cubicBezTo>
                <a:close/>
                <a:moveTo>
                  <a:pt x="347929" y="72806"/>
                </a:moveTo>
                <a:cubicBezTo>
                  <a:pt x="305609" y="75060"/>
                  <a:pt x="263530" y="92104"/>
                  <a:pt x="230162" y="125481"/>
                </a:cubicBezTo>
                <a:cubicBezTo>
                  <a:pt x="141486" y="213881"/>
                  <a:pt x="167755" y="364448"/>
                  <a:pt x="282548" y="417215"/>
                </a:cubicBezTo>
                <a:cubicBezTo>
                  <a:pt x="369554" y="357625"/>
                  <a:pt x="463241" y="263767"/>
                  <a:pt x="522308" y="177641"/>
                </a:cubicBezTo>
                <a:cubicBezTo>
                  <a:pt x="489662" y="106376"/>
                  <a:pt x="418462" y="69049"/>
                  <a:pt x="347929" y="72806"/>
                </a:cubicBezTo>
                <a:close/>
                <a:moveTo>
                  <a:pt x="544439" y="29064"/>
                </a:moveTo>
                <a:cubicBezTo>
                  <a:pt x="529749" y="31243"/>
                  <a:pt x="509705" y="37915"/>
                  <a:pt x="483740" y="51334"/>
                </a:cubicBezTo>
                <a:cubicBezTo>
                  <a:pt x="474326" y="56035"/>
                  <a:pt x="464608" y="61645"/>
                  <a:pt x="454434" y="67862"/>
                </a:cubicBezTo>
                <a:cubicBezTo>
                  <a:pt x="490118" y="86209"/>
                  <a:pt x="520486" y="115777"/>
                  <a:pt x="540074" y="150348"/>
                </a:cubicBezTo>
                <a:cubicBezTo>
                  <a:pt x="545844" y="140947"/>
                  <a:pt x="551007" y="131698"/>
                  <a:pt x="555562" y="122903"/>
                </a:cubicBezTo>
                <a:cubicBezTo>
                  <a:pt x="582286" y="71198"/>
                  <a:pt x="582134" y="42995"/>
                  <a:pt x="573024" y="33745"/>
                </a:cubicBezTo>
                <a:cubicBezTo>
                  <a:pt x="568469" y="29196"/>
                  <a:pt x="559130" y="26884"/>
                  <a:pt x="544439" y="29064"/>
                </a:cubicBezTo>
                <a:close/>
                <a:moveTo>
                  <a:pt x="556710" y="17"/>
                </a:moveTo>
                <a:cubicBezTo>
                  <a:pt x="570945" y="302"/>
                  <a:pt x="583539" y="4367"/>
                  <a:pt x="593067" y="13882"/>
                </a:cubicBezTo>
                <a:cubicBezTo>
                  <a:pt x="630572" y="51334"/>
                  <a:pt x="583045" y="136701"/>
                  <a:pt x="554195" y="180826"/>
                </a:cubicBezTo>
                <a:cubicBezTo>
                  <a:pt x="616147" y="348679"/>
                  <a:pt x="451701" y="510012"/>
                  <a:pt x="285737" y="448906"/>
                </a:cubicBezTo>
                <a:cubicBezTo>
                  <a:pt x="241399" y="477867"/>
                  <a:pt x="155911" y="525175"/>
                  <a:pt x="118406" y="487723"/>
                </a:cubicBezTo>
                <a:cubicBezTo>
                  <a:pt x="80445" y="449664"/>
                  <a:pt x="129642" y="362629"/>
                  <a:pt x="159252" y="317747"/>
                </a:cubicBezTo>
                <a:cubicBezTo>
                  <a:pt x="106410" y="155655"/>
                  <a:pt x="260683" y="1903"/>
                  <a:pt x="422699" y="54519"/>
                </a:cubicBezTo>
                <a:cubicBezTo>
                  <a:pt x="456522" y="32343"/>
                  <a:pt x="514004" y="-836"/>
                  <a:pt x="556710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3B7E4FD-81A3-4BA6-B26C-DA404FB5E6A0}"/>
              </a:ext>
            </a:extLst>
          </p:cNvPr>
          <p:cNvSpPr/>
          <p:nvPr/>
        </p:nvSpPr>
        <p:spPr>
          <a:xfrm>
            <a:off x="1970088" y="4455262"/>
            <a:ext cx="3297237" cy="154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浙江理工大学办学历史可追溯到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1897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年杭州知府林启为实现其实业救国、教育救国从而创办的浙江蚕学馆，是中国最早创办的新学教育机构之一。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5BB79C3-2760-46D5-BB99-8E0152A8E32C}"/>
              </a:ext>
            </a:extLst>
          </p:cNvPr>
          <p:cNvCxnSpPr>
            <a:cxnSpLocks/>
          </p:cNvCxnSpPr>
          <p:nvPr/>
        </p:nvCxnSpPr>
        <p:spPr>
          <a:xfrm>
            <a:off x="2446085" y="4226664"/>
            <a:ext cx="2640265" cy="0"/>
          </a:xfrm>
          <a:prstGeom prst="line">
            <a:avLst/>
          </a:prstGeom>
          <a:ln>
            <a:solidFill>
              <a:srgbClr val="18A2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2F7B726D-2274-4B46-BB12-72F69B6FA9EE}"/>
              </a:ext>
            </a:extLst>
          </p:cNvPr>
          <p:cNvCxnSpPr>
            <a:cxnSpLocks/>
          </p:cNvCxnSpPr>
          <p:nvPr/>
        </p:nvCxnSpPr>
        <p:spPr>
          <a:xfrm>
            <a:off x="2056369" y="4223822"/>
            <a:ext cx="522824" cy="0"/>
          </a:xfrm>
          <a:prstGeom prst="line">
            <a:avLst/>
          </a:prstGeom>
          <a:ln w="38100">
            <a:solidFill>
              <a:srgbClr val="18A2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E12FED7B-DD18-4E29-BACF-D4A1E8C283C0}"/>
              </a:ext>
            </a:extLst>
          </p:cNvPr>
          <p:cNvSpPr/>
          <p:nvPr/>
        </p:nvSpPr>
        <p:spPr>
          <a:xfrm>
            <a:off x="7123113" y="4455262"/>
            <a:ext cx="3297237" cy="154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bg1"/>
                </a:solidFill>
              </a:rPr>
              <a:t>浙江理工大学办学历史可追溯到</a:t>
            </a:r>
            <a:r>
              <a:rPr lang="en-US" altLang="zh-CN" sz="1600" spc="100" dirty="0">
                <a:solidFill>
                  <a:schemeClr val="bg1"/>
                </a:solidFill>
              </a:rPr>
              <a:t>1897</a:t>
            </a:r>
            <a:r>
              <a:rPr lang="zh-CN" altLang="en-US" sz="1600" spc="100" dirty="0">
                <a:solidFill>
                  <a:schemeClr val="bg1"/>
                </a:solidFill>
              </a:rPr>
              <a:t>年杭州知府林启为实现其实业救国、教育救国从而创办的浙江蚕学馆，是中国最早创办的新学教育机构之一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8C0E96F-0C5C-4B3E-8D0A-BB03A19790F2}"/>
              </a:ext>
            </a:extLst>
          </p:cNvPr>
          <p:cNvCxnSpPr>
            <a:cxnSpLocks/>
          </p:cNvCxnSpPr>
          <p:nvPr/>
        </p:nvCxnSpPr>
        <p:spPr>
          <a:xfrm flipH="1">
            <a:off x="7209394" y="4226664"/>
            <a:ext cx="26402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00A3F2C4-BA68-4382-9D9C-7965A0EECEAF}"/>
              </a:ext>
            </a:extLst>
          </p:cNvPr>
          <p:cNvCxnSpPr>
            <a:cxnSpLocks/>
          </p:cNvCxnSpPr>
          <p:nvPr/>
        </p:nvCxnSpPr>
        <p:spPr>
          <a:xfrm flipH="1">
            <a:off x="9716551" y="4223822"/>
            <a:ext cx="52282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EEE0CD-43E0-4F0E-B8F4-9A68C3A33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19" y="115889"/>
            <a:ext cx="3905655" cy="608012"/>
          </a:xfrm>
        </p:spPr>
        <p:txBody>
          <a:bodyPr/>
          <a:lstStyle/>
          <a:p>
            <a:r>
              <a:rPr lang="zh-CN" altLang="en-US" dirty="0"/>
              <a:t>两段相交关系列表</a:t>
            </a:r>
          </a:p>
        </p:txBody>
      </p:sp>
    </p:spTree>
    <p:extLst>
      <p:ext uri="{BB962C8B-B14F-4D97-AF65-F5344CB8AC3E}">
        <p14:creationId xmlns:p14="http://schemas.microsoft.com/office/powerpoint/2010/main" val="2570606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A71CCF-B7D4-47C7-8473-53F413A9E6B1}"/>
              </a:ext>
            </a:extLst>
          </p:cNvPr>
          <p:cNvSpPr/>
          <p:nvPr/>
        </p:nvSpPr>
        <p:spPr>
          <a:xfrm>
            <a:off x="6240388" y="1304925"/>
            <a:ext cx="4859412" cy="4886325"/>
          </a:xfrm>
          <a:custGeom>
            <a:avLst/>
            <a:gdLst>
              <a:gd name="connsiteX0" fmla="*/ 0 w 4859412"/>
              <a:gd name="connsiteY0" fmla="*/ 0 h 4886325"/>
              <a:gd name="connsiteX1" fmla="*/ 4859412 w 4859412"/>
              <a:gd name="connsiteY1" fmla="*/ 0 h 4886325"/>
              <a:gd name="connsiteX2" fmla="*/ 4859412 w 4859412"/>
              <a:gd name="connsiteY2" fmla="*/ 4886325 h 4886325"/>
              <a:gd name="connsiteX3" fmla="*/ 0 w 4859412"/>
              <a:gd name="connsiteY3" fmla="*/ 4886325 h 4886325"/>
              <a:gd name="connsiteX4" fmla="*/ 0 w 4859412"/>
              <a:gd name="connsiteY4" fmla="*/ 3138596 h 4886325"/>
              <a:gd name="connsiteX5" fmla="*/ 7262 w 4859412"/>
              <a:gd name="connsiteY5" fmla="*/ 3137488 h 4886325"/>
              <a:gd name="connsiteX6" fmla="*/ 608087 w 4859412"/>
              <a:gd name="connsiteY6" fmla="*/ 2400300 h 4886325"/>
              <a:gd name="connsiteX7" fmla="*/ 7262 w 4859412"/>
              <a:gd name="connsiteY7" fmla="*/ 1663113 h 4886325"/>
              <a:gd name="connsiteX8" fmla="*/ 0 w 4859412"/>
              <a:gd name="connsiteY8" fmla="*/ 1662005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9412" h="4886325">
                <a:moveTo>
                  <a:pt x="0" y="0"/>
                </a:moveTo>
                <a:lnTo>
                  <a:pt x="4859412" y="0"/>
                </a:lnTo>
                <a:lnTo>
                  <a:pt x="4859412" y="4886325"/>
                </a:lnTo>
                <a:lnTo>
                  <a:pt x="0" y="4886325"/>
                </a:lnTo>
                <a:lnTo>
                  <a:pt x="0" y="3138596"/>
                </a:lnTo>
                <a:lnTo>
                  <a:pt x="7262" y="3137488"/>
                </a:lnTo>
                <a:cubicBezTo>
                  <a:pt x="350152" y="3067322"/>
                  <a:pt x="608087" y="2763933"/>
                  <a:pt x="608087" y="2400300"/>
                </a:cubicBezTo>
                <a:cubicBezTo>
                  <a:pt x="608087" y="2036668"/>
                  <a:pt x="350152" y="1733278"/>
                  <a:pt x="7262" y="1663113"/>
                </a:cubicBezTo>
                <a:lnTo>
                  <a:pt x="0" y="1662005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1816ACBB-4094-4D78-9C33-47CCD2A71F2F}"/>
              </a:ext>
            </a:extLst>
          </p:cNvPr>
          <p:cNvSpPr/>
          <p:nvPr/>
        </p:nvSpPr>
        <p:spPr>
          <a:xfrm>
            <a:off x="1019175" y="1304925"/>
            <a:ext cx="4859412" cy="4886325"/>
          </a:xfrm>
          <a:custGeom>
            <a:avLst/>
            <a:gdLst>
              <a:gd name="connsiteX0" fmla="*/ 0 w 4859412"/>
              <a:gd name="connsiteY0" fmla="*/ 0 h 4886325"/>
              <a:gd name="connsiteX1" fmla="*/ 4859412 w 4859412"/>
              <a:gd name="connsiteY1" fmla="*/ 0 h 4886325"/>
              <a:gd name="connsiteX2" fmla="*/ 4859412 w 4859412"/>
              <a:gd name="connsiteY2" fmla="*/ 1683527 h 4886325"/>
              <a:gd name="connsiteX3" fmla="*/ 4783928 w 4859412"/>
              <a:gd name="connsiteY3" fmla="*/ 1706958 h 4886325"/>
              <a:gd name="connsiteX4" fmla="*/ 4324350 w 4859412"/>
              <a:gd name="connsiteY4" fmla="*/ 2400300 h 4886325"/>
              <a:gd name="connsiteX5" fmla="*/ 4783928 w 4859412"/>
              <a:gd name="connsiteY5" fmla="*/ 3093642 h 4886325"/>
              <a:gd name="connsiteX6" fmla="*/ 4859412 w 4859412"/>
              <a:gd name="connsiteY6" fmla="*/ 3117074 h 4886325"/>
              <a:gd name="connsiteX7" fmla="*/ 4859412 w 4859412"/>
              <a:gd name="connsiteY7" fmla="*/ 4886325 h 4886325"/>
              <a:gd name="connsiteX8" fmla="*/ 0 w 4859412"/>
              <a:gd name="connsiteY8" fmla="*/ 4886325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9412" h="4886325">
                <a:moveTo>
                  <a:pt x="0" y="0"/>
                </a:moveTo>
                <a:lnTo>
                  <a:pt x="4859412" y="0"/>
                </a:lnTo>
                <a:lnTo>
                  <a:pt x="4859412" y="1683527"/>
                </a:lnTo>
                <a:lnTo>
                  <a:pt x="4783928" y="1706958"/>
                </a:lnTo>
                <a:cubicBezTo>
                  <a:pt x="4513854" y="1821191"/>
                  <a:pt x="4324350" y="2088615"/>
                  <a:pt x="4324350" y="2400300"/>
                </a:cubicBezTo>
                <a:cubicBezTo>
                  <a:pt x="4324350" y="2711985"/>
                  <a:pt x="4513854" y="2979410"/>
                  <a:pt x="4783928" y="3093642"/>
                </a:cubicBezTo>
                <a:lnTo>
                  <a:pt x="4859412" y="3117074"/>
                </a:lnTo>
                <a:lnTo>
                  <a:pt x="4859412" y="4886325"/>
                </a:lnTo>
                <a:lnTo>
                  <a:pt x="0" y="4886325"/>
                </a:ln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CA64B55-971F-4869-9C8B-6D78DE10E569}"/>
              </a:ext>
            </a:extLst>
          </p:cNvPr>
          <p:cNvSpPr/>
          <p:nvPr/>
        </p:nvSpPr>
        <p:spPr>
          <a:xfrm>
            <a:off x="5547121" y="3150392"/>
            <a:ext cx="1097757" cy="109775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60118A-8FBF-4ACA-9F4E-73CFC04F8FB0}"/>
              </a:ext>
            </a:extLst>
          </p:cNvPr>
          <p:cNvSpPr txBox="1"/>
          <p:nvPr/>
        </p:nvSpPr>
        <p:spPr>
          <a:xfrm>
            <a:off x="1327842" y="1594815"/>
            <a:ext cx="2644897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0F9490-E46C-42D3-B7B4-DE1ABDC3D5E3}"/>
              </a:ext>
            </a:extLst>
          </p:cNvPr>
          <p:cNvSpPr/>
          <p:nvPr/>
        </p:nvSpPr>
        <p:spPr>
          <a:xfrm>
            <a:off x="1360193" y="2342184"/>
            <a:ext cx="4059531" cy="4201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理、工、文、经、管、法、艺术、教育等多学科协调发展的省属重点建设大学。学校历史文化名城杭州市。入选教育部“卓越工程师教育培养计划“、中国政府奖学金来华留学生接收院校国家级新工科研究与实践项目。</a:t>
            </a: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9253402-5F5C-4576-917E-618B8E779B47}"/>
              </a:ext>
            </a:extLst>
          </p:cNvPr>
          <p:cNvCxnSpPr>
            <a:cxnSpLocks/>
          </p:cNvCxnSpPr>
          <p:nvPr/>
        </p:nvCxnSpPr>
        <p:spPr>
          <a:xfrm>
            <a:off x="1846763" y="2191264"/>
            <a:ext cx="32776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DC19F42-9473-4371-8E19-9C1FA169BD26}"/>
              </a:ext>
            </a:extLst>
          </p:cNvPr>
          <p:cNvCxnSpPr>
            <a:cxnSpLocks/>
          </p:cNvCxnSpPr>
          <p:nvPr/>
        </p:nvCxnSpPr>
        <p:spPr>
          <a:xfrm>
            <a:off x="1457047" y="2188422"/>
            <a:ext cx="522824" cy="0"/>
          </a:xfrm>
          <a:prstGeom prst="line">
            <a:avLst/>
          </a:prstGeom>
          <a:ln w="38100">
            <a:solidFill>
              <a:srgbClr val="18A2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6A9B57C-30FF-4D4B-99CD-6ED8D6CED323}"/>
              </a:ext>
            </a:extLst>
          </p:cNvPr>
          <p:cNvSpPr txBox="1"/>
          <p:nvPr/>
        </p:nvSpPr>
        <p:spPr>
          <a:xfrm>
            <a:off x="6852342" y="1596231"/>
            <a:ext cx="2644897" cy="498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/>
              <a:t>总结性的一句话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2D9A35D-5333-42B2-AC8C-44A1A1F0E889}"/>
              </a:ext>
            </a:extLst>
          </p:cNvPr>
          <p:cNvSpPr/>
          <p:nvPr/>
        </p:nvSpPr>
        <p:spPr>
          <a:xfrm>
            <a:off x="6884693" y="2343600"/>
            <a:ext cx="4059531" cy="4201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这里填写相关的阐述内容，对观点进行阐述和说明等；文字尽量缩减，避免大篇幅的文字粘贴。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理、工、文、经、管、法、艺术、教育等多学科协调发展的省属重点建设大学。学校历史文化名城杭州市。入选教育部“卓越工程师教育培养计划“、中国政府奖学金来华留学生接收院校国家级新工科研究与实践项目。</a:t>
            </a: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4089AB8-EFC6-46FE-99AB-2557622B49C8}"/>
              </a:ext>
            </a:extLst>
          </p:cNvPr>
          <p:cNvCxnSpPr>
            <a:cxnSpLocks/>
          </p:cNvCxnSpPr>
          <p:nvPr/>
        </p:nvCxnSpPr>
        <p:spPr>
          <a:xfrm>
            <a:off x="7371263" y="2192680"/>
            <a:ext cx="32776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043B543-634B-4414-8188-33DAF8E07EDB}"/>
              </a:ext>
            </a:extLst>
          </p:cNvPr>
          <p:cNvCxnSpPr>
            <a:cxnSpLocks/>
          </p:cNvCxnSpPr>
          <p:nvPr/>
        </p:nvCxnSpPr>
        <p:spPr>
          <a:xfrm>
            <a:off x="6981547" y="2189838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AEE05-956C-4C79-A1AC-897253518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3372255" cy="523220"/>
          </a:xfrm>
        </p:spPr>
        <p:txBody>
          <a:bodyPr/>
          <a:lstStyle/>
          <a:p>
            <a:r>
              <a:rPr lang="zh-CN" altLang="en-US" dirty="0"/>
              <a:t>对比关系列表页</a:t>
            </a:r>
          </a:p>
        </p:txBody>
      </p:sp>
    </p:spTree>
    <p:extLst>
      <p:ext uri="{BB962C8B-B14F-4D97-AF65-F5344CB8AC3E}">
        <p14:creationId xmlns:p14="http://schemas.microsoft.com/office/powerpoint/2010/main" val="2738475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圆: 空心 109">
            <a:extLst>
              <a:ext uri="{FF2B5EF4-FFF2-40B4-BE49-F238E27FC236}">
                <a16:creationId xmlns:a16="http://schemas.microsoft.com/office/drawing/2014/main" id="{58D61584-D192-4C0C-970B-9B20E132CF71}"/>
              </a:ext>
            </a:extLst>
          </p:cNvPr>
          <p:cNvSpPr/>
          <p:nvPr/>
        </p:nvSpPr>
        <p:spPr>
          <a:xfrm>
            <a:off x="941388" y="1628775"/>
            <a:ext cx="4078287" cy="4078287"/>
          </a:xfrm>
          <a:prstGeom prst="donut">
            <a:avLst>
              <a:gd name="adj" fmla="val 236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弧形 78">
            <a:extLst>
              <a:ext uri="{FF2B5EF4-FFF2-40B4-BE49-F238E27FC236}">
                <a16:creationId xmlns:a16="http://schemas.microsoft.com/office/drawing/2014/main" id="{AE638FE2-DC75-40F9-9F7A-E692E3648886}"/>
              </a:ext>
            </a:extLst>
          </p:cNvPr>
          <p:cNvSpPr/>
          <p:nvPr/>
        </p:nvSpPr>
        <p:spPr>
          <a:xfrm>
            <a:off x="1401748" y="2065165"/>
            <a:ext cx="3222970" cy="3222970"/>
          </a:xfrm>
          <a:prstGeom prst="arc">
            <a:avLst>
              <a:gd name="adj1" fmla="val 14111243"/>
              <a:gd name="adj2" fmla="val 18867247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弧形 79">
            <a:extLst>
              <a:ext uri="{FF2B5EF4-FFF2-40B4-BE49-F238E27FC236}">
                <a16:creationId xmlns:a16="http://schemas.microsoft.com/office/drawing/2014/main" id="{2DBB3DDC-1DCE-4082-8793-4A154CBAE9AF}"/>
              </a:ext>
            </a:extLst>
          </p:cNvPr>
          <p:cNvSpPr/>
          <p:nvPr/>
        </p:nvSpPr>
        <p:spPr>
          <a:xfrm>
            <a:off x="1401748" y="2065165"/>
            <a:ext cx="3222970" cy="3222970"/>
          </a:xfrm>
          <a:prstGeom prst="arc">
            <a:avLst>
              <a:gd name="adj1" fmla="val 5732805"/>
              <a:gd name="adj2" fmla="val 10464314"/>
            </a:avLst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弧形 80">
            <a:extLst>
              <a:ext uri="{FF2B5EF4-FFF2-40B4-BE49-F238E27FC236}">
                <a16:creationId xmlns:a16="http://schemas.microsoft.com/office/drawing/2014/main" id="{7FD9C39C-41DD-4F40-A2ED-70005EE4D861}"/>
              </a:ext>
            </a:extLst>
          </p:cNvPr>
          <p:cNvSpPr/>
          <p:nvPr/>
        </p:nvSpPr>
        <p:spPr>
          <a:xfrm>
            <a:off x="1401748" y="2065165"/>
            <a:ext cx="3222970" cy="3222970"/>
          </a:xfrm>
          <a:prstGeom prst="arc">
            <a:avLst>
              <a:gd name="adj1" fmla="val 1343592"/>
              <a:gd name="adj2" fmla="val 5835434"/>
            </a:avLst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弧形 81">
            <a:extLst>
              <a:ext uri="{FF2B5EF4-FFF2-40B4-BE49-F238E27FC236}">
                <a16:creationId xmlns:a16="http://schemas.microsoft.com/office/drawing/2014/main" id="{DDB701C5-04B8-42F1-A24A-95D56277D0E3}"/>
              </a:ext>
            </a:extLst>
          </p:cNvPr>
          <p:cNvSpPr/>
          <p:nvPr/>
        </p:nvSpPr>
        <p:spPr>
          <a:xfrm>
            <a:off x="1401748" y="2065165"/>
            <a:ext cx="3222970" cy="3222970"/>
          </a:xfrm>
          <a:prstGeom prst="arc">
            <a:avLst>
              <a:gd name="adj1" fmla="val 18833832"/>
              <a:gd name="adj2" fmla="val 1399371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弧形 82">
            <a:extLst>
              <a:ext uri="{FF2B5EF4-FFF2-40B4-BE49-F238E27FC236}">
                <a16:creationId xmlns:a16="http://schemas.microsoft.com/office/drawing/2014/main" id="{8B34164C-0262-4510-903C-F6A2BF8C7A40}"/>
              </a:ext>
            </a:extLst>
          </p:cNvPr>
          <p:cNvSpPr/>
          <p:nvPr/>
        </p:nvSpPr>
        <p:spPr>
          <a:xfrm>
            <a:off x="1401748" y="2065165"/>
            <a:ext cx="3222970" cy="3222970"/>
          </a:xfrm>
          <a:prstGeom prst="arc">
            <a:avLst>
              <a:gd name="adj1" fmla="val 10414762"/>
              <a:gd name="adj2" fmla="val 1421608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46C45AD0-091A-4C24-B2A1-2929C35ADA5E}"/>
              </a:ext>
            </a:extLst>
          </p:cNvPr>
          <p:cNvSpPr/>
          <p:nvPr/>
        </p:nvSpPr>
        <p:spPr>
          <a:xfrm>
            <a:off x="4179804" y="2901534"/>
            <a:ext cx="648000" cy="64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CB2EAC22-52F7-4D7B-A84F-252AF861B507}"/>
              </a:ext>
            </a:extLst>
          </p:cNvPr>
          <p:cNvSpPr/>
          <p:nvPr/>
        </p:nvSpPr>
        <p:spPr>
          <a:xfrm>
            <a:off x="1198662" y="2901534"/>
            <a:ext cx="648000" cy="648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8BE5CAD-6883-4755-8A03-04112D49CAC0}"/>
              </a:ext>
            </a:extLst>
          </p:cNvPr>
          <p:cNvSpPr/>
          <p:nvPr/>
        </p:nvSpPr>
        <p:spPr>
          <a:xfrm>
            <a:off x="2706822" y="1752300"/>
            <a:ext cx="648000" cy="64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osition-pointer_16081">
            <a:extLst>
              <a:ext uri="{FF2B5EF4-FFF2-40B4-BE49-F238E27FC236}">
                <a16:creationId xmlns:a16="http://schemas.microsoft.com/office/drawing/2014/main" id="{AA92426B-1464-4478-87CC-E30D1FBBA6E6}"/>
              </a:ext>
            </a:extLst>
          </p:cNvPr>
          <p:cNvSpPr>
            <a:spLocks noChangeAspect="1"/>
          </p:cNvSpPr>
          <p:nvPr/>
        </p:nvSpPr>
        <p:spPr bwMode="auto">
          <a:xfrm>
            <a:off x="2882623" y="1931559"/>
            <a:ext cx="304842" cy="289482"/>
          </a:xfrm>
          <a:custGeom>
            <a:avLst/>
            <a:gdLst>
              <a:gd name="T0" fmla="*/ 5103 w 5121"/>
              <a:gd name="T1" fmla="*/ 1848 h 4871"/>
              <a:gd name="T2" fmla="*/ 4978 w 5121"/>
              <a:gd name="T3" fmla="*/ 1757 h 4871"/>
              <a:gd name="T4" fmla="*/ 3227 w 5121"/>
              <a:gd name="T5" fmla="*/ 1757 h 4871"/>
              <a:gd name="T6" fmla="*/ 2686 w 5121"/>
              <a:gd name="T7" fmla="*/ 91 h 4871"/>
              <a:gd name="T8" fmla="*/ 2560 w 5121"/>
              <a:gd name="T9" fmla="*/ 0 h 4871"/>
              <a:gd name="T10" fmla="*/ 2435 w 5121"/>
              <a:gd name="T11" fmla="*/ 91 h 4871"/>
              <a:gd name="T12" fmla="*/ 1894 w 5121"/>
              <a:gd name="T13" fmla="*/ 1757 h 4871"/>
              <a:gd name="T14" fmla="*/ 143 w 5121"/>
              <a:gd name="T15" fmla="*/ 1757 h 4871"/>
              <a:gd name="T16" fmla="*/ 17 w 5121"/>
              <a:gd name="T17" fmla="*/ 1848 h 4871"/>
              <a:gd name="T18" fmla="*/ 65 w 5121"/>
              <a:gd name="T19" fmla="*/ 1995 h 4871"/>
              <a:gd name="T20" fmla="*/ 1482 w 5121"/>
              <a:gd name="T21" fmla="*/ 3024 h 4871"/>
              <a:gd name="T22" fmla="*/ 941 w 5121"/>
              <a:gd name="T23" fmla="*/ 4690 h 4871"/>
              <a:gd name="T24" fmla="*/ 989 w 5121"/>
              <a:gd name="T25" fmla="*/ 4837 h 4871"/>
              <a:gd name="T26" fmla="*/ 1144 w 5121"/>
              <a:gd name="T27" fmla="*/ 4837 h 4871"/>
              <a:gd name="T28" fmla="*/ 2560 w 5121"/>
              <a:gd name="T29" fmla="*/ 3808 h 4871"/>
              <a:gd name="T30" fmla="*/ 3977 w 5121"/>
              <a:gd name="T31" fmla="*/ 4837 h 4871"/>
              <a:gd name="T32" fmla="*/ 4054 w 5121"/>
              <a:gd name="T33" fmla="*/ 4862 h 4871"/>
              <a:gd name="T34" fmla="*/ 4132 w 5121"/>
              <a:gd name="T35" fmla="*/ 4837 h 4871"/>
              <a:gd name="T36" fmla="*/ 4180 w 5121"/>
              <a:gd name="T37" fmla="*/ 4690 h 4871"/>
              <a:gd name="T38" fmla="*/ 3639 w 5121"/>
              <a:gd name="T39" fmla="*/ 3024 h 4871"/>
              <a:gd name="T40" fmla="*/ 5055 w 5121"/>
              <a:gd name="T41" fmla="*/ 1995 h 4871"/>
              <a:gd name="T42" fmla="*/ 5103 w 5121"/>
              <a:gd name="T43" fmla="*/ 1848 h 4871"/>
              <a:gd name="T44" fmla="*/ 3406 w 5121"/>
              <a:gd name="T45" fmla="*/ 2868 h 4871"/>
              <a:gd name="T46" fmla="*/ 3358 w 5121"/>
              <a:gd name="T47" fmla="*/ 3015 h 4871"/>
              <a:gd name="T48" fmla="*/ 3804 w 5121"/>
              <a:gd name="T49" fmla="*/ 4385 h 4871"/>
              <a:gd name="T50" fmla="*/ 2638 w 5121"/>
              <a:gd name="T51" fmla="*/ 3538 h 4871"/>
              <a:gd name="T52" fmla="*/ 2560 w 5121"/>
              <a:gd name="T53" fmla="*/ 3513 h 4871"/>
              <a:gd name="T54" fmla="*/ 2483 w 5121"/>
              <a:gd name="T55" fmla="*/ 3538 h 4871"/>
              <a:gd name="T56" fmla="*/ 1317 w 5121"/>
              <a:gd name="T57" fmla="*/ 4385 h 4871"/>
              <a:gd name="T58" fmla="*/ 1762 w 5121"/>
              <a:gd name="T59" fmla="*/ 3015 h 4871"/>
              <a:gd name="T60" fmla="*/ 1714 w 5121"/>
              <a:gd name="T61" fmla="*/ 2868 h 4871"/>
              <a:gd name="T62" fmla="*/ 548 w 5121"/>
              <a:gd name="T63" fmla="*/ 2020 h 4871"/>
              <a:gd name="T64" fmla="*/ 1990 w 5121"/>
              <a:gd name="T65" fmla="*/ 2020 h 4871"/>
              <a:gd name="T66" fmla="*/ 2115 w 5121"/>
              <a:gd name="T67" fmla="*/ 1929 h 4871"/>
              <a:gd name="T68" fmla="*/ 2560 w 5121"/>
              <a:gd name="T69" fmla="*/ 559 h 4871"/>
              <a:gd name="T70" fmla="*/ 3006 w 5121"/>
              <a:gd name="T71" fmla="*/ 1929 h 4871"/>
              <a:gd name="T72" fmla="*/ 3131 w 5121"/>
              <a:gd name="T73" fmla="*/ 2020 h 4871"/>
              <a:gd name="T74" fmla="*/ 4572 w 5121"/>
              <a:gd name="T75" fmla="*/ 2020 h 4871"/>
              <a:gd name="T76" fmla="*/ 3406 w 5121"/>
              <a:gd name="T77" fmla="*/ 2868 h 4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121" h="4871">
                <a:moveTo>
                  <a:pt x="5103" y="1848"/>
                </a:moveTo>
                <a:cubicBezTo>
                  <a:pt x="5086" y="1794"/>
                  <a:pt x="5035" y="1757"/>
                  <a:pt x="4978" y="1757"/>
                </a:cubicBezTo>
                <a:lnTo>
                  <a:pt x="3227" y="1757"/>
                </a:lnTo>
                <a:lnTo>
                  <a:pt x="2686" y="91"/>
                </a:lnTo>
                <a:cubicBezTo>
                  <a:pt x="2668" y="37"/>
                  <a:pt x="2617" y="0"/>
                  <a:pt x="2560" y="0"/>
                </a:cubicBezTo>
                <a:cubicBezTo>
                  <a:pt x="2503" y="0"/>
                  <a:pt x="2453" y="37"/>
                  <a:pt x="2435" y="91"/>
                </a:cubicBezTo>
                <a:lnTo>
                  <a:pt x="1894" y="1757"/>
                </a:lnTo>
                <a:lnTo>
                  <a:pt x="143" y="1757"/>
                </a:lnTo>
                <a:cubicBezTo>
                  <a:pt x="86" y="1757"/>
                  <a:pt x="35" y="1793"/>
                  <a:pt x="17" y="1848"/>
                </a:cubicBezTo>
                <a:cubicBezTo>
                  <a:pt x="0" y="1902"/>
                  <a:pt x="19" y="1962"/>
                  <a:pt x="65" y="1995"/>
                </a:cubicBezTo>
                <a:lnTo>
                  <a:pt x="1482" y="3024"/>
                </a:lnTo>
                <a:lnTo>
                  <a:pt x="941" y="4690"/>
                </a:lnTo>
                <a:cubicBezTo>
                  <a:pt x="923" y="4744"/>
                  <a:pt x="943" y="4804"/>
                  <a:pt x="989" y="4837"/>
                </a:cubicBezTo>
                <a:cubicBezTo>
                  <a:pt x="1035" y="4871"/>
                  <a:pt x="1097" y="4871"/>
                  <a:pt x="1144" y="4837"/>
                </a:cubicBezTo>
                <a:lnTo>
                  <a:pt x="2560" y="3808"/>
                </a:lnTo>
                <a:lnTo>
                  <a:pt x="3977" y="4837"/>
                </a:lnTo>
                <a:cubicBezTo>
                  <a:pt x="4000" y="4854"/>
                  <a:pt x="4027" y="4862"/>
                  <a:pt x="4054" y="4862"/>
                </a:cubicBezTo>
                <a:cubicBezTo>
                  <a:pt x="4082" y="4862"/>
                  <a:pt x="4109" y="4854"/>
                  <a:pt x="4132" y="4837"/>
                </a:cubicBezTo>
                <a:cubicBezTo>
                  <a:pt x="4178" y="4804"/>
                  <a:pt x="4197" y="4744"/>
                  <a:pt x="4180" y="4690"/>
                </a:cubicBezTo>
                <a:lnTo>
                  <a:pt x="3639" y="3024"/>
                </a:lnTo>
                <a:lnTo>
                  <a:pt x="5055" y="1995"/>
                </a:lnTo>
                <a:cubicBezTo>
                  <a:pt x="5102" y="1962"/>
                  <a:pt x="5121" y="1902"/>
                  <a:pt x="5103" y="1848"/>
                </a:cubicBezTo>
                <a:close/>
                <a:moveTo>
                  <a:pt x="3406" y="2868"/>
                </a:moveTo>
                <a:cubicBezTo>
                  <a:pt x="3360" y="2901"/>
                  <a:pt x="3341" y="2961"/>
                  <a:pt x="3358" y="3015"/>
                </a:cubicBezTo>
                <a:lnTo>
                  <a:pt x="3804" y="4385"/>
                </a:lnTo>
                <a:lnTo>
                  <a:pt x="2638" y="3538"/>
                </a:lnTo>
                <a:cubicBezTo>
                  <a:pt x="2615" y="3522"/>
                  <a:pt x="2588" y="3513"/>
                  <a:pt x="2560" y="3513"/>
                </a:cubicBezTo>
                <a:cubicBezTo>
                  <a:pt x="2533" y="3513"/>
                  <a:pt x="2506" y="3522"/>
                  <a:pt x="2483" y="3538"/>
                </a:cubicBezTo>
                <a:lnTo>
                  <a:pt x="1317" y="4385"/>
                </a:lnTo>
                <a:lnTo>
                  <a:pt x="1762" y="3015"/>
                </a:lnTo>
                <a:cubicBezTo>
                  <a:pt x="1780" y="2961"/>
                  <a:pt x="1761" y="2901"/>
                  <a:pt x="1714" y="2868"/>
                </a:cubicBezTo>
                <a:lnTo>
                  <a:pt x="548" y="2020"/>
                </a:lnTo>
                <a:lnTo>
                  <a:pt x="1990" y="2020"/>
                </a:lnTo>
                <a:cubicBezTo>
                  <a:pt x="2047" y="2020"/>
                  <a:pt x="2097" y="1984"/>
                  <a:pt x="2115" y="1929"/>
                </a:cubicBezTo>
                <a:lnTo>
                  <a:pt x="2560" y="559"/>
                </a:lnTo>
                <a:lnTo>
                  <a:pt x="3006" y="1929"/>
                </a:lnTo>
                <a:cubicBezTo>
                  <a:pt x="3023" y="1984"/>
                  <a:pt x="3074" y="2020"/>
                  <a:pt x="3131" y="2020"/>
                </a:cubicBezTo>
                <a:lnTo>
                  <a:pt x="4572" y="2020"/>
                </a:lnTo>
                <a:lnTo>
                  <a:pt x="3406" y="2868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7C1AF0AA-F239-4588-82D9-12E3C5B32C02}"/>
              </a:ext>
            </a:extLst>
          </p:cNvPr>
          <p:cNvSpPr/>
          <p:nvPr/>
        </p:nvSpPr>
        <p:spPr>
          <a:xfrm>
            <a:off x="3534628" y="4678235"/>
            <a:ext cx="648000" cy="6480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038A7CC-29F6-41BF-A8DB-24CEE7295661}"/>
              </a:ext>
            </a:extLst>
          </p:cNvPr>
          <p:cNvSpPr/>
          <p:nvPr/>
        </p:nvSpPr>
        <p:spPr>
          <a:xfrm>
            <a:off x="1740906" y="4678235"/>
            <a:ext cx="648000" cy="648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iconfont-11244-5317146">
            <a:extLst>
              <a:ext uri="{FF2B5EF4-FFF2-40B4-BE49-F238E27FC236}">
                <a16:creationId xmlns:a16="http://schemas.microsoft.com/office/drawing/2014/main" id="{45E3F306-4B1B-4015-8570-76F81C81AD81}"/>
              </a:ext>
            </a:extLst>
          </p:cNvPr>
          <p:cNvSpPr>
            <a:spLocks noChangeAspect="1"/>
          </p:cNvSpPr>
          <p:nvPr/>
        </p:nvSpPr>
        <p:spPr bwMode="auto">
          <a:xfrm>
            <a:off x="4372759" y="3134272"/>
            <a:ext cx="315415" cy="215969"/>
          </a:xfrm>
          <a:custGeom>
            <a:avLst/>
            <a:gdLst>
              <a:gd name="T0" fmla="*/ 11940 w 12159"/>
              <a:gd name="T1" fmla="*/ 1942 h 8325"/>
              <a:gd name="T2" fmla="*/ 6180 w 12159"/>
              <a:gd name="T3" fmla="*/ 22 h 8325"/>
              <a:gd name="T4" fmla="*/ 5978 w 12159"/>
              <a:gd name="T5" fmla="*/ 22 h 8325"/>
              <a:gd name="T6" fmla="*/ 218 w 12159"/>
              <a:gd name="T7" fmla="*/ 1942 h 8325"/>
              <a:gd name="T8" fmla="*/ 0 w 12159"/>
              <a:gd name="T9" fmla="*/ 2245 h 8325"/>
              <a:gd name="T10" fmla="*/ 218 w 12159"/>
              <a:gd name="T11" fmla="*/ 2548 h 8325"/>
              <a:gd name="T12" fmla="*/ 1919 w 12159"/>
              <a:gd name="T13" fmla="*/ 3115 h 8325"/>
              <a:gd name="T14" fmla="*/ 1919 w 12159"/>
              <a:gd name="T15" fmla="*/ 4805 h 8325"/>
              <a:gd name="T16" fmla="*/ 2012 w 12159"/>
              <a:gd name="T17" fmla="*/ 5032 h 8325"/>
              <a:gd name="T18" fmla="*/ 6079 w 12159"/>
              <a:gd name="T19" fmla="*/ 6405 h 8325"/>
              <a:gd name="T20" fmla="*/ 8764 w 12159"/>
              <a:gd name="T21" fmla="*/ 5887 h 8325"/>
              <a:gd name="T22" fmla="*/ 8928 w 12159"/>
              <a:gd name="T23" fmla="*/ 5471 h 8325"/>
              <a:gd name="T24" fmla="*/ 8515 w 12159"/>
              <a:gd name="T25" fmla="*/ 5298 h 8325"/>
              <a:gd name="T26" fmla="*/ 6080 w 12159"/>
              <a:gd name="T27" fmla="*/ 5765 h 8325"/>
              <a:gd name="T28" fmla="*/ 3370 w 12159"/>
              <a:gd name="T29" fmla="*/ 5172 h 8325"/>
              <a:gd name="T30" fmla="*/ 2560 w 12159"/>
              <a:gd name="T31" fmla="*/ 4661 h 8325"/>
              <a:gd name="T32" fmla="*/ 2560 w 12159"/>
              <a:gd name="T33" fmla="*/ 3329 h 8325"/>
              <a:gd name="T34" fmla="*/ 5979 w 12159"/>
              <a:gd name="T35" fmla="*/ 4469 h 8325"/>
              <a:gd name="T36" fmla="*/ 6181 w 12159"/>
              <a:gd name="T37" fmla="*/ 4469 h 8325"/>
              <a:gd name="T38" fmla="*/ 9600 w 12159"/>
              <a:gd name="T39" fmla="*/ 3329 h 8325"/>
              <a:gd name="T40" fmla="*/ 9600 w 12159"/>
              <a:gd name="T41" fmla="*/ 3900 h 8325"/>
              <a:gd name="T42" fmla="*/ 8960 w 12159"/>
              <a:gd name="T43" fmla="*/ 4805 h 8325"/>
              <a:gd name="T44" fmla="*/ 9531 w 12159"/>
              <a:gd name="T45" fmla="*/ 5682 h 8325"/>
              <a:gd name="T46" fmla="*/ 8969 w 12159"/>
              <a:gd name="T47" fmla="*/ 7928 h 8325"/>
              <a:gd name="T48" fmla="*/ 9280 w 12159"/>
              <a:gd name="T49" fmla="*/ 8325 h 8325"/>
              <a:gd name="T50" fmla="*/ 10560 w 12159"/>
              <a:gd name="T51" fmla="*/ 8325 h 8325"/>
              <a:gd name="T52" fmla="*/ 10870 w 12159"/>
              <a:gd name="T53" fmla="*/ 7928 h 8325"/>
              <a:gd name="T54" fmla="*/ 10309 w 12159"/>
              <a:gd name="T55" fmla="*/ 5682 h 8325"/>
              <a:gd name="T56" fmla="*/ 10880 w 12159"/>
              <a:gd name="T57" fmla="*/ 4805 h 8325"/>
              <a:gd name="T58" fmla="*/ 10240 w 12159"/>
              <a:gd name="T59" fmla="*/ 3900 h 8325"/>
              <a:gd name="T60" fmla="*/ 10240 w 12159"/>
              <a:gd name="T61" fmla="*/ 3115 h 8325"/>
              <a:gd name="T62" fmla="*/ 11941 w 12159"/>
              <a:gd name="T63" fmla="*/ 2548 h 8325"/>
              <a:gd name="T64" fmla="*/ 12159 w 12159"/>
              <a:gd name="T65" fmla="*/ 2245 h 8325"/>
              <a:gd name="T66" fmla="*/ 11941 w 12159"/>
              <a:gd name="T67" fmla="*/ 1942 h 8325"/>
              <a:gd name="T68" fmla="*/ 11940 w 12159"/>
              <a:gd name="T69" fmla="*/ 1942 h 8325"/>
              <a:gd name="T70" fmla="*/ 9919 w 12159"/>
              <a:gd name="T71" fmla="*/ 4485 h 8325"/>
              <a:gd name="T72" fmla="*/ 10239 w 12159"/>
              <a:gd name="T73" fmla="*/ 4805 h 8325"/>
              <a:gd name="T74" fmla="*/ 9919 w 12159"/>
              <a:gd name="T75" fmla="*/ 5125 h 8325"/>
              <a:gd name="T76" fmla="*/ 9599 w 12159"/>
              <a:gd name="T77" fmla="*/ 4805 h 8325"/>
              <a:gd name="T78" fmla="*/ 9919 w 12159"/>
              <a:gd name="T79" fmla="*/ 4485 h 8325"/>
              <a:gd name="T80" fmla="*/ 9689 w 12159"/>
              <a:gd name="T81" fmla="*/ 7685 h 8325"/>
              <a:gd name="T82" fmla="*/ 9919 w 12159"/>
              <a:gd name="T83" fmla="*/ 6765 h 8325"/>
              <a:gd name="T84" fmla="*/ 10149 w 12159"/>
              <a:gd name="T85" fmla="*/ 7685 h 8325"/>
              <a:gd name="T86" fmla="*/ 9689 w 12159"/>
              <a:gd name="T87" fmla="*/ 7685 h 8325"/>
              <a:gd name="T88" fmla="*/ 9893 w 12159"/>
              <a:gd name="T89" fmla="*/ 2556 h 8325"/>
              <a:gd name="T90" fmla="*/ 6132 w 12159"/>
              <a:gd name="T91" fmla="*/ 1929 h 8325"/>
              <a:gd name="T92" fmla="*/ 5754 w 12159"/>
              <a:gd name="T93" fmla="*/ 2190 h 8325"/>
              <a:gd name="T94" fmla="*/ 6027 w 12159"/>
              <a:gd name="T95" fmla="*/ 2560 h 8325"/>
              <a:gd name="T96" fmla="*/ 8596 w 12159"/>
              <a:gd name="T97" fmla="*/ 2988 h 8325"/>
              <a:gd name="T98" fmla="*/ 6080 w 12159"/>
              <a:gd name="T99" fmla="*/ 3827 h 8325"/>
              <a:gd name="T100" fmla="*/ 1331 w 12159"/>
              <a:gd name="T101" fmla="*/ 2244 h 8325"/>
              <a:gd name="T102" fmla="*/ 6080 w 12159"/>
              <a:gd name="T103" fmla="*/ 662 h 8325"/>
              <a:gd name="T104" fmla="*/ 10828 w 12159"/>
              <a:gd name="T105" fmla="*/ 2244 h 8325"/>
              <a:gd name="T106" fmla="*/ 9894 w 12159"/>
              <a:gd name="T107" fmla="*/ 2555 h 8325"/>
              <a:gd name="T108" fmla="*/ 9893 w 12159"/>
              <a:gd name="T109" fmla="*/ 2556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59" h="8325">
                <a:moveTo>
                  <a:pt x="11940" y="1942"/>
                </a:moveTo>
                <a:lnTo>
                  <a:pt x="6180" y="22"/>
                </a:lnTo>
                <a:cubicBezTo>
                  <a:pt x="6114" y="0"/>
                  <a:pt x="6044" y="0"/>
                  <a:pt x="5978" y="22"/>
                </a:cubicBezTo>
                <a:lnTo>
                  <a:pt x="218" y="1942"/>
                </a:lnTo>
                <a:cubicBezTo>
                  <a:pt x="88" y="1985"/>
                  <a:pt x="0" y="2108"/>
                  <a:pt x="0" y="2245"/>
                </a:cubicBezTo>
                <a:cubicBezTo>
                  <a:pt x="0" y="2382"/>
                  <a:pt x="88" y="2505"/>
                  <a:pt x="218" y="2548"/>
                </a:cubicBezTo>
                <a:lnTo>
                  <a:pt x="1919" y="3115"/>
                </a:lnTo>
                <a:lnTo>
                  <a:pt x="1919" y="4805"/>
                </a:lnTo>
                <a:cubicBezTo>
                  <a:pt x="1919" y="4890"/>
                  <a:pt x="1953" y="4971"/>
                  <a:pt x="2012" y="5032"/>
                </a:cubicBezTo>
                <a:cubicBezTo>
                  <a:pt x="2069" y="5088"/>
                  <a:pt x="3417" y="6405"/>
                  <a:pt x="6079" y="6405"/>
                </a:cubicBezTo>
                <a:cubicBezTo>
                  <a:pt x="7047" y="6405"/>
                  <a:pt x="7950" y="6231"/>
                  <a:pt x="8764" y="5887"/>
                </a:cubicBezTo>
                <a:cubicBezTo>
                  <a:pt x="8923" y="5816"/>
                  <a:pt x="8996" y="5631"/>
                  <a:pt x="8928" y="5471"/>
                </a:cubicBezTo>
                <a:cubicBezTo>
                  <a:pt x="8860" y="5310"/>
                  <a:pt x="8677" y="5233"/>
                  <a:pt x="8515" y="5298"/>
                </a:cubicBezTo>
                <a:cubicBezTo>
                  <a:pt x="7781" y="5608"/>
                  <a:pt x="6962" y="5765"/>
                  <a:pt x="6080" y="5765"/>
                </a:cubicBezTo>
                <a:cubicBezTo>
                  <a:pt x="4835" y="5765"/>
                  <a:pt x="3919" y="5442"/>
                  <a:pt x="3370" y="5172"/>
                </a:cubicBezTo>
                <a:cubicBezTo>
                  <a:pt x="3081" y="5033"/>
                  <a:pt x="2809" y="4862"/>
                  <a:pt x="2560" y="4661"/>
                </a:cubicBezTo>
                <a:lnTo>
                  <a:pt x="2560" y="3329"/>
                </a:lnTo>
                <a:lnTo>
                  <a:pt x="5979" y="4469"/>
                </a:lnTo>
                <a:cubicBezTo>
                  <a:pt x="6044" y="4491"/>
                  <a:pt x="6115" y="4491"/>
                  <a:pt x="6181" y="4469"/>
                </a:cubicBezTo>
                <a:lnTo>
                  <a:pt x="9600" y="3329"/>
                </a:lnTo>
                <a:lnTo>
                  <a:pt x="9600" y="3900"/>
                </a:lnTo>
                <a:cubicBezTo>
                  <a:pt x="9227" y="4032"/>
                  <a:pt x="8960" y="4388"/>
                  <a:pt x="8960" y="4805"/>
                </a:cubicBezTo>
                <a:cubicBezTo>
                  <a:pt x="8960" y="5196"/>
                  <a:pt x="9195" y="5533"/>
                  <a:pt x="9531" y="5682"/>
                </a:cubicBezTo>
                <a:lnTo>
                  <a:pt x="8969" y="7928"/>
                </a:lnTo>
                <a:cubicBezTo>
                  <a:pt x="8919" y="8129"/>
                  <a:pt x="9072" y="8325"/>
                  <a:pt x="9280" y="8325"/>
                </a:cubicBezTo>
                <a:lnTo>
                  <a:pt x="10560" y="8325"/>
                </a:lnTo>
                <a:cubicBezTo>
                  <a:pt x="10768" y="8325"/>
                  <a:pt x="10920" y="8129"/>
                  <a:pt x="10870" y="7928"/>
                </a:cubicBezTo>
                <a:lnTo>
                  <a:pt x="10309" y="5682"/>
                </a:lnTo>
                <a:cubicBezTo>
                  <a:pt x="10645" y="5533"/>
                  <a:pt x="10880" y="5196"/>
                  <a:pt x="10880" y="4805"/>
                </a:cubicBezTo>
                <a:cubicBezTo>
                  <a:pt x="10880" y="4388"/>
                  <a:pt x="10612" y="4032"/>
                  <a:pt x="10240" y="3900"/>
                </a:cubicBezTo>
                <a:lnTo>
                  <a:pt x="10240" y="3115"/>
                </a:lnTo>
                <a:lnTo>
                  <a:pt x="11941" y="2548"/>
                </a:lnTo>
                <a:cubicBezTo>
                  <a:pt x="12071" y="2505"/>
                  <a:pt x="12159" y="2382"/>
                  <a:pt x="12159" y="2245"/>
                </a:cubicBezTo>
                <a:cubicBezTo>
                  <a:pt x="12159" y="2108"/>
                  <a:pt x="12071" y="1985"/>
                  <a:pt x="11941" y="1942"/>
                </a:cubicBezTo>
                <a:lnTo>
                  <a:pt x="11940" y="1942"/>
                </a:lnTo>
                <a:close/>
                <a:moveTo>
                  <a:pt x="9919" y="4485"/>
                </a:moveTo>
                <a:cubicBezTo>
                  <a:pt x="10096" y="4485"/>
                  <a:pt x="10239" y="4628"/>
                  <a:pt x="10239" y="4805"/>
                </a:cubicBezTo>
                <a:cubicBezTo>
                  <a:pt x="10239" y="4982"/>
                  <a:pt x="10096" y="5125"/>
                  <a:pt x="9919" y="5125"/>
                </a:cubicBezTo>
                <a:cubicBezTo>
                  <a:pt x="9742" y="5125"/>
                  <a:pt x="9599" y="4982"/>
                  <a:pt x="9599" y="4805"/>
                </a:cubicBezTo>
                <a:cubicBezTo>
                  <a:pt x="9599" y="4628"/>
                  <a:pt x="9742" y="4485"/>
                  <a:pt x="9919" y="4485"/>
                </a:cubicBezTo>
                <a:close/>
                <a:moveTo>
                  <a:pt x="9689" y="7685"/>
                </a:moveTo>
                <a:lnTo>
                  <a:pt x="9919" y="6765"/>
                </a:lnTo>
                <a:lnTo>
                  <a:pt x="10149" y="7685"/>
                </a:lnTo>
                <a:lnTo>
                  <a:pt x="9689" y="7685"/>
                </a:lnTo>
                <a:close/>
                <a:moveTo>
                  <a:pt x="9893" y="2556"/>
                </a:moveTo>
                <a:lnTo>
                  <a:pt x="6132" y="1929"/>
                </a:lnTo>
                <a:cubicBezTo>
                  <a:pt x="5955" y="1894"/>
                  <a:pt x="5784" y="2012"/>
                  <a:pt x="5754" y="2190"/>
                </a:cubicBezTo>
                <a:cubicBezTo>
                  <a:pt x="5725" y="2368"/>
                  <a:pt x="5848" y="2536"/>
                  <a:pt x="6027" y="2560"/>
                </a:cubicBezTo>
                <a:lnTo>
                  <a:pt x="8596" y="2988"/>
                </a:lnTo>
                <a:lnTo>
                  <a:pt x="6080" y="3827"/>
                </a:lnTo>
                <a:lnTo>
                  <a:pt x="1331" y="2244"/>
                </a:lnTo>
                <a:lnTo>
                  <a:pt x="6080" y="662"/>
                </a:lnTo>
                <a:lnTo>
                  <a:pt x="10828" y="2244"/>
                </a:lnTo>
                <a:lnTo>
                  <a:pt x="9894" y="2555"/>
                </a:lnTo>
                <a:lnTo>
                  <a:pt x="9893" y="25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4" name="iconfont-11244-5317146">
            <a:extLst>
              <a:ext uri="{FF2B5EF4-FFF2-40B4-BE49-F238E27FC236}">
                <a16:creationId xmlns:a16="http://schemas.microsoft.com/office/drawing/2014/main" id="{12267019-D305-4714-95A2-9F2263CAF569}"/>
              </a:ext>
            </a:extLst>
          </p:cNvPr>
          <p:cNvSpPr>
            <a:spLocks noChangeAspect="1"/>
          </p:cNvSpPr>
          <p:nvPr/>
        </p:nvSpPr>
        <p:spPr bwMode="auto">
          <a:xfrm>
            <a:off x="3716939" y="4880401"/>
            <a:ext cx="293556" cy="242604"/>
          </a:xfrm>
          <a:custGeom>
            <a:avLst/>
            <a:gdLst>
              <a:gd name="connsiteX0" fmla="*/ 172462 w 606900"/>
              <a:gd name="connsiteY0" fmla="*/ 349437 h 501560"/>
              <a:gd name="connsiteX1" fmla="*/ 155911 w 606900"/>
              <a:gd name="connsiteY1" fmla="*/ 378701 h 501560"/>
              <a:gd name="connsiteX2" fmla="*/ 138449 w 606900"/>
              <a:gd name="connsiteY2" fmla="*/ 467859 h 501560"/>
              <a:gd name="connsiteX3" fmla="*/ 227733 w 606900"/>
              <a:gd name="connsiteY3" fmla="*/ 450270 h 501560"/>
              <a:gd name="connsiteX4" fmla="*/ 255065 w 606900"/>
              <a:gd name="connsiteY4" fmla="*/ 434804 h 501560"/>
              <a:gd name="connsiteX5" fmla="*/ 172462 w 606900"/>
              <a:gd name="connsiteY5" fmla="*/ 349437 h 501560"/>
              <a:gd name="connsiteX6" fmla="*/ 533696 w 606900"/>
              <a:gd name="connsiteY6" fmla="*/ 210393 h 501560"/>
              <a:gd name="connsiteX7" fmla="*/ 315346 w 606900"/>
              <a:gd name="connsiteY7" fmla="*/ 428587 h 501560"/>
              <a:gd name="connsiteX8" fmla="*/ 533696 w 606900"/>
              <a:gd name="connsiteY8" fmla="*/ 210393 h 501560"/>
              <a:gd name="connsiteX9" fmla="*/ 59522 w 606900"/>
              <a:gd name="connsiteY9" fmla="*/ 119601 h 501560"/>
              <a:gd name="connsiteX10" fmla="*/ 28242 w 606900"/>
              <a:gd name="connsiteY10" fmla="*/ 150825 h 501560"/>
              <a:gd name="connsiteX11" fmla="*/ 59522 w 606900"/>
              <a:gd name="connsiteY11" fmla="*/ 182049 h 501560"/>
              <a:gd name="connsiteX12" fmla="*/ 90802 w 606900"/>
              <a:gd name="connsiteY12" fmla="*/ 150825 h 501560"/>
              <a:gd name="connsiteX13" fmla="*/ 59522 w 606900"/>
              <a:gd name="connsiteY13" fmla="*/ 119601 h 501560"/>
              <a:gd name="connsiteX14" fmla="*/ 59522 w 606900"/>
              <a:gd name="connsiteY14" fmla="*/ 91409 h 501560"/>
              <a:gd name="connsiteX15" fmla="*/ 119044 w 606900"/>
              <a:gd name="connsiteY15" fmla="*/ 150825 h 501560"/>
              <a:gd name="connsiteX16" fmla="*/ 59522 w 606900"/>
              <a:gd name="connsiteY16" fmla="*/ 210241 h 501560"/>
              <a:gd name="connsiteX17" fmla="*/ 0 w 606900"/>
              <a:gd name="connsiteY17" fmla="*/ 150825 h 501560"/>
              <a:gd name="connsiteX18" fmla="*/ 59522 w 606900"/>
              <a:gd name="connsiteY18" fmla="*/ 91409 h 501560"/>
              <a:gd name="connsiteX19" fmla="*/ 347929 w 606900"/>
              <a:gd name="connsiteY19" fmla="*/ 72806 h 501560"/>
              <a:gd name="connsiteX20" fmla="*/ 230162 w 606900"/>
              <a:gd name="connsiteY20" fmla="*/ 125481 h 501560"/>
              <a:gd name="connsiteX21" fmla="*/ 282548 w 606900"/>
              <a:gd name="connsiteY21" fmla="*/ 417215 h 501560"/>
              <a:gd name="connsiteX22" fmla="*/ 522308 w 606900"/>
              <a:gd name="connsiteY22" fmla="*/ 177641 h 501560"/>
              <a:gd name="connsiteX23" fmla="*/ 347929 w 606900"/>
              <a:gd name="connsiteY23" fmla="*/ 72806 h 501560"/>
              <a:gd name="connsiteX24" fmla="*/ 544439 w 606900"/>
              <a:gd name="connsiteY24" fmla="*/ 29064 h 501560"/>
              <a:gd name="connsiteX25" fmla="*/ 483740 w 606900"/>
              <a:gd name="connsiteY25" fmla="*/ 51334 h 501560"/>
              <a:gd name="connsiteX26" fmla="*/ 454434 w 606900"/>
              <a:gd name="connsiteY26" fmla="*/ 67862 h 501560"/>
              <a:gd name="connsiteX27" fmla="*/ 540074 w 606900"/>
              <a:gd name="connsiteY27" fmla="*/ 150348 h 501560"/>
              <a:gd name="connsiteX28" fmla="*/ 555562 w 606900"/>
              <a:gd name="connsiteY28" fmla="*/ 122903 h 501560"/>
              <a:gd name="connsiteX29" fmla="*/ 573024 w 606900"/>
              <a:gd name="connsiteY29" fmla="*/ 33745 h 501560"/>
              <a:gd name="connsiteX30" fmla="*/ 544439 w 606900"/>
              <a:gd name="connsiteY30" fmla="*/ 29064 h 501560"/>
              <a:gd name="connsiteX31" fmla="*/ 556710 w 606900"/>
              <a:gd name="connsiteY31" fmla="*/ 17 h 501560"/>
              <a:gd name="connsiteX32" fmla="*/ 593067 w 606900"/>
              <a:gd name="connsiteY32" fmla="*/ 13882 h 501560"/>
              <a:gd name="connsiteX33" fmla="*/ 554195 w 606900"/>
              <a:gd name="connsiteY33" fmla="*/ 180826 h 501560"/>
              <a:gd name="connsiteX34" fmla="*/ 285737 w 606900"/>
              <a:gd name="connsiteY34" fmla="*/ 448906 h 501560"/>
              <a:gd name="connsiteX35" fmla="*/ 118406 w 606900"/>
              <a:gd name="connsiteY35" fmla="*/ 487723 h 501560"/>
              <a:gd name="connsiteX36" fmla="*/ 159252 w 606900"/>
              <a:gd name="connsiteY36" fmla="*/ 317747 h 501560"/>
              <a:gd name="connsiteX37" fmla="*/ 422699 w 606900"/>
              <a:gd name="connsiteY37" fmla="*/ 54519 h 501560"/>
              <a:gd name="connsiteX38" fmla="*/ 556710 w 606900"/>
              <a:gd name="connsiteY38" fmla="*/ 17 h 50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6900" h="501560">
                <a:moveTo>
                  <a:pt x="172462" y="349437"/>
                </a:moveTo>
                <a:cubicBezTo>
                  <a:pt x="166237" y="359596"/>
                  <a:pt x="160770" y="369300"/>
                  <a:pt x="155911" y="378701"/>
                </a:cubicBezTo>
                <a:cubicBezTo>
                  <a:pt x="129035" y="430407"/>
                  <a:pt x="129339" y="458610"/>
                  <a:pt x="138449" y="467859"/>
                </a:cubicBezTo>
                <a:cubicBezTo>
                  <a:pt x="147560" y="476957"/>
                  <a:pt x="175803" y="477109"/>
                  <a:pt x="227733" y="450270"/>
                </a:cubicBezTo>
                <a:cubicBezTo>
                  <a:pt x="236540" y="445721"/>
                  <a:pt x="245650" y="440566"/>
                  <a:pt x="255065" y="434804"/>
                </a:cubicBezTo>
                <a:cubicBezTo>
                  <a:pt x="220293" y="415244"/>
                  <a:pt x="190987" y="385070"/>
                  <a:pt x="172462" y="349437"/>
                </a:cubicBezTo>
                <a:close/>
                <a:moveTo>
                  <a:pt x="533696" y="210393"/>
                </a:moveTo>
                <a:cubicBezTo>
                  <a:pt x="476452" y="289392"/>
                  <a:pt x="393849" y="371726"/>
                  <a:pt x="315346" y="428587"/>
                </a:cubicBezTo>
                <a:cubicBezTo>
                  <a:pt x="446539" y="460278"/>
                  <a:pt x="565583" y="342159"/>
                  <a:pt x="533696" y="210393"/>
                </a:cubicBezTo>
                <a:close/>
                <a:moveTo>
                  <a:pt x="59522" y="119601"/>
                </a:moveTo>
                <a:cubicBezTo>
                  <a:pt x="41908" y="119601"/>
                  <a:pt x="28242" y="133849"/>
                  <a:pt x="28242" y="150825"/>
                </a:cubicBezTo>
                <a:cubicBezTo>
                  <a:pt x="28242" y="167801"/>
                  <a:pt x="41908" y="182049"/>
                  <a:pt x="59522" y="182049"/>
                </a:cubicBezTo>
                <a:cubicBezTo>
                  <a:pt x="77135" y="182049"/>
                  <a:pt x="90802" y="167649"/>
                  <a:pt x="90802" y="150825"/>
                </a:cubicBezTo>
                <a:cubicBezTo>
                  <a:pt x="90802" y="133849"/>
                  <a:pt x="77135" y="119601"/>
                  <a:pt x="59522" y="119601"/>
                </a:cubicBezTo>
                <a:close/>
                <a:moveTo>
                  <a:pt x="59522" y="91409"/>
                </a:moveTo>
                <a:cubicBezTo>
                  <a:pt x="92320" y="91409"/>
                  <a:pt x="119044" y="118086"/>
                  <a:pt x="119044" y="150825"/>
                </a:cubicBezTo>
                <a:cubicBezTo>
                  <a:pt x="119044" y="184019"/>
                  <a:pt x="91865" y="210241"/>
                  <a:pt x="59522" y="210241"/>
                </a:cubicBezTo>
                <a:cubicBezTo>
                  <a:pt x="27179" y="210241"/>
                  <a:pt x="0" y="184019"/>
                  <a:pt x="0" y="150825"/>
                </a:cubicBezTo>
                <a:cubicBezTo>
                  <a:pt x="0" y="117631"/>
                  <a:pt x="27179" y="91409"/>
                  <a:pt x="59522" y="91409"/>
                </a:cubicBezTo>
                <a:close/>
                <a:moveTo>
                  <a:pt x="347929" y="72806"/>
                </a:moveTo>
                <a:cubicBezTo>
                  <a:pt x="305609" y="75060"/>
                  <a:pt x="263530" y="92104"/>
                  <a:pt x="230162" y="125481"/>
                </a:cubicBezTo>
                <a:cubicBezTo>
                  <a:pt x="141486" y="213881"/>
                  <a:pt x="167755" y="364448"/>
                  <a:pt x="282548" y="417215"/>
                </a:cubicBezTo>
                <a:cubicBezTo>
                  <a:pt x="369554" y="357625"/>
                  <a:pt x="463241" y="263767"/>
                  <a:pt x="522308" y="177641"/>
                </a:cubicBezTo>
                <a:cubicBezTo>
                  <a:pt x="489662" y="106376"/>
                  <a:pt x="418462" y="69049"/>
                  <a:pt x="347929" y="72806"/>
                </a:cubicBezTo>
                <a:close/>
                <a:moveTo>
                  <a:pt x="544439" y="29064"/>
                </a:moveTo>
                <a:cubicBezTo>
                  <a:pt x="529749" y="31243"/>
                  <a:pt x="509705" y="37915"/>
                  <a:pt x="483740" y="51334"/>
                </a:cubicBezTo>
                <a:cubicBezTo>
                  <a:pt x="474326" y="56035"/>
                  <a:pt x="464608" y="61645"/>
                  <a:pt x="454434" y="67862"/>
                </a:cubicBezTo>
                <a:cubicBezTo>
                  <a:pt x="490118" y="86209"/>
                  <a:pt x="520486" y="115777"/>
                  <a:pt x="540074" y="150348"/>
                </a:cubicBezTo>
                <a:cubicBezTo>
                  <a:pt x="545844" y="140947"/>
                  <a:pt x="551007" y="131698"/>
                  <a:pt x="555562" y="122903"/>
                </a:cubicBezTo>
                <a:cubicBezTo>
                  <a:pt x="582286" y="71198"/>
                  <a:pt x="582134" y="42995"/>
                  <a:pt x="573024" y="33745"/>
                </a:cubicBezTo>
                <a:cubicBezTo>
                  <a:pt x="568469" y="29196"/>
                  <a:pt x="559130" y="26884"/>
                  <a:pt x="544439" y="29064"/>
                </a:cubicBezTo>
                <a:close/>
                <a:moveTo>
                  <a:pt x="556710" y="17"/>
                </a:moveTo>
                <a:cubicBezTo>
                  <a:pt x="570945" y="302"/>
                  <a:pt x="583539" y="4367"/>
                  <a:pt x="593067" y="13882"/>
                </a:cubicBezTo>
                <a:cubicBezTo>
                  <a:pt x="630572" y="51334"/>
                  <a:pt x="583045" y="136701"/>
                  <a:pt x="554195" y="180826"/>
                </a:cubicBezTo>
                <a:cubicBezTo>
                  <a:pt x="616147" y="348679"/>
                  <a:pt x="451701" y="510012"/>
                  <a:pt x="285737" y="448906"/>
                </a:cubicBezTo>
                <a:cubicBezTo>
                  <a:pt x="241399" y="477867"/>
                  <a:pt x="155911" y="525175"/>
                  <a:pt x="118406" y="487723"/>
                </a:cubicBezTo>
                <a:cubicBezTo>
                  <a:pt x="80445" y="449664"/>
                  <a:pt x="129642" y="362629"/>
                  <a:pt x="159252" y="317747"/>
                </a:cubicBezTo>
                <a:cubicBezTo>
                  <a:pt x="106410" y="155655"/>
                  <a:pt x="260683" y="1903"/>
                  <a:pt x="422699" y="54519"/>
                </a:cubicBezTo>
                <a:cubicBezTo>
                  <a:pt x="456522" y="32343"/>
                  <a:pt x="514004" y="-836"/>
                  <a:pt x="556710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5" name="iconfont-11244-5317146">
            <a:extLst>
              <a:ext uri="{FF2B5EF4-FFF2-40B4-BE49-F238E27FC236}">
                <a16:creationId xmlns:a16="http://schemas.microsoft.com/office/drawing/2014/main" id="{0FA86C62-D76C-438F-B89F-FE9CC9338483}"/>
              </a:ext>
            </a:extLst>
          </p:cNvPr>
          <p:cNvSpPr>
            <a:spLocks noChangeAspect="1"/>
          </p:cNvSpPr>
          <p:nvPr/>
        </p:nvSpPr>
        <p:spPr bwMode="auto">
          <a:xfrm>
            <a:off x="1954549" y="4866971"/>
            <a:ext cx="273316" cy="272871"/>
          </a:xfrm>
          <a:custGeom>
            <a:avLst/>
            <a:gdLst>
              <a:gd name="connsiteX0" fmla="*/ 102503 w 606580"/>
              <a:gd name="connsiteY0" fmla="*/ 364886 h 605592"/>
              <a:gd name="connsiteX1" fmla="*/ 43824 w 606580"/>
              <a:gd name="connsiteY1" fmla="*/ 466285 h 605592"/>
              <a:gd name="connsiteX2" fmla="*/ 102503 w 606580"/>
              <a:gd name="connsiteY2" fmla="*/ 567776 h 605592"/>
              <a:gd name="connsiteX3" fmla="*/ 219769 w 606580"/>
              <a:gd name="connsiteY3" fmla="*/ 567776 h 605592"/>
              <a:gd name="connsiteX4" fmla="*/ 278448 w 606580"/>
              <a:gd name="connsiteY4" fmla="*/ 466285 h 605592"/>
              <a:gd name="connsiteX5" fmla="*/ 219769 w 606580"/>
              <a:gd name="connsiteY5" fmla="*/ 364886 h 605592"/>
              <a:gd name="connsiteX6" fmla="*/ 80591 w 606580"/>
              <a:gd name="connsiteY6" fmla="*/ 327070 h 605592"/>
              <a:gd name="connsiteX7" fmla="*/ 241681 w 606580"/>
              <a:gd name="connsiteY7" fmla="*/ 327070 h 605592"/>
              <a:gd name="connsiteX8" fmla="*/ 322272 w 606580"/>
              <a:gd name="connsiteY8" fmla="*/ 466285 h 605592"/>
              <a:gd name="connsiteX9" fmla="*/ 241681 w 606580"/>
              <a:gd name="connsiteY9" fmla="*/ 605592 h 605592"/>
              <a:gd name="connsiteX10" fmla="*/ 80591 w 606580"/>
              <a:gd name="connsiteY10" fmla="*/ 605592 h 605592"/>
              <a:gd name="connsiteX11" fmla="*/ 0 w 606580"/>
              <a:gd name="connsiteY11" fmla="*/ 466285 h 605592"/>
              <a:gd name="connsiteX12" fmla="*/ 386796 w 606580"/>
              <a:gd name="connsiteY12" fmla="*/ 201322 h 605592"/>
              <a:gd name="connsiteX13" fmla="*/ 328112 w 606580"/>
              <a:gd name="connsiteY13" fmla="*/ 302831 h 605592"/>
              <a:gd name="connsiteX14" fmla="*/ 386796 w 606580"/>
              <a:gd name="connsiteY14" fmla="*/ 404248 h 605592"/>
              <a:gd name="connsiteX15" fmla="*/ 504163 w 606580"/>
              <a:gd name="connsiteY15" fmla="*/ 404248 h 605592"/>
              <a:gd name="connsiteX16" fmla="*/ 562846 w 606580"/>
              <a:gd name="connsiteY16" fmla="*/ 302831 h 605592"/>
              <a:gd name="connsiteX17" fmla="*/ 504163 w 606580"/>
              <a:gd name="connsiteY17" fmla="*/ 201322 h 605592"/>
              <a:gd name="connsiteX18" fmla="*/ 364882 w 606580"/>
              <a:gd name="connsiteY18" fmla="*/ 163500 h 605592"/>
              <a:gd name="connsiteX19" fmla="*/ 526076 w 606580"/>
              <a:gd name="connsiteY19" fmla="*/ 163500 h 605592"/>
              <a:gd name="connsiteX20" fmla="*/ 606580 w 606580"/>
              <a:gd name="connsiteY20" fmla="*/ 302831 h 605592"/>
              <a:gd name="connsiteX21" fmla="*/ 526076 w 606580"/>
              <a:gd name="connsiteY21" fmla="*/ 442163 h 605592"/>
              <a:gd name="connsiteX22" fmla="*/ 364882 w 606580"/>
              <a:gd name="connsiteY22" fmla="*/ 442163 h 605592"/>
              <a:gd name="connsiteX23" fmla="*/ 284378 w 606580"/>
              <a:gd name="connsiteY23" fmla="*/ 302831 h 605592"/>
              <a:gd name="connsiteX24" fmla="*/ 102503 w 606580"/>
              <a:gd name="connsiteY24" fmla="*/ 37822 h 605592"/>
              <a:gd name="connsiteX25" fmla="*/ 43731 w 606580"/>
              <a:gd name="connsiteY25" fmla="*/ 139331 h 605592"/>
              <a:gd name="connsiteX26" fmla="*/ 102503 w 606580"/>
              <a:gd name="connsiteY26" fmla="*/ 240748 h 605592"/>
              <a:gd name="connsiteX27" fmla="*/ 219769 w 606580"/>
              <a:gd name="connsiteY27" fmla="*/ 240748 h 605592"/>
              <a:gd name="connsiteX28" fmla="*/ 278448 w 606580"/>
              <a:gd name="connsiteY28" fmla="*/ 139331 h 605592"/>
              <a:gd name="connsiteX29" fmla="*/ 219769 w 606580"/>
              <a:gd name="connsiteY29" fmla="*/ 37822 h 605592"/>
              <a:gd name="connsiteX30" fmla="*/ 80591 w 606580"/>
              <a:gd name="connsiteY30" fmla="*/ 0 h 605592"/>
              <a:gd name="connsiteX31" fmla="*/ 241681 w 606580"/>
              <a:gd name="connsiteY31" fmla="*/ 0 h 605592"/>
              <a:gd name="connsiteX32" fmla="*/ 322272 w 606580"/>
              <a:gd name="connsiteY32" fmla="*/ 139331 h 605592"/>
              <a:gd name="connsiteX33" fmla="*/ 241681 w 606580"/>
              <a:gd name="connsiteY33" fmla="*/ 278663 h 605592"/>
              <a:gd name="connsiteX34" fmla="*/ 80591 w 606580"/>
              <a:gd name="connsiteY34" fmla="*/ 278663 h 605592"/>
              <a:gd name="connsiteX35" fmla="*/ 0 w 606580"/>
              <a:gd name="connsiteY35" fmla="*/ 139331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580" h="605592">
                <a:moveTo>
                  <a:pt x="102503" y="364886"/>
                </a:moveTo>
                <a:lnTo>
                  <a:pt x="43824" y="466285"/>
                </a:lnTo>
                <a:lnTo>
                  <a:pt x="102503" y="567776"/>
                </a:lnTo>
                <a:lnTo>
                  <a:pt x="219769" y="567776"/>
                </a:lnTo>
                <a:lnTo>
                  <a:pt x="278448" y="466285"/>
                </a:lnTo>
                <a:lnTo>
                  <a:pt x="219769" y="364886"/>
                </a:lnTo>
                <a:close/>
                <a:moveTo>
                  <a:pt x="80591" y="327070"/>
                </a:moveTo>
                <a:lnTo>
                  <a:pt x="241681" y="327070"/>
                </a:lnTo>
                <a:lnTo>
                  <a:pt x="322272" y="466285"/>
                </a:lnTo>
                <a:lnTo>
                  <a:pt x="241681" y="605592"/>
                </a:lnTo>
                <a:lnTo>
                  <a:pt x="80591" y="605592"/>
                </a:lnTo>
                <a:lnTo>
                  <a:pt x="0" y="466285"/>
                </a:lnTo>
                <a:close/>
                <a:moveTo>
                  <a:pt x="386796" y="201322"/>
                </a:moveTo>
                <a:lnTo>
                  <a:pt x="328112" y="302831"/>
                </a:lnTo>
                <a:lnTo>
                  <a:pt x="386796" y="404248"/>
                </a:lnTo>
                <a:lnTo>
                  <a:pt x="504163" y="404248"/>
                </a:lnTo>
                <a:lnTo>
                  <a:pt x="562846" y="302831"/>
                </a:lnTo>
                <a:lnTo>
                  <a:pt x="504163" y="201322"/>
                </a:lnTo>
                <a:close/>
                <a:moveTo>
                  <a:pt x="364882" y="163500"/>
                </a:moveTo>
                <a:lnTo>
                  <a:pt x="526076" y="163500"/>
                </a:lnTo>
                <a:lnTo>
                  <a:pt x="606580" y="302831"/>
                </a:lnTo>
                <a:lnTo>
                  <a:pt x="526076" y="442163"/>
                </a:lnTo>
                <a:lnTo>
                  <a:pt x="364882" y="442163"/>
                </a:lnTo>
                <a:lnTo>
                  <a:pt x="284378" y="302831"/>
                </a:lnTo>
                <a:close/>
                <a:moveTo>
                  <a:pt x="102503" y="37822"/>
                </a:moveTo>
                <a:lnTo>
                  <a:pt x="43731" y="139331"/>
                </a:lnTo>
                <a:lnTo>
                  <a:pt x="102503" y="240748"/>
                </a:lnTo>
                <a:lnTo>
                  <a:pt x="219769" y="240748"/>
                </a:lnTo>
                <a:lnTo>
                  <a:pt x="278448" y="139331"/>
                </a:lnTo>
                <a:lnTo>
                  <a:pt x="219769" y="37822"/>
                </a:lnTo>
                <a:close/>
                <a:moveTo>
                  <a:pt x="80591" y="0"/>
                </a:moveTo>
                <a:lnTo>
                  <a:pt x="241681" y="0"/>
                </a:lnTo>
                <a:lnTo>
                  <a:pt x="322272" y="139331"/>
                </a:lnTo>
                <a:lnTo>
                  <a:pt x="241681" y="278663"/>
                </a:lnTo>
                <a:lnTo>
                  <a:pt x="80591" y="278663"/>
                </a:lnTo>
                <a:lnTo>
                  <a:pt x="0" y="1393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6" name="iconfont-11244-5317146">
            <a:extLst>
              <a:ext uri="{FF2B5EF4-FFF2-40B4-BE49-F238E27FC236}">
                <a16:creationId xmlns:a16="http://schemas.microsoft.com/office/drawing/2014/main" id="{0B364642-06F9-405D-959D-00C90658E88D}"/>
              </a:ext>
            </a:extLst>
          </p:cNvPr>
          <p:cNvSpPr>
            <a:spLocks noChangeAspect="1"/>
          </p:cNvSpPr>
          <p:nvPr/>
        </p:nvSpPr>
        <p:spPr bwMode="auto">
          <a:xfrm>
            <a:off x="1373101" y="3095624"/>
            <a:ext cx="315415" cy="218152"/>
          </a:xfrm>
          <a:custGeom>
            <a:avLst/>
            <a:gdLst>
              <a:gd name="connsiteX0" fmla="*/ 91871 w 609146"/>
              <a:gd name="connsiteY0" fmla="*/ 130719 h 421308"/>
              <a:gd name="connsiteX1" fmla="*/ 354823 w 609146"/>
              <a:gd name="connsiteY1" fmla="*/ 130719 h 421308"/>
              <a:gd name="connsiteX2" fmla="*/ 337077 w 609146"/>
              <a:gd name="connsiteY2" fmla="*/ 167773 h 421308"/>
              <a:gd name="connsiteX3" fmla="*/ 105785 w 609146"/>
              <a:gd name="connsiteY3" fmla="*/ 167773 h 421308"/>
              <a:gd name="connsiteX4" fmla="*/ 43274 w 609146"/>
              <a:gd name="connsiteY4" fmla="*/ 384254 h 421308"/>
              <a:gd name="connsiteX5" fmla="*/ 545079 w 609146"/>
              <a:gd name="connsiteY5" fmla="*/ 384254 h 421308"/>
              <a:gd name="connsiteX6" fmla="*/ 501725 w 609146"/>
              <a:gd name="connsiteY6" fmla="*/ 234429 h 421308"/>
              <a:gd name="connsiteX7" fmla="*/ 526326 w 609146"/>
              <a:gd name="connsiteY7" fmla="*/ 214593 h 421308"/>
              <a:gd name="connsiteX8" fmla="*/ 532476 w 609146"/>
              <a:gd name="connsiteY8" fmla="*/ 207142 h 421308"/>
              <a:gd name="connsiteX9" fmla="*/ 587224 w 609146"/>
              <a:gd name="connsiteY9" fmla="*/ 396538 h 421308"/>
              <a:gd name="connsiteX10" fmla="*/ 588333 w 609146"/>
              <a:gd name="connsiteY10" fmla="*/ 402781 h 421308"/>
              <a:gd name="connsiteX11" fmla="*/ 569781 w 609146"/>
              <a:gd name="connsiteY11" fmla="*/ 421308 h 421308"/>
              <a:gd name="connsiteX12" fmla="*/ 18571 w 609146"/>
              <a:gd name="connsiteY12" fmla="*/ 421308 h 421308"/>
              <a:gd name="connsiteX13" fmla="*/ 3750 w 609146"/>
              <a:gd name="connsiteY13" fmla="*/ 413857 h 421308"/>
              <a:gd name="connsiteX14" fmla="*/ 725 w 609146"/>
              <a:gd name="connsiteY14" fmla="*/ 397646 h 421308"/>
              <a:gd name="connsiteX15" fmla="*/ 74025 w 609146"/>
              <a:gd name="connsiteY15" fmla="*/ 144111 h 421308"/>
              <a:gd name="connsiteX16" fmla="*/ 91871 w 609146"/>
              <a:gd name="connsiteY16" fmla="*/ 130719 h 421308"/>
              <a:gd name="connsiteX17" fmla="*/ 599624 w 609146"/>
              <a:gd name="connsiteY17" fmla="*/ 52 h 421308"/>
              <a:gd name="connsiteX18" fmla="*/ 606882 w 609146"/>
              <a:gd name="connsiteY18" fmla="*/ 2771 h 421308"/>
              <a:gd name="connsiteX19" fmla="*/ 608999 w 609146"/>
              <a:gd name="connsiteY19" fmla="*/ 10121 h 421308"/>
              <a:gd name="connsiteX20" fmla="*/ 543273 w 609146"/>
              <a:gd name="connsiteY20" fmla="*/ 158839 h 421308"/>
              <a:gd name="connsiteX21" fmla="*/ 539543 w 609146"/>
              <a:gd name="connsiteY21" fmla="*/ 161557 h 421308"/>
              <a:gd name="connsiteX22" fmla="*/ 486215 w 609146"/>
              <a:gd name="connsiteY22" fmla="*/ 176157 h 421308"/>
              <a:gd name="connsiteX23" fmla="*/ 505772 w 609146"/>
              <a:gd name="connsiteY23" fmla="*/ 179983 h 421308"/>
              <a:gd name="connsiteX24" fmla="*/ 512627 w 609146"/>
              <a:gd name="connsiteY24" fmla="*/ 186025 h 421308"/>
              <a:gd name="connsiteX25" fmla="*/ 510208 w 609146"/>
              <a:gd name="connsiteY25" fmla="*/ 194684 h 421308"/>
              <a:gd name="connsiteX26" fmla="*/ 356778 w 609146"/>
              <a:gd name="connsiteY26" fmla="*/ 259729 h 421308"/>
              <a:gd name="connsiteX27" fmla="*/ 328754 w 609146"/>
              <a:gd name="connsiteY27" fmla="*/ 294668 h 421308"/>
              <a:gd name="connsiteX28" fmla="*/ 321193 w 609146"/>
              <a:gd name="connsiteY28" fmla="*/ 298595 h 421308"/>
              <a:gd name="connsiteX29" fmla="*/ 315951 w 609146"/>
              <a:gd name="connsiteY29" fmla="*/ 296984 h 421308"/>
              <a:gd name="connsiteX30" fmla="*/ 312221 w 609146"/>
              <a:gd name="connsiteY30" fmla="*/ 291144 h 421308"/>
              <a:gd name="connsiteX31" fmla="*/ 313633 w 609146"/>
              <a:gd name="connsiteY31" fmla="*/ 284297 h 421308"/>
              <a:gd name="connsiteX32" fmla="*/ 344581 w 609146"/>
              <a:gd name="connsiteY32" fmla="*/ 245935 h 421308"/>
              <a:gd name="connsiteX33" fmla="*/ 357786 w 609146"/>
              <a:gd name="connsiteY33" fmla="*/ 194382 h 421308"/>
              <a:gd name="connsiteX34" fmla="*/ 423412 w 609146"/>
              <a:gd name="connsiteY34" fmla="*/ 86947 h 421308"/>
              <a:gd name="connsiteX35" fmla="*/ 432586 w 609146"/>
              <a:gd name="connsiteY35" fmla="*/ 85034 h 421308"/>
              <a:gd name="connsiteX36" fmla="*/ 438231 w 609146"/>
              <a:gd name="connsiteY36" fmla="*/ 92485 h 421308"/>
              <a:gd name="connsiteX37" fmla="*/ 445086 w 609146"/>
              <a:gd name="connsiteY37" fmla="*/ 110810 h 421308"/>
              <a:gd name="connsiteX38" fmla="*/ 451638 w 609146"/>
              <a:gd name="connsiteY38" fmla="*/ 61875 h 421308"/>
              <a:gd name="connsiteX39" fmla="*/ 454259 w 609146"/>
              <a:gd name="connsiteY39" fmla="*/ 58150 h 421308"/>
              <a:gd name="connsiteX40" fmla="*/ 504058 w 609146"/>
              <a:gd name="connsiteY40" fmla="*/ 26735 h 421308"/>
              <a:gd name="connsiteX41" fmla="*/ 511417 w 609146"/>
              <a:gd name="connsiteY41" fmla="*/ 26835 h 421308"/>
              <a:gd name="connsiteX42" fmla="*/ 515954 w 609146"/>
              <a:gd name="connsiteY42" fmla="*/ 32675 h 421308"/>
              <a:gd name="connsiteX43" fmla="*/ 518776 w 609146"/>
              <a:gd name="connsiteY43" fmla="*/ 49188 h 421308"/>
              <a:gd name="connsiteX44" fmla="*/ 519885 w 609146"/>
              <a:gd name="connsiteY44" fmla="*/ 24822 h 421308"/>
              <a:gd name="connsiteX45" fmla="*/ 525329 w 609146"/>
              <a:gd name="connsiteY45" fmla="*/ 17673 h 421308"/>
              <a:gd name="connsiteX46" fmla="*/ 599624 w 609146"/>
              <a:gd name="connsiteY46" fmla="*/ 52 h 42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9146" h="421308">
                <a:moveTo>
                  <a:pt x="91871" y="130719"/>
                </a:moveTo>
                <a:lnTo>
                  <a:pt x="354823" y="130719"/>
                </a:lnTo>
                <a:cubicBezTo>
                  <a:pt x="347362" y="143909"/>
                  <a:pt x="341615" y="156495"/>
                  <a:pt x="337077" y="167773"/>
                </a:cubicBezTo>
                <a:lnTo>
                  <a:pt x="105785" y="167773"/>
                </a:lnTo>
                <a:lnTo>
                  <a:pt x="43274" y="384254"/>
                </a:lnTo>
                <a:lnTo>
                  <a:pt x="545079" y="384254"/>
                </a:lnTo>
                <a:lnTo>
                  <a:pt x="501725" y="234429"/>
                </a:lnTo>
                <a:cubicBezTo>
                  <a:pt x="510194" y="228287"/>
                  <a:pt x="518462" y="221742"/>
                  <a:pt x="526326" y="214593"/>
                </a:cubicBezTo>
                <a:cubicBezTo>
                  <a:pt x="528746" y="212378"/>
                  <a:pt x="530762" y="209861"/>
                  <a:pt x="532476" y="207142"/>
                </a:cubicBezTo>
                <a:lnTo>
                  <a:pt x="587224" y="396538"/>
                </a:lnTo>
                <a:cubicBezTo>
                  <a:pt x="587930" y="398552"/>
                  <a:pt x="588333" y="400566"/>
                  <a:pt x="588333" y="402781"/>
                </a:cubicBezTo>
                <a:cubicBezTo>
                  <a:pt x="588333" y="412951"/>
                  <a:pt x="579965" y="421308"/>
                  <a:pt x="569781" y="421308"/>
                </a:cubicBezTo>
                <a:lnTo>
                  <a:pt x="18571" y="421308"/>
                </a:lnTo>
                <a:cubicBezTo>
                  <a:pt x="12724" y="421308"/>
                  <a:pt x="7279" y="418489"/>
                  <a:pt x="3750" y="413857"/>
                </a:cubicBezTo>
                <a:cubicBezTo>
                  <a:pt x="221" y="409225"/>
                  <a:pt x="-888" y="403184"/>
                  <a:pt x="725" y="397646"/>
                </a:cubicBezTo>
                <a:lnTo>
                  <a:pt x="74025" y="144111"/>
                </a:lnTo>
                <a:cubicBezTo>
                  <a:pt x="76344" y="136257"/>
                  <a:pt x="83604" y="130719"/>
                  <a:pt x="91871" y="130719"/>
                </a:cubicBezTo>
                <a:close/>
                <a:moveTo>
                  <a:pt x="599624" y="52"/>
                </a:moveTo>
                <a:cubicBezTo>
                  <a:pt x="602346" y="-250"/>
                  <a:pt x="604967" y="757"/>
                  <a:pt x="606882" y="2771"/>
                </a:cubicBezTo>
                <a:cubicBezTo>
                  <a:pt x="608697" y="4684"/>
                  <a:pt x="609503" y="7402"/>
                  <a:pt x="608999" y="10121"/>
                </a:cubicBezTo>
                <a:cubicBezTo>
                  <a:pt x="605269" y="29856"/>
                  <a:pt x="589543" y="98929"/>
                  <a:pt x="543273" y="158839"/>
                </a:cubicBezTo>
                <a:cubicBezTo>
                  <a:pt x="542365" y="160047"/>
                  <a:pt x="541055" y="161054"/>
                  <a:pt x="539543" y="161557"/>
                </a:cubicBezTo>
                <a:cubicBezTo>
                  <a:pt x="518877" y="169210"/>
                  <a:pt x="500933" y="174043"/>
                  <a:pt x="486215" y="176157"/>
                </a:cubicBezTo>
                <a:cubicBezTo>
                  <a:pt x="492264" y="177667"/>
                  <a:pt x="498917" y="178976"/>
                  <a:pt x="505772" y="179983"/>
                </a:cubicBezTo>
                <a:cubicBezTo>
                  <a:pt x="508998" y="180487"/>
                  <a:pt x="511720" y="182803"/>
                  <a:pt x="512627" y="186025"/>
                </a:cubicBezTo>
                <a:cubicBezTo>
                  <a:pt x="513534" y="189146"/>
                  <a:pt x="512627" y="192569"/>
                  <a:pt x="510208" y="194684"/>
                </a:cubicBezTo>
                <a:cubicBezTo>
                  <a:pt x="468372" y="232543"/>
                  <a:pt x="416759" y="254393"/>
                  <a:pt x="356778" y="259729"/>
                </a:cubicBezTo>
                <a:cubicBezTo>
                  <a:pt x="338734" y="280068"/>
                  <a:pt x="328855" y="294467"/>
                  <a:pt x="328754" y="294668"/>
                </a:cubicBezTo>
                <a:cubicBezTo>
                  <a:pt x="327040" y="297085"/>
                  <a:pt x="324217" y="298595"/>
                  <a:pt x="321193" y="298595"/>
                </a:cubicBezTo>
                <a:cubicBezTo>
                  <a:pt x="319278" y="298595"/>
                  <a:pt x="317564" y="297991"/>
                  <a:pt x="315951" y="296984"/>
                </a:cubicBezTo>
                <a:cubicBezTo>
                  <a:pt x="314036" y="295574"/>
                  <a:pt x="312625" y="293561"/>
                  <a:pt x="312221" y="291144"/>
                </a:cubicBezTo>
                <a:cubicBezTo>
                  <a:pt x="311717" y="288727"/>
                  <a:pt x="312322" y="286311"/>
                  <a:pt x="313633" y="284297"/>
                </a:cubicBezTo>
                <a:cubicBezTo>
                  <a:pt x="314137" y="283693"/>
                  <a:pt x="324923" y="267986"/>
                  <a:pt x="344581" y="245935"/>
                </a:cubicBezTo>
                <a:cubicBezTo>
                  <a:pt x="346294" y="234557"/>
                  <a:pt x="350024" y="216332"/>
                  <a:pt x="357786" y="194382"/>
                </a:cubicBezTo>
                <a:cubicBezTo>
                  <a:pt x="368170" y="164679"/>
                  <a:pt x="385408" y="125007"/>
                  <a:pt x="423412" y="86947"/>
                </a:cubicBezTo>
                <a:cubicBezTo>
                  <a:pt x="425832" y="84530"/>
                  <a:pt x="429461" y="83825"/>
                  <a:pt x="432586" y="85034"/>
                </a:cubicBezTo>
                <a:cubicBezTo>
                  <a:pt x="435711" y="86343"/>
                  <a:pt x="436517" y="88658"/>
                  <a:pt x="438231" y="92485"/>
                </a:cubicBezTo>
                <a:cubicBezTo>
                  <a:pt x="440550" y="97418"/>
                  <a:pt x="445086" y="110810"/>
                  <a:pt x="445086" y="110810"/>
                </a:cubicBezTo>
                <a:cubicBezTo>
                  <a:pt x="443876" y="98325"/>
                  <a:pt x="443775" y="83725"/>
                  <a:pt x="451638" y="61875"/>
                </a:cubicBezTo>
                <a:cubicBezTo>
                  <a:pt x="452142" y="60465"/>
                  <a:pt x="453050" y="59157"/>
                  <a:pt x="454259" y="58150"/>
                </a:cubicBezTo>
                <a:cubicBezTo>
                  <a:pt x="467163" y="47879"/>
                  <a:pt x="482082" y="36904"/>
                  <a:pt x="504058" y="26735"/>
                </a:cubicBezTo>
                <a:cubicBezTo>
                  <a:pt x="506377" y="25627"/>
                  <a:pt x="509099" y="25728"/>
                  <a:pt x="511417" y="26835"/>
                </a:cubicBezTo>
                <a:cubicBezTo>
                  <a:pt x="513736" y="28044"/>
                  <a:pt x="515349" y="30158"/>
                  <a:pt x="515954" y="32675"/>
                </a:cubicBezTo>
                <a:cubicBezTo>
                  <a:pt x="516559" y="35495"/>
                  <a:pt x="518776" y="49188"/>
                  <a:pt x="518776" y="49188"/>
                </a:cubicBezTo>
                <a:cubicBezTo>
                  <a:pt x="518776" y="49188"/>
                  <a:pt x="519381" y="29957"/>
                  <a:pt x="519885" y="24822"/>
                </a:cubicBezTo>
                <a:cubicBezTo>
                  <a:pt x="520188" y="21600"/>
                  <a:pt x="522305" y="18881"/>
                  <a:pt x="525329" y="17673"/>
                </a:cubicBezTo>
                <a:cubicBezTo>
                  <a:pt x="548313" y="8913"/>
                  <a:pt x="573313" y="2972"/>
                  <a:pt x="599624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7" name="position-pointer_16081">
            <a:extLst>
              <a:ext uri="{FF2B5EF4-FFF2-40B4-BE49-F238E27FC236}">
                <a16:creationId xmlns:a16="http://schemas.microsoft.com/office/drawing/2014/main" id="{DE5CF785-0150-4CC0-A53A-871258EFD4E9}"/>
              </a:ext>
            </a:extLst>
          </p:cNvPr>
          <p:cNvSpPr>
            <a:spLocks noChangeAspect="1"/>
          </p:cNvSpPr>
          <p:nvPr/>
        </p:nvSpPr>
        <p:spPr bwMode="auto">
          <a:xfrm>
            <a:off x="6242358" y="1725179"/>
            <a:ext cx="260033" cy="246931"/>
          </a:xfrm>
          <a:custGeom>
            <a:avLst/>
            <a:gdLst>
              <a:gd name="T0" fmla="*/ 5103 w 5121"/>
              <a:gd name="T1" fmla="*/ 1848 h 4871"/>
              <a:gd name="T2" fmla="*/ 4978 w 5121"/>
              <a:gd name="T3" fmla="*/ 1757 h 4871"/>
              <a:gd name="T4" fmla="*/ 3227 w 5121"/>
              <a:gd name="T5" fmla="*/ 1757 h 4871"/>
              <a:gd name="T6" fmla="*/ 2686 w 5121"/>
              <a:gd name="T7" fmla="*/ 91 h 4871"/>
              <a:gd name="T8" fmla="*/ 2560 w 5121"/>
              <a:gd name="T9" fmla="*/ 0 h 4871"/>
              <a:gd name="T10" fmla="*/ 2435 w 5121"/>
              <a:gd name="T11" fmla="*/ 91 h 4871"/>
              <a:gd name="T12" fmla="*/ 1894 w 5121"/>
              <a:gd name="T13" fmla="*/ 1757 h 4871"/>
              <a:gd name="T14" fmla="*/ 143 w 5121"/>
              <a:gd name="T15" fmla="*/ 1757 h 4871"/>
              <a:gd name="T16" fmla="*/ 17 w 5121"/>
              <a:gd name="T17" fmla="*/ 1848 h 4871"/>
              <a:gd name="T18" fmla="*/ 65 w 5121"/>
              <a:gd name="T19" fmla="*/ 1995 h 4871"/>
              <a:gd name="T20" fmla="*/ 1482 w 5121"/>
              <a:gd name="T21" fmla="*/ 3024 h 4871"/>
              <a:gd name="T22" fmla="*/ 941 w 5121"/>
              <a:gd name="T23" fmla="*/ 4690 h 4871"/>
              <a:gd name="T24" fmla="*/ 989 w 5121"/>
              <a:gd name="T25" fmla="*/ 4837 h 4871"/>
              <a:gd name="T26" fmla="*/ 1144 w 5121"/>
              <a:gd name="T27" fmla="*/ 4837 h 4871"/>
              <a:gd name="T28" fmla="*/ 2560 w 5121"/>
              <a:gd name="T29" fmla="*/ 3808 h 4871"/>
              <a:gd name="T30" fmla="*/ 3977 w 5121"/>
              <a:gd name="T31" fmla="*/ 4837 h 4871"/>
              <a:gd name="T32" fmla="*/ 4054 w 5121"/>
              <a:gd name="T33" fmla="*/ 4862 h 4871"/>
              <a:gd name="T34" fmla="*/ 4132 w 5121"/>
              <a:gd name="T35" fmla="*/ 4837 h 4871"/>
              <a:gd name="T36" fmla="*/ 4180 w 5121"/>
              <a:gd name="T37" fmla="*/ 4690 h 4871"/>
              <a:gd name="T38" fmla="*/ 3639 w 5121"/>
              <a:gd name="T39" fmla="*/ 3024 h 4871"/>
              <a:gd name="T40" fmla="*/ 5055 w 5121"/>
              <a:gd name="T41" fmla="*/ 1995 h 4871"/>
              <a:gd name="T42" fmla="*/ 5103 w 5121"/>
              <a:gd name="T43" fmla="*/ 1848 h 4871"/>
              <a:gd name="T44" fmla="*/ 3406 w 5121"/>
              <a:gd name="T45" fmla="*/ 2868 h 4871"/>
              <a:gd name="T46" fmla="*/ 3358 w 5121"/>
              <a:gd name="T47" fmla="*/ 3015 h 4871"/>
              <a:gd name="T48" fmla="*/ 3804 w 5121"/>
              <a:gd name="T49" fmla="*/ 4385 h 4871"/>
              <a:gd name="T50" fmla="*/ 2638 w 5121"/>
              <a:gd name="T51" fmla="*/ 3538 h 4871"/>
              <a:gd name="T52" fmla="*/ 2560 w 5121"/>
              <a:gd name="T53" fmla="*/ 3513 h 4871"/>
              <a:gd name="T54" fmla="*/ 2483 w 5121"/>
              <a:gd name="T55" fmla="*/ 3538 h 4871"/>
              <a:gd name="T56" fmla="*/ 1317 w 5121"/>
              <a:gd name="T57" fmla="*/ 4385 h 4871"/>
              <a:gd name="T58" fmla="*/ 1762 w 5121"/>
              <a:gd name="T59" fmla="*/ 3015 h 4871"/>
              <a:gd name="T60" fmla="*/ 1714 w 5121"/>
              <a:gd name="T61" fmla="*/ 2868 h 4871"/>
              <a:gd name="T62" fmla="*/ 548 w 5121"/>
              <a:gd name="T63" fmla="*/ 2020 h 4871"/>
              <a:gd name="T64" fmla="*/ 1990 w 5121"/>
              <a:gd name="T65" fmla="*/ 2020 h 4871"/>
              <a:gd name="T66" fmla="*/ 2115 w 5121"/>
              <a:gd name="T67" fmla="*/ 1929 h 4871"/>
              <a:gd name="T68" fmla="*/ 2560 w 5121"/>
              <a:gd name="T69" fmla="*/ 559 h 4871"/>
              <a:gd name="T70" fmla="*/ 3006 w 5121"/>
              <a:gd name="T71" fmla="*/ 1929 h 4871"/>
              <a:gd name="T72" fmla="*/ 3131 w 5121"/>
              <a:gd name="T73" fmla="*/ 2020 h 4871"/>
              <a:gd name="T74" fmla="*/ 4572 w 5121"/>
              <a:gd name="T75" fmla="*/ 2020 h 4871"/>
              <a:gd name="T76" fmla="*/ 3406 w 5121"/>
              <a:gd name="T77" fmla="*/ 2868 h 4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121" h="4871">
                <a:moveTo>
                  <a:pt x="5103" y="1848"/>
                </a:moveTo>
                <a:cubicBezTo>
                  <a:pt x="5086" y="1794"/>
                  <a:pt x="5035" y="1757"/>
                  <a:pt x="4978" y="1757"/>
                </a:cubicBezTo>
                <a:lnTo>
                  <a:pt x="3227" y="1757"/>
                </a:lnTo>
                <a:lnTo>
                  <a:pt x="2686" y="91"/>
                </a:lnTo>
                <a:cubicBezTo>
                  <a:pt x="2668" y="37"/>
                  <a:pt x="2617" y="0"/>
                  <a:pt x="2560" y="0"/>
                </a:cubicBezTo>
                <a:cubicBezTo>
                  <a:pt x="2503" y="0"/>
                  <a:pt x="2453" y="37"/>
                  <a:pt x="2435" y="91"/>
                </a:cubicBezTo>
                <a:lnTo>
                  <a:pt x="1894" y="1757"/>
                </a:lnTo>
                <a:lnTo>
                  <a:pt x="143" y="1757"/>
                </a:lnTo>
                <a:cubicBezTo>
                  <a:pt x="86" y="1757"/>
                  <a:pt x="35" y="1793"/>
                  <a:pt x="17" y="1848"/>
                </a:cubicBezTo>
                <a:cubicBezTo>
                  <a:pt x="0" y="1902"/>
                  <a:pt x="19" y="1962"/>
                  <a:pt x="65" y="1995"/>
                </a:cubicBezTo>
                <a:lnTo>
                  <a:pt x="1482" y="3024"/>
                </a:lnTo>
                <a:lnTo>
                  <a:pt x="941" y="4690"/>
                </a:lnTo>
                <a:cubicBezTo>
                  <a:pt x="923" y="4744"/>
                  <a:pt x="943" y="4804"/>
                  <a:pt x="989" y="4837"/>
                </a:cubicBezTo>
                <a:cubicBezTo>
                  <a:pt x="1035" y="4871"/>
                  <a:pt x="1097" y="4871"/>
                  <a:pt x="1144" y="4837"/>
                </a:cubicBezTo>
                <a:lnTo>
                  <a:pt x="2560" y="3808"/>
                </a:lnTo>
                <a:lnTo>
                  <a:pt x="3977" y="4837"/>
                </a:lnTo>
                <a:cubicBezTo>
                  <a:pt x="4000" y="4854"/>
                  <a:pt x="4027" y="4862"/>
                  <a:pt x="4054" y="4862"/>
                </a:cubicBezTo>
                <a:cubicBezTo>
                  <a:pt x="4082" y="4862"/>
                  <a:pt x="4109" y="4854"/>
                  <a:pt x="4132" y="4837"/>
                </a:cubicBezTo>
                <a:cubicBezTo>
                  <a:pt x="4178" y="4804"/>
                  <a:pt x="4197" y="4744"/>
                  <a:pt x="4180" y="4690"/>
                </a:cubicBezTo>
                <a:lnTo>
                  <a:pt x="3639" y="3024"/>
                </a:lnTo>
                <a:lnTo>
                  <a:pt x="5055" y="1995"/>
                </a:lnTo>
                <a:cubicBezTo>
                  <a:pt x="5102" y="1962"/>
                  <a:pt x="5121" y="1902"/>
                  <a:pt x="5103" y="1848"/>
                </a:cubicBezTo>
                <a:close/>
                <a:moveTo>
                  <a:pt x="3406" y="2868"/>
                </a:moveTo>
                <a:cubicBezTo>
                  <a:pt x="3360" y="2901"/>
                  <a:pt x="3341" y="2961"/>
                  <a:pt x="3358" y="3015"/>
                </a:cubicBezTo>
                <a:lnTo>
                  <a:pt x="3804" y="4385"/>
                </a:lnTo>
                <a:lnTo>
                  <a:pt x="2638" y="3538"/>
                </a:lnTo>
                <a:cubicBezTo>
                  <a:pt x="2615" y="3522"/>
                  <a:pt x="2588" y="3513"/>
                  <a:pt x="2560" y="3513"/>
                </a:cubicBezTo>
                <a:cubicBezTo>
                  <a:pt x="2533" y="3513"/>
                  <a:pt x="2506" y="3522"/>
                  <a:pt x="2483" y="3538"/>
                </a:cubicBezTo>
                <a:lnTo>
                  <a:pt x="1317" y="4385"/>
                </a:lnTo>
                <a:lnTo>
                  <a:pt x="1762" y="3015"/>
                </a:lnTo>
                <a:cubicBezTo>
                  <a:pt x="1780" y="2961"/>
                  <a:pt x="1761" y="2901"/>
                  <a:pt x="1714" y="2868"/>
                </a:cubicBezTo>
                <a:lnTo>
                  <a:pt x="548" y="2020"/>
                </a:lnTo>
                <a:lnTo>
                  <a:pt x="1990" y="2020"/>
                </a:lnTo>
                <a:cubicBezTo>
                  <a:pt x="2047" y="2020"/>
                  <a:pt x="2097" y="1984"/>
                  <a:pt x="2115" y="1929"/>
                </a:cubicBezTo>
                <a:lnTo>
                  <a:pt x="2560" y="559"/>
                </a:lnTo>
                <a:lnTo>
                  <a:pt x="3006" y="1929"/>
                </a:lnTo>
                <a:cubicBezTo>
                  <a:pt x="3023" y="1984"/>
                  <a:pt x="3074" y="2020"/>
                  <a:pt x="3131" y="2020"/>
                </a:cubicBezTo>
                <a:lnTo>
                  <a:pt x="4572" y="2020"/>
                </a:lnTo>
                <a:lnTo>
                  <a:pt x="3406" y="2868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2F110B4D-C51A-4AB5-9CF4-BD4EB624A1D0}"/>
              </a:ext>
            </a:extLst>
          </p:cNvPr>
          <p:cNvSpPr/>
          <p:nvPr/>
        </p:nvSpPr>
        <p:spPr>
          <a:xfrm>
            <a:off x="6096000" y="1572269"/>
            <a:ext cx="552750" cy="55275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弧形 110">
            <a:extLst>
              <a:ext uri="{FF2B5EF4-FFF2-40B4-BE49-F238E27FC236}">
                <a16:creationId xmlns:a16="http://schemas.microsoft.com/office/drawing/2014/main" id="{B9B379F7-DE77-4D36-94FF-AEE16FD868A6}"/>
              </a:ext>
            </a:extLst>
          </p:cNvPr>
          <p:cNvSpPr/>
          <p:nvPr/>
        </p:nvSpPr>
        <p:spPr>
          <a:xfrm>
            <a:off x="657225" y="1371600"/>
            <a:ext cx="4629150" cy="4629150"/>
          </a:xfrm>
          <a:prstGeom prst="arc">
            <a:avLst>
              <a:gd name="adj1" fmla="val 20972"/>
              <a:gd name="adj2" fmla="val 16010593"/>
            </a:avLst>
          </a:prstGeom>
          <a:ln>
            <a:solidFill>
              <a:schemeClr val="bg1">
                <a:lumMod val="65000"/>
              </a:schemeClr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弧形 111">
            <a:extLst>
              <a:ext uri="{FF2B5EF4-FFF2-40B4-BE49-F238E27FC236}">
                <a16:creationId xmlns:a16="http://schemas.microsoft.com/office/drawing/2014/main" id="{10CDD2BD-6285-42DA-9759-68E4E4450260}"/>
              </a:ext>
            </a:extLst>
          </p:cNvPr>
          <p:cNvSpPr/>
          <p:nvPr/>
        </p:nvSpPr>
        <p:spPr>
          <a:xfrm rot="11141705">
            <a:off x="2266951" y="2933699"/>
            <a:ext cx="1495425" cy="1495425"/>
          </a:xfrm>
          <a:prstGeom prst="arc">
            <a:avLst>
              <a:gd name="adj1" fmla="val 20972"/>
              <a:gd name="adj2" fmla="val 16010593"/>
            </a:avLst>
          </a:prstGeom>
          <a:ln>
            <a:solidFill>
              <a:schemeClr val="bg1">
                <a:lumMod val="65000"/>
              </a:schemeClr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iconfont-11244-5317146">
            <a:extLst>
              <a:ext uri="{FF2B5EF4-FFF2-40B4-BE49-F238E27FC236}">
                <a16:creationId xmlns:a16="http://schemas.microsoft.com/office/drawing/2014/main" id="{A2329E25-4D94-4717-86FE-DAF4380B3E1B}"/>
              </a:ext>
            </a:extLst>
          </p:cNvPr>
          <p:cNvSpPr>
            <a:spLocks noChangeAspect="1"/>
          </p:cNvSpPr>
          <p:nvPr/>
        </p:nvSpPr>
        <p:spPr bwMode="auto">
          <a:xfrm>
            <a:off x="6201559" y="2737017"/>
            <a:ext cx="315415" cy="215969"/>
          </a:xfrm>
          <a:custGeom>
            <a:avLst/>
            <a:gdLst>
              <a:gd name="T0" fmla="*/ 11940 w 12159"/>
              <a:gd name="T1" fmla="*/ 1942 h 8325"/>
              <a:gd name="T2" fmla="*/ 6180 w 12159"/>
              <a:gd name="T3" fmla="*/ 22 h 8325"/>
              <a:gd name="T4" fmla="*/ 5978 w 12159"/>
              <a:gd name="T5" fmla="*/ 22 h 8325"/>
              <a:gd name="T6" fmla="*/ 218 w 12159"/>
              <a:gd name="T7" fmla="*/ 1942 h 8325"/>
              <a:gd name="T8" fmla="*/ 0 w 12159"/>
              <a:gd name="T9" fmla="*/ 2245 h 8325"/>
              <a:gd name="T10" fmla="*/ 218 w 12159"/>
              <a:gd name="T11" fmla="*/ 2548 h 8325"/>
              <a:gd name="T12" fmla="*/ 1919 w 12159"/>
              <a:gd name="T13" fmla="*/ 3115 h 8325"/>
              <a:gd name="T14" fmla="*/ 1919 w 12159"/>
              <a:gd name="T15" fmla="*/ 4805 h 8325"/>
              <a:gd name="T16" fmla="*/ 2012 w 12159"/>
              <a:gd name="T17" fmla="*/ 5032 h 8325"/>
              <a:gd name="T18" fmla="*/ 6079 w 12159"/>
              <a:gd name="T19" fmla="*/ 6405 h 8325"/>
              <a:gd name="T20" fmla="*/ 8764 w 12159"/>
              <a:gd name="T21" fmla="*/ 5887 h 8325"/>
              <a:gd name="T22" fmla="*/ 8928 w 12159"/>
              <a:gd name="T23" fmla="*/ 5471 h 8325"/>
              <a:gd name="T24" fmla="*/ 8515 w 12159"/>
              <a:gd name="T25" fmla="*/ 5298 h 8325"/>
              <a:gd name="T26" fmla="*/ 6080 w 12159"/>
              <a:gd name="T27" fmla="*/ 5765 h 8325"/>
              <a:gd name="T28" fmla="*/ 3370 w 12159"/>
              <a:gd name="T29" fmla="*/ 5172 h 8325"/>
              <a:gd name="T30" fmla="*/ 2560 w 12159"/>
              <a:gd name="T31" fmla="*/ 4661 h 8325"/>
              <a:gd name="T32" fmla="*/ 2560 w 12159"/>
              <a:gd name="T33" fmla="*/ 3329 h 8325"/>
              <a:gd name="T34" fmla="*/ 5979 w 12159"/>
              <a:gd name="T35" fmla="*/ 4469 h 8325"/>
              <a:gd name="T36" fmla="*/ 6181 w 12159"/>
              <a:gd name="T37" fmla="*/ 4469 h 8325"/>
              <a:gd name="T38" fmla="*/ 9600 w 12159"/>
              <a:gd name="T39" fmla="*/ 3329 h 8325"/>
              <a:gd name="T40" fmla="*/ 9600 w 12159"/>
              <a:gd name="T41" fmla="*/ 3900 h 8325"/>
              <a:gd name="T42" fmla="*/ 8960 w 12159"/>
              <a:gd name="T43" fmla="*/ 4805 h 8325"/>
              <a:gd name="T44" fmla="*/ 9531 w 12159"/>
              <a:gd name="T45" fmla="*/ 5682 h 8325"/>
              <a:gd name="T46" fmla="*/ 8969 w 12159"/>
              <a:gd name="T47" fmla="*/ 7928 h 8325"/>
              <a:gd name="T48" fmla="*/ 9280 w 12159"/>
              <a:gd name="T49" fmla="*/ 8325 h 8325"/>
              <a:gd name="T50" fmla="*/ 10560 w 12159"/>
              <a:gd name="T51" fmla="*/ 8325 h 8325"/>
              <a:gd name="T52" fmla="*/ 10870 w 12159"/>
              <a:gd name="T53" fmla="*/ 7928 h 8325"/>
              <a:gd name="T54" fmla="*/ 10309 w 12159"/>
              <a:gd name="T55" fmla="*/ 5682 h 8325"/>
              <a:gd name="T56" fmla="*/ 10880 w 12159"/>
              <a:gd name="T57" fmla="*/ 4805 h 8325"/>
              <a:gd name="T58" fmla="*/ 10240 w 12159"/>
              <a:gd name="T59" fmla="*/ 3900 h 8325"/>
              <a:gd name="T60" fmla="*/ 10240 w 12159"/>
              <a:gd name="T61" fmla="*/ 3115 h 8325"/>
              <a:gd name="T62" fmla="*/ 11941 w 12159"/>
              <a:gd name="T63" fmla="*/ 2548 h 8325"/>
              <a:gd name="T64" fmla="*/ 12159 w 12159"/>
              <a:gd name="T65" fmla="*/ 2245 h 8325"/>
              <a:gd name="T66" fmla="*/ 11941 w 12159"/>
              <a:gd name="T67" fmla="*/ 1942 h 8325"/>
              <a:gd name="T68" fmla="*/ 11940 w 12159"/>
              <a:gd name="T69" fmla="*/ 1942 h 8325"/>
              <a:gd name="T70" fmla="*/ 9919 w 12159"/>
              <a:gd name="T71" fmla="*/ 4485 h 8325"/>
              <a:gd name="T72" fmla="*/ 10239 w 12159"/>
              <a:gd name="T73" fmla="*/ 4805 h 8325"/>
              <a:gd name="T74" fmla="*/ 9919 w 12159"/>
              <a:gd name="T75" fmla="*/ 5125 h 8325"/>
              <a:gd name="T76" fmla="*/ 9599 w 12159"/>
              <a:gd name="T77" fmla="*/ 4805 h 8325"/>
              <a:gd name="T78" fmla="*/ 9919 w 12159"/>
              <a:gd name="T79" fmla="*/ 4485 h 8325"/>
              <a:gd name="T80" fmla="*/ 9689 w 12159"/>
              <a:gd name="T81" fmla="*/ 7685 h 8325"/>
              <a:gd name="T82" fmla="*/ 9919 w 12159"/>
              <a:gd name="T83" fmla="*/ 6765 h 8325"/>
              <a:gd name="T84" fmla="*/ 10149 w 12159"/>
              <a:gd name="T85" fmla="*/ 7685 h 8325"/>
              <a:gd name="T86" fmla="*/ 9689 w 12159"/>
              <a:gd name="T87" fmla="*/ 7685 h 8325"/>
              <a:gd name="T88" fmla="*/ 9893 w 12159"/>
              <a:gd name="T89" fmla="*/ 2556 h 8325"/>
              <a:gd name="T90" fmla="*/ 6132 w 12159"/>
              <a:gd name="T91" fmla="*/ 1929 h 8325"/>
              <a:gd name="T92" fmla="*/ 5754 w 12159"/>
              <a:gd name="T93" fmla="*/ 2190 h 8325"/>
              <a:gd name="T94" fmla="*/ 6027 w 12159"/>
              <a:gd name="T95" fmla="*/ 2560 h 8325"/>
              <a:gd name="T96" fmla="*/ 8596 w 12159"/>
              <a:gd name="T97" fmla="*/ 2988 h 8325"/>
              <a:gd name="T98" fmla="*/ 6080 w 12159"/>
              <a:gd name="T99" fmla="*/ 3827 h 8325"/>
              <a:gd name="T100" fmla="*/ 1331 w 12159"/>
              <a:gd name="T101" fmla="*/ 2244 h 8325"/>
              <a:gd name="T102" fmla="*/ 6080 w 12159"/>
              <a:gd name="T103" fmla="*/ 662 h 8325"/>
              <a:gd name="T104" fmla="*/ 10828 w 12159"/>
              <a:gd name="T105" fmla="*/ 2244 h 8325"/>
              <a:gd name="T106" fmla="*/ 9894 w 12159"/>
              <a:gd name="T107" fmla="*/ 2555 h 8325"/>
              <a:gd name="T108" fmla="*/ 9893 w 12159"/>
              <a:gd name="T109" fmla="*/ 2556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59" h="8325">
                <a:moveTo>
                  <a:pt x="11940" y="1942"/>
                </a:moveTo>
                <a:lnTo>
                  <a:pt x="6180" y="22"/>
                </a:lnTo>
                <a:cubicBezTo>
                  <a:pt x="6114" y="0"/>
                  <a:pt x="6044" y="0"/>
                  <a:pt x="5978" y="22"/>
                </a:cubicBezTo>
                <a:lnTo>
                  <a:pt x="218" y="1942"/>
                </a:lnTo>
                <a:cubicBezTo>
                  <a:pt x="88" y="1985"/>
                  <a:pt x="0" y="2108"/>
                  <a:pt x="0" y="2245"/>
                </a:cubicBezTo>
                <a:cubicBezTo>
                  <a:pt x="0" y="2382"/>
                  <a:pt x="88" y="2505"/>
                  <a:pt x="218" y="2548"/>
                </a:cubicBezTo>
                <a:lnTo>
                  <a:pt x="1919" y="3115"/>
                </a:lnTo>
                <a:lnTo>
                  <a:pt x="1919" y="4805"/>
                </a:lnTo>
                <a:cubicBezTo>
                  <a:pt x="1919" y="4890"/>
                  <a:pt x="1953" y="4971"/>
                  <a:pt x="2012" y="5032"/>
                </a:cubicBezTo>
                <a:cubicBezTo>
                  <a:pt x="2069" y="5088"/>
                  <a:pt x="3417" y="6405"/>
                  <a:pt x="6079" y="6405"/>
                </a:cubicBezTo>
                <a:cubicBezTo>
                  <a:pt x="7047" y="6405"/>
                  <a:pt x="7950" y="6231"/>
                  <a:pt x="8764" y="5887"/>
                </a:cubicBezTo>
                <a:cubicBezTo>
                  <a:pt x="8923" y="5816"/>
                  <a:pt x="8996" y="5631"/>
                  <a:pt x="8928" y="5471"/>
                </a:cubicBezTo>
                <a:cubicBezTo>
                  <a:pt x="8860" y="5310"/>
                  <a:pt x="8677" y="5233"/>
                  <a:pt x="8515" y="5298"/>
                </a:cubicBezTo>
                <a:cubicBezTo>
                  <a:pt x="7781" y="5608"/>
                  <a:pt x="6962" y="5765"/>
                  <a:pt x="6080" y="5765"/>
                </a:cubicBezTo>
                <a:cubicBezTo>
                  <a:pt x="4835" y="5765"/>
                  <a:pt x="3919" y="5442"/>
                  <a:pt x="3370" y="5172"/>
                </a:cubicBezTo>
                <a:cubicBezTo>
                  <a:pt x="3081" y="5033"/>
                  <a:pt x="2809" y="4862"/>
                  <a:pt x="2560" y="4661"/>
                </a:cubicBezTo>
                <a:lnTo>
                  <a:pt x="2560" y="3329"/>
                </a:lnTo>
                <a:lnTo>
                  <a:pt x="5979" y="4469"/>
                </a:lnTo>
                <a:cubicBezTo>
                  <a:pt x="6044" y="4491"/>
                  <a:pt x="6115" y="4491"/>
                  <a:pt x="6181" y="4469"/>
                </a:cubicBezTo>
                <a:lnTo>
                  <a:pt x="9600" y="3329"/>
                </a:lnTo>
                <a:lnTo>
                  <a:pt x="9600" y="3900"/>
                </a:lnTo>
                <a:cubicBezTo>
                  <a:pt x="9227" y="4032"/>
                  <a:pt x="8960" y="4388"/>
                  <a:pt x="8960" y="4805"/>
                </a:cubicBezTo>
                <a:cubicBezTo>
                  <a:pt x="8960" y="5196"/>
                  <a:pt x="9195" y="5533"/>
                  <a:pt x="9531" y="5682"/>
                </a:cubicBezTo>
                <a:lnTo>
                  <a:pt x="8969" y="7928"/>
                </a:lnTo>
                <a:cubicBezTo>
                  <a:pt x="8919" y="8129"/>
                  <a:pt x="9072" y="8325"/>
                  <a:pt x="9280" y="8325"/>
                </a:cubicBezTo>
                <a:lnTo>
                  <a:pt x="10560" y="8325"/>
                </a:lnTo>
                <a:cubicBezTo>
                  <a:pt x="10768" y="8325"/>
                  <a:pt x="10920" y="8129"/>
                  <a:pt x="10870" y="7928"/>
                </a:cubicBezTo>
                <a:lnTo>
                  <a:pt x="10309" y="5682"/>
                </a:lnTo>
                <a:cubicBezTo>
                  <a:pt x="10645" y="5533"/>
                  <a:pt x="10880" y="5196"/>
                  <a:pt x="10880" y="4805"/>
                </a:cubicBezTo>
                <a:cubicBezTo>
                  <a:pt x="10880" y="4388"/>
                  <a:pt x="10612" y="4032"/>
                  <a:pt x="10240" y="3900"/>
                </a:cubicBezTo>
                <a:lnTo>
                  <a:pt x="10240" y="3115"/>
                </a:lnTo>
                <a:lnTo>
                  <a:pt x="11941" y="2548"/>
                </a:lnTo>
                <a:cubicBezTo>
                  <a:pt x="12071" y="2505"/>
                  <a:pt x="12159" y="2382"/>
                  <a:pt x="12159" y="2245"/>
                </a:cubicBezTo>
                <a:cubicBezTo>
                  <a:pt x="12159" y="2108"/>
                  <a:pt x="12071" y="1985"/>
                  <a:pt x="11941" y="1942"/>
                </a:cubicBezTo>
                <a:lnTo>
                  <a:pt x="11940" y="1942"/>
                </a:lnTo>
                <a:close/>
                <a:moveTo>
                  <a:pt x="9919" y="4485"/>
                </a:moveTo>
                <a:cubicBezTo>
                  <a:pt x="10096" y="4485"/>
                  <a:pt x="10239" y="4628"/>
                  <a:pt x="10239" y="4805"/>
                </a:cubicBezTo>
                <a:cubicBezTo>
                  <a:pt x="10239" y="4982"/>
                  <a:pt x="10096" y="5125"/>
                  <a:pt x="9919" y="5125"/>
                </a:cubicBezTo>
                <a:cubicBezTo>
                  <a:pt x="9742" y="5125"/>
                  <a:pt x="9599" y="4982"/>
                  <a:pt x="9599" y="4805"/>
                </a:cubicBezTo>
                <a:cubicBezTo>
                  <a:pt x="9599" y="4628"/>
                  <a:pt x="9742" y="4485"/>
                  <a:pt x="9919" y="4485"/>
                </a:cubicBezTo>
                <a:close/>
                <a:moveTo>
                  <a:pt x="9689" y="7685"/>
                </a:moveTo>
                <a:lnTo>
                  <a:pt x="9919" y="6765"/>
                </a:lnTo>
                <a:lnTo>
                  <a:pt x="10149" y="7685"/>
                </a:lnTo>
                <a:lnTo>
                  <a:pt x="9689" y="7685"/>
                </a:lnTo>
                <a:close/>
                <a:moveTo>
                  <a:pt x="9893" y="2556"/>
                </a:moveTo>
                <a:lnTo>
                  <a:pt x="6132" y="1929"/>
                </a:lnTo>
                <a:cubicBezTo>
                  <a:pt x="5955" y="1894"/>
                  <a:pt x="5784" y="2012"/>
                  <a:pt x="5754" y="2190"/>
                </a:cubicBezTo>
                <a:cubicBezTo>
                  <a:pt x="5725" y="2368"/>
                  <a:pt x="5848" y="2536"/>
                  <a:pt x="6027" y="2560"/>
                </a:cubicBezTo>
                <a:lnTo>
                  <a:pt x="8596" y="2988"/>
                </a:lnTo>
                <a:lnTo>
                  <a:pt x="6080" y="3827"/>
                </a:lnTo>
                <a:lnTo>
                  <a:pt x="1331" y="2244"/>
                </a:lnTo>
                <a:lnTo>
                  <a:pt x="6080" y="662"/>
                </a:lnTo>
                <a:lnTo>
                  <a:pt x="10828" y="2244"/>
                </a:lnTo>
                <a:lnTo>
                  <a:pt x="9894" y="2555"/>
                </a:lnTo>
                <a:lnTo>
                  <a:pt x="9893" y="255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2FB8F4E7-9348-4A22-816D-61338C127A02}"/>
              </a:ext>
            </a:extLst>
          </p:cNvPr>
          <p:cNvSpPr/>
          <p:nvPr/>
        </p:nvSpPr>
        <p:spPr>
          <a:xfrm>
            <a:off x="6096000" y="2534058"/>
            <a:ext cx="552750" cy="5527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iconfont-11244-5317146">
            <a:extLst>
              <a:ext uri="{FF2B5EF4-FFF2-40B4-BE49-F238E27FC236}">
                <a16:creationId xmlns:a16="http://schemas.microsoft.com/office/drawing/2014/main" id="{7502833D-9076-4476-87B1-0F95E02EC685}"/>
              </a:ext>
            </a:extLst>
          </p:cNvPr>
          <p:cNvSpPr>
            <a:spLocks noChangeAspect="1"/>
          </p:cNvSpPr>
          <p:nvPr/>
        </p:nvSpPr>
        <p:spPr bwMode="auto">
          <a:xfrm>
            <a:off x="6241064" y="3660729"/>
            <a:ext cx="293556" cy="242604"/>
          </a:xfrm>
          <a:custGeom>
            <a:avLst/>
            <a:gdLst>
              <a:gd name="connsiteX0" fmla="*/ 172462 w 606900"/>
              <a:gd name="connsiteY0" fmla="*/ 349437 h 501560"/>
              <a:gd name="connsiteX1" fmla="*/ 155911 w 606900"/>
              <a:gd name="connsiteY1" fmla="*/ 378701 h 501560"/>
              <a:gd name="connsiteX2" fmla="*/ 138449 w 606900"/>
              <a:gd name="connsiteY2" fmla="*/ 467859 h 501560"/>
              <a:gd name="connsiteX3" fmla="*/ 227733 w 606900"/>
              <a:gd name="connsiteY3" fmla="*/ 450270 h 501560"/>
              <a:gd name="connsiteX4" fmla="*/ 255065 w 606900"/>
              <a:gd name="connsiteY4" fmla="*/ 434804 h 501560"/>
              <a:gd name="connsiteX5" fmla="*/ 172462 w 606900"/>
              <a:gd name="connsiteY5" fmla="*/ 349437 h 501560"/>
              <a:gd name="connsiteX6" fmla="*/ 533696 w 606900"/>
              <a:gd name="connsiteY6" fmla="*/ 210393 h 501560"/>
              <a:gd name="connsiteX7" fmla="*/ 315346 w 606900"/>
              <a:gd name="connsiteY7" fmla="*/ 428587 h 501560"/>
              <a:gd name="connsiteX8" fmla="*/ 533696 w 606900"/>
              <a:gd name="connsiteY8" fmla="*/ 210393 h 501560"/>
              <a:gd name="connsiteX9" fmla="*/ 59522 w 606900"/>
              <a:gd name="connsiteY9" fmla="*/ 119601 h 501560"/>
              <a:gd name="connsiteX10" fmla="*/ 28242 w 606900"/>
              <a:gd name="connsiteY10" fmla="*/ 150825 h 501560"/>
              <a:gd name="connsiteX11" fmla="*/ 59522 w 606900"/>
              <a:gd name="connsiteY11" fmla="*/ 182049 h 501560"/>
              <a:gd name="connsiteX12" fmla="*/ 90802 w 606900"/>
              <a:gd name="connsiteY12" fmla="*/ 150825 h 501560"/>
              <a:gd name="connsiteX13" fmla="*/ 59522 w 606900"/>
              <a:gd name="connsiteY13" fmla="*/ 119601 h 501560"/>
              <a:gd name="connsiteX14" fmla="*/ 59522 w 606900"/>
              <a:gd name="connsiteY14" fmla="*/ 91409 h 501560"/>
              <a:gd name="connsiteX15" fmla="*/ 119044 w 606900"/>
              <a:gd name="connsiteY15" fmla="*/ 150825 h 501560"/>
              <a:gd name="connsiteX16" fmla="*/ 59522 w 606900"/>
              <a:gd name="connsiteY16" fmla="*/ 210241 h 501560"/>
              <a:gd name="connsiteX17" fmla="*/ 0 w 606900"/>
              <a:gd name="connsiteY17" fmla="*/ 150825 h 501560"/>
              <a:gd name="connsiteX18" fmla="*/ 59522 w 606900"/>
              <a:gd name="connsiteY18" fmla="*/ 91409 h 501560"/>
              <a:gd name="connsiteX19" fmla="*/ 347929 w 606900"/>
              <a:gd name="connsiteY19" fmla="*/ 72806 h 501560"/>
              <a:gd name="connsiteX20" fmla="*/ 230162 w 606900"/>
              <a:gd name="connsiteY20" fmla="*/ 125481 h 501560"/>
              <a:gd name="connsiteX21" fmla="*/ 282548 w 606900"/>
              <a:gd name="connsiteY21" fmla="*/ 417215 h 501560"/>
              <a:gd name="connsiteX22" fmla="*/ 522308 w 606900"/>
              <a:gd name="connsiteY22" fmla="*/ 177641 h 501560"/>
              <a:gd name="connsiteX23" fmla="*/ 347929 w 606900"/>
              <a:gd name="connsiteY23" fmla="*/ 72806 h 501560"/>
              <a:gd name="connsiteX24" fmla="*/ 544439 w 606900"/>
              <a:gd name="connsiteY24" fmla="*/ 29064 h 501560"/>
              <a:gd name="connsiteX25" fmla="*/ 483740 w 606900"/>
              <a:gd name="connsiteY25" fmla="*/ 51334 h 501560"/>
              <a:gd name="connsiteX26" fmla="*/ 454434 w 606900"/>
              <a:gd name="connsiteY26" fmla="*/ 67862 h 501560"/>
              <a:gd name="connsiteX27" fmla="*/ 540074 w 606900"/>
              <a:gd name="connsiteY27" fmla="*/ 150348 h 501560"/>
              <a:gd name="connsiteX28" fmla="*/ 555562 w 606900"/>
              <a:gd name="connsiteY28" fmla="*/ 122903 h 501560"/>
              <a:gd name="connsiteX29" fmla="*/ 573024 w 606900"/>
              <a:gd name="connsiteY29" fmla="*/ 33745 h 501560"/>
              <a:gd name="connsiteX30" fmla="*/ 544439 w 606900"/>
              <a:gd name="connsiteY30" fmla="*/ 29064 h 501560"/>
              <a:gd name="connsiteX31" fmla="*/ 556710 w 606900"/>
              <a:gd name="connsiteY31" fmla="*/ 17 h 501560"/>
              <a:gd name="connsiteX32" fmla="*/ 593067 w 606900"/>
              <a:gd name="connsiteY32" fmla="*/ 13882 h 501560"/>
              <a:gd name="connsiteX33" fmla="*/ 554195 w 606900"/>
              <a:gd name="connsiteY33" fmla="*/ 180826 h 501560"/>
              <a:gd name="connsiteX34" fmla="*/ 285737 w 606900"/>
              <a:gd name="connsiteY34" fmla="*/ 448906 h 501560"/>
              <a:gd name="connsiteX35" fmla="*/ 118406 w 606900"/>
              <a:gd name="connsiteY35" fmla="*/ 487723 h 501560"/>
              <a:gd name="connsiteX36" fmla="*/ 159252 w 606900"/>
              <a:gd name="connsiteY36" fmla="*/ 317747 h 501560"/>
              <a:gd name="connsiteX37" fmla="*/ 422699 w 606900"/>
              <a:gd name="connsiteY37" fmla="*/ 54519 h 501560"/>
              <a:gd name="connsiteX38" fmla="*/ 556710 w 606900"/>
              <a:gd name="connsiteY38" fmla="*/ 17 h 50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6900" h="501560">
                <a:moveTo>
                  <a:pt x="172462" y="349437"/>
                </a:moveTo>
                <a:cubicBezTo>
                  <a:pt x="166237" y="359596"/>
                  <a:pt x="160770" y="369300"/>
                  <a:pt x="155911" y="378701"/>
                </a:cubicBezTo>
                <a:cubicBezTo>
                  <a:pt x="129035" y="430407"/>
                  <a:pt x="129339" y="458610"/>
                  <a:pt x="138449" y="467859"/>
                </a:cubicBezTo>
                <a:cubicBezTo>
                  <a:pt x="147560" y="476957"/>
                  <a:pt x="175803" y="477109"/>
                  <a:pt x="227733" y="450270"/>
                </a:cubicBezTo>
                <a:cubicBezTo>
                  <a:pt x="236540" y="445721"/>
                  <a:pt x="245650" y="440566"/>
                  <a:pt x="255065" y="434804"/>
                </a:cubicBezTo>
                <a:cubicBezTo>
                  <a:pt x="220293" y="415244"/>
                  <a:pt x="190987" y="385070"/>
                  <a:pt x="172462" y="349437"/>
                </a:cubicBezTo>
                <a:close/>
                <a:moveTo>
                  <a:pt x="533696" y="210393"/>
                </a:moveTo>
                <a:cubicBezTo>
                  <a:pt x="476452" y="289392"/>
                  <a:pt x="393849" y="371726"/>
                  <a:pt x="315346" y="428587"/>
                </a:cubicBezTo>
                <a:cubicBezTo>
                  <a:pt x="446539" y="460278"/>
                  <a:pt x="565583" y="342159"/>
                  <a:pt x="533696" y="210393"/>
                </a:cubicBezTo>
                <a:close/>
                <a:moveTo>
                  <a:pt x="59522" y="119601"/>
                </a:moveTo>
                <a:cubicBezTo>
                  <a:pt x="41908" y="119601"/>
                  <a:pt x="28242" y="133849"/>
                  <a:pt x="28242" y="150825"/>
                </a:cubicBezTo>
                <a:cubicBezTo>
                  <a:pt x="28242" y="167801"/>
                  <a:pt x="41908" y="182049"/>
                  <a:pt x="59522" y="182049"/>
                </a:cubicBezTo>
                <a:cubicBezTo>
                  <a:pt x="77135" y="182049"/>
                  <a:pt x="90802" y="167649"/>
                  <a:pt x="90802" y="150825"/>
                </a:cubicBezTo>
                <a:cubicBezTo>
                  <a:pt x="90802" y="133849"/>
                  <a:pt x="77135" y="119601"/>
                  <a:pt x="59522" y="119601"/>
                </a:cubicBezTo>
                <a:close/>
                <a:moveTo>
                  <a:pt x="59522" y="91409"/>
                </a:moveTo>
                <a:cubicBezTo>
                  <a:pt x="92320" y="91409"/>
                  <a:pt x="119044" y="118086"/>
                  <a:pt x="119044" y="150825"/>
                </a:cubicBezTo>
                <a:cubicBezTo>
                  <a:pt x="119044" y="184019"/>
                  <a:pt x="91865" y="210241"/>
                  <a:pt x="59522" y="210241"/>
                </a:cubicBezTo>
                <a:cubicBezTo>
                  <a:pt x="27179" y="210241"/>
                  <a:pt x="0" y="184019"/>
                  <a:pt x="0" y="150825"/>
                </a:cubicBezTo>
                <a:cubicBezTo>
                  <a:pt x="0" y="117631"/>
                  <a:pt x="27179" y="91409"/>
                  <a:pt x="59522" y="91409"/>
                </a:cubicBezTo>
                <a:close/>
                <a:moveTo>
                  <a:pt x="347929" y="72806"/>
                </a:moveTo>
                <a:cubicBezTo>
                  <a:pt x="305609" y="75060"/>
                  <a:pt x="263530" y="92104"/>
                  <a:pt x="230162" y="125481"/>
                </a:cubicBezTo>
                <a:cubicBezTo>
                  <a:pt x="141486" y="213881"/>
                  <a:pt x="167755" y="364448"/>
                  <a:pt x="282548" y="417215"/>
                </a:cubicBezTo>
                <a:cubicBezTo>
                  <a:pt x="369554" y="357625"/>
                  <a:pt x="463241" y="263767"/>
                  <a:pt x="522308" y="177641"/>
                </a:cubicBezTo>
                <a:cubicBezTo>
                  <a:pt x="489662" y="106376"/>
                  <a:pt x="418462" y="69049"/>
                  <a:pt x="347929" y="72806"/>
                </a:cubicBezTo>
                <a:close/>
                <a:moveTo>
                  <a:pt x="544439" y="29064"/>
                </a:moveTo>
                <a:cubicBezTo>
                  <a:pt x="529749" y="31243"/>
                  <a:pt x="509705" y="37915"/>
                  <a:pt x="483740" y="51334"/>
                </a:cubicBezTo>
                <a:cubicBezTo>
                  <a:pt x="474326" y="56035"/>
                  <a:pt x="464608" y="61645"/>
                  <a:pt x="454434" y="67862"/>
                </a:cubicBezTo>
                <a:cubicBezTo>
                  <a:pt x="490118" y="86209"/>
                  <a:pt x="520486" y="115777"/>
                  <a:pt x="540074" y="150348"/>
                </a:cubicBezTo>
                <a:cubicBezTo>
                  <a:pt x="545844" y="140947"/>
                  <a:pt x="551007" y="131698"/>
                  <a:pt x="555562" y="122903"/>
                </a:cubicBezTo>
                <a:cubicBezTo>
                  <a:pt x="582286" y="71198"/>
                  <a:pt x="582134" y="42995"/>
                  <a:pt x="573024" y="33745"/>
                </a:cubicBezTo>
                <a:cubicBezTo>
                  <a:pt x="568469" y="29196"/>
                  <a:pt x="559130" y="26884"/>
                  <a:pt x="544439" y="29064"/>
                </a:cubicBezTo>
                <a:close/>
                <a:moveTo>
                  <a:pt x="556710" y="17"/>
                </a:moveTo>
                <a:cubicBezTo>
                  <a:pt x="570945" y="302"/>
                  <a:pt x="583539" y="4367"/>
                  <a:pt x="593067" y="13882"/>
                </a:cubicBezTo>
                <a:cubicBezTo>
                  <a:pt x="630572" y="51334"/>
                  <a:pt x="583045" y="136701"/>
                  <a:pt x="554195" y="180826"/>
                </a:cubicBezTo>
                <a:cubicBezTo>
                  <a:pt x="616147" y="348679"/>
                  <a:pt x="451701" y="510012"/>
                  <a:pt x="285737" y="448906"/>
                </a:cubicBezTo>
                <a:cubicBezTo>
                  <a:pt x="241399" y="477867"/>
                  <a:pt x="155911" y="525175"/>
                  <a:pt x="118406" y="487723"/>
                </a:cubicBezTo>
                <a:cubicBezTo>
                  <a:pt x="80445" y="449664"/>
                  <a:pt x="129642" y="362629"/>
                  <a:pt x="159252" y="317747"/>
                </a:cubicBezTo>
                <a:cubicBezTo>
                  <a:pt x="106410" y="155655"/>
                  <a:pt x="260683" y="1903"/>
                  <a:pt x="422699" y="54519"/>
                </a:cubicBezTo>
                <a:cubicBezTo>
                  <a:pt x="456522" y="32343"/>
                  <a:pt x="514004" y="-836"/>
                  <a:pt x="556710" y="1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C8D4690-C55B-4912-8E7E-BFC6F341731D}"/>
              </a:ext>
            </a:extLst>
          </p:cNvPr>
          <p:cNvSpPr/>
          <p:nvPr/>
        </p:nvSpPr>
        <p:spPr>
          <a:xfrm>
            <a:off x="6096000" y="3495847"/>
            <a:ext cx="552750" cy="552750"/>
          </a:xfrm>
          <a:prstGeom prst="ellipse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iconfont-11244-5317146">
            <a:extLst>
              <a:ext uri="{FF2B5EF4-FFF2-40B4-BE49-F238E27FC236}">
                <a16:creationId xmlns:a16="http://schemas.microsoft.com/office/drawing/2014/main" id="{80439F5D-A0D4-4D02-A3D0-7C17604F3BD8}"/>
              </a:ext>
            </a:extLst>
          </p:cNvPr>
          <p:cNvSpPr>
            <a:spLocks noChangeAspect="1"/>
          </p:cNvSpPr>
          <p:nvPr/>
        </p:nvSpPr>
        <p:spPr bwMode="auto">
          <a:xfrm>
            <a:off x="6278899" y="4589566"/>
            <a:ext cx="273316" cy="272871"/>
          </a:xfrm>
          <a:custGeom>
            <a:avLst/>
            <a:gdLst>
              <a:gd name="connsiteX0" fmla="*/ 102503 w 606580"/>
              <a:gd name="connsiteY0" fmla="*/ 364886 h 605592"/>
              <a:gd name="connsiteX1" fmla="*/ 43824 w 606580"/>
              <a:gd name="connsiteY1" fmla="*/ 466285 h 605592"/>
              <a:gd name="connsiteX2" fmla="*/ 102503 w 606580"/>
              <a:gd name="connsiteY2" fmla="*/ 567776 h 605592"/>
              <a:gd name="connsiteX3" fmla="*/ 219769 w 606580"/>
              <a:gd name="connsiteY3" fmla="*/ 567776 h 605592"/>
              <a:gd name="connsiteX4" fmla="*/ 278448 w 606580"/>
              <a:gd name="connsiteY4" fmla="*/ 466285 h 605592"/>
              <a:gd name="connsiteX5" fmla="*/ 219769 w 606580"/>
              <a:gd name="connsiteY5" fmla="*/ 364886 h 605592"/>
              <a:gd name="connsiteX6" fmla="*/ 80591 w 606580"/>
              <a:gd name="connsiteY6" fmla="*/ 327070 h 605592"/>
              <a:gd name="connsiteX7" fmla="*/ 241681 w 606580"/>
              <a:gd name="connsiteY7" fmla="*/ 327070 h 605592"/>
              <a:gd name="connsiteX8" fmla="*/ 322272 w 606580"/>
              <a:gd name="connsiteY8" fmla="*/ 466285 h 605592"/>
              <a:gd name="connsiteX9" fmla="*/ 241681 w 606580"/>
              <a:gd name="connsiteY9" fmla="*/ 605592 h 605592"/>
              <a:gd name="connsiteX10" fmla="*/ 80591 w 606580"/>
              <a:gd name="connsiteY10" fmla="*/ 605592 h 605592"/>
              <a:gd name="connsiteX11" fmla="*/ 0 w 606580"/>
              <a:gd name="connsiteY11" fmla="*/ 466285 h 605592"/>
              <a:gd name="connsiteX12" fmla="*/ 386796 w 606580"/>
              <a:gd name="connsiteY12" fmla="*/ 201322 h 605592"/>
              <a:gd name="connsiteX13" fmla="*/ 328112 w 606580"/>
              <a:gd name="connsiteY13" fmla="*/ 302831 h 605592"/>
              <a:gd name="connsiteX14" fmla="*/ 386796 w 606580"/>
              <a:gd name="connsiteY14" fmla="*/ 404248 h 605592"/>
              <a:gd name="connsiteX15" fmla="*/ 504163 w 606580"/>
              <a:gd name="connsiteY15" fmla="*/ 404248 h 605592"/>
              <a:gd name="connsiteX16" fmla="*/ 562846 w 606580"/>
              <a:gd name="connsiteY16" fmla="*/ 302831 h 605592"/>
              <a:gd name="connsiteX17" fmla="*/ 504163 w 606580"/>
              <a:gd name="connsiteY17" fmla="*/ 201322 h 605592"/>
              <a:gd name="connsiteX18" fmla="*/ 364882 w 606580"/>
              <a:gd name="connsiteY18" fmla="*/ 163500 h 605592"/>
              <a:gd name="connsiteX19" fmla="*/ 526076 w 606580"/>
              <a:gd name="connsiteY19" fmla="*/ 163500 h 605592"/>
              <a:gd name="connsiteX20" fmla="*/ 606580 w 606580"/>
              <a:gd name="connsiteY20" fmla="*/ 302831 h 605592"/>
              <a:gd name="connsiteX21" fmla="*/ 526076 w 606580"/>
              <a:gd name="connsiteY21" fmla="*/ 442163 h 605592"/>
              <a:gd name="connsiteX22" fmla="*/ 364882 w 606580"/>
              <a:gd name="connsiteY22" fmla="*/ 442163 h 605592"/>
              <a:gd name="connsiteX23" fmla="*/ 284378 w 606580"/>
              <a:gd name="connsiteY23" fmla="*/ 302831 h 605592"/>
              <a:gd name="connsiteX24" fmla="*/ 102503 w 606580"/>
              <a:gd name="connsiteY24" fmla="*/ 37822 h 605592"/>
              <a:gd name="connsiteX25" fmla="*/ 43731 w 606580"/>
              <a:gd name="connsiteY25" fmla="*/ 139331 h 605592"/>
              <a:gd name="connsiteX26" fmla="*/ 102503 w 606580"/>
              <a:gd name="connsiteY26" fmla="*/ 240748 h 605592"/>
              <a:gd name="connsiteX27" fmla="*/ 219769 w 606580"/>
              <a:gd name="connsiteY27" fmla="*/ 240748 h 605592"/>
              <a:gd name="connsiteX28" fmla="*/ 278448 w 606580"/>
              <a:gd name="connsiteY28" fmla="*/ 139331 h 605592"/>
              <a:gd name="connsiteX29" fmla="*/ 219769 w 606580"/>
              <a:gd name="connsiteY29" fmla="*/ 37822 h 605592"/>
              <a:gd name="connsiteX30" fmla="*/ 80591 w 606580"/>
              <a:gd name="connsiteY30" fmla="*/ 0 h 605592"/>
              <a:gd name="connsiteX31" fmla="*/ 241681 w 606580"/>
              <a:gd name="connsiteY31" fmla="*/ 0 h 605592"/>
              <a:gd name="connsiteX32" fmla="*/ 322272 w 606580"/>
              <a:gd name="connsiteY32" fmla="*/ 139331 h 605592"/>
              <a:gd name="connsiteX33" fmla="*/ 241681 w 606580"/>
              <a:gd name="connsiteY33" fmla="*/ 278663 h 605592"/>
              <a:gd name="connsiteX34" fmla="*/ 80591 w 606580"/>
              <a:gd name="connsiteY34" fmla="*/ 278663 h 605592"/>
              <a:gd name="connsiteX35" fmla="*/ 0 w 606580"/>
              <a:gd name="connsiteY35" fmla="*/ 139331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580" h="605592">
                <a:moveTo>
                  <a:pt x="102503" y="364886"/>
                </a:moveTo>
                <a:lnTo>
                  <a:pt x="43824" y="466285"/>
                </a:lnTo>
                <a:lnTo>
                  <a:pt x="102503" y="567776"/>
                </a:lnTo>
                <a:lnTo>
                  <a:pt x="219769" y="567776"/>
                </a:lnTo>
                <a:lnTo>
                  <a:pt x="278448" y="466285"/>
                </a:lnTo>
                <a:lnTo>
                  <a:pt x="219769" y="364886"/>
                </a:lnTo>
                <a:close/>
                <a:moveTo>
                  <a:pt x="80591" y="327070"/>
                </a:moveTo>
                <a:lnTo>
                  <a:pt x="241681" y="327070"/>
                </a:lnTo>
                <a:lnTo>
                  <a:pt x="322272" y="466285"/>
                </a:lnTo>
                <a:lnTo>
                  <a:pt x="241681" y="605592"/>
                </a:lnTo>
                <a:lnTo>
                  <a:pt x="80591" y="605592"/>
                </a:lnTo>
                <a:lnTo>
                  <a:pt x="0" y="466285"/>
                </a:lnTo>
                <a:close/>
                <a:moveTo>
                  <a:pt x="386796" y="201322"/>
                </a:moveTo>
                <a:lnTo>
                  <a:pt x="328112" y="302831"/>
                </a:lnTo>
                <a:lnTo>
                  <a:pt x="386796" y="404248"/>
                </a:lnTo>
                <a:lnTo>
                  <a:pt x="504163" y="404248"/>
                </a:lnTo>
                <a:lnTo>
                  <a:pt x="562846" y="302831"/>
                </a:lnTo>
                <a:lnTo>
                  <a:pt x="504163" y="201322"/>
                </a:lnTo>
                <a:close/>
                <a:moveTo>
                  <a:pt x="364882" y="163500"/>
                </a:moveTo>
                <a:lnTo>
                  <a:pt x="526076" y="163500"/>
                </a:lnTo>
                <a:lnTo>
                  <a:pt x="606580" y="302831"/>
                </a:lnTo>
                <a:lnTo>
                  <a:pt x="526076" y="442163"/>
                </a:lnTo>
                <a:lnTo>
                  <a:pt x="364882" y="442163"/>
                </a:lnTo>
                <a:lnTo>
                  <a:pt x="284378" y="302831"/>
                </a:lnTo>
                <a:close/>
                <a:moveTo>
                  <a:pt x="102503" y="37822"/>
                </a:moveTo>
                <a:lnTo>
                  <a:pt x="43731" y="139331"/>
                </a:lnTo>
                <a:lnTo>
                  <a:pt x="102503" y="240748"/>
                </a:lnTo>
                <a:lnTo>
                  <a:pt x="219769" y="240748"/>
                </a:lnTo>
                <a:lnTo>
                  <a:pt x="278448" y="139331"/>
                </a:lnTo>
                <a:lnTo>
                  <a:pt x="219769" y="37822"/>
                </a:lnTo>
                <a:close/>
                <a:moveTo>
                  <a:pt x="80591" y="0"/>
                </a:moveTo>
                <a:lnTo>
                  <a:pt x="241681" y="0"/>
                </a:lnTo>
                <a:lnTo>
                  <a:pt x="322272" y="139331"/>
                </a:lnTo>
                <a:lnTo>
                  <a:pt x="241681" y="278663"/>
                </a:lnTo>
                <a:lnTo>
                  <a:pt x="80591" y="278663"/>
                </a:lnTo>
                <a:lnTo>
                  <a:pt x="0" y="139331"/>
                </a:lnTo>
                <a:close/>
              </a:path>
            </a:pathLst>
          </a:custGeom>
          <a:solidFill>
            <a:srgbClr val="18A28D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4954B2B1-0DEE-40F1-A294-C62167FF46F4}"/>
              </a:ext>
            </a:extLst>
          </p:cNvPr>
          <p:cNvSpPr/>
          <p:nvPr/>
        </p:nvSpPr>
        <p:spPr>
          <a:xfrm>
            <a:off x="6096000" y="4457636"/>
            <a:ext cx="552750" cy="552750"/>
          </a:xfrm>
          <a:prstGeom prst="ellipse">
            <a:avLst/>
          </a:prstGeom>
          <a:noFill/>
          <a:ln>
            <a:solidFill>
              <a:srgbClr val="18A2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iconfont-11244-5317146">
            <a:extLst>
              <a:ext uri="{FF2B5EF4-FFF2-40B4-BE49-F238E27FC236}">
                <a16:creationId xmlns:a16="http://schemas.microsoft.com/office/drawing/2014/main" id="{B9E70AC4-643E-4734-A906-FDB3E71AE918}"/>
              </a:ext>
            </a:extLst>
          </p:cNvPr>
          <p:cNvSpPr>
            <a:spLocks noChangeAspect="1"/>
          </p:cNvSpPr>
          <p:nvPr/>
        </p:nvSpPr>
        <p:spPr bwMode="auto">
          <a:xfrm>
            <a:off x="6221326" y="5532136"/>
            <a:ext cx="315415" cy="218152"/>
          </a:xfrm>
          <a:custGeom>
            <a:avLst/>
            <a:gdLst>
              <a:gd name="connsiteX0" fmla="*/ 91871 w 609146"/>
              <a:gd name="connsiteY0" fmla="*/ 130719 h 421308"/>
              <a:gd name="connsiteX1" fmla="*/ 354823 w 609146"/>
              <a:gd name="connsiteY1" fmla="*/ 130719 h 421308"/>
              <a:gd name="connsiteX2" fmla="*/ 337077 w 609146"/>
              <a:gd name="connsiteY2" fmla="*/ 167773 h 421308"/>
              <a:gd name="connsiteX3" fmla="*/ 105785 w 609146"/>
              <a:gd name="connsiteY3" fmla="*/ 167773 h 421308"/>
              <a:gd name="connsiteX4" fmla="*/ 43274 w 609146"/>
              <a:gd name="connsiteY4" fmla="*/ 384254 h 421308"/>
              <a:gd name="connsiteX5" fmla="*/ 545079 w 609146"/>
              <a:gd name="connsiteY5" fmla="*/ 384254 h 421308"/>
              <a:gd name="connsiteX6" fmla="*/ 501725 w 609146"/>
              <a:gd name="connsiteY6" fmla="*/ 234429 h 421308"/>
              <a:gd name="connsiteX7" fmla="*/ 526326 w 609146"/>
              <a:gd name="connsiteY7" fmla="*/ 214593 h 421308"/>
              <a:gd name="connsiteX8" fmla="*/ 532476 w 609146"/>
              <a:gd name="connsiteY8" fmla="*/ 207142 h 421308"/>
              <a:gd name="connsiteX9" fmla="*/ 587224 w 609146"/>
              <a:gd name="connsiteY9" fmla="*/ 396538 h 421308"/>
              <a:gd name="connsiteX10" fmla="*/ 588333 w 609146"/>
              <a:gd name="connsiteY10" fmla="*/ 402781 h 421308"/>
              <a:gd name="connsiteX11" fmla="*/ 569781 w 609146"/>
              <a:gd name="connsiteY11" fmla="*/ 421308 h 421308"/>
              <a:gd name="connsiteX12" fmla="*/ 18571 w 609146"/>
              <a:gd name="connsiteY12" fmla="*/ 421308 h 421308"/>
              <a:gd name="connsiteX13" fmla="*/ 3750 w 609146"/>
              <a:gd name="connsiteY13" fmla="*/ 413857 h 421308"/>
              <a:gd name="connsiteX14" fmla="*/ 725 w 609146"/>
              <a:gd name="connsiteY14" fmla="*/ 397646 h 421308"/>
              <a:gd name="connsiteX15" fmla="*/ 74025 w 609146"/>
              <a:gd name="connsiteY15" fmla="*/ 144111 h 421308"/>
              <a:gd name="connsiteX16" fmla="*/ 91871 w 609146"/>
              <a:gd name="connsiteY16" fmla="*/ 130719 h 421308"/>
              <a:gd name="connsiteX17" fmla="*/ 599624 w 609146"/>
              <a:gd name="connsiteY17" fmla="*/ 52 h 421308"/>
              <a:gd name="connsiteX18" fmla="*/ 606882 w 609146"/>
              <a:gd name="connsiteY18" fmla="*/ 2771 h 421308"/>
              <a:gd name="connsiteX19" fmla="*/ 608999 w 609146"/>
              <a:gd name="connsiteY19" fmla="*/ 10121 h 421308"/>
              <a:gd name="connsiteX20" fmla="*/ 543273 w 609146"/>
              <a:gd name="connsiteY20" fmla="*/ 158839 h 421308"/>
              <a:gd name="connsiteX21" fmla="*/ 539543 w 609146"/>
              <a:gd name="connsiteY21" fmla="*/ 161557 h 421308"/>
              <a:gd name="connsiteX22" fmla="*/ 486215 w 609146"/>
              <a:gd name="connsiteY22" fmla="*/ 176157 h 421308"/>
              <a:gd name="connsiteX23" fmla="*/ 505772 w 609146"/>
              <a:gd name="connsiteY23" fmla="*/ 179983 h 421308"/>
              <a:gd name="connsiteX24" fmla="*/ 512627 w 609146"/>
              <a:gd name="connsiteY24" fmla="*/ 186025 h 421308"/>
              <a:gd name="connsiteX25" fmla="*/ 510208 w 609146"/>
              <a:gd name="connsiteY25" fmla="*/ 194684 h 421308"/>
              <a:gd name="connsiteX26" fmla="*/ 356778 w 609146"/>
              <a:gd name="connsiteY26" fmla="*/ 259729 h 421308"/>
              <a:gd name="connsiteX27" fmla="*/ 328754 w 609146"/>
              <a:gd name="connsiteY27" fmla="*/ 294668 h 421308"/>
              <a:gd name="connsiteX28" fmla="*/ 321193 w 609146"/>
              <a:gd name="connsiteY28" fmla="*/ 298595 h 421308"/>
              <a:gd name="connsiteX29" fmla="*/ 315951 w 609146"/>
              <a:gd name="connsiteY29" fmla="*/ 296984 h 421308"/>
              <a:gd name="connsiteX30" fmla="*/ 312221 w 609146"/>
              <a:gd name="connsiteY30" fmla="*/ 291144 h 421308"/>
              <a:gd name="connsiteX31" fmla="*/ 313633 w 609146"/>
              <a:gd name="connsiteY31" fmla="*/ 284297 h 421308"/>
              <a:gd name="connsiteX32" fmla="*/ 344581 w 609146"/>
              <a:gd name="connsiteY32" fmla="*/ 245935 h 421308"/>
              <a:gd name="connsiteX33" fmla="*/ 357786 w 609146"/>
              <a:gd name="connsiteY33" fmla="*/ 194382 h 421308"/>
              <a:gd name="connsiteX34" fmla="*/ 423412 w 609146"/>
              <a:gd name="connsiteY34" fmla="*/ 86947 h 421308"/>
              <a:gd name="connsiteX35" fmla="*/ 432586 w 609146"/>
              <a:gd name="connsiteY35" fmla="*/ 85034 h 421308"/>
              <a:gd name="connsiteX36" fmla="*/ 438231 w 609146"/>
              <a:gd name="connsiteY36" fmla="*/ 92485 h 421308"/>
              <a:gd name="connsiteX37" fmla="*/ 445086 w 609146"/>
              <a:gd name="connsiteY37" fmla="*/ 110810 h 421308"/>
              <a:gd name="connsiteX38" fmla="*/ 451638 w 609146"/>
              <a:gd name="connsiteY38" fmla="*/ 61875 h 421308"/>
              <a:gd name="connsiteX39" fmla="*/ 454259 w 609146"/>
              <a:gd name="connsiteY39" fmla="*/ 58150 h 421308"/>
              <a:gd name="connsiteX40" fmla="*/ 504058 w 609146"/>
              <a:gd name="connsiteY40" fmla="*/ 26735 h 421308"/>
              <a:gd name="connsiteX41" fmla="*/ 511417 w 609146"/>
              <a:gd name="connsiteY41" fmla="*/ 26835 h 421308"/>
              <a:gd name="connsiteX42" fmla="*/ 515954 w 609146"/>
              <a:gd name="connsiteY42" fmla="*/ 32675 h 421308"/>
              <a:gd name="connsiteX43" fmla="*/ 518776 w 609146"/>
              <a:gd name="connsiteY43" fmla="*/ 49188 h 421308"/>
              <a:gd name="connsiteX44" fmla="*/ 519885 w 609146"/>
              <a:gd name="connsiteY44" fmla="*/ 24822 h 421308"/>
              <a:gd name="connsiteX45" fmla="*/ 525329 w 609146"/>
              <a:gd name="connsiteY45" fmla="*/ 17673 h 421308"/>
              <a:gd name="connsiteX46" fmla="*/ 599624 w 609146"/>
              <a:gd name="connsiteY46" fmla="*/ 52 h 42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9146" h="421308">
                <a:moveTo>
                  <a:pt x="91871" y="130719"/>
                </a:moveTo>
                <a:lnTo>
                  <a:pt x="354823" y="130719"/>
                </a:lnTo>
                <a:cubicBezTo>
                  <a:pt x="347362" y="143909"/>
                  <a:pt x="341615" y="156495"/>
                  <a:pt x="337077" y="167773"/>
                </a:cubicBezTo>
                <a:lnTo>
                  <a:pt x="105785" y="167773"/>
                </a:lnTo>
                <a:lnTo>
                  <a:pt x="43274" y="384254"/>
                </a:lnTo>
                <a:lnTo>
                  <a:pt x="545079" y="384254"/>
                </a:lnTo>
                <a:lnTo>
                  <a:pt x="501725" y="234429"/>
                </a:lnTo>
                <a:cubicBezTo>
                  <a:pt x="510194" y="228287"/>
                  <a:pt x="518462" y="221742"/>
                  <a:pt x="526326" y="214593"/>
                </a:cubicBezTo>
                <a:cubicBezTo>
                  <a:pt x="528746" y="212378"/>
                  <a:pt x="530762" y="209861"/>
                  <a:pt x="532476" y="207142"/>
                </a:cubicBezTo>
                <a:lnTo>
                  <a:pt x="587224" y="396538"/>
                </a:lnTo>
                <a:cubicBezTo>
                  <a:pt x="587930" y="398552"/>
                  <a:pt x="588333" y="400566"/>
                  <a:pt x="588333" y="402781"/>
                </a:cubicBezTo>
                <a:cubicBezTo>
                  <a:pt x="588333" y="412951"/>
                  <a:pt x="579965" y="421308"/>
                  <a:pt x="569781" y="421308"/>
                </a:cubicBezTo>
                <a:lnTo>
                  <a:pt x="18571" y="421308"/>
                </a:lnTo>
                <a:cubicBezTo>
                  <a:pt x="12724" y="421308"/>
                  <a:pt x="7279" y="418489"/>
                  <a:pt x="3750" y="413857"/>
                </a:cubicBezTo>
                <a:cubicBezTo>
                  <a:pt x="221" y="409225"/>
                  <a:pt x="-888" y="403184"/>
                  <a:pt x="725" y="397646"/>
                </a:cubicBezTo>
                <a:lnTo>
                  <a:pt x="74025" y="144111"/>
                </a:lnTo>
                <a:cubicBezTo>
                  <a:pt x="76344" y="136257"/>
                  <a:pt x="83604" y="130719"/>
                  <a:pt x="91871" y="130719"/>
                </a:cubicBezTo>
                <a:close/>
                <a:moveTo>
                  <a:pt x="599624" y="52"/>
                </a:moveTo>
                <a:cubicBezTo>
                  <a:pt x="602346" y="-250"/>
                  <a:pt x="604967" y="757"/>
                  <a:pt x="606882" y="2771"/>
                </a:cubicBezTo>
                <a:cubicBezTo>
                  <a:pt x="608697" y="4684"/>
                  <a:pt x="609503" y="7402"/>
                  <a:pt x="608999" y="10121"/>
                </a:cubicBezTo>
                <a:cubicBezTo>
                  <a:pt x="605269" y="29856"/>
                  <a:pt x="589543" y="98929"/>
                  <a:pt x="543273" y="158839"/>
                </a:cubicBezTo>
                <a:cubicBezTo>
                  <a:pt x="542365" y="160047"/>
                  <a:pt x="541055" y="161054"/>
                  <a:pt x="539543" y="161557"/>
                </a:cubicBezTo>
                <a:cubicBezTo>
                  <a:pt x="518877" y="169210"/>
                  <a:pt x="500933" y="174043"/>
                  <a:pt x="486215" y="176157"/>
                </a:cubicBezTo>
                <a:cubicBezTo>
                  <a:pt x="492264" y="177667"/>
                  <a:pt x="498917" y="178976"/>
                  <a:pt x="505772" y="179983"/>
                </a:cubicBezTo>
                <a:cubicBezTo>
                  <a:pt x="508998" y="180487"/>
                  <a:pt x="511720" y="182803"/>
                  <a:pt x="512627" y="186025"/>
                </a:cubicBezTo>
                <a:cubicBezTo>
                  <a:pt x="513534" y="189146"/>
                  <a:pt x="512627" y="192569"/>
                  <a:pt x="510208" y="194684"/>
                </a:cubicBezTo>
                <a:cubicBezTo>
                  <a:pt x="468372" y="232543"/>
                  <a:pt x="416759" y="254393"/>
                  <a:pt x="356778" y="259729"/>
                </a:cubicBezTo>
                <a:cubicBezTo>
                  <a:pt x="338734" y="280068"/>
                  <a:pt x="328855" y="294467"/>
                  <a:pt x="328754" y="294668"/>
                </a:cubicBezTo>
                <a:cubicBezTo>
                  <a:pt x="327040" y="297085"/>
                  <a:pt x="324217" y="298595"/>
                  <a:pt x="321193" y="298595"/>
                </a:cubicBezTo>
                <a:cubicBezTo>
                  <a:pt x="319278" y="298595"/>
                  <a:pt x="317564" y="297991"/>
                  <a:pt x="315951" y="296984"/>
                </a:cubicBezTo>
                <a:cubicBezTo>
                  <a:pt x="314036" y="295574"/>
                  <a:pt x="312625" y="293561"/>
                  <a:pt x="312221" y="291144"/>
                </a:cubicBezTo>
                <a:cubicBezTo>
                  <a:pt x="311717" y="288727"/>
                  <a:pt x="312322" y="286311"/>
                  <a:pt x="313633" y="284297"/>
                </a:cubicBezTo>
                <a:cubicBezTo>
                  <a:pt x="314137" y="283693"/>
                  <a:pt x="324923" y="267986"/>
                  <a:pt x="344581" y="245935"/>
                </a:cubicBezTo>
                <a:cubicBezTo>
                  <a:pt x="346294" y="234557"/>
                  <a:pt x="350024" y="216332"/>
                  <a:pt x="357786" y="194382"/>
                </a:cubicBezTo>
                <a:cubicBezTo>
                  <a:pt x="368170" y="164679"/>
                  <a:pt x="385408" y="125007"/>
                  <a:pt x="423412" y="86947"/>
                </a:cubicBezTo>
                <a:cubicBezTo>
                  <a:pt x="425832" y="84530"/>
                  <a:pt x="429461" y="83825"/>
                  <a:pt x="432586" y="85034"/>
                </a:cubicBezTo>
                <a:cubicBezTo>
                  <a:pt x="435711" y="86343"/>
                  <a:pt x="436517" y="88658"/>
                  <a:pt x="438231" y="92485"/>
                </a:cubicBezTo>
                <a:cubicBezTo>
                  <a:pt x="440550" y="97418"/>
                  <a:pt x="445086" y="110810"/>
                  <a:pt x="445086" y="110810"/>
                </a:cubicBezTo>
                <a:cubicBezTo>
                  <a:pt x="443876" y="98325"/>
                  <a:pt x="443775" y="83725"/>
                  <a:pt x="451638" y="61875"/>
                </a:cubicBezTo>
                <a:cubicBezTo>
                  <a:pt x="452142" y="60465"/>
                  <a:pt x="453050" y="59157"/>
                  <a:pt x="454259" y="58150"/>
                </a:cubicBezTo>
                <a:cubicBezTo>
                  <a:pt x="467163" y="47879"/>
                  <a:pt x="482082" y="36904"/>
                  <a:pt x="504058" y="26735"/>
                </a:cubicBezTo>
                <a:cubicBezTo>
                  <a:pt x="506377" y="25627"/>
                  <a:pt x="509099" y="25728"/>
                  <a:pt x="511417" y="26835"/>
                </a:cubicBezTo>
                <a:cubicBezTo>
                  <a:pt x="513736" y="28044"/>
                  <a:pt x="515349" y="30158"/>
                  <a:pt x="515954" y="32675"/>
                </a:cubicBezTo>
                <a:cubicBezTo>
                  <a:pt x="516559" y="35495"/>
                  <a:pt x="518776" y="49188"/>
                  <a:pt x="518776" y="49188"/>
                </a:cubicBezTo>
                <a:cubicBezTo>
                  <a:pt x="518776" y="49188"/>
                  <a:pt x="519381" y="29957"/>
                  <a:pt x="519885" y="24822"/>
                </a:cubicBezTo>
                <a:cubicBezTo>
                  <a:pt x="520188" y="21600"/>
                  <a:pt x="522305" y="18881"/>
                  <a:pt x="525329" y="17673"/>
                </a:cubicBezTo>
                <a:cubicBezTo>
                  <a:pt x="548313" y="8913"/>
                  <a:pt x="573313" y="2972"/>
                  <a:pt x="599624" y="5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9C7F5AB3-FADC-4D92-8E6E-C87200255641}"/>
              </a:ext>
            </a:extLst>
          </p:cNvPr>
          <p:cNvSpPr/>
          <p:nvPr/>
        </p:nvSpPr>
        <p:spPr>
          <a:xfrm>
            <a:off x="6096000" y="5419425"/>
            <a:ext cx="552750" cy="55275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C83A18C3-8900-41E8-800F-A7AA12391A7E}"/>
              </a:ext>
            </a:extLst>
          </p:cNvPr>
          <p:cNvSpPr/>
          <p:nvPr/>
        </p:nvSpPr>
        <p:spPr>
          <a:xfrm>
            <a:off x="6705600" y="1854635"/>
            <a:ext cx="4600575" cy="32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01F68F6B-CCD5-4422-AB29-A7B682533C26}"/>
              </a:ext>
            </a:extLst>
          </p:cNvPr>
          <p:cNvSpPr/>
          <p:nvPr/>
        </p:nvSpPr>
        <p:spPr>
          <a:xfrm>
            <a:off x="6696075" y="155692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513A9BD-8EB7-4799-BED0-7262A43C7E82}"/>
              </a:ext>
            </a:extLst>
          </p:cNvPr>
          <p:cNvSpPr/>
          <p:nvPr/>
        </p:nvSpPr>
        <p:spPr>
          <a:xfrm>
            <a:off x="6705600" y="2749985"/>
            <a:ext cx="4600575" cy="32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61D82270-7691-419D-8195-969045B8B5AE}"/>
              </a:ext>
            </a:extLst>
          </p:cNvPr>
          <p:cNvSpPr/>
          <p:nvPr/>
        </p:nvSpPr>
        <p:spPr>
          <a:xfrm>
            <a:off x="6696075" y="245227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7FE3E918-E10C-4C87-93EE-79287CB146C2}"/>
              </a:ext>
            </a:extLst>
          </p:cNvPr>
          <p:cNvSpPr/>
          <p:nvPr/>
        </p:nvSpPr>
        <p:spPr>
          <a:xfrm>
            <a:off x="6705600" y="3726714"/>
            <a:ext cx="4600575" cy="32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AE475D89-DB59-4937-918D-558A65D638A6}"/>
              </a:ext>
            </a:extLst>
          </p:cNvPr>
          <p:cNvSpPr/>
          <p:nvPr/>
        </p:nvSpPr>
        <p:spPr>
          <a:xfrm>
            <a:off x="6696075" y="34290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C3979733-EEE1-4656-A31D-EE49D0E8A766}"/>
              </a:ext>
            </a:extLst>
          </p:cNvPr>
          <p:cNvSpPr/>
          <p:nvPr/>
        </p:nvSpPr>
        <p:spPr>
          <a:xfrm>
            <a:off x="6715125" y="4684393"/>
            <a:ext cx="4600575" cy="32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A2AB3F02-DEE6-4D6B-A26E-FCE73337C64D}"/>
              </a:ext>
            </a:extLst>
          </p:cNvPr>
          <p:cNvSpPr/>
          <p:nvPr/>
        </p:nvSpPr>
        <p:spPr>
          <a:xfrm>
            <a:off x="6705600" y="438667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B959E07-E17A-4ED1-965C-2226A74E3F2A}"/>
              </a:ext>
            </a:extLst>
          </p:cNvPr>
          <p:cNvSpPr/>
          <p:nvPr/>
        </p:nvSpPr>
        <p:spPr>
          <a:xfrm>
            <a:off x="6724650" y="5642072"/>
            <a:ext cx="4600575" cy="32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4149F550-D42B-44C4-9F55-0ACF099978A1}"/>
              </a:ext>
            </a:extLst>
          </p:cNvPr>
          <p:cNvSpPr/>
          <p:nvPr/>
        </p:nvSpPr>
        <p:spPr>
          <a:xfrm>
            <a:off x="6715125" y="534435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63F8FAB3-248C-4C3E-8364-56205B383E25}"/>
              </a:ext>
            </a:extLst>
          </p:cNvPr>
          <p:cNvSpPr/>
          <p:nvPr/>
        </p:nvSpPr>
        <p:spPr>
          <a:xfrm>
            <a:off x="2593404" y="329999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填写</a:t>
            </a:r>
            <a:endParaRPr lang="en-US" altLang="zh-CN" sz="2400" b="1" dirty="0">
              <a:latin typeface="+mj-ea"/>
              <a:ea typeface="+mj-ea"/>
            </a:endParaRPr>
          </a:p>
          <a:p>
            <a:pPr algn="ctr"/>
            <a:r>
              <a:rPr lang="zh-CN" altLang="en-US" sz="2400" b="1" dirty="0">
                <a:latin typeface="+mj-ea"/>
                <a:ea typeface="+mj-ea"/>
              </a:rPr>
              <a:t>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3E5446-35C0-4EFF-9578-BDB539C570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1" y="115888"/>
            <a:ext cx="3486554" cy="523220"/>
          </a:xfrm>
        </p:spPr>
        <p:txBody>
          <a:bodyPr/>
          <a:lstStyle/>
          <a:p>
            <a:r>
              <a:rPr lang="zh-CN" altLang="en-US" dirty="0"/>
              <a:t>循环关系列表页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213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D9316AC-DDFD-4A9E-958A-51527D2BCEB6}"/>
              </a:ext>
            </a:extLst>
          </p:cNvPr>
          <p:cNvSpPr/>
          <p:nvPr/>
        </p:nvSpPr>
        <p:spPr>
          <a:xfrm>
            <a:off x="1019175" y="1371600"/>
            <a:ext cx="5141722" cy="414496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421FC2E-92F1-454C-A83B-A02DCBEA4625}"/>
              </a:ext>
            </a:extLst>
          </p:cNvPr>
          <p:cNvSpPr/>
          <p:nvPr/>
        </p:nvSpPr>
        <p:spPr>
          <a:xfrm>
            <a:off x="2762250" y="3343275"/>
            <a:ext cx="1560513" cy="156051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9DEC4200-3A6F-4710-830D-61C5B0257A11}"/>
              </a:ext>
            </a:extLst>
          </p:cNvPr>
          <p:cNvSpPr/>
          <p:nvPr/>
        </p:nvSpPr>
        <p:spPr>
          <a:xfrm>
            <a:off x="2633847" y="1873863"/>
            <a:ext cx="1870924" cy="1688346"/>
          </a:xfrm>
          <a:custGeom>
            <a:avLst/>
            <a:gdLst>
              <a:gd name="connsiteX0" fmla="*/ 1163098 w 2294407"/>
              <a:gd name="connsiteY0" fmla="*/ 0 h 2070503"/>
              <a:gd name="connsiteX1" fmla="*/ 2294407 w 2294407"/>
              <a:gd name="connsiteY1" fmla="*/ 1832334 h 2070503"/>
              <a:gd name="connsiteX2" fmla="*/ 1898492 w 2294407"/>
              <a:gd name="connsiteY2" fmla="*/ 2062938 h 2070503"/>
              <a:gd name="connsiteX3" fmla="*/ 1856344 w 2294407"/>
              <a:gd name="connsiteY3" fmla="*/ 2011854 h 2070503"/>
              <a:gd name="connsiteX4" fmla="*/ 1115473 w 2294407"/>
              <a:gd name="connsiteY4" fmla="*/ 1704975 h 2070503"/>
              <a:gd name="connsiteX5" fmla="*/ 374602 w 2294407"/>
              <a:gd name="connsiteY5" fmla="*/ 2011854 h 2070503"/>
              <a:gd name="connsiteX6" fmla="*/ 326213 w 2294407"/>
              <a:gd name="connsiteY6" fmla="*/ 2070503 h 2070503"/>
              <a:gd name="connsiteX7" fmla="*/ 0 w 2294407"/>
              <a:gd name="connsiteY7" fmla="*/ 1883822 h 2070503"/>
              <a:gd name="connsiteX8" fmla="*/ 1163098 w 2294407"/>
              <a:gd name="connsiteY8" fmla="*/ 0 h 207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07" h="2070503">
                <a:moveTo>
                  <a:pt x="1163098" y="0"/>
                </a:moveTo>
                <a:lnTo>
                  <a:pt x="2294407" y="1832334"/>
                </a:lnTo>
                <a:lnTo>
                  <a:pt x="1898492" y="2062938"/>
                </a:lnTo>
                <a:lnTo>
                  <a:pt x="1856344" y="2011854"/>
                </a:lnTo>
                <a:cubicBezTo>
                  <a:pt x="1666739" y="1822249"/>
                  <a:pt x="1404801" y="1704975"/>
                  <a:pt x="1115473" y="1704975"/>
                </a:cubicBezTo>
                <a:cubicBezTo>
                  <a:pt x="826145" y="1704975"/>
                  <a:pt x="564208" y="1822249"/>
                  <a:pt x="374602" y="2011854"/>
                </a:cubicBezTo>
                <a:lnTo>
                  <a:pt x="326213" y="2070503"/>
                </a:lnTo>
                <a:lnTo>
                  <a:pt x="0" y="1883822"/>
                </a:lnTo>
                <a:lnTo>
                  <a:pt x="116309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2BC10D52-EB6E-498A-B922-AE43423FE8D8}"/>
              </a:ext>
            </a:extLst>
          </p:cNvPr>
          <p:cNvSpPr/>
          <p:nvPr/>
        </p:nvSpPr>
        <p:spPr>
          <a:xfrm>
            <a:off x="1461892" y="3634911"/>
            <a:ext cx="1961370" cy="1673239"/>
          </a:xfrm>
          <a:custGeom>
            <a:avLst/>
            <a:gdLst>
              <a:gd name="connsiteX0" fmla="*/ 1266919 w 2405325"/>
              <a:gd name="connsiteY0" fmla="*/ 0 h 2051976"/>
              <a:gd name="connsiteX1" fmla="*/ 1588072 w 2405325"/>
              <a:gd name="connsiteY1" fmla="*/ 183786 h 2051976"/>
              <a:gd name="connsiteX2" fmla="*/ 1587288 w 2405325"/>
              <a:gd name="connsiteY2" fmla="*/ 185232 h 2051976"/>
              <a:gd name="connsiteX3" fmla="*/ 1504950 w 2405325"/>
              <a:gd name="connsiteY3" fmla="*/ 593063 h 2051976"/>
              <a:gd name="connsiteX4" fmla="*/ 2341542 w 2405325"/>
              <a:gd name="connsiteY4" fmla="*/ 1619527 h 2051976"/>
              <a:gd name="connsiteX5" fmla="*/ 2403709 w 2405325"/>
              <a:gd name="connsiteY5" fmla="*/ 1629015 h 2051976"/>
              <a:gd name="connsiteX6" fmla="*/ 2405325 w 2405325"/>
              <a:gd name="connsiteY6" fmla="*/ 2051976 h 2051976"/>
              <a:gd name="connsiteX7" fmla="*/ 0 w 2405325"/>
              <a:gd name="connsiteY7" fmla="*/ 2051976 h 2051976"/>
              <a:gd name="connsiteX8" fmla="*/ 1266919 w 2405325"/>
              <a:gd name="connsiteY8" fmla="*/ 0 h 205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5325" h="2051976">
                <a:moveTo>
                  <a:pt x="1266919" y="0"/>
                </a:moveTo>
                <a:lnTo>
                  <a:pt x="1588072" y="183786"/>
                </a:lnTo>
                <a:lnTo>
                  <a:pt x="1587288" y="185232"/>
                </a:lnTo>
                <a:cubicBezTo>
                  <a:pt x="1534269" y="310583"/>
                  <a:pt x="1504950" y="448399"/>
                  <a:pt x="1504950" y="593063"/>
                </a:cubicBezTo>
                <a:cubicBezTo>
                  <a:pt x="1504950" y="1099387"/>
                  <a:pt x="1864100" y="1521828"/>
                  <a:pt x="2341542" y="1619527"/>
                </a:cubicBezTo>
                <a:lnTo>
                  <a:pt x="2403709" y="1629015"/>
                </a:lnTo>
                <a:lnTo>
                  <a:pt x="2405325" y="2051976"/>
                </a:lnTo>
                <a:lnTo>
                  <a:pt x="0" y="2051976"/>
                </a:lnTo>
                <a:lnTo>
                  <a:pt x="126691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4321D1C5-9D51-4A02-B0CA-FD93D2CE6629}"/>
              </a:ext>
            </a:extLst>
          </p:cNvPr>
          <p:cNvSpPr/>
          <p:nvPr/>
        </p:nvSpPr>
        <p:spPr>
          <a:xfrm>
            <a:off x="3686133" y="3592876"/>
            <a:ext cx="2016515" cy="1715274"/>
          </a:xfrm>
          <a:custGeom>
            <a:avLst/>
            <a:gdLst>
              <a:gd name="connsiteX0" fmla="*/ 1174207 w 2472953"/>
              <a:gd name="connsiteY0" fmla="*/ 0 h 2103526"/>
              <a:gd name="connsiteX1" fmla="*/ 2472953 w 2472953"/>
              <a:gd name="connsiteY1" fmla="*/ 2103526 h 2103526"/>
              <a:gd name="connsiteX2" fmla="*/ 1631 w 2472953"/>
              <a:gd name="connsiteY2" fmla="*/ 2103526 h 2103526"/>
              <a:gd name="connsiteX3" fmla="*/ 0 w 2472953"/>
              <a:gd name="connsiteY3" fmla="*/ 1676596 h 2103526"/>
              <a:gd name="connsiteX4" fmla="*/ 36161 w 2472953"/>
              <a:gd name="connsiteY4" fmla="*/ 1671077 h 2103526"/>
              <a:gd name="connsiteX5" fmla="*/ 872753 w 2472953"/>
              <a:gd name="connsiteY5" fmla="*/ 644613 h 2103526"/>
              <a:gd name="connsiteX6" fmla="*/ 790416 w 2472953"/>
              <a:gd name="connsiteY6" fmla="*/ 236782 h 2103526"/>
              <a:gd name="connsiteX7" fmla="*/ 784956 w 2472953"/>
              <a:gd name="connsiteY7" fmla="*/ 226722 h 2103526"/>
              <a:gd name="connsiteX8" fmla="*/ 1174207 w 2472953"/>
              <a:gd name="connsiteY8" fmla="*/ 0 h 21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2953" h="2103526">
                <a:moveTo>
                  <a:pt x="1174207" y="0"/>
                </a:moveTo>
                <a:lnTo>
                  <a:pt x="2472953" y="2103526"/>
                </a:lnTo>
                <a:lnTo>
                  <a:pt x="1631" y="2103526"/>
                </a:lnTo>
                <a:lnTo>
                  <a:pt x="0" y="1676596"/>
                </a:lnTo>
                <a:lnTo>
                  <a:pt x="36161" y="1671077"/>
                </a:lnTo>
                <a:cubicBezTo>
                  <a:pt x="513603" y="1573378"/>
                  <a:pt x="872753" y="1150937"/>
                  <a:pt x="872753" y="644613"/>
                </a:cubicBezTo>
                <a:cubicBezTo>
                  <a:pt x="872753" y="499949"/>
                  <a:pt x="843435" y="362133"/>
                  <a:pt x="790416" y="236782"/>
                </a:cubicBezTo>
                <a:lnTo>
                  <a:pt x="784956" y="226722"/>
                </a:lnTo>
                <a:lnTo>
                  <a:pt x="117420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7E09E10-93A9-4C9D-8118-6A642A31A509}"/>
              </a:ext>
            </a:extLst>
          </p:cNvPr>
          <p:cNvSpPr/>
          <p:nvPr/>
        </p:nvSpPr>
        <p:spPr>
          <a:xfrm>
            <a:off x="2890729" y="3471754"/>
            <a:ext cx="1303554" cy="13035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E8EA817-4FBC-43BC-9A10-7982EADE3F3E}"/>
              </a:ext>
            </a:extLst>
          </p:cNvPr>
          <p:cNvSpPr/>
          <p:nvPr/>
        </p:nvSpPr>
        <p:spPr>
          <a:xfrm>
            <a:off x="3265948" y="3741475"/>
            <a:ext cx="652521" cy="677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填写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标题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236BEBF6-AF5B-4D8D-8AA4-C5DC941D9726}"/>
              </a:ext>
            </a:extLst>
          </p:cNvPr>
          <p:cNvSpPr/>
          <p:nvPr/>
        </p:nvSpPr>
        <p:spPr>
          <a:xfrm>
            <a:off x="3174057" y="250942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</a:t>
            </a:r>
            <a:endParaRPr lang="en-US" altLang="zh-CN" b="1" dirty="0"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latin typeface="+mj-ea"/>
                <a:ea typeface="+mj-ea"/>
              </a:rPr>
              <a:t>关键词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E96097A-3ABD-47B8-9F8E-76C152688D02}"/>
              </a:ext>
            </a:extLst>
          </p:cNvPr>
          <p:cNvSpPr/>
          <p:nvPr/>
        </p:nvSpPr>
        <p:spPr>
          <a:xfrm>
            <a:off x="4332288" y="445252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填写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6AB0207-16AA-4747-879F-9535790060B7}"/>
              </a:ext>
            </a:extLst>
          </p:cNvPr>
          <p:cNvSpPr/>
          <p:nvPr/>
        </p:nvSpPr>
        <p:spPr>
          <a:xfrm>
            <a:off x="1909119" y="4462046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填写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62E2710-1B35-4CDC-969E-A48A1CF4E37F}"/>
              </a:ext>
            </a:extLst>
          </p:cNvPr>
          <p:cNvSpPr/>
          <p:nvPr/>
        </p:nvSpPr>
        <p:spPr>
          <a:xfrm>
            <a:off x="6546850" y="2641481"/>
            <a:ext cx="4552950" cy="2875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pc="1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浙江理工大学办学历史可追溯到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1897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年杭州知府林启为实现其实业救国、教育救国而创办的浙江蚕学馆，是中国最早创办的新学教育机构之一。</a:t>
            </a: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061AE97-985E-4B8D-A6A4-35ADDBEFA921}"/>
              </a:ext>
            </a:extLst>
          </p:cNvPr>
          <p:cNvCxnSpPr>
            <a:cxnSpLocks/>
          </p:cNvCxnSpPr>
          <p:nvPr/>
        </p:nvCxnSpPr>
        <p:spPr>
          <a:xfrm flipH="1">
            <a:off x="6908800" y="2396509"/>
            <a:ext cx="4191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6A174341-D3CA-4B93-8B82-8DDBED95A431}"/>
              </a:ext>
            </a:extLst>
          </p:cNvPr>
          <p:cNvCxnSpPr>
            <a:cxnSpLocks/>
          </p:cNvCxnSpPr>
          <p:nvPr/>
        </p:nvCxnSpPr>
        <p:spPr>
          <a:xfrm flipH="1">
            <a:off x="6619875" y="2397905"/>
            <a:ext cx="53838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664D3972-4A17-40BE-935A-DF880D910804}"/>
              </a:ext>
            </a:extLst>
          </p:cNvPr>
          <p:cNvSpPr txBox="1"/>
          <p:nvPr/>
        </p:nvSpPr>
        <p:spPr>
          <a:xfrm>
            <a:off x="6484938" y="1717892"/>
            <a:ext cx="490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5"/>
                </a:solidFill>
              </a:rPr>
              <a:t>这里填写总结性的一句话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CD76D8-2942-447B-B8AC-EBE50BC82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3675467" cy="523220"/>
          </a:xfrm>
        </p:spPr>
        <p:txBody>
          <a:bodyPr/>
          <a:lstStyle/>
          <a:p>
            <a:r>
              <a:rPr lang="zh-CN" altLang="en-US" dirty="0"/>
              <a:t>并列关系列表页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915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9282B848-8AA0-4D15-B835-3D6748ABCBF0}"/>
              </a:ext>
            </a:extLst>
          </p:cNvPr>
          <p:cNvSpPr/>
          <p:nvPr/>
        </p:nvSpPr>
        <p:spPr>
          <a:xfrm>
            <a:off x="3565159" y="1201611"/>
            <a:ext cx="5031352" cy="4999165"/>
          </a:xfrm>
          <a:custGeom>
            <a:avLst/>
            <a:gdLst>
              <a:gd name="connsiteX0" fmla="*/ 2567622 w 5031352"/>
              <a:gd name="connsiteY0" fmla="*/ 0 h 4999165"/>
              <a:gd name="connsiteX1" fmla="*/ 2786504 w 5031352"/>
              <a:gd name="connsiteY1" fmla="*/ 11053 h 4999165"/>
              <a:gd name="connsiteX2" fmla="*/ 5031352 w 5031352"/>
              <a:gd name="connsiteY2" fmla="*/ 2498654 h 4999165"/>
              <a:gd name="connsiteX3" fmla="*/ 2530841 w 5031352"/>
              <a:gd name="connsiteY3" fmla="*/ 4999165 h 4999165"/>
              <a:gd name="connsiteX4" fmla="*/ 30330 w 5031352"/>
              <a:gd name="connsiteY4" fmla="*/ 2498654 h 4999165"/>
              <a:gd name="connsiteX5" fmla="*/ 263900 w 5031352"/>
              <a:gd name="connsiteY5" fmla="*/ 1442000 h 4999165"/>
              <a:gd name="connsiteX6" fmla="*/ 309468 w 5031352"/>
              <a:gd name="connsiteY6" fmla="*/ 1351678 h 4999165"/>
              <a:gd name="connsiteX7" fmla="*/ 0 w 5031352"/>
              <a:gd name="connsiteY7" fmla="*/ 1163557 h 4999165"/>
              <a:gd name="connsiteX8" fmla="*/ 1506163 w 5031352"/>
              <a:gd name="connsiteY8" fmla="*/ 994384 h 4999165"/>
              <a:gd name="connsiteX9" fmla="*/ 2049354 w 5031352"/>
              <a:gd name="connsiteY9" fmla="*/ 2409336 h 4999165"/>
              <a:gd name="connsiteX10" fmla="*/ 1608105 w 5031352"/>
              <a:gd name="connsiteY10" fmla="*/ 2141106 h 4999165"/>
              <a:gd name="connsiteX11" fmla="*/ 1572346 w 5031352"/>
              <a:gd name="connsiteY11" fmla="*/ 2251325 h 4999165"/>
              <a:gd name="connsiteX12" fmla="*/ 1541189 w 5031352"/>
              <a:gd name="connsiteY12" fmla="*/ 2498654 h 4999165"/>
              <a:gd name="connsiteX13" fmla="*/ 2530841 w 5031352"/>
              <a:gd name="connsiteY13" fmla="*/ 3488306 h 4999165"/>
              <a:gd name="connsiteX14" fmla="*/ 3520493 w 5031352"/>
              <a:gd name="connsiteY14" fmla="*/ 2498654 h 4999165"/>
              <a:gd name="connsiteX15" fmla="*/ 2632028 w 5031352"/>
              <a:gd name="connsiteY15" fmla="*/ 1514112 h 4999165"/>
              <a:gd name="connsiteX16" fmla="*/ 2551727 w 5031352"/>
              <a:gd name="connsiteY16" fmla="*/ 1510057 h 499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31352" h="4999165">
                <a:moveTo>
                  <a:pt x="2567622" y="0"/>
                </a:moveTo>
                <a:lnTo>
                  <a:pt x="2786504" y="11053"/>
                </a:lnTo>
                <a:cubicBezTo>
                  <a:pt x="4047402" y="139104"/>
                  <a:pt x="5031352" y="1203972"/>
                  <a:pt x="5031352" y="2498654"/>
                </a:cubicBezTo>
                <a:cubicBezTo>
                  <a:pt x="5031352" y="3879648"/>
                  <a:pt x="3911835" y="4999165"/>
                  <a:pt x="2530841" y="4999165"/>
                </a:cubicBezTo>
                <a:cubicBezTo>
                  <a:pt x="1149847" y="4999165"/>
                  <a:pt x="30330" y="3879648"/>
                  <a:pt x="30330" y="2498654"/>
                </a:cubicBezTo>
                <a:cubicBezTo>
                  <a:pt x="30330" y="2121039"/>
                  <a:pt x="114034" y="1762974"/>
                  <a:pt x="263900" y="1442000"/>
                </a:cubicBezTo>
                <a:lnTo>
                  <a:pt x="309468" y="1351678"/>
                </a:lnTo>
                <a:lnTo>
                  <a:pt x="0" y="1163557"/>
                </a:lnTo>
                <a:lnTo>
                  <a:pt x="1506163" y="994384"/>
                </a:lnTo>
                <a:lnTo>
                  <a:pt x="2049354" y="2409336"/>
                </a:lnTo>
                <a:lnTo>
                  <a:pt x="1608105" y="2141106"/>
                </a:lnTo>
                <a:lnTo>
                  <a:pt x="1572346" y="2251325"/>
                </a:lnTo>
                <a:cubicBezTo>
                  <a:pt x="1552007" y="2330378"/>
                  <a:pt x="1541189" y="2413253"/>
                  <a:pt x="1541189" y="2498654"/>
                </a:cubicBezTo>
                <a:cubicBezTo>
                  <a:pt x="1541189" y="3045224"/>
                  <a:pt x="1984271" y="3488306"/>
                  <a:pt x="2530841" y="3488306"/>
                </a:cubicBezTo>
                <a:cubicBezTo>
                  <a:pt x="3077411" y="3488306"/>
                  <a:pt x="3520493" y="3045224"/>
                  <a:pt x="3520493" y="2498654"/>
                </a:cubicBezTo>
                <a:cubicBezTo>
                  <a:pt x="3520493" y="1986245"/>
                  <a:pt x="3131066" y="1564792"/>
                  <a:pt x="2632028" y="1514112"/>
                </a:cubicBezTo>
                <a:lnTo>
                  <a:pt x="2551727" y="15100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06941438-E894-4DE6-831B-24DC4DD755A1}"/>
              </a:ext>
            </a:extLst>
          </p:cNvPr>
          <p:cNvSpPr/>
          <p:nvPr/>
        </p:nvSpPr>
        <p:spPr>
          <a:xfrm>
            <a:off x="6183525" y="4468262"/>
            <a:ext cx="1812706" cy="1553749"/>
          </a:xfrm>
          <a:custGeom>
            <a:avLst/>
            <a:gdLst>
              <a:gd name="connsiteX0" fmla="*/ 1618354 w 1629867"/>
              <a:gd name="connsiteY0" fmla="*/ 500380 h 1397030"/>
              <a:gd name="connsiteX1" fmla="*/ 100069 w 1629867"/>
              <a:gd name="connsiteY1" fmla="*/ 1396682 h 1397030"/>
              <a:gd name="connsiteX2" fmla="*/ 56 w 1629867"/>
              <a:gd name="connsiteY2" fmla="*/ 1302385 h 1397030"/>
              <a:gd name="connsiteX3" fmla="*/ 15296 w 1629867"/>
              <a:gd name="connsiteY3" fmla="*/ 529908 h 1397030"/>
              <a:gd name="connsiteX4" fmla="*/ 94353 w 1629867"/>
              <a:gd name="connsiteY4" fmla="*/ 427037 h 1397030"/>
              <a:gd name="connsiteX5" fmla="*/ 745864 w 1629867"/>
              <a:gd name="connsiteY5" fmla="*/ 54610 h 1397030"/>
              <a:gd name="connsiteX6" fmla="*/ 932554 w 1629867"/>
              <a:gd name="connsiteY6" fmla="*/ 17462 h 1397030"/>
              <a:gd name="connsiteX7" fmla="*/ 1596446 w 1629867"/>
              <a:gd name="connsiteY7" fmla="*/ 405130 h 1397030"/>
              <a:gd name="connsiteX8" fmla="*/ 1618354 w 1629867"/>
              <a:gd name="connsiteY8" fmla="*/ 500380 h 139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9867" h="1397030">
                <a:moveTo>
                  <a:pt x="1618354" y="500380"/>
                </a:moveTo>
                <a:cubicBezTo>
                  <a:pt x="1274501" y="1014730"/>
                  <a:pt x="715384" y="1344295"/>
                  <a:pt x="100069" y="1396682"/>
                </a:cubicBezTo>
                <a:cubicBezTo>
                  <a:pt x="44823" y="1401445"/>
                  <a:pt x="-1849" y="1356678"/>
                  <a:pt x="56" y="1302385"/>
                </a:cubicBezTo>
                <a:lnTo>
                  <a:pt x="15296" y="529908"/>
                </a:lnTo>
                <a:cubicBezTo>
                  <a:pt x="16248" y="482283"/>
                  <a:pt x="47681" y="440373"/>
                  <a:pt x="94353" y="427037"/>
                </a:cubicBezTo>
                <a:cubicBezTo>
                  <a:pt x="417251" y="330835"/>
                  <a:pt x="535361" y="252730"/>
                  <a:pt x="745864" y="54610"/>
                </a:cubicBezTo>
                <a:cubicBezTo>
                  <a:pt x="798251" y="5080"/>
                  <a:pt x="869689" y="-18732"/>
                  <a:pt x="932554" y="17462"/>
                </a:cubicBezTo>
                <a:lnTo>
                  <a:pt x="1596446" y="405130"/>
                </a:lnTo>
                <a:cubicBezTo>
                  <a:pt x="1629784" y="425133"/>
                  <a:pt x="1640261" y="468948"/>
                  <a:pt x="1618354" y="50038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8A2504C-57E4-423F-93D6-AA45CD7E4841}"/>
              </a:ext>
            </a:extLst>
          </p:cNvPr>
          <p:cNvSpPr/>
          <p:nvPr/>
        </p:nvSpPr>
        <p:spPr>
          <a:xfrm rot="10800000">
            <a:off x="4195770" y="1427766"/>
            <a:ext cx="1812706" cy="1553749"/>
          </a:xfrm>
          <a:custGeom>
            <a:avLst/>
            <a:gdLst>
              <a:gd name="connsiteX0" fmla="*/ 1618354 w 1629867"/>
              <a:gd name="connsiteY0" fmla="*/ 500380 h 1397030"/>
              <a:gd name="connsiteX1" fmla="*/ 100069 w 1629867"/>
              <a:gd name="connsiteY1" fmla="*/ 1396682 h 1397030"/>
              <a:gd name="connsiteX2" fmla="*/ 56 w 1629867"/>
              <a:gd name="connsiteY2" fmla="*/ 1302385 h 1397030"/>
              <a:gd name="connsiteX3" fmla="*/ 15296 w 1629867"/>
              <a:gd name="connsiteY3" fmla="*/ 529908 h 1397030"/>
              <a:gd name="connsiteX4" fmla="*/ 94353 w 1629867"/>
              <a:gd name="connsiteY4" fmla="*/ 427037 h 1397030"/>
              <a:gd name="connsiteX5" fmla="*/ 745864 w 1629867"/>
              <a:gd name="connsiteY5" fmla="*/ 54610 h 1397030"/>
              <a:gd name="connsiteX6" fmla="*/ 932554 w 1629867"/>
              <a:gd name="connsiteY6" fmla="*/ 17462 h 1397030"/>
              <a:gd name="connsiteX7" fmla="*/ 1596446 w 1629867"/>
              <a:gd name="connsiteY7" fmla="*/ 405130 h 1397030"/>
              <a:gd name="connsiteX8" fmla="*/ 1618354 w 1629867"/>
              <a:gd name="connsiteY8" fmla="*/ 500380 h 139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9867" h="1397030">
                <a:moveTo>
                  <a:pt x="1618354" y="500380"/>
                </a:moveTo>
                <a:cubicBezTo>
                  <a:pt x="1274501" y="1014730"/>
                  <a:pt x="715384" y="1344295"/>
                  <a:pt x="100069" y="1396682"/>
                </a:cubicBezTo>
                <a:cubicBezTo>
                  <a:pt x="44823" y="1401445"/>
                  <a:pt x="-1849" y="1356678"/>
                  <a:pt x="56" y="1302385"/>
                </a:cubicBezTo>
                <a:lnTo>
                  <a:pt x="15296" y="529908"/>
                </a:lnTo>
                <a:cubicBezTo>
                  <a:pt x="16248" y="482283"/>
                  <a:pt x="47681" y="440373"/>
                  <a:pt x="94353" y="427037"/>
                </a:cubicBezTo>
                <a:cubicBezTo>
                  <a:pt x="417251" y="330835"/>
                  <a:pt x="535361" y="252730"/>
                  <a:pt x="745864" y="54610"/>
                </a:cubicBezTo>
                <a:cubicBezTo>
                  <a:pt x="798251" y="5080"/>
                  <a:pt x="869689" y="-18732"/>
                  <a:pt x="932554" y="17462"/>
                </a:cubicBezTo>
                <a:lnTo>
                  <a:pt x="1596446" y="405130"/>
                </a:lnTo>
                <a:cubicBezTo>
                  <a:pt x="1629784" y="425133"/>
                  <a:pt x="1640261" y="468948"/>
                  <a:pt x="1618354" y="50038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F81F2423-A8AB-47E7-ABA1-4E65B56BC42A}"/>
              </a:ext>
            </a:extLst>
          </p:cNvPr>
          <p:cNvSpPr/>
          <p:nvPr/>
        </p:nvSpPr>
        <p:spPr>
          <a:xfrm rot="7275790">
            <a:off x="3374358" y="3008611"/>
            <a:ext cx="1812706" cy="1553749"/>
          </a:xfrm>
          <a:custGeom>
            <a:avLst/>
            <a:gdLst>
              <a:gd name="connsiteX0" fmla="*/ 1618354 w 1629867"/>
              <a:gd name="connsiteY0" fmla="*/ 500380 h 1397030"/>
              <a:gd name="connsiteX1" fmla="*/ 100069 w 1629867"/>
              <a:gd name="connsiteY1" fmla="*/ 1396682 h 1397030"/>
              <a:gd name="connsiteX2" fmla="*/ 56 w 1629867"/>
              <a:gd name="connsiteY2" fmla="*/ 1302385 h 1397030"/>
              <a:gd name="connsiteX3" fmla="*/ 15296 w 1629867"/>
              <a:gd name="connsiteY3" fmla="*/ 529908 h 1397030"/>
              <a:gd name="connsiteX4" fmla="*/ 94353 w 1629867"/>
              <a:gd name="connsiteY4" fmla="*/ 427037 h 1397030"/>
              <a:gd name="connsiteX5" fmla="*/ 745864 w 1629867"/>
              <a:gd name="connsiteY5" fmla="*/ 54610 h 1397030"/>
              <a:gd name="connsiteX6" fmla="*/ 932554 w 1629867"/>
              <a:gd name="connsiteY6" fmla="*/ 17462 h 1397030"/>
              <a:gd name="connsiteX7" fmla="*/ 1596446 w 1629867"/>
              <a:gd name="connsiteY7" fmla="*/ 405130 h 1397030"/>
              <a:gd name="connsiteX8" fmla="*/ 1618354 w 1629867"/>
              <a:gd name="connsiteY8" fmla="*/ 500380 h 139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9867" h="1397030">
                <a:moveTo>
                  <a:pt x="1618354" y="500380"/>
                </a:moveTo>
                <a:cubicBezTo>
                  <a:pt x="1274501" y="1014730"/>
                  <a:pt x="715384" y="1344295"/>
                  <a:pt x="100069" y="1396682"/>
                </a:cubicBezTo>
                <a:cubicBezTo>
                  <a:pt x="44823" y="1401445"/>
                  <a:pt x="-1849" y="1356678"/>
                  <a:pt x="56" y="1302385"/>
                </a:cubicBezTo>
                <a:lnTo>
                  <a:pt x="15296" y="529908"/>
                </a:lnTo>
                <a:cubicBezTo>
                  <a:pt x="16248" y="482283"/>
                  <a:pt x="47681" y="440373"/>
                  <a:pt x="94353" y="427037"/>
                </a:cubicBezTo>
                <a:cubicBezTo>
                  <a:pt x="417251" y="330835"/>
                  <a:pt x="535361" y="252730"/>
                  <a:pt x="745864" y="54610"/>
                </a:cubicBezTo>
                <a:cubicBezTo>
                  <a:pt x="798251" y="5080"/>
                  <a:pt x="869689" y="-18732"/>
                  <a:pt x="932554" y="17462"/>
                </a:cubicBezTo>
                <a:lnTo>
                  <a:pt x="1596446" y="405130"/>
                </a:lnTo>
                <a:cubicBezTo>
                  <a:pt x="1629784" y="425133"/>
                  <a:pt x="1640261" y="468948"/>
                  <a:pt x="1618354" y="50038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758C011-6C99-4D29-B128-08263B0001D7}"/>
              </a:ext>
            </a:extLst>
          </p:cNvPr>
          <p:cNvSpPr/>
          <p:nvPr/>
        </p:nvSpPr>
        <p:spPr>
          <a:xfrm rot="18075790">
            <a:off x="7004937" y="2887417"/>
            <a:ext cx="1812706" cy="1553749"/>
          </a:xfrm>
          <a:custGeom>
            <a:avLst/>
            <a:gdLst>
              <a:gd name="connsiteX0" fmla="*/ 1618354 w 1629867"/>
              <a:gd name="connsiteY0" fmla="*/ 500380 h 1397030"/>
              <a:gd name="connsiteX1" fmla="*/ 100069 w 1629867"/>
              <a:gd name="connsiteY1" fmla="*/ 1396682 h 1397030"/>
              <a:gd name="connsiteX2" fmla="*/ 56 w 1629867"/>
              <a:gd name="connsiteY2" fmla="*/ 1302385 h 1397030"/>
              <a:gd name="connsiteX3" fmla="*/ 15296 w 1629867"/>
              <a:gd name="connsiteY3" fmla="*/ 529908 h 1397030"/>
              <a:gd name="connsiteX4" fmla="*/ 94353 w 1629867"/>
              <a:gd name="connsiteY4" fmla="*/ 427037 h 1397030"/>
              <a:gd name="connsiteX5" fmla="*/ 745864 w 1629867"/>
              <a:gd name="connsiteY5" fmla="*/ 54610 h 1397030"/>
              <a:gd name="connsiteX6" fmla="*/ 932554 w 1629867"/>
              <a:gd name="connsiteY6" fmla="*/ 17462 h 1397030"/>
              <a:gd name="connsiteX7" fmla="*/ 1596446 w 1629867"/>
              <a:gd name="connsiteY7" fmla="*/ 405130 h 1397030"/>
              <a:gd name="connsiteX8" fmla="*/ 1618354 w 1629867"/>
              <a:gd name="connsiteY8" fmla="*/ 500380 h 139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9867" h="1397030">
                <a:moveTo>
                  <a:pt x="1618354" y="500380"/>
                </a:moveTo>
                <a:cubicBezTo>
                  <a:pt x="1274501" y="1014730"/>
                  <a:pt x="715384" y="1344295"/>
                  <a:pt x="100069" y="1396682"/>
                </a:cubicBezTo>
                <a:cubicBezTo>
                  <a:pt x="44823" y="1401445"/>
                  <a:pt x="-1849" y="1356678"/>
                  <a:pt x="56" y="1302385"/>
                </a:cubicBezTo>
                <a:lnTo>
                  <a:pt x="15296" y="529908"/>
                </a:lnTo>
                <a:cubicBezTo>
                  <a:pt x="16248" y="482283"/>
                  <a:pt x="47681" y="440373"/>
                  <a:pt x="94353" y="427037"/>
                </a:cubicBezTo>
                <a:cubicBezTo>
                  <a:pt x="417251" y="330835"/>
                  <a:pt x="535361" y="252730"/>
                  <a:pt x="745864" y="54610"/>
                </a:cubicBezTo>
                <a:cubicBezTo>
                  <a:pt x="798251" y="5080"/>
                  <a:pt x="869689" y="-18732"/>
                  <a:pt x="932554" y="17462"/>
                </a:cubicBezTo>
                <a:lnTo>
                  <a:pt x="1596446" y="405130"/>
                </a:lnTo>
                <a:cubicBezTo>
                  <a:pt x="1629784" y="425133"/>
                  <a:pt x="1640261" y="468948"/>
                  <a:pt x="1618354" y="50038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7F44339-E3B6-4060-B349-637EE5593C80}"/>
              </a:ext>
            </a:extLst>
          </p:cNvPr>
          <p:cNvSpPr/>
          <p:nvPr/>
        </p:nvSpPr>
        <p:spPr>
          <a:xfrm rot="14406697">
            <a:off x="6012438" y="1328767"/>
            <a:ext cx="1812706" cy="1553749"/>
          </a:xfrm>
          <a:custGeom>
            <a:avLst/>
            <a:gdLst>
              <a:gd name="connsiteX0" fmla="*/ 1618354 w 1629867"/>
              <a:gd name="connsiteY0" fmla="*/ 500380 h 1397030"/>
              <a:gd name="connsiteX1" fmla="*/ 100069 w 1629867"/>
              <a:gd name="connsiteY1" fmla="*/ 1396682 h 1397030"/>
              <a:gd name="connsiteX2" fmla="*/ 56 w 1629867"/>
              <a:gd name="connsiteY2" fmla="*/ 1302385 h 1397030"/>
              <a:gd name="connsiteX3" fmla="*/ 15296 w 1629867"/>
              <a:gd name="connsiteY3" fmla="*/ 529908 h 1397030"/>
              <a:gd name="connsiteX4" fmla="*/ 94353 w 1629867"/>
              <a:gd name="connsiteY4" fmla="*/ 427037 h 1397030"/>
              <a:gd name="connsiteX5" fmla="*/ 745864 w 1629867"/>
              <a:gd name="connsiteY5" fmla="*/ 54610 h 1397030"/>
              <a:gd name="connsiteX6" fmla="*/ 932554 w 1629867"/>
              <a:gd name="connsiteY6" fmla="*/ 17462 h 1397030"/>
              <a:gd name="connsiteX7" fmla="*/ 1596446 w 1629867"/>
              <a:gd name="connsiteY7" fmla="*/ 405130 h 1397030"/>
              <a:gd name="connsiteX8" fmla="*/ 1618354 w 1629867"/>
              <a:gd name="connsiteY8" fmla="*/ 500380 h 139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9867" h="1397030">
                <a:moveTo>
                  <a:pt x="1618354" y="500380"/>
                </a:moveTo>
                <a:cubicBezTo>
                  <a:pt x="1274501" y="1014730"/>
                  <a:pt x="715384" y="1344295"/>
                  <a:pt x="100069" y="1396682"/>
                </a:cubicBezTo>
                <a:cubicBezTo>
                  <a:pt x="44823" y="1401445"/>
                  <a:pt x="-1849" y="1356678"/>
                  <a:pt x="56" y="1302385"/>
                </a:cubicBezTo>
                <a:lnTo>
                  <a:pt x="15296" y="529908"/>
                </a:lnTo>
                <a:cubicBezTo>
                  <a:pt x="16248" y="482283"/>
                  <a:pt x="47681" y="440373"/>
                  <a:pt x="94353" y="427037"/>
                </a:cubicBezTo>
                <a:cubicBezTo>
                  <a:pt x="417251" y="330835"/>
                  <a:pt x="535361" y="252730"/>
                  <a:pt x="745864" y="54610"/>
                </a:cubicBezTo>
                <a:cubicBezTo>
                  <a:pt x="798251" y="5080"/>
                  <a:pt x="869689" y="-18732"/>
                  <a:pt x="932554" y="17462"/>
                </a:cubicBezTo>
                <a:lnTo>
                  <a:pt x="1596446" y="405130"/>
                </a:lnTo>
                <a:cubicBezTo>
                  <a:pt x="1629784" y="425133"/>
                  <a:pt x="1640261" y="468948"/>
                  <a:pt x="1618354" y="500380"/>
                </a:cubicBezTo>
                <a:close/>
              </a:path>
            </a:pathLst>
          </a:custGeom>
          <a:solidFill>
            <a:srgbClr val="FDFDFD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A7EB586B-E09B-4169-91E8-C69B83A8E042}"/>
              </a:ext>
            </a:extLst>
          </p:cNvPr>
          <p:cNvSpPr/>
          <p:nvPr/>
        </p:nvSpPr>
        <p:spPr>
          <a:xfrm rot="3606697">
            <a:off x="4366857" y="4567261"/>
            <a:ext cx="1812706" cy="1553749"/>
          </a:xfrm>
          <a:custGeom>
            <a:avLst/>
            <a:gdLst>
              <a:gd name="connsiteX0" fmla="*/ 1618354 w 1629867"/>
              <a:gd name="connsiteY0" fmla="*/ 500380 h 1397030"/>
              <a:gd name="connsiteX1" fmla="*/ 100069 w 1629867"/>
              <a:gd name="connsiteY1" fmla="*/ 1396682 h 1397030"/>
              <a:gd name="connsiteX2" fmla="*/ 56 w 1629867"/>
              <a:gd name="connsiteY2" fmla="*/ 1302385 h 1397030"/>
              <a:gd name="connsiteX3" fmla="*/ 15296 w 1629867"/>
              <a:gd name="connsiteY3" fmla="*/ 529908 h 1397030"/>
              <a:gd name="connsiteX4" fmla="*/ 94353 w 1629867"/>
              <a:gd name="connsiteY4" fmla="*/ 427037 h 1397030"/>
              <a:gd name="connsiteX5" fmla="*/ 745864 w 1629867"/>
              <a:gd name="connsiteY5" fmla="*/ 54610 h 1397030"/>
              <a:gd name="connsiteX6" fmla="*/ 932554 w 1629867"/>
              <a:gd name="connsiteY6" fmla="*/ 17462 h 1397030"/>
              <a:gd name="connsiteX7" fmla="*/ 1596446 w 1629867"/>
              <a:gd name="connsiteY7" fmla="*/ 405130 h 1397030"/>
              <a:gd name="connsiteX8" fmla="*/ 1618354 w 1629867"/>
              <a:gd name="connsiteY8" fmla="*/ 500380 h 139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9867" h="1397030">
                <a:moveTo>
                  <a:pt x="1618354" y="500380"/>
                </a:moveTo>
                <a:cubicBezTo>
                  <a:pt x="1274501" y="1014730"/>
                  <a:pt x="715384" y="1344295"/>
                  <a:pt x="100069" y="1396682"/>
                </a:cubicBezTo>
                <a:cubicBezTo>
                  <a:pt x="44823" y="1401445"/>
                  <a:pt x="-1849" y="1356678"/>
                  <a:pt x="56" y="1302385"/>
                </a:cubicBezTo>
                <a:lnTo>
                  <a:pt x="15296" y="529908"/>
                </a:lnTo>
                <a:cubicBezTo>
                  <a:pt x="16248" y="482283"/>
                  <a:pt x="47681" y="440373"/>
                  <a:pt x="94353" y="427037"/>
                </a:cubicBezTo>
                <a:cubicBezTo>
                  <a:pt x="417251" y="330835"/>
                  <a:pt x="535361" y="252730"/>
                  <a:pt x="745864" y="54610"/>
                </a:cubicBezTo>
                <a:cubicBezTo>
                  <a:pt x="798251" y="5080"/>
                  <a:pt x="869689" y="-18732"/>
                  <a:pt x="932554" y="17462"/>
                </a:cubicBezTo>
                <a:lnTo>
                  <a:pt x="1596446" y="405130"/>
                </a:lnTo>
                <a:cubicBezTo>
                  <a:pt x="1629784" y="425133"/>
                  <a:pt x="1640261" y="468948"/>
                  <a:pt x="1618354" y="500380"/>
                </a:cubicBezTo>
                <a:close/>
              </a:path>
            </a:pathLst>
          </a:custGeom>
          <a:solidFill>
            <a:srgbClr val="FDFDFD"/>
          </a:solidFill>
          <a:ln w="127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2" name="star_182459">
            <a:extLst>
              <a:ext uri="{FF2B5EF4-FFF2-40B4-BE49-F238E27FC236}">
                <a16:creationId xmlns:a16="http://schemas.microsoft.com/office/drawing/2014/main" id="{73ECEAC3-C6A9-4690-9F91-4F843F11A51E}"/>
              </a:ext>
            </a:extLst>
          </p:cNvPr>
          <p:cNvSpPr>
            <a:spLocks noChangeAspect="1"/>
          </p:cNvSpPr>
          <p:nvPr/>
        </p:nvSpPr>
        <p:spPr bwMode="auto">
          <a:xfrm>
            <a:off x="5086780" y="2049206"/>
            <a:ext cx="300445" cy="297724"/>
          </a:xfrm>
          <a:custGeom>
            <a:avLst/>
            <a:gdLst>
              <a:gd name="T0" fmla="*/ 6848 w 6914"/>
              <a:gd name="T1" fmla="*/ 2638 h 6861"/>
              <a:gd name="T2" fmla="*/ 6360 w 6914"/>
              <a:gd name="T3" fmla="*/ 2276 h 6861"/>
              <a:gd name="T4" fmla="*/ 4507 w 6914"/>
              <a:gd name="T5" fmla="*/ 2276 h 6861"/>
              <a:gd name="T6" fmla="*/ 3944 w 6914"/>
              <a:gd name="T7" fmla="*/ 360 h 6861"/>
              <a:gd name="T8" fmla="*/ 3459 w 6914"/>
              <a:gd name="T9" fmla="*/ 0 h 6861"/>
              <a:gd name="T10" fmla="*/ 2970 w 6914"/>
              <a:gd name="T11" fmla="*/ 357 h 6861"/>
              <a:gd name="T12" fmla="*/ 2389 w 6914"/>
              <a:gd name="T13" fmla="*/ 2276 h 6861"/>
              <a:gd name="T14" fmla="*/ 554 w 6914"/>
              <a:gd name="T15" fmla="*/ 2276 h 6861"/>
              <a:gd name="T16" fmla="*/ 65 w 6914"/>
              <a:gd name="T17" fmla="*/ 2639 h 6861"/>
              <a:gd name="T18" fmla="*/ 266 w 6914"/>
              <a:gd name="T19" fmla="*/ 3207 h 6861"/>
              <a:gd name="T20" fmla="*/ 1767 w 6914"/>
              <a:gd name="T21" fmla="*/ 4329 h 6861"/>
              <a:gd name="T22" fmla="*/ 1186 w 6914"/>
              <a:gd name="T23" fmla="*/ 6162 h 6861"/>
              <a:gd name="T24" fmla="*/ 1382 w 6914"/>
              <a:gd name="T25" fmla="*/ 6736 h 6861"/>
              <a:gd name="T26" fmla="*/ 1983 w 6914"/>
              <a:gd name="T27" fmla="*/ 6722 h 6861"/>
              <a:gd name="T28" fmla="*/ 3119 w 6914"/>
              <a:gd name="T29" fmla="*/ 5944 h 6861"/>
              <a:gd name="T30" fmla="*/ 3149 w 6914"/>
              <a:gd name="T31" fmla="*/ 5786 h 6861"/>
              <a:gd name="T32" fmla="*/ 2991 w 6914"/>
              <a:gd name="T33" fmla="*/ 5757 h 6861"/>
              <a:gd name="T34" fmla="*/ 1848 w 6914"/>
              <a:gd name="T35" fmla="*/ 6539 h 6861"/>
              <a:gd name="T36" fmla="*/ 1512 w 6914"/>
              <a:gd name="T37" fmla="*/ 6549 h 6861"/>
              <a:gd name="T38" fmla="*/ 1403 w 6914"/>
              <a:gd name="T39" fmla="*/ 6231 h 6861"/>
              <a:gd name="T40" fmla="*/ 2008 w 6914"/>
              <a:gd name="T41" fmla="*/ 4321 h 6861"/>
              <a:gd name="T42" fmla="*/ 1968 w 6914"/>
              <a:gd name="T43" fmla="*/ 4195 h 6861"/>
              <a:gd name="T44" fmla="*/ 397 w 6914"/>
              <a:gd name="T45" fmla="*/ 3021 h 6861"/>
              <a:gd name="T46" fmla="*/ 283 w 6914"/>
              <a:gd name="T47" fmla="*/ 2704 h 6861"/>
              <a:gd name="T48" fmla="*/ 554 w 6914"/>
              <a:gd name="T49" fmla="*/ 2504 h 6861"/>
              <a:gd name="T50" fmla="*/ 2473 w 6914"/>
              <a:gd name="T51" fmla="*/ 2504 h 6861"/>
              <a:gd name="T52" fmla="*/ 2582 w 6914"/>
              <a:gd name="T53" fmla="*/ 2423 h 6861"/>
              <a:gd name="T54" fmla="*/ 3187 w 6914"/>
              <a:gd name="T55" fmla="*/ 425 h 6861"/>
              <a:gd name="T56" fmla="*/ 3458 w 6914"/>
              <a:gd name="T57" fmla="*/ 228 h 6861"/>
              <a:gd name="T58" fmla="*/ 3727 w 6914"/>
              <a:gd name="T59" fmla="*/ 426 h 6861"/>
              <a:gd name="T60" fmla="*/ 4313 w 6914"/>
              <a:gd name="T61" fmla="*/ 2422 h 6861"/>
              <a:gd name="T62" fmla="*/ 4422 w 6914"/>
              <a:gd name="T63" fmla="*/ 2504 h 6861"/>
              <a:gd name="T64" fmla="*/ 6360 w 6914"/>
              <a:gd name="T65" fmla="*/ 2504 h 6861"/>
              <a:gd name="T66" fmla="*/ 6631 w 6914"/>
              <a:gd name="T67" fmla="*/ 2704 h 6861"/>
              <a:gd name="T68" fmla="*/ 6512 w 6914"/>
              <a:gd name="T69" fmla="*/ 3025 h 6861"/>
              <a:gd name="T70" fmla="*/ 4946 w 6914"/>
              <a:gd name="T71" fmla="*/ 4195 h 6861"/>
              <a:gd name="T72" fmla="*/ 4906 w 6914"/>
              <a:gd name="T73" fmla="*/ 4321 h 6861"/>
              <a:gd name="T74" fmla="*/ 5510 w 6914"/>
              <a:gd name="T75" fmla="*/ 6231 h 6861"/>
              <a:gd name="T76" fmla="*/ 5402 w 6914"/>
              <a:gd name="T77" fmla="*/ 6549 h 6861"/>
              <a:gd name="T78" fmla="*/ 5059 w 6914"/>
              <a:gd name="T79" fmla="*/ 6534 h 6861"/>
              <a:gd name="T80" fmla="*/ 3182 w 6914"/>
              <a:gd name="T81" fmla="*/ 5254 h 6861"/>
              <a:gd name="T82" fmla="*/ 3024 w 6914"/>
              <a:gd name="T83" fmla="*/ 5284 h 6861"/>
              <a:gd name="T84" fmla="*/ 3054 w 6914"/>
              <a:gd name="T85" fmla="*/ 5442 h 6861"/>
              <a:gd name="T86" fmla="*/ 4925 w 6914"/>
              <a:gd name="T87" fmla="*/ 6717 h 6861"/>
              <a:gd name="T88" fmla="*/ 5241 w 6914"/>
              <a:gd name="T89" fmla="*/ 6827 h 6861"/>
              <a:gd name="T90" fmla="*/ 5531 w 6914"/>
              <a:gd name="T91" fmla="*/ 6736 h 6861"/>
              <a:gd name="T92" fmla="*/ 5727 w 6914"/>
              <a:gd name="T93" fmla="*/ 6162 h 6861"/>
              <a:gd name="T94" fmla="*/ 5147 w 6914"/>
              <a:gd name="T95" fmla="*/ 4329 h 6861"/>
              <a:gd name="T96" fmla="*/ 6643 w 6914"/>
              <a:gd name="T97" fmla="*/ 3211 h 6861"/>
              <a:gd name="T98" fmla="*/ 6848 w 6914"/>
              <a:gd name="T99" fmla="*/ 2638 h 6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914" h="6861">
                <a:moveTo>
                  <a:pt x="6848" y="2638"/>
                </a:moveTo>
                <a:cubicBezTo>
                  <a:pt x="6783" y="2422"/>
                  <a:pt x="6586" y="2276"/>
                  <a:pt x="6360" y="2276"/>
                </a:cubicBezTo>
                <a:lnTo>
                  <a:pt x="4507" y="2276"/>
                </a:lnTo>
                <a:lnTo>
                  <a:pt x="3944" y="360"/>
                </a:lnTo>
                <a:cubicBezTo>
                  <a:pt x="3878" y="146"/>
                  <a:pt x="3683" y="1"/>
                  <a:pt x="3459" y="0"/>
                </a:cubicBezTo>
                <a:cubicBezTo>
                  <a:pt x="3234" y="0"/>
                  <a:pt x="3038" y="143"/>
                  <a:pt x="2970" y="357"/>
                </a:cubicBezTo>
                <a:lnTo>
                  <a:pt x="2389" y="2276"/>
                </a:lnTo>
                <a:lnTo>
                  <a:pt x="554" y="2276"/>
                </a:lnTo>
                <a:cubicBezTo>
                  <a:pt x="327" y="2276"/>
                  <a:pt x="131" y="2422"/>
                  <a:pt x="65" y="2639"/>
                </a:cubicBezTo>
                <a:cubicBezTo>
                  <a:pt x="0" y="2855"/>
                  <a:pt x="82" y="3085"/>
                  <a:pt x="266" y="3207"/>
                </a:cubicBezTo>
                <a:lnTo>
                  <a:pt x="1767" y="4329"/>
                </a:lnTo>
                <a:lnTo>
                  <a:pt x="1186" y="6162"/>
                </a:lnTo>
                <a:cubicBezTo>
                  <a:pt x="1118" y="6377"/>
                  <a:pt x="1196" y="6608"/>
                  <a:pt x="1382" y="6736"/>
                </a:cubicBezTo>
                <a:cubicBezTo>
                  <a:pt x="1562" y="6861"/>
                  <a:pt x="1823" y="6849"/>
                  <a:pt x="1983" y="6722"/>
                </a:cubicBezTo>
                <a:lnTo>
                  <a:pt x="3119" y="5944"/>
                </a:lnTo>
                <a:cubicBezTo>
                  <a:pt x="3171" y="5909"/>
                  <a:pt x="3184" y="5838"/>
                  <a:pt x="3149" y="5786"/>
                </a:cubicBezTo>
                <a:cubicBezTo>
                  <a:pt x="3113" y="5735"/>
                  <a:pt x="3043" y="5721"/>
                  <a:pt x="2991" y="5757"/>
                </a:cubicBezTo>
                <a:lnTo>
                  <a:pt x="1848" y="6539"/>
                </a:lnTo>
                <a:cubicBezTo>
                  <a:pt x="1753" y="6614"/>
                  <a:pt x="1611" y="6618"/>
                  <a:pt x="1512" y="6549"/>
                </a:cubicBezTo>
                <a:cubicBezTo>
                  <a:pt x="1409" y="6478"/>
                  <a:pt x="1365" y="6350"/>
                  <a:pt x="1403" y="6231"/>
                </a:cubicBezTo>
                <a:lnTo>
                  <a:pt x="2008" y="4321"/>
                </a:lnTo>
                <a:cubicBezTo>
                  <a:pt x="2023" y="4275"/>
                  <a:pt x="2006" y="4224"/>
                  <a:pt x="1968" y="4195"/>
                </a:cubicBezTo>
                <a:lnTo>
                  <a:pt x="397" y="3021"/>
                </a:lnTo>
                <a:cubicBezTo>
                  <a:pt x="293" y="2952"/>
                  <a:pt x="247" y="2825"/>
                  <a:pt x="283" y="2704"/>
                </a:cubicBezTo>
                <a:cubicBezTo>
                  <a:pt x="319" y="2584"/>
                  <a:pt x="428" y="2504"/>
                  <a:pt x="554" y="2504"/>
                </a:cubicBezTo>
                <a:lnTo>
                  <a:pt x="2473" y="2504"/>
                </a:lnTo>
                <a:cubicBezTo>
                  <a:pt x="2523" y="2504"/>
                  <a:pt x="2567" y="2471"/>
                  <a:pt x="2582" y="2423"/>
                </a:cubicBezTo>
                <a:lnTo>
                  <a:pt x="3187" y="425"/>
                </a:lnTo>
                <a:cubicBezTo>
                  <a:pt x="3225" y="307"/>
                  <a:pt x="3334" y="228"/>
                  <a:pt x="3458" y="228"/>
                </a:cubicBezTo>
                <a:cubicBezTo>
                  <a:pt x="3582" y="229"/>
                  <a:pt x="3690" y="309"/>
                  <a:pt x="3727" y="426"/>
                </a:cubicBezTo>
                <a:lnTo>
                  <a:pt x="4313" y="2422"/>
                </a:lnTo>
                <a:cubicBezTo>
                  <a:pt x="4327" y="2470"/>
                  <a:pt x="4372" y="2504"/>
                  <a:pt x="4422" y="2504"/>
                </a:cubicBezTo>
                <a:lnTo>
                  <a:pt x="6360" y="2504"/>
                </a:lnTo>
                <a:cubicBezTo>
                  <a:pt x="6485" y="2504"/>
                  <a:pt x="6594" y="2584"/>
                  <a:pt x="6631" y="2704"/>
                </a:cubicBezTo>
                <a:cubicBezTo>
                  <a:pt x="6667" y="2825"/>
                  <a:pt x="6621" y="2952"/>
                  <a:pt x="6512" y="3025"/>
                </a:cubicBezTo>
                <a:lnTo>
                  <a:pt x="4946" y="4195"/>
                </a:lnTo>
                <a:cubicBezTo>
                  <a:pt x="4907" y="4224"/>
                  <a:pt x="4891" y="4275"/>
                  <a:pt x="4906" y="4321"/>
                </a:cubicBezTo>
                <a:lnTo>
                  <a:pt x="5510" y="6231"/>
                </a:lnTo>
                <a:cubicBezTo>
                  <a:pt x="5549" y="6350"/>
                  <a:pt x="5505" y="6478"/>
                  <a:pt x="5402" y="6549"/>
                </a:cubicBezTo>
                <a:cubicBezTo>
                  <a:pt x="5303" y="6618"/>
                  <a:pt x="5167" y="6618"/>
                  <a:pt x="5059" y="6534"/>
                </a:cubicBezTo>
                <a:lnTo>
                  <a:pt x="3182" y="5254"/>
                </a:lnTo>
                <a:cubicBezTo>
                  <a:pt x="3130" y="5219"/>
                  <a:pt x="3059" y="5232"/>
                  <a:pt x="3024" y="5284"/>
                </a:cubicBezTo>
                <a:cubicBezTo>
                  <a:pt x="2988" y="5336"/>
                  <a:pt x="3002" y="5407"/>
                  <a:pt x="3054" y="5442"/>
                </a:cubicBezTo>
                <a:lnTo>
                  <a:pt x="4925" y="6717"/>
                </a:lnTo>
                <a:cubicBezTo>
                  <a:pt x="5014" y="6788"/>
                  <a:pt x="5127" y="6827"/>
                  <a:pt x="5241" y="6827"/>
                </a:cubicBezTo>
                <a:cubicBezTo>
                  <a:pt x="5345" y="6827"/>
                  <a:pt x="5446" y="6796"/>
                  <a:pt x="5531" y="6736"/>
                </a:cubicBezTo>
                <a:cubicBezTo>
                  <a:pt x="5717" y="6608"/>
                  <a:pt x="5796" y="6377"/>
                  <a:pt x="5727" y="6162"/>
                </a:cubicBezTo>
                <a:lnTo>
                  <a:pt x="5147" y="4329"/>
                </a:lnTo>
                <a:lnTo>
                  <a:pt x="6643" y="3211"/>
                </a:lnTo>
                <a:cubicBezTo>
                  <a:pt x="6831" y="3085"/>
                  <a:pt x="6914" y="2855"/>
                  <a:pt x="6848" y="26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star_182459">
            <a:extLst>
              <a:ext uri="{FF2B5EF4-FFF2-40B4-BE49-F238E27FC236}">
                <a16:creationId xmlns:a16="http://schemas.microsoft.com/office/drawing/2014/main" id="{6A10247D-85E4-4800-B2AC-9CA124430FB1}"/>
              </a:ext>
            </a:extLst>
          </p:cNvPr>
          <p:cNvSpPr>
            <a:spLocks noChangeAspect="1"/>
          </p:cNvSpPr>
          <p:nvPr/>
        </p:nvSpPr>
        <p:spPr bwMode="auto">
          <a:xfrm>
            <a:off x="6876008" y="2107894"/>
            <a:ext cx="300445" cy="299293"/>
          </a:xfrm>
          <a:custGeom>
            <a:avLst/>
            <a:gdLst>
              <a:gd name="T0" fmla="*/ 2026 w 5033"/>
              <a:gd name="T1" fmla="*/ 4906 h 5021"/>
              <a:gd name="T2" fmla="*/ 1667 w 5033"/>
              <a:gd name="T3" fmla="*/ 4323 h 5021"/>
              <a:gd name="T4" fmla="*/ 1237 w 5033"/>
              <a:gd name="T5" fmla="*/ 4593 h 5021"/>
              <a:gd name="T6" fmla="*/ 476 w 5033"/>
              <a:gd name="T7" fmla="*/ 3854 h 5021"/>
              <a:gd name="T8" fmla="*/ 703 w 5033"/>
              <a:gd name="T9" fmla="*/ 3292 h 5021"/>
              <a:gd name="T10" fmla="*/ 141 w 5033"/>
              <a:gd name="T11" fmla="*/ 3077 h 5021"/>
              <a:gd name="T12" fmla="*/ 126 w 5033"/>
              <a:gd name="T13" fmla="*/ 2020 h 5021"/>
              <a:gd name="T14" fmla="*/ 681 w 5033"/>
              <a:gd name="T15" fmla="*/ 1780 h 5021"/>
              <a:gd name="T16" fmla="*/ 441 w 5033"/>
              <a:gd name="T17" fmla="*/ 1232 h 5021"/>
              <a:gd name="T18" fmla="*/ 1175 w 5033"/>
              <a:gd name="T19" fmla="*/ 476 h 5021"/>
              <a:gd name="T20" fmla="*/ 1598 w 5033"/>
              <a:gd name="T21" fmla="*/ 725 h 5021"/>
              <a:gd name="T22" fmla="*/ 1953 w 5033"/>
              <a:gd name="T23" fmla="*/ 140 h 5021"/>
              <a:gd name="T24" fmla="*/ 3005 w 5033"/>
              <a:gd name="T25" fmla="*/ 124 h 5021"/>
              <a:gd name="T26" fmla="*/ 3368 w 5033"/>
              <a:gd name="T27" fmla="*/ 696 h 5021"/>
              <a:gd name="T28" fmla="*/ 3794 w 5033"/>
              <a:gd name="T29" fmla="*/ 436 h 5021"/>
              <a:gd name="T30" fmla="*/ 4551 w 5033"/>
              <a:gd name="T31" fmla="*/ 1167 h 5021"/>
              <a:gd name="T32" fmla="*/ 4518 w 5033"/>
              <a:gd name="T33" fmla="*/ 1905 h 5021"/>
              <a:gd name="T34" fmla="*/ 4984 w 5033"/>
              <a:gd name="T35" fmla="*/ 2087 h 5021"/>
              <a:gd name="T36" fmla="*/ 4786 w 5033"/>
              <a:gd name="T37" fmla="*/ 3037 h 5021"/>
              <a:gd name="T38" fmla="*/ 4531 w 5033"/>
              <a:gd name="T39" fmla="*/ 3053 h 5021"/>
              <a:gd name="T40" fmla="*/ 4599 w 5033"/>
              <a:gd name="T41" fmla="*/ 3789 h 5021"/>
              <a:gd name="T42" fmla="*/ 3863 w 5033"/>
              <a:gd name="T43" fmla="*/ 4551 h 5021"/>
              <a:gd name="T44" fmla="*/ 3437 w 5033"/>
              <a:gd name="T45" fmla="*/ 4295 h 5021"/>
              <a:gd name="T46" fmla="*/ 3087 w 5033"/>
              <a:gd name="T47" fmla="*/ 4889 h 5021"/>
              <a:gd name="T48" fmla="*/ 1667 w 5033"/>
              <a:gd name="T49" fmla="*/ 4167 h 5021"/>
              <a:gd name="T50" fmla="*/ 2155 w 5033"/>
              <a:gd name="T51" fmla="*/ 4817 h 5021"/>
              <a:gd name="T52" fmla="*/ 2955 w 5033"/>
              <a:gd name="T53" fmla="*/ 4804 h 5021"/>
              <a:gd name="T54" fmla="*/ 3437 w 5033"/>
              <a:gd name="T55" fmla="*/ 4138 h 5021"/>
              <a:gd name="T56" fmla="*/ 3891 w 5033"/>
              <a:gd name="T57" fmla="*/ 4397 h 5021"/>
              <a:gd name="T58" fmla="*/ 4446 w 5033"/>
              <a:gd name="T59" fmla="*/ 3822 h 5021"/>
              <a:gd name="T60" fmla="*/ 4467 w 5033"/>
              <a:gd name="T61" fmla="*/ 2910 h 5021"/>
              <a:gd name="T62" fmla="*/ 4786 w 5033"/>
              <a:gd name="T63" fmla="*/ 2881 h 5021"/>
              <a:gd name="T64" fmla="*/ 4830 w 5033"/>
              <a:gd name="T65" fmla="*/ 2114 h 5021"/>
              <a:gd name="T66" fmla="*/ 4462 w 5033"/>
              <a:gd name="T67" fmla="*/ 2050 h 5021"/>
              <a:gd name="T68" fmla="*/ 4397 w 5033"/>
              <a:gd name="T69" fmla="*/ 1140 h 5021"/>
              <a:gd name="T70" fmla="*/ 3826 w 5033"/>
              <a:gd name="T71" fmla="*/ 589 h 5021"/>
              <a:gd name="T72" fmla="*/ 3368 w 5033"/>
              <a:gd name="T73" fmla="*/ 852 h 5021"/>
              <a:gd name="T74" fmla="*/ 2877 w 5033"/>
              <a:gd name="T75" fmla="*/ 213 h 5021"/>
              <a:gd name="T76" fmla="*/ 2084 w 5033"/>
              <a:gd name="T77" fmla="*/ 225 h 5021"/>
              <a:gd name="T78" fmla="*/ 1598 w 5033"/>
              <a:gd name="T79" fmla="*/ 881 h 5021"/>
              <a:gd name="T80" fmla="*/ 1148 w 5033"/>
              <a:gd name="T81" fmla="*/ 629 h 5021"/>
              <a:gd name="T82" fmla="*/ 593 w 5033"/>
              <a:gd name="T83" fmla="*/ 1199 h 5021"/>
              <a:gd name="T84" fmla="*/ 827 w 5033"/>
              <a:gd name="T85" fmla="*/ 1836 h 5021"/>
              <a:gd name="T86" fmla="*/ 215 w 5033"/>
              <a:gd name="T87" fmla="*/ 2148 h 5021"/>
              <a:gd name="T88" fmla="*/ 225 w 5033"/>
              <a:gd name="T89" fmla="*/ 2946 h 5021"/>
              <a:gd name="T90" fmla="*/ 846 w 5033"/>
              <a:gd name="T91" fmla="*/ 3228 h 5021"/>
              <a:gd name="T92" fmla="*/ 629 w 5033"/>
              <a:gd name="T93" fmla="*/ 3883 h 5021"/>
              <a:gd name="T94" fmla="*/ 1203 w 5033"/>
              <a:gd name="T95" fmla="*/ 4440 h 5021"/>
              <a:gd name="T96" fmla="*/ 1667 w 5033"/>
              <a:gd name="T97" fmla="*/ 4167 h 5021"/>
              <a:gd name="T98" fmla="*/ 2171 w 5033"/>
              <a:gd name="T99" fmla="*/ 1740 h 5021"/>
              <a:gd name="T100" fmla="*/ 2861 w 5033"/>
              <a:gd name="T101" fmla="*/ 3292 h 5021"/>
              <a:gd name="T102" fmla="*/ 2234 w 5033"/>
              <a:gd name="T103" fmla="*/ 1883 h 5021"/>
              <a:gd name="T104" fmla="*/ 2798 w 5033"/>
              <a:gd name="T105" fmla="*/ 3149 h 5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33" h="5021">
                <a:moveTo>
                  <a:pt x="2519" y="5021"/>
                </a:moveTo>
                <a:cubicBezTo>
                  <a:pt x="2404" y="5021"/>
                  <a:pt x="2287" y="5013"/>
                  <a:pt x="2173" y="4997"/>
                </a:cubicBezTo>
                <a:cubicBezTo>
                  <a:pt x="2114" y="4989"/>
                  <a:pt x="2060" y="4955"/>
                  <a:pt x="2026" y="4906"/>
                </a:cubicBezTo>
                <a:cubicBezTo>
                  <a:pt x="1992" y="4857"/>
                  <a:pt x="1980" y="4795"/>
                  <a:pt x="1994" y="4736"/>
                </a:cubicBezTo>
                <a:cubicBezTo>
                  <a:pt x="2011" y="4664"/>
                  <a:pt x="2004" y="4590"/>
                  <a:pt x="1974" y="4523"/>
                </a:cubicBezTo>
                <a:cubicBezTo>
                  <a:pt x="1920" y="4401"/>
                  <a:pt x="1800" y="4323"/>
                  <a:pt x="1667" y="4323"/>
                </a:cubicBezTo>
                <a:cubicBezTo>
                  <a:pt x="1620" y="4323"/>
                  <a:pt x="1574" y="4333"/>
                  <a:pt x="1530" y="4352"/>
                </a:cubicBezTo>
                <a:cubicBezTo>
                  <a:pt x="1465" y="4381"/>
                  <a:pt x="1412" y="4429"/>
                  <a:pt x="1376" y="4491"/>
                </a:cubicBezTo>
                <a:cubicBezTo>
                  <a:pt x="1346" y="4543"/>
                  <a:pt x="1295" y="4580"/>
                  <a:pt x="1237" y="4593"/>
                </a:cubicBezTo>
                <a:cubicBezTo>
                  <a:pt x="1181" y="4606"/>
                  <a:pt x="1116" y="4594"/>
                  <a:pt x="1067" y="4559"/>
                </a:cubicBezTo>
                <a:cubicBezTo>
                  <a:pt x="857" y="4410"/>
                  <a:pt x="671" y="4230"/>
                  <a:pt x="515" y="4022"/>
                </a:cubicBezTo>
                <a:cubicBezTo>
                  <a:pt x="479" y="3974"/>
                  <a:pt x="465" y="3913"/>
                  <a:pt x="476" y="3854"/>
                </a:cubicBezTo>
                <a:cubicBezTo>
                  <a:pt x="487" y="3796"/>
                  <a:pt x="522" y="3744"/>
                  <a:pt x="573" y="3712"/>
                </a:cubicBezTo>
                <a:cubicBezTo>
                  <a:pt x="637" y="3672"/>
                  <a:pt x="684" y="3616"/>
                  <a:pt x="710" y="3549"/>
                </a:cubicBezTo>
                <a:cubicBezTo>
                  <a:pt x="742" y="3465"/>
                  <a:pt x="740" y="3374"/>
                  <a:pt x="703" y="3292"/>
                </a:cubicBezTo>
                <a:cubicBezTo>
                  <a:pt x="666" y="3210"/>
                  <a:pt x="600" y="3147"/>
                  <a:pt x="516" y="3115"/>
                </a:cubicBezTo>
                <a:cubicBezTo>
                  <a:pt x="452" y="3090"/>
                  <a:pt x="380" y="3086"/>
                  <a:pt x="311" y="3104"/>
                </a:cubicBezTo>
                <a:cubicBezTo>
                  <a:pt x="252" y="3119"/>
                  <a:pt x="190" y="3109"/>
                  <a:pt x="141" y="3077"/>
                </a:cubicBezTo>
                <a:cubicBezTo>
                  <a:pt x="90" y="3044"/>
                  <a:pt x="56" y="2992"/>
                  <a:pt x="46" y="2933"/>
                </a:cubicBezTo>
                <a:cubicBezTo>
                  <a:pt x="3" y="2681"/>
                  <a:pt x="0" y="2423"/>
                  <a:pt x="36" y="2166"/>
                </a:cubicBezTo>
                <a:cubicBezTo>
                  <a:pt x="45" y="2107"/>
                  <a:pt x="77" y="2054"/>
                  <a:pt x="126" y="2020"/>
                </a:cubicBezTo>
                <a:cubicBezTo>
                  <a:pt x="175" y="1986"/>
                  <a:pt x="237" y="1974"/>
                  <a:pt x="295" y="1987"/>
                </a:cubicBezTo>
                <a:cubicBezTo>
                  <a:pt x="365" y="2003"/>
                  <a:pt x="439" y="1995"/>
                  <a:pt x="504" y="1967"/>
                </a:cubicBezTo>
                <a:cubicBezTo>
                  <a:pt x="586" y="1930"/>
                  <a:pt x="649" y="1864"/>
                  <a:pt x="681" y="1780"/>
                </a:cubicBezTo>
                <a:cubicBezTo>
                  <a:pt x="713" y="1696"/>
                  <a:pt x="711" y="1605"/>
                  <a:pt x="675" y="1523"/>
                </a:cubicBezTo>
                <a:cubicBezTo>
                  <a:pt x="646" y="1459"/>
                  <a:pt x="600" y="1407"/>
                  <a:pt x="540" y="1371"/>
                </a:cubicBezTo>
                <a:cubicBezTo>
                  <a:pt x="489" y="1341"/>
                  <a:pt x="453" y="1290"/>
                  <a:pt x="441" y="1232"/>
                </a:cubicBezTo>
                <a:cubicBezTo>
                  <a:pt x="429" y="1173"/>
                  <a:pt x="441" y="1112"/>
                  <a:pt x="476" y="1064"/>
                </a:cubicBezTo>
                <a:cubicBezTo>
                  <a:pt x="624" y="854"/>
                  <a:pt x="804" y="670"/>
                  <a:pt x="1009" y="515"/>
                </a:cubicBezTo>
                <a:cubicBezTo>
                  <a:pt x="1056" y="480"/>
                  <a:pt x="1117" y="466"/>
                  <a:pt x="1175" y="476"/>
                </a:cubicBezTo>
                <a:cubicBezTo>
                  <a:pt x="1233" y="486"/>
                  <a:pt x="1285" y="521"/>
                  <a:pt x="1317" y="570"/>
                </a:cubicBezTo>
                <a:cubicBezTo>
                  <a:pt x="1357" y="631"/>
                  <a:pt x="1412" y="677"/>
                  <a:pt x="1478" y="702"/>
                </a:cubicBezTo>
                <a:cubicBezTo>
                  <a:pt x="1517" y="717"/>
                  <a:pt x="1557" y="725"/>
                  <a:pt x="1598" y="725"/>
                </a:cubicBezTo>
                <a:cubicBezTo>
                  <a:pt x="1737" y="725"/>
                  <a:pt x="1863" y="638"/>
                  <a:pt x="1912" y="509"/>
                </a:cubicBezTo>
                <a:cubicBezTo>
                  <a:pt x="1937" y="445"/>
                  <a:pt x="1941" y="376"/>
                  <a:pt x="1925" y="308"/>
                </a:cubicBezTo>
                <a:cubicBezTo>
                  <a:pt x="1910" y="251"/>
                  <a:pt x="1921" y="189"/>
                  <a:pt x="1953" y="140"/>
                </a:cubicBezTo>
                <a:cubicBezTo>
                  <a:pt x="1986" y="90"/>
                  <a:pt x="2038" y="56"/>
                  <a:pt x="2096" y="46"/>
                </a:cubicBezTo>
                <a:cubicBezTo>
                  <a:pt x="2345" y="4"/>
                  <a:pt x="2607" y="0"/>
                  <a:pt x="2859" y="35"/>
                </a:cubicBezTo>
                <a:cubicBezTo>
                  <a:pt x="2917" y="43"/>
                  <a:pt x="2971" y="75"/>
                  <a:pt x="3005" y="124"/>
                </a:cubicBezTo>
                <a:cubicBezTo>
                  <a:pt x="3039" y="172"/>
                  <a:pt x="3051" y="233"/>
                  <a:pt x="3039" y="291"/>
                </a:cubicBezTo>
                <a:cubicBezTo>
                  <a:pt x="3024" y="361"/>
                  <a:pt x="3032" y="432"/>
                  <a:pt x="3060" y="496"/>
                </a:cubicBezTo>
                <a:cubicBezTo>
                  <a:pt x="3114" y="618"/>
                  <a:pt x="3235" y="696"/>
                  <a:pt x="3368" y="696"/>
                </a:cubicBezTo>
                <a:cubicBezTo>
                  <a:pt x="3415" y="696"/>
                  <a:pt x="3461" y="686"/>
                  <a:pt x="3504" y="667"/>
                </a:cubicBezTo>
                <a:cubicBezTo>
                  <a:pt x="3567" y="639"/>
                  <a:pt x="3619" y="593"/>
                  <a:pt x="3655" y="534"/>
                </a:cubicBezTo>
                <a:cubicBezTo>
                  <a:pt x="3685" y="484"/>
                  <a:pt x="3736" y="448"/>
                  <a:pt x="3794" y="436"/>
                </a:cubicBezTo>
                <a:cubicBezTo>
                  <a:pt x="3855" y="423"/>
                  <a:pt x="3913" y="437"/>
                  <a:pt x="3961" y="470"/>
                </a:cubicBezTo>
                <a:cubicBezTo>
                  <a:pt x="4171" y="618"/>
                  <a:pt x="4355" y="797"/>
                  <a:pt x="4510" y="1001"/>
                </a:cubicBezTo>
                <a:cubicBezTo>
                  <a:pt x="4546" y="1048"/>
                  <a:pt x="4561" y="1109"/>
                  <a:pt x="4551" y="1167"/>
                </a:cubicBezTo>
                <a:cubicBezTo>
                  <a:pt x="4540" y="1226"/>
                  <a:pt x="4506" y="1278"/>
                  <a:pt x="4456" y="1310"/>
                </a:cubicBezTo>
                <a:cubicBezTo>
                  <a:pt x="4395" y="1349"/>
                  <a:pt x="4350" y="1405"/>
                  <a:pt x="4325" y="1470"/>
                </a:cubicBezTo>
                <a:cubicBezTo>
                  <a:pt x="4258" y="1643"/>
                  <a:pt x="4345" y="1838"/>
                  <a:pt x="4518" y="1905"/>
                </a:cubicBezTo>
                <a:cubicBezTo>
                  <a:pt x="4582" y="1929"/>
                  <a:pt x="4653" y="1933"/>
                  <a:pt x="4721" y="1916"/>
                </a:cubicBezTo>
                <a:cubicBezTo>
                  <a:pt x="4779" y="1902"/>
                  <a:pt x="4840" y="1912"/>
                  <a:pt x="4890" y="1944"/>
                </a:cubicBezTo>
                <a:cubicBezTo>
                  <a:pt x="4939" y="1977"/>
                  <a:pt x="4974" y="2029"/>
                  <a:pt x="4984" y="2087"/>
                </a:cubicBezTo>
                <a:cubicBezTo>
                  <a:pt x="5028" y="2339"/>
                  <a:pt x="5033" y="2597"/>
                  <a:pt x="4998" y="2852"/>
                </a:cubicBezTo>
                <a:cubicBezTo>
                  <a:pt x="4990" y="2911"/>
                  <a:pt x="4957" y="2965"/>
                  <a:pt x="4908" y="2999"/>
                </a:cubicBezTo>
                <a:cubicBezTo>
                  <a:pt x="4872" y="3024"/>
                  <a:pt x="4830" y="3037"/>
                  <a:pt x="4786" y="3037"/>
                </a:cubicBezTo>
                <a:lnTo>
                  <a:pt x="4786" y="3037"/>
                </a:lnTo>
                <a:cubicBezTo>
                  <a:pt x="4770" y="3037"/>
                  <a:pt x="4755" y="3036"/>
                  <a:pt x="4740" y="3032"/>
                </a:cubicBezTo>
                <a:cubicBezTo>
                  <a:pt x="4668" y="3016"/>
                  <a:pt x="4596" y="3024"/>
                  <a:pt x="4531" y="3053"/>
                </a:cubicBezTo>
                <a:cubicBezTo>
                  <a:pt x="4361" y="3128"/>
                  <a:pt x="4285" y="3327"/>
                  <a:pt x="4360" y="3497"/>
                </a:cubicBezTo>
                <a:cubicBezTo>
                  <a:pt x="4389" y="3561"/>
                  <a:pt x="4436" y="3614"/>
                  <a:pt x="4497" y="3650"/>
                </a:cubicBezTo>
                <a:cubicBezTo>
                  <a:pt x="4549" y="3680"/>
                  <a:pt x="4586" y="3731"/>
                  <a:pt x="4599" y="3789"/>
                </a:cubicBezTo>
                <a:cubicBezTo>
                  <a:pt x="4611" y="3847"/>
                  <a:pt x="4599" y="3909"/>
                  <a:pt x="4565" y="3958"/>
                </a:cubicBezTo>
                <a:cubicBezTo>
                  <a:pt x="4416" y="4169"/>
                  <a:pt x="4237" y="4355"/>
                  <a:pt x="4031" y="4511"/>
                </a:cubicBezTo>
                <a:cubicBezTo>
                  <a:pt x="3983" y="4547"/>
                  <a:pt x="3922" y="4562"/>
                  <a:pt x="3863" y="4551"/>
                </a:cubicBezTo>
                <a:cubicBezTo>
                  <a:pt x="3804" y="4540"/>
                  <a:pt x="3752" y="4505"/>
                  <a:pt x="3720" y="4454"/>
                </a:cubicBezTo>
                <a:cubicBezTo>
                  <a:pt x="3680" y="4390"/>
                  <a:pt x="3624" y="4343"/>
                  <a:pt x="3557" y="4317"/>
                </a:cubicBezTo>
                <a:cubicBezTo>
                  <a:pt x="3518" y="4302"/>
                  <a:pt x="3477" y="4295"/>
                  <a:pt x="3437" y="4295"/>
                </a:cubicBezTo>
                <a:cubicBezTo>
                  <a:pt x="3298" y="4295"/>
                  <a:pt x="3172" y="4381"/>
                  <a:pt x="3122" y="4511"/>
                </a:cubicBezTo>
                <a:cubicBezTo>
                  <a:pt x="3097" y="4576"/>
                  <a:pt x="3094" y="4648"/>
                  <a:pt x="3113" y="4718"/>
                </a:cubicBezTo>
                <a:cubicBezTo>
                  <a:pt x="3128" y="4776"/>
                  <a:pt x="3119" y="4838"/>
                  <a:pt x="3087" y="4889"/>
                </a:cubicBezTo>
                <a:cubicBezTo>
                  <a:pt x="3054" y="4939"/>
                  <a:pt x="3002" y="4974"/>
                  <a:pt x="2943" y="4984"/>
                </a:cubicBezTo>
                <a:cubicBezTo>
                  <a:pt x="2803" y="5008"/>
                  <a:pt x="2660" y="5021"/>
                  <a:pt x="2519" y="5021"/>
                </a:cubicBezTo>
                <a:close/>
                <a:moveTo>
                  <a:pt x="1667" y="4167"/>
                </a:moveTo>
                <a:cubicBezTo>
                  <a:pt x="1861" y="4167"/>
                  <a:pt x="2038" y="4282"/>
                  <a:pt x="2117" y="4459"/>
                </a:cubicBezTo>
                <a:cubicBezTo>
                  <a:pt x="2161" y="4558"/>
                  <a:pt x="2171" y="4666"/>
                  <a:pt x="2146" y="4772"/>
                </a:cubicBezTo>
                <a:cubicBezTo>
                  <a:pt x="2142" y="4787"/>
                  <a:pt x="2146" y="4804"/>
                  <a:pt x="2155" y="4817"/>
                </a:cubicBezTo>
                <a:cubicBezTo>
                  <a:pt x="2164" y="4831"/>
                  <a:pt x="2178" y="4840"/>
                  <a:pt x="2195" y="4842"/>
                </a:cubicBezTo>
                <a:cubicBezTo>
                  <a:pt x="2434" y="4875"/>
                  <a:pt x="2679" y="4872"/>
                  <a:pt x="2916" y="4830"/>
                </a:cubicBezTo>
                <a:cubicBezTo>
                  <a:pt x="2932" y="4828"/>
                  <a:pt x="2946" y="4818"/>
                  <a:pt x="2955" y="4804"/>
                </a:cubicBezTo>
                <a:cubicBezTo>
                  <a:pt x="2964" y="4791"/>
                  <a:pt x="2966" y="4774"/>
                  <a:pt x="2962" y="4758"/>
                </a:cubicBezTo>
                <a:cubicBezTo>
                  <a:pt x="2934" y="4656"/>
                  <a:pt x="2940" y="4551"/>
                  <a:pt x="2977" y="4454"/>
                </a:cubicBezTo>
                <a:cubicBezTo>
                  <a:pt x="3049" y="4265"/>
                  <a:pt x="3234" y="4138"/>
                  <a:pt x="3437" y="4138"/>
                </a:cubicBezTo>
                <a:cubicBezTo>
                  <a:pt x="3497" y="4138"/>
                  <a:pt x="3556" y="4149"/>
                  <a:pt x="3613" y="4171"/>
                </a:cubicBezTo>
                <a:cubicBezTo>
                  <a:pt x="3712" y="4209"/>
                  <a:pt x="3794" y="4278"/>
                  <a:pt x="3852" y="4371"/>
                </a:cubicBezTo>
                <a:cubicBezTo>
                  <a:pt x="3861" y="4385"/>
                  <a:pt x="3875" y="4394"/>
                  <a:pt x="3891" y="4397"/>
                </a:cubicBezTo>
                <a:cubicBezTo>
                  <a:pt x="3907" y="4400"/>
                  <a:pt x="3924" y="4396"/>
                  <a:pt x="3937" y="4386"/>
                </a:cubicBezTo>
                <a:cubicBezTo>
                  <a:pt x="4130" y="4240"/>
                  <a:pt x="4298" y="4066"/>
                  <a:pt x="4437" y="3868"/>
                </a:cubicBezTo>
                <a:cubicBezTo>
                  <a:pt x="4446" y="3855"/>
                  <a:pt x="4450" y="3838"/>
                  <a:pt x="4446" y="3822"/>
                </a:cubicBezTo>
                <a:cubicBezTo>
                  <a:pt x="4443" y="3806"/>
                  <a:pt x="4433" y="3793"/>
                  <a:pt x="4419" y="3784"/>
                </a:cubicBezTo>
                <a:cubicBezTo>
                  <a:pt x="4329" y="3732"/>
                  <a:pt x="4260" y="3655"/>
                  <a:pt x="4218" y="3560"/>
                </a:cubicBezTo>
                <a:cubicBezTo>
                  <a:pt x="4107" y="3312"/>
                  <a:pt x="4219" y="3020"/>
                  <a:pt x="4467" y="2910"/>
                </a:cubicBezTo>
                <a:cubicBezTo>
                  <a:pt x="4563" y="2868"/>
                  <a:pt x="4670" y="2857"/>
                  <a:pt x="4774" y="2880"/>
                </a:cubicBezTo>
                <a:cubicBezTo>
                  <a:pt x="4777" y="2881"/>
                  <a:pt x="4782" y="2881"/>
                  <a:pt x="4786" y="2881"/>
                </a:cubicBezTo>
                <a:lnTo>
                  <a:pt x="4786" y="2881"/>
                </a:lnTo>
                <a:cubicBezTo>
                  <a:pt x="4798" y="2881"/>
                  <a:pt x="4810" y="2877"/>
                  <a:pt x="4820" y="2871"/>
                </a:cubicBezTo>
                <a:cubicBezTo>
                  <a:pt x="4833" y="2862"/>
                  <a:pt x="4841" y="2847"/>
                  <a:pt x="4844" y="2831"/>
                </a:cubicBezTo>
                <a:cubicBezTo>
                  <a:pt x="4876" y="2592"/>
                  <a:pt x="4871" y="2350"/>
                  <a:pt x="4830" y="2114"/>
                </a:cubicBezTo>
                <a:cubicBezTo>
                  <a:pt x="4827" y="2098"/>
                  <a:pt x="4818" y="2084"/>
                  <a:pt x="4805" y="2075"/>
                </a:cubicBezTo>
                <a:cubicBezTo>
                  <a:pt x="4791" y="2066"/>
                  <a:pt x="4775" y="2063"/>
                  <a:pt x="4759" y="2067"/>
                </a:cubicBezTo>
                <a:cubicBezTo>
                  <a:pt x="4660" y="2092"/>
                  <a:pt x="4556" y="2086"/>
                  <a:pt x="4462" y="2050"/>
                </a:cubicBezTo>
                <a:cubicBezTo>
                  <a:pt x="4209" y="1953"/>
                  <a:pt x="4082" y="1667"/>
                  <a:pt x="4179" y="1414"/>
                </a:cubicBezTo>
                <a:cubicBezTo>
                  <a:pt x="4216" y="1318"/>
                  <a:pt x="4283" y="1236"/>
                  <a:pt x="4371" y="1179"/>
                </a:cubicBezTo>
                <a:cubicBezTo>
                  <a:pt x="4385" y="1170"/>
                  <a:pt x="4394" y="1156"/>
                  <a:pt x="4397" y="1140"/>
                </a:cubicBezTo>
                <a:cubicBezTo>
                  <a:pt x="4400" y="1124"/>
                  <a:pt x="4396" y="1108"/>
                  <a:pt x="4386" y="1095"/>
                </a:cubicBezTo>
                <a:cubicBezTo>
                  <a:pt x="4241" y="904"/>
                  <a:pt x="4068" y="736"/>
                  <a:pt x="3871" y="598"/>
                </a:cubicBezTo>
                <a:cubicBezTo>
                  <a:pt x="3859" y="589"/>
                  <a:pt x="3842" y="585"/>
                  <a:pt x="3826" y="589"/>
                </a:cubicBezTo>
                <a:cubicBezTo>
                  <a:pt x="3810" y="592"/>
                  <a:pt x="3797" y="601"/>
                  <a:pt x="3788" y="615"/>
                </a:cubicBezTo>
                <a:cubicBezTo>
                  <a:pt x="3736" y="701"/>
                  <a:pt x="3660" y="769"/>
                  <a:pt x="3568" y="809"/>
                </a:cubicBezTo>
                <a:cubicBezTo>
                  <a:pt x="3504" y="838"/>
                  <a:pt x="3437" y="852"/>
                  <a:pt x="3368" y="852"/>
                </a:cubicBezTo>
                <a:cubicBezTo>
                  <a:pt x="3174" y="852"/>
                  <a:pt x="2997" y="737"/>
                  <a:pt x="2918" y="560"/>
                </a:cubicBezTo>
                <a:cubicBezTo>
                  <a:pt x="2876" y="465"/>
                  <a:pt x="2865" y="361"/>
                  <a:pt x="2886" y="259"/>
                </a:cubicBezTo>
                <a:cubicBezTo>
                  <a:pt x="2889" y="243"/>
                  <a:pt x="2886" y="226"/>
                  <a:pt x="2877" y="213"/>
                </a:cubicBezTo>
                <a:cubicBezTo>
                  <a:pt x="2868" y="200"/>
                  <a:pt x="2853" y="192"/>
                  <a:pt x="2837" y="189"/>
                </a:cubicBezTo>
                <a:cubicBezTo>
                  <a:pt x="2601" y="156"/>
                  <a:pt x="2356" y="160"/>
                  <a:pt x="2123" y="200"/>
                </a:cubicBezTo>
                <a:cubicBezTo>
                  <a:pt x="2107" y="203"/>
                  <a:pt x="2093" y="212"/>
                  <a:pt x="2084" y="225"/>
                </a:cubicBezTo>
                <a:cubicBezTo>
                  <a:pt x="2075" y="239"/>
                  <a:pt x="2072" y="255"/>
                  <a:pt x="2076" y="271"/>
                </a:cubicBezTo>
                <a:cubicBezTo>
                  <a:pt x="2100" y="369"/>
                  <a:pt x="2094" y="471"/>
                  <a:pt x="2058" y="564"/>
                </a:cubicBezTo>
                <a:cubicBezTo>
                  <a:pt x="1985" y="754"/>
                  <a:pt x="1801" y="881"/>
                  <a:pt x="1598" y="881"/>
                </a:cubicBezTo>
                <a:cubicBezTo>
                  <a:pt x="1538" y="881"/>
                  <a:pt x="1479" y="869"/>
                  <a:pt x="1422" y="848"/>
                </a:cubicBezTo>
                <a:cubicBezTo>
                  <a:pt x="1325" y="810"/>
                  <a:pt x="1244" y="744"/>
                  <a:pt x="1186" y="655"/>
                </a:cubicBezTo>
                <a:cubicBezTo>
                  <a:pt x="1178" y="642"/>
                  <a:pt x="1164" y="632"/>
                  <a:pt x="1148" y="629"/>
                </a:cubicBezTo>
                <a:cubicBezTo>
                  <a:pt x="1132" y="627"/>
                  <a:pt x="1115" y="631"/>
                  <a:pt x="1103" y="640"/>
                </a:cubicBezTo>
                <a:cubicBezTo>
                  <a:pt x="910" y="785"/>
                  <a:pt x="742" y="958"/>
                  <a:pt x="603" y="1154"/>
                </a:cubicBezTo>
                <a:cubicBezTo>
                  <a:pt x="594" y="1167"/>
                  <a:pt x="590" y="1183"/>
                  <a:pt x="593" y="1199"/>
                </a:cubicBezTo>
                <a:cubicBezTo>
                  <a:pt x="597" y="1215"/>
                  <a:pt x="607" y="1229"/>
                  <a:pt x="620" y="1237"/>
                </a:cubicBezTo>
                <a:cubicBezTo>
                  <a:pt x="708" y="1289"/>
                  <a:pt x="776" y="1366"/>
                  <a:pt x="817" y="1459"/>
                </a:cubicBezTo>
                <a:cubicBezTo>
                  <a:pt x="871" y="1579"/>
                  <a:pt x="874" y="1713"/>
                  <a:pt x="827" y="1836"/>
                </a:cubicBezTo>
                <a:cubicBezTo>
                  <a:pt x="780" y="1959"/>
                  <a:pt x="687" y="2056"/>
                  <a:pt x="567" y="2109"/>
                </a:cubicBezTo>
                <a:cubicBezTo>
                  <a:pt x="471" y="2151"/>
                  <a:pt x="364" y="2162"/>
                  <a:pt x="261" y="2139"/>
                </a:cubicBezTo>
                <a:cubicBezTo>
                  <a:pt x="244" y="2136"/>
                  <a:pt x="228" y="2139"/>
                  <a:pt x="215" y="2148"/>
                </a:cubicBezTo>
                <a:cubicBezTo>
                  <a:pt x="202" y="2157"/>
                  <a:pt x="193" y="2172"/>
                  <a:pt x="191" y="2188"/>
                </a:cubicBezTo>
                <a:cubicBezTo>
                  <a:pt x="156" y="2429"/>
                  <a:pt x="159" y="2670"/>
                  <a:pt x="200" y="2906"/>
                </a:cubicBezTo>
                <a:cubicBezTo>
                  <a:pt x="202" y="2923"/>
                  <a:pt x="212" y="2937"/>
                  <a:pt x="225" y="2946"/>
                </a:cubicBezTo>
                <a:cubicBezTo>
                  <a:pt x="239" y="2954"/>
                  <a:pt x="256" y="2957"/>
                  <a:pt x="272" y="2953"/>
                </a:cubicBezTo>
                <a:cubicBezTo>
                  <a:pt x="371" y="2927"/>
                  <a:pt x="477" y="2932"/>
                  <a:pt x="572" y="2969"/>
                </a:cubicBezTo>
                <a:cubicBezTo>
                  <a:pt x="695" y="3016"/>
                  <a:pt x="792" y="3108"/>
                  <a:pt x="846" y="3228"/>
                </a:cubicBezTo>
                <a:cubicBezTo>
                  <a:pt x="899" y="3348"/>
                  <a:pt x="902" y="3482"/>
                  <a:pt x="855" y="3605"/>
                </a:cubicBezTo>
                <a:cubicBezTo>
                  <a:pt x="817" y="3704"/>
                  <a:pt x="748" y="3787"/>
                  <a:pt x="655" y="3844"/>
                </a:cubicBezTo>
                <a:cubicBezTo>
                  <a:pt x="642" y="3853"/>
                  <a:pt x="632" y="3867"/>
                  <a:pt x="629" y="3883"/>
                </a:cubicBezTo>
                <a:cubicBezTo>
                  <a:pt x="626" y="3899"/>
                  <a:pt x="630" y="3915"/>
                  <a:pt x="640" y="3928"/>
                </a:cubicBezTo>
                <a:cubicBezTo>
                  <a:pt x="786" y="4123"/>
                  <a:pt x="960" y="4292"/>
                  <a:pt x="1157" y="4431"/>
                </a:cubicBezTo>
                <a:cubicBezTo>
                  <a:pt x="1170" y="4440"/>
                  <a:pt x="1187" y="4444"/>
                  <a:pt x="1203" y="4440"/>
                </a:cubicBezTo>
                <a:cubicBezTo>
                  <a:pt x="1219" y="4437"/>
                  <a:pt x="1233" y="4427"/>
                  <a:pt x="1241" y="4413"/>
                </a:cubicBezTo>
                <a:cubicBezTo>
                  <a:pt x="1294" y="4322"/>
                  <a:pt x="1372" y="4252"/>
                  <a:pt x="1467" y="4209"/>
                </a:cubicBezTo>
                <a:cubicBezTo>
                  <a:pt x="1530" y="4181"/>
                  <a:pt x="1598" y="4167"/>
                  <a:pt x="1667" y="4167"/>
                </a:cubicBezTo>
                <a:close/>
                <a:moveTo>
                  <a:pt x="2517" y="3365"/>
                </a:moveTo>
                <a:cubicBezTo>
                  <a:pt x="2181" y="3365"/>
                  <a:pt x="1876" y="3167"/>
                  <a:pt x="1740" y="2861"/>
                </a:cubicBezTo>
                <a:cubicBezTo>
                  <a:pt x="1550" y="2433"/>
                  <a:pt x="1743" y="1930"/>
                  <a:pt x="2171" y="1740"/>
                </a:cubicBezTo>
                <a:cubicBezTo>
                  <a:pt x="2281" y="1691"/>
                  <a:pt x="2397" y="1667"/>
                  <a:pt x="2516" y="1667"/>
                </a:cubicBezTo>
                <a:cubicBezTo>
                  <a:pt x="2851" y="1667"/>
                  <a:pt x="3156" y="1865"/>
                  <a:pt x="3292" y="2171"/>
                </a:cubicBezTo>
                <a:cubicBezTo>
                  <a:pt x="3482" y="2599"/>
                  <a:pt x="3289" y="3101"/>
                  <a:pt x="2861" y="3292"/>
                </a:cubicBezTo>
                <a:cubicBezTo>
                  <a:pt x="2752" y="3341"/>
                  <a:pt x="2636" y="3365"/>
                  <a:pt x="2517" y="3365"/>
                </a:cubicBezTo>
                <a:close/>
                <a:moveTo>
                  <a:pt x="2516" y="1823"/>
                </a:moveTo>
                <a:cubicBezTo>
                  <a:pt x="2419" y="1823"/>
                  <a:pt x="2324" y="1843"/>
                  <a:pt x="2234" y="1883"/>
                </a:cubicBezTo>
                <a:cubicBezTo>
                  <a:pt x="1885" y="2038"/>
                  <a:pt x="1728" y="2449"/>
                  <a:pt x="1883" y="2798"/>
                </a:cubicBezTo>
                <a:cubicBezTo>
                  <a:pt x="1994" y="3048"/>
                  <a:pt x="2243" y="3209"/>
                  <a:pt x="2517" y="3209"/>
                </a:cubicBezTo>
                <a:cubicBezTo>
                  <a:pt x="2614" y="3209"/>
                  <a:pt x="2708" y="3189"/>
                  <a:pt x="2798" y="3149"/>
                </a:cubicBezTo>
                <a:cubicBezTo>
                  <a:pt x="3147" y="2994"/>
                  <a:pt x="3305" y="2583"/>
                  <a:pt x="3149" y="2234"/>
                </a:cubicBezTo>
                <a:cubicBezTo>
                  <a:pt x="3038" y="1984"/>
                  <a:pt x="2789" y="1823"/>
                  <a:pt x="2516" y="18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tar_182459">
            <a:extLst>
              <a:ext uri="{FF2B5EF4-FFF2-40B4-BE49-F238E27FC236}">
                <a16:creationId xmlns:a16="http://schemas.microsoft.com/office/drawing/2014/main" id="{34D9063F-DF0B-46EB-9E7B-260E76457684}"/>
              </a:ext>
            </a:extLst>
          </p:cNvPr>
          <p:cNvSpPr>
            <a:spLocks noChangeAspect="1"/>
          </p:cNvSpPr>
          <p:nvPr/>
        </p:nvSpPr>
        <p:spPr bwMode="auto">
          <a:xfrm>
            <a:off x="7738876" y="3597340"/>
            <a:ext cx="300445" cy="299992"/>
          </a:xfrm>
          <a:custGeom>
            <a:avLst/>
            <a:gdLst>
              <a:gd name="connsiteX0" fmla="*/ 303831 w 607427"/>
              <a:gd name="connsiteY0" fmla="*/ 262898 h 606510"/>
              <a:gd name="connsiteX1" fmla="*/ 263292 w 607427"/>
              <a:gd name="connsiteY1" fmla="*/ 303373 h 606510"/>
              <a:gd name="connsiteX2" fmla="*/ 303831 w 607427"/>
              <a:gd name="connsiteY2" fmla="*/ 343683 h 606510"/>
              <a:gd name="connsiteX3" fmla="*/ 344205 w 607427"/>
              <a:gd name="connsiteY3" fmla="*/ 303373 h 606510"/>
              <a:gd name="connsiteX4" fmla="*/ 303831 w 607427"/>
              <a:gd name="connsiteY4" fmla="*/ 262898 h 606510"/>
              <a:gd name="connsiteX5" fmla="*/ 303831 w 607427"/>
              <a:gd name="connsiteY5" fmla="*/ 236465 h 606510"/>
              <a:gd name="connsiteX6" fmla="*/ 370680 w 607427"/>
              <a:gd name="connsiteY6" fmla="*/ 303373 h 606510"/>
              <a:gd name="connsiteX7" fmla="*/ 303831 w 607427"/>
              <a:gd name="connsiteY7" fmla="*/ 370116 h 606510"/>
              <a:gd name="connsiteX8" fmla="*/ 236817 w 607427"/>
              <a:gd name="connsiteY8" fmla="*/ 303373 h 606510"/>
              <a:gd name="connsiteX9" fmla="*/ 303831 w 607427"/>
              <a:gd name="connsiteY9" fmla="*/ 236465 h 606510"/>
              <a:gd name="connsiteX10" fmla="*/ 303796 w 607427"/>
              <a:gd name="connsiteY10" fmla="*/ 0 h 606510"/>
              <a:gd name="connsiteX11" fmla="*/ 317034 w 607427"/>
              <a:gd name="connsiteY11" fmla="*/ 13217 h 606510"/>
              <a:gd name="connsiteX12" fmla="*/ 317034 w 607427"/>
              <a:gd name="connsiteY12" fmla="*/ 65591 h 606510"/>
              <a:gd name="connsiteX13" fmla="*/ 541737 w 607427"/>
              <a:gd name="connsiteY13" fmla="*/ 290120 h 606510"/>
              <a:gd name="connsiteX14" fmla="*/ 594190 w 607427"/>
              <a:gd name="connsiteY14" fmla="*/ 290120 h 606510"/>
              <a:gd name="connsiteX15" fmla="*/ 607427 w 607427"/>
              <a:gd name="connsiteY15" fmla="*/ 303338 h 606510"/>
              <a:gd name="connsiteX16" fmla="*/ 594190 w 607427"/>
              <a:gd name="connsiteY16" fmla="*/ 316555 h 606510"/>
              <a:gd name="connsiteX17" fmla="*/ 541737 w 607427"/>
              <a:gd name="connsiteY17" fmla="*/ 316555 h 606510"/>
              <a:gd name="connsiteX18" fmla="*/ 317034 w 607427"/>
              <a:gd name="connsiteY18" fmla="*/ 540919 h 606510"/>
              <a:gd name="connsiteX19" fmla="*/ 317034 w 607427"/>
              <a:gd name="connsiteY19" fmla="*/ 593293 h 606510"/>
              <a:gd name="connsiteX20" fmla="*/ 303796 w 607427"/>
              <a:gd name="connsiteY20" fmla="*/ 606510 h 606510"/>
              <a:gd name="connsiteX21" fmla="*/ 290559 w 607427"/>
              <a:gd name="connsiteY21" fmla="*/ 593293 h 606510"/>
              <a:gd name="connsiteX22" fmla="*/ 290559 w 607427"/>
              <a:gd name="connsiteY22" fmla="*/ 540919 h 606510"/>
              <a:gd name="connsiteX23" fmla="*/ 65690 w 607427"/>
              <a:gd name="connsiteY23" fmla="*/ 316555 h 606510"/>
              <a:gd name="connsiteX24" fmla="*/ 13237 w 607427"/>
              <a:gd name="connsiteY24" fmla="*/ 316555 h 606510"/>
              <a:gd name="connsiteX25" fmla="*/ 0 w 607427"/>
              <a:gd name="connsiteY25" fmla="*/ 303338 h 606510"/>
              <a:gd name="connsiteX26" fmla="*/ 13237 w 607427"/>
              <a:gd name="connsiteY26" fmla="*/ 290120 h 606510"/>
              <a:gd name="connsiteX27" fmla="*/ 65690 w 607427"/>
              <a:gd name="connsiteY27" fmla="*/ 290120 h 606510"/>
              <a:gd name="connsiteX28" fmla="*/ 103086 w 607427"/>
              <a:gd name="connsiteY28" fmla="*/ 174634 h 606510"/>
              <a:gd name="connsiteX29" fmla="*/ 200876 w 607427"/>
              <a:gd name="connsiteY29" fmla="*/ 88391 h 606510"/>
              <a:gd name="connsiteX30" fmla="*/ 218581 w 607427"/>
              <a:gd name="connsiteY30" fmla="*/ 94669 h 606510"/>
              <a:gd name="connsiteX31" fmla="*/ 212293 w 607427"/>
              <a:gd name="connsiteY31" fmla="*/ 112347 h 606510"/>
              <a:gd name="connsiteX32" fmla="*/ 91834 w 607427"/>
              <a:gd name="connsiteY32" fmla="*/ 303338 h 606510"/>
              <a:gd name="connsiteX33" fmla="*/ 303796 w 607427"/>
              <a:gd name="connsiteY33" fmla="*/ 514815 h 606510"/>
              <a:gd name="connsiteX34" fmla="*/ 515593 w 607427"/>
              <a:gd name="connsiteY34" fmla="*/ 303338 h 606510"/>
              <a:gd name="connsiteX35" fmla="*/ 303796 w 607427"/>
              <a:gd name="connsiteY35" fmla="*/ 91695 h 606510"/>
              <a:gd name="connsiteX36" fmla="*/ 290559 w 607427"/>
              <a:gd name="connsiteY36" fmla="*/ 78478 h 606510"/>
              <a:gd name="connsiteX37" fmla="*/ 290559 w 607427"/>
              <a:gd name="connsiteY37" fmla="*/ 13217 h 606510"/>
              <a:gd name="connsiteX38" fmla="*/ 303796 w 607427"/>
              <a:gd name="connsiteY38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427" h="606510">
                <a:moveTo>
                  <a:pt x="303831" y="262898"/>
                </a:moveTo>
                <a:cubicBezTo>
                  <a:pt x="281493" y="262898"/>
                  <a:pt x="263292" y="281070"/>
                  <a:pt x="263292" y="303373"/>
                </a:cubicBezTo>
                <a:cubicBezTo>
                  <a:pt x="263292" y="325676"/>
                  <a:pt x="281493" y="343683"/>
                  <a:pt x="303831" y="343683"/>
                </a:cubicBezTo>
                <a:cubicBezTo>
                  <a:pt x="326169" y="343683"/>
                  <a:pt x="344205" y="325676"/>
                  <a:pt x="344205" y="303373"/>
                </a:cubicBezTo>
                <a:cubicBezTo>
                  <a:pt x="344205" y="281070"/>
                  <a:pt x="326169" y="262898"/>
                  <a:pt x="303831" y="262898"/>
                </a:cubicBezTo>
                <a:close/>
                <a:moveTo>
                  <a:pt x="303831" y="236465"/>
                </a:moveTo>
                <a:cubicBezTo>
                  <a:pt x="340730" y="236465"/>
                  <a:pt x="370680" y="266367"/>
                  <a:pt x="370680" y="303373"/>
                </a:cubicBezTo>
                <a:cubicBezTo>
                  <a:pt x="370680" y="340214"/>
                  <a:pt x="340730" y="370116"/>
                  <a:pt x="303831" y="370116"/>
                </a:cubicBezTo>
                <a:cubicBezTo>
                  <a:pt x="266767" y="370116"/>
                  <a:pt x="236817" y="340214"/>
                  <a:pt x="236817" y="303373"/>
                </a:cubicBezTo>
                <a:cubicBezTo>
                  <a:pt x="236817" y="266367"/>
                  <a:pt x="266767" y="236465"/>
                  <a:pt x="303831" y="236465"/>
                </a:cubicBezTo>
                <a:close/>
                <a:moveTo>
                  <a:pt x="303796" y="0"/>
                </a:moveTo>
                <a:cubicBezTo>
                  <a:pt x="311077" y="0"/>
                  <a:pt x="317034" y="5948"/>
                  <a:pt x="317034" y="13217"/>
                </a:cubicBezTo>
                <a:lnTo>
                  <a:pt x="317034" y="65591"/>
                </a:lnTo>
                <a:cubicBezTo>
                  <a:pt x="437824" y="72200"/>
                  <a:pt x="535118" y="169347"/>
                  <a:pt x="541737" y="290120"/>
                </a:cubicBezTo>
                <a:lnTo>
                  <a:pt x="594190" y="290120"/>
                </a:lnTo>
                <a:cubicBezTo>
                  <a:pt x="601470" y="290120"/>
                  <a:pt x="607427" y="295903"/>
                  <a:pt x="607427" y="303338"/>
                </a:cubicBezTo>
                <a:cubicBezTo>
                  <a:pt x="607427" y="310607"/>
                  <a:pt x="601470" y="316555"/>
                  <a:pt x="594190" y="316555"/>
                </a:cubicBezTo>
                <a:lnTo>
                  <a:pt x="541737" y="316555"/>
                </a:lnTo>
                <a:cubicBezTo>
                  <a:pt x="535118" y="437163"/>
                  <a:pt x="437824" y="534310"/>
                  <a:pt x="317034" y="540919"/>
                </a:cubicBezTo>
                <a:lnTo>
                  <a:pt x="317034" y="593293"/>
                </a:lnTo>
                <a:cubicBezTo>
                  <a:pt x="317034" y="600562"/>
                  <a:pt x="311077" y="606510"/>
                  <a:pt x="303796" y="606510"/>
                </a:cubicBezTo>
                <a:cubicBezTo>
                  <a:pt x="296350" y="606510"/>
                  <a:pt x="290559" y="600562"/>
                  <a:pt x="290559" y="593293"/>
                </a:cubicBezTo>
                <a:lnTo>
                  <a:pt x="290559" y="540919"/>
                </a:lnTo>
                <a:cubicBezTo>
                  <a:pt x="169603" y="534310"/>
                  <a:pt x="72309" y="437163"/>
                  <a:pt x="65690" y="316555"/>
                </a:cubicBezTo>
                <a:lnTo>
                  <a:pt x="13237" y="316555"/>
                </a:lnTo>
                <a:cubicBezTo>
                  <a:pt x="5957" y="316555"/>
                  <a:pt x="0" y="310607"/>
                  <a:pt x="0" y="303338"/>
                </a:cubicBezTo>
                <a:cubicBezTo>
                  <a:pt x="0" y="295903"/>
                  <a:pt x="5957" y="290120"/>
                  <a:pt x="13237" y="290120"/>
                </a:cubicBezTo>
                <a:lnTo>
                  <a:pt x="65690" y="290120"/>
                </a:lnTo>
                <a:cubicBezTo>
                  <a:pt x="68007" y="248981"/>
                  <a:pt x="80748" y="209329"/>
                  <a:pt x="103086" y="174634"/>
                </a:cubicBezTo>
                <a:cubicBezTo>
                  <a:pt x="127078" y="137295"/>
                  <a:pt x="160999" y="107556"/>
                  <a:pt x="200876" y="88391"/>
                </a:cubicBezTo>
                <a:cubicBezTo>
                  <a:pt x="207495" y="85252"/>
                  <a:pt x="215437" y="88060"/>
                  <a:pt x="218581" y="94669"/>
                </a:cubicBezTo>
                <a:cubicBezTo>
                  <a:pt x="221725" y="101278"/>
                  <a:pt x="218912" y="109043"/>
                  <a:pt x="212293" y="112347"/>
                </a:cubicBezTo>
                <a:cubicBezTo>
                  <a:pt x="139157" y="147208"/>
                  <a:pt x="91834" y="222216"/>
                  <a:pt x="91834" y="303338"/>
                </a:cubicBezTo>
                <a:cubicBezTo>
                  <a:pt x="91834" y="419980"/>
                  <a:pt x="186812" y="514815"/>
                  <a:pt x="303796" y="514815"/>
                </a:cubicBezTo>
                <a:cubicBezTo>
                  <a:pt x="420615" y="514815"/>
                  <a:pt x="515593" y="419980"/>
                  <a:pt x="515593" y="303338"/>
                </a:cubicBezTo>
                <a:cubicBezTo>
                  <a:pt x="515593" y="186530"/>
                  <a:pt x="420615" y="91695"/>
                  <a:pt x="303796" y="91695"/>
                </a:cubicBezTo>
                <a:cubicBezTo>
                  <a:pt x="296350" y="91695"/>
                  <a:pt x="290559" y="85747"/>
                  <a:pt x="290559" y="78478"/>
                </a:cubicBezTo>
                <a:lnTo>
                  <a:pt x="290559" y="13217"/>
                </a:lnTo>
                <a:cubicBezTo>
                  <a:pt x="290559" y="5948"/>
                  <a:pt x="296350" y="0"/>
                  <a:pt x="30379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tar_182459">
            <a:extLst>
              <a:ext uri="{FF2B5EF4-FFF2-40B4-BE49-F238E27FC236}">
                <a16:creationId xmlns:a16="http://schemas.microsoft.com/office/drawing/2014/main" id="{7B771BCC-00A9-4922-AB11-77A00D0277CF}"/>
              </a:ext>
            </a:extLst>
          </p:cNvPr>
          <p:cNvSpPr>
            <a:spLocks noChangeAspect="1"/>
          </p:cNvSpPr>
          <p:nvPr/>
        </p:nvSpPr>
        <p:spPr bwMode="auto">
          <a:xfrm>
            <a:off x="6881308" y="5075661"/>
            <a:ext cx="222304" cy="300445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tar_182459">
            <a:extLst>
              <a:ext uri="{FF2B5EF4-FFF2-40B4-BE49-F238E27FC236}">
                <a16:creationId xmlns:a16="http://schemas.microsoft.com/office/drawing/2014/main" id="{BE1031D0-5010-4892-86BC-BC2D60E39846}"/>
              </a:ext>
            </a:extLst>
          </p:cNvPr>
          <p:cNvSpPr>
            <a:spLocks noChangeAspect="1"/>
          </p:cNvSpPr>
          <p:nvPr/>
        </p:nvSpPr>
        <p:spPr bwMode="auto">
          <a:xfrm>
            <a:off x="5074990" y="5106460"/>
            <a:ext cx="300445" cy="260857"/>
          </a:xfrm>
          <a:custGeom>
            <a:avLst/>
            <a:gdLst>
              <a:gd name="T0" fmla="*/ 2642 w 2873"/>
              <a:gd name="T1" fmla="*/ 1317 h 2498"/>
              <a:gd name="T2" fmla="*/ 2716 w 2873"/>
              <a:gd name="T3" fmla="*/ 281 h 2498"/>
              <a:gd name="T4" fmla="*/ 2068 w 2873"/>
              <a:gd name="T5" fmla="*/ 0 h 2498"/>
              <a:gd name="T6" fmla="*/ 1437 w 2873"/>
              <a:gd name="T7" fmla="*/ 297 h 2498"/>
              <a:gd name="T8" fmla="*/ 806 w 2873"/>
              <a:gd name="T9" fmla="*/ 0 h 2498"/>
              <a:gd name="T10" fmla="*/ 158 w 2873"/>
              <a:gd name="T11" fmla="*/ 281 h 2498"/>
              <a:gd name="T12" fmla="*/ 1000 w 2873"/>
              <a:gd name="T13" fmla="*/ 2135 h 2498"/>
              <a:gd name="T14" fmla="*/ 1280 w 2873"/>
              <a:gd name="T15" fmla="*/ 2407 h 2498"/>
              <a:gd name="T16" fmla="*/ 1602 w 2873"/>
              <a:gd name="T17" fmla="*/ 2407 h 2498"/>
              <a:gd name="T18" fmla="*/ 1948 w 2873"/>
              <a:gd name="T19" fmla="*/ 2321 h 2498"/>
              <a:gd name="T20" fmla="*/ 2083 w 2873"/>
              <a:gd name="T21" fmla="*/ 2453 h 2498"/>
              <a:gd name="T22" fmla="*/ 2244 w 2873"/>
              <a:gd name="T23" fmla="*/ 2453 h 2498"/>
              <a:gd name="T24" fmla="*/ 2839 w 2873"/>
              <a:gd name="T25" fmla="*/ 1728 h 2498"/>
              <a:gd name="T26" fmla="*/ 1538 w 2873"/>
              <a:gd name="T27" fmla="*/ 2359 h 2498"/>
              <a:gd name="T28" fmla="*/ 1343 w 2873"/>
              <a:gd name="T29" fmla="*/ 2358 h 2498"/>
              <a:gd name="T30" fmla="*/ 1057 w 2873"/>
              <a:gd name="T31" fmla="*/ 2079 h 2498"/>
              <a:gd name="T32" fmla="*/ 218 w 2873"/>
              <a:gd name="T33" fmla="*/ 326 h 2498"/>
              <a:gd name="T34" fmla="*/ 801 w 2873"/>
              <a:gd name="T35" fmla="*/ 77 h 2498"/>
              <a:gd name="T36" fmla="*/ 1437 w 2873"/>
              <a:gd name="T37" fmla="*/ 441 h 2498"/>
              <a:gd name="T38" fmla="*/ 2073 w 2873"/>
              <a:gd name="T39" fmla="*/ 77 h 2498"/>
              <a:gd name="T40" fmla="*/ 2656 w 2873"/>
              <a:gd name="T41" fmla="*/ 326 h 2498"/>
              <a:gd name="T42" fmla="*/ 2563 w 2873"/>
              <a:gd name="T43" fmla="*/ 1293 h 2498"/>
              <a:gd name="T44" fmla="*/ 2475 w 2873"/>
              <a:gd name="T45" fmla="*/ 1283 h 2498"/>
              <a:gd name="T46" fmla="*/ 1860 w 2873"/>
              <a:gd name="T47" fmla="*/ 1283 h 2498"/>
              <a:gd name="T48" fmla="*/ 1541 w 2873"/>
              <a:gd name="T49" fmla="*/ 1421 h 2498"/>
              <a:gd name="T50" fmla="*/ 1757 w 2873"/>
              <a:gd name="T51" fmla="*/ 2141 h 2498"/>
              <a:gd name="T52" fmla="*/ 2791 w 2873"/>
              <a:gd name="T53" fmla="*/ 1720 h 2498"/>
              <a:gd name="T54" fmla="*/ 2208 w 2873"/>
              <a:gd name="T55" fmla="*/ 2420 h 2498"/>
              <a:gd name="T56" fmla="*/ 2119 w 2873"/>
              <a:gd name="T57" fmla="*/ 2420 h 2498"/>
              <a:gd name="T58" fmla="*/ 1982 w 2873"/>
              <a:gd name="T59" fmla="*/ 2286 h 2498"/>
              <a:gd name="T60" fmla="*/ 1579 w 2873"/>
              <a:gd name="T61" fmla="*/ 1450 h 2498"/>
              <a:gd name="T62" fmla="*/ 1857 w 2873"/>
              <a:gd name="T63" fmla="*/ 1332 h 2498"/>
              <a:gd name="T64" fmla="*/ 2162 w 2873"/>
              <a:gd name="T65" fmla="*/ 1509 h 2498"/>
              <a:gd name="T66" fmla="*/ 2467 w 2873"/>
              <a:gd name="T67" fmla="*/ 1332 h 2498"/>
              <a:gd name="T68" fmla="*/ 2744 w 2873"/>
              <a:gd name="T69" fmla="*/ 1450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73" h="2498">
                <a:moveTo>
                  <a:pt x="2783" y="1420"/>
                </a:moveTo>
                <a:cubicBezTo>
                  <a:pt x="2748" y="1374"/>
                  <a:pt x="2702" y="1340"/>
                  <a:pt x="2642" y="1317"/>
                </a:cubicBezTo>
                <a:cubicBezTo>
                  <a:pt x="2740" y="1177"/>
                  <a:pt x="2810" y="1040"/>
                  <a:pt x="2830" y="912"/>
                </a:cubicBezTo>
                <a:cubicBezTo>
                  <a:pt x="2873" y="650"/>
                  <a:pt x="2835" y="438"/>
                  <a:pt x="2716" y="281"/>
                </a:cubicBezTo>
                <a:cubicBezTo>
                  <a:pt x="2595" y="123"/>
                  <a:pt x="2406" y="32"/>
                  <a:pt x="2136" y="4"/>
                </a:cubicBezTo>
                <a:cubicBezTo>
                  <a:pt x="2113" y="1"/>
                  <a:pt x="2090" y="0"/>
                  <a:pt x="2068" y="0"/>
                </a:cubicBezTo>
                <a:cubicBezTo>
                  <a:pt x="1831" y="0"/>
                  <a:pt x="1591" y="111"/>
                  <a:pt x="1442" y="290"/>
                </a:cubicBezTo>
                <a:lnTo>
                  <a:pt x="1437" y="297"/>
                </a:lnTo>
                <a:lnTo>
                  <a:pt x="1431" y="290"/>
                </a:lnTo>
                <a:cubicBezTo>
                  <a:pt x="1282" y="111"/>
                  <a:pt x="1043" y="0"/>
                  <a:pt x="806" y="0"/>
                </a:cubicBezTo>
                <a:cubicBezTo>
                  <a:pt x="784" y="0"/>
                  <a:pt x="761" y="1"/>
                  <a:pt x="737" y="3"/>
                </a:cubicBezTo>
                <a:cubicBezTo>
                  <a:pt x="468" y="32"/>
                  <a:pt x="278" y="123"/>
                  <a:pt x="158" y="281"/>
                </a:cubicBezTo>
                <a:cubicBezTo>
                  <a:pt x="39" y="438"/>
                  <a:pt x="0" y="650"/>
                  <a:pt x="43" y="912"/>
                </a:cubicBezTo>
                <a:cubicBezTo>
                  <a:pt x="105" y="1294"/>
                  <a:pt x="601" y="1760"/>
                  <a:pt x="1000" y="2135"/>
                </a:cubicBezTo>
                <a:lnTo>
                  <a:pt x="1015" y="2149"/>
                </a:lnTo>
                <a:cubicBezTo>
                  <a:pt x="1124" y="2252"/>
                  <a:pt x="1218" y="2341"/>
                  <a:pt x="1280" y="2407"/>
                </a:cubicBezTo>
                <a:cubicBezTo>
                  <a:pt x="1288" y="2416"/>
                  <a:pt x="1363" y="2498"/>
                  <a:pt x="1442" y="2498"/>
                </a:cubicBezTo>
                <a:cubicBezTo>
                  <a:pt x="1525" y="2498"/>
                  <a:pt x="1599" y="2411"/>
                  <a:pt x="1602" y="2407"/>
                </a:cubicBezTo>
                <a:cubicBezTo>
                  <a:pt x="1655" y="2350"/>
                  <a:pt x="1734" y="2274"/>
                  <a:pt x="1816" y="2196"/>
                </a:cubicBezTo>
                <a:cubicBezTo>
                  <a:pt x="1861" y="2239"/>
                  <a:pt x="1905" y="2281"/>
                  <a:pt x="1948" y="2321"/>
                </a:cubicBezTo>
                <a:lnTo>
                  <a:pt x="1952" y="2326"/>
                </a:lnTo>
                <a:cubicBezTo>
                  <a:pt x="2006" y="2376"/>
                  <a:pt x="2053" y="2420"/>
                  <a:pt x="2083" y="2453"/>
                </a:cubicBezTo>
                <a:cubicBezTo>
                  <a:pt x="2087" y="2457"/>
                  <a:pt x="2124" y="2498"/>
                  <a:pt x="2164" y="2498"/>
                </a:cubicBezTo>
                <a:cubicBezTo>
                  <a:pt x="2205" y="2498"/>
                  <a:pt x="2241" y="2456"/>
                  <a:pt x="2244" y="2453"/>
                </a:cubicBezTo>
                <a:cubicBezTo>
                  <a:pt x="2276" y="2418"/>
                  <a:pt x="2329" y="2368"/>
                  <a:pt x="2380" y="2320"/>
                </a:cubicBezTo>
                <a:cubicBezTo>
                  <a:pt x="2571" y="2138"/>
                  <a:pt x="2809" y="1913"/>
                  <a:pt x="2839" y="1728"/>
                </a:cubicBezTo>
                <a:cubicBezTo>
                  <a:pt x="2860" y="1600"/>
                  <a:pt x="2841" y="1496"/>
                  <a:pt x="2783" y="1420"/>
                </a:cubicBezTo>
                <a:close/>
                <a:moveTo>
                  <a:pt x="1538" y="2359"/>
                </a:moveTo>
                <a:cubicBezTo>
                  <a:pt x="1522" y="2378"/>
                  <a:pt x="1475" y="2420"/>
                  <a:pt x="1442" y="2420"/>
                </a:cubicBezTo>
                <a:cubicBezTo>
                  <a:pt x="1413" y="2420"/>
                  <a:pt x="1367" y="2384"/>
                  <a:pt x="1343" y="2358"/>
                </a:cubicBezTo>
                <a:cubicBezTo>
                  <a:pt x="1278" y="2287"/>
                  <a:pt x="1180" y="2195"/>
                  <a:pt x="1068" y="2089"/>
                </a:cubicBezTo>
                <a:lnTo>
                  <a:pt x="1057" y="2079"/>
                </a:lnTo>
                <a:cubicBezTo>
                  <a:pt x="664" y="1710"/>
                  <a:pt x="176" y="1251"/>
                  <a:pt x="118" y="896"/>
                </a:cubicBezTo>
                <a:cubicBezTo>
                  <a:pt x="79" y="656"/>
                  <a:pt x="112" y="464"/>
                  <a:pt x="218" y="326"/>
                </a:cubicBezTo>
                <a:cubicBezTo>
                  <a:pt x="323" y="187"/>
                  <a:pt x="494" y="107"/>
                  <a:pt x="741" y="80"/>
                </a:cubicBezTo>
                <a:cubicBezTo>
                  <a:pt x="761" y="78"/>
                  <a:pt x="781" y="77"/>
                  <a:pt x="801" y="77"/>
                </a:cubicBezTo>
                <a:cubicBezTo>
                  <a:pt x="1037" y="77"/>
                  <a:pt x="1273" y="199"/>
                  <a:pt x="1400" y="387"/>
                </a:cubicBezTo>
                <a:lnTo>
                  <a:pt x="1437" y="441"/>
                </a:lnTo>
                <a:lnTo>
                  <a:pt x="1473" y="387"/>
                </a:lnTo>
                <a:cubicBezTo>
                  <a:pt x="1601" y="199"/>
                  <a:pt x="1836" y="77"/>
                  <a:pt x="2073" y="77"/>
                </a:cubicBezTo>
                <a:cubicBezTo>
                  <a:pt x="2093" y="77"/>
                  <a:pt x="2113" y="78"/>
                  <a:pt x="2133" y="80"/>
                </a:cubicBezTo>
                <a:cubicBezTo>
                  <a:pt x="2379" y="107"/>
                  <a:pt x="2550" y="187"/>
                  <a:pt x="2656" y="326"/>
                </a:cubicBezTo>
                <a:cubicBezTo>
                  <a:pt x="2761" y="464"/>
                  <a:pt x="2795" y="656"/>
                  <a:pt x="2755" y="895"/>
                </a:cubicBezTo>
                <a:cubicBezTo>
                  <a:pt x="2735" y="1018"/>
                  <a:pt x="2664" y="1153"/>
                  <a:pt x="2563" y="1293"/>
                </a:cubicBezTo>
                <a:cubicBezTo>
                  <a:pt x="2546" y="1289"/>
                  <a:pt x="2528" y="1286"/>
                  <a:pt x="2509" y="1284"/>
                </a:cubicBezTo>
                <a:cubicBezTo>
                  <a:pt x="2498" y="1283"/>
                  <a:pt x="2487" y="1283"/>
                  <a:pt x="2475" y="1283"/>
                </a:cubicBezTo>
                <a:cubicBezTo>
                  <a:pt x="2358" y="1283"/>
                  <a:pt x="2241" y="1338"/>
                  <a:pt x="2168" y="1425"/>
                </a:cubicBezTo>
                <a:cubicBezTo>
                  <a:pt x="2095" y="1338"/>
                  <a:pt x="1978" y="1283"/>
                  <a:pt x="1860" y="1283"/>
                </a:cubicBezTo>
                <a:cubicBezTo>
                  <a:pt x="1848" y="1283"/>
                  <a:pt x="1837" y="1283"/>
                  <a:pt x="1826" y="1284"/>
                </a:cubicBezTo>
                <a:cubicBezTo>
                  <a:pt x="1694" y="1299"/>
                  <a:pt x="1600" y="1343"/>
                  <a:pt x="1541" y="1421"/>
                </a:cubicBezTo>
                <a:cubicBezTo>
                  <a:pt x="1482" y="1498"/>
                  <a:pt x="1463" y="1603"/>
                  <a:pt x="1484" y="1732"/>
                </a:cubicBezTo>
                <a:cubicBezTo>
                  <a:pt x="1505" y="1859"/>
                  <a:pt x="1623" y="2004"/>
                  <a:pt x="1757" y="2141"/>
                </a:cubicBezTo>
                <a:cubicBezTo>
                  <a:pt x="1673" y="2221"/>
                  <a:pt x="1593" y="2298"/>
                  <a:pt x="1538" y="2359"/>
                </a:cubicBezTo>
                <a:close/>
                <a:moveTo>
                  <a:pt x="2791" y="1720"/>
                </a:moveTo>
                <a:cubicBezTo>
                  <a:pt x="2763" y="1889"/>
                  <a:pt x="2532" y="2108"/>
                  <a:pt x="2345" y="2285"/>
                </a:cubicBezTo>
                <a:cubicBezTo>
                  <a:pt x="2294" y="2333"/>
                  <a:pt x="2242" y="2383"/>
                  <a:pt x="2208" y="2420"/>
                </a:cubicBezTo>
                <a:cubicBezTo>
                  <a:pt x="2199" y="2430"/>
                  <a:pt x="2178" y="2448"/>
                  <a:pt x="2164" y="2448"/>
                </a:cubicBezTo>
                <a:cubicBezTo>
                  <a:pt x="2151" y="2448"/>
                  <a:pt x="2130" y="2431"/>
                  <a:pt x="2119" y="2420"/>
                </a:cubicBezTo>
                <a:cubicBezTo>
                  <a:pt x="2088" y="2385"/>
                  <a:pt x="2041" y="2341"/>
                  <a:pt x="1986" y="2290"/>
                </a:cubicBezTo>
                <a:lnTo>
                  <a:pt x="1982" y="2286"/>
                </a:lnTo>
                <a:cubicBezTo>
                  <a:pt x="1794" y="2109"/>
                  <a:pt x="1560" y="1889"/>
                  <a:pt x="1532" y="1720"/>
                </a:cubicBezTo>
                <a:cubicBezTo>
                  <a:pt x="1514" y="1606"/>
                  <a:pt x="1530" y="1515"/>
                  <a:pt x="1579" y="1450"/>
                </a:cubicBezTo>
                <a:cubicBezTo>
                  <a:pt x="1630" y="1384"/>
                  <a:pt x="1711" y="1346"/>
                  <a:pt x="1828" y="1333"/>
                </a:cubicBezTo>
                <a:cubicBezTo>
                  <a:pt x="1837" y="1332"/>
                  <a:pt x="1847" y="1332"/>
                  <a:pt x="1857" y="1332"/>
                </a:cubicBezTo>
                <a:cubicBezTo>
                  <a:pt x="1969" y="1332"/>
                  <a:pt x="2081" y="1389"/>
                  <a:pt x="2141" y="1479"/>
                </a:cubicBezTo>
                <a:lnTo>
                  <a:pt x="2162" y="1509"/>
                </a:lnTo>
                <a:lnTo>
                  <a:pt x="2182" y="1479"/>
                </a:lnTo>
                <a:cubicBezTo>
                  <a:pt x="2243" y="1389"/>
                  <a:pt x="2354" y="1332"/>
                  <a:pt x="2467" y="1332"/>
                </a:cubicBezTo>
                <a:cubicBezTo>
                  <a:pt x="2477" y="1332"/>
                  <a:pt x="2486" y="1332"/>
                  <a:pt x="2495" y="1333"/>
                </a:cubicBezTo>
                <a:cubicBezTo>
                  <a:pt x="2612" y="1346"/>
                  <a:pt x="2694" y="1384"/>
                  <a:pt x="2744" y="1450"/>
                </a:cubicBezTo>
                <a:cubicBezTo>
                  <a:pt x="2794" y="1515"/>
                  <a:pt x="2809" y="1606"/>
                  <a:pt x="2791" y="172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7" name="star_182459">
            <a:extLst>
              <a:ext uri="{FF2B5EF4-FFF2-40B4-BE49-F238E27FC236}">
                <a16:creationId xmlns:a16="http://schemas.microsoft.com/office/drawing/2014/main" id="{B58027A2-33D7-4EF9-B505-62D14CF737DD}"/>
              </a:ext>
            </a:extLst>
          </p:cNvPr>
          <p:cNvSpPr>
            <a:spLocks noChangeAspect="1"/>
          </p:cNvSpPr>
          <p:nvPr/>
        </p:nvSpPr>
        <p:spPr bwMode="auto">
          <a:xfrm>
            <a:off x="4130487" y="3542634"/>
            <a:ext cx="300445" cy="216812"/>
          </a:xfrm>
          <a:custGeom>
            <a:avLst/>
            <a:gdLst>
              <a:gd name="connsiteX0" fmla="*/ 91000 w 605879"/>
              <a:gd name="connsiteY0" fmla="*/ 173662 h 437224"/>
              <a:gd name="connsiteX1" fmla="*/ 331193 w 605879"/>
              <a:gd name="connsiteY1" fmla="*/ 173662 h 437224"/>
              <a:gd name="connsiteX2" fmla="*/ 342454 w 605879"/>
              <a:gd name="connsiteY2" fmla="*/ 184882 h 437224"/>
              <a:gd name="connsiteX3" fmla="*/ 331193 w 605879"/>
              <a:gd name="connsiteY3" fmla="*/ 196102 h 437224"/>
              <a:gd name="connsiteX4" fmla="*/ 91000 w 605879"/>
              <a:gd name="connsiteY4" fmla="*/ 196102 h 437224"/>
              <a:gd name="connsiteX5" fmla="*/ 79739 w 605879"/>
              <a:gd name="connsiteY5" fmla="*/ 184882 h 437224"/>
              <a:gd name="connsiteX6" fmla="*/ 91000 w 605879"/>
              <a:gd name="connsiteY6" fmla="*/ 173662 h 437224"/>
              <a:gd name="connsiteX7" fmla="*/ 421630 w 605879"/>
              <a:gd name="connsiteY7" fmla="*/ 131441 h 437224"/>
              <a:gd name="connsiteX8" fmla="*/ 423552 w 605879"/>
              <a:gd name="connsiteY8" fmla="*/ 152274 h 437224"/>
              <a:gd name="connsiteX9" fmla="*/ 275961 w 605879"/>
              <a:gd name="connsiteY9" fmla="*/ 300986 h 437224"/>
              <a:gd name="connsiteX10" fmla="*/ 408175 w 605879"/>
              <a:gd name="connsiteY10" fmla="*/ 358277 h 437224"/>
              <a:gd name="connsiteX11" fmla="*/ 418060 w 605879"/>
              <a:gd name="connsiteY11" fmla="*/ 365267 h 437224"/>
              <a:gd name="connsiteX12" fmla="*/ 488218 w 605879"/>
              <a:gd name="connsiteY12" fmla="*/ 410360 h 437224"/>
              <a:gd name="connsiteX13" fmla="*/ 474214 w 605879"/>
              <a:gd name="connsiteY13" fmla="*/ 363348 h 437224"/>
              <a:gd name="connsiteX14" fmla="*/ 482039 w 605879"/>
              <a:gd name="connsiteY14" fmla="*/ 349916 h 437224"/>
              <a:gd name="connsiteX15" fmla="*/ 583363 w 605879"/>
              <a:gd name="connsiteY15" fmla="*/ 244928 h 437224"/>
              <a:gd name="connsiteX16" fmla="*/ 421630 w 605879"/>
              <a:gd name="connsiteY16" fmla="*/ 131441 h 437224"/>
              <a:gd name="connsiteX17" fmla="*/ 75898 w 605879"/>
              <a:gd name="connsiteY17" fmla="*/ 120173 h 437224"/>
              <a:gd name="connsiteX18" fmla="*/ 340509 w 605879"/>
              <a:gd name="connsiteY18" fmla="*/ 120173 h 437224"/>
              <a:gd name="connsiteX19" fmla="*/ 351769 w 605879"/>
              <a:gd name="connsiteY19" fmla="*/ 131428 h 437224"/>
              <a:gd name="connsiteX20" fmla="*/ 340509 w 605879"/>
              <a:gd name="connsiteY20" fmla="*/ 142683 h 437224"/>
              <a:gd name="connsiteX21" fmla="*/ 75898 w 605879"/>
              <a:gd name="connsiteY21" fmla="*/ 142683 h 437224"/>
              <a:gd name="connsiteX22" fmla="*/ 64638 w 605879"/>
              <a:gd name="connsiteY22" fmla="*/ 131428 h 437224"/>
              <a:gd name="connsiteX23" fmla="*/ 75898 w 605879"/>
              <a:gd name="connsiteY23" fmla="*/ 120173 h 437224"/>
              <a:gd name="connsiteX24" fmla="*/ 210609 w 605879"/>
              <a:gd name="connsiteY24" fmla="*/ 22478 h 437224"/>
              <a:gd name="connsiteX25" fmla="*/ 22516 w 605879"/>
              <a:gd name="connsiteY25" fmla="*/ 153508 h 437224"/>
              <a:gd name="connsiteX26" fmla="*/ 139216 w 605879"/>
              <a:gd name="connsiteY26" fmla="*/ 274807 h 437224"/>
              <a:gd name="connsiteX27" fmla="*/ 147042 w 605879"/>
              <a:gd name="connsiteY27" fmla="*/ 288102 h 437224"/>
              <a:gd name="connsiteX28" fmla="*/ 130017 w 605879"/>
              <a:gd name="connsiteY28" fmla="*/ 344297 h 437224"/>
              <a:gd name="connsiteX29" fmla="*/ 214041 w 605879"/>
              <a:gd name="connsiteY29" fmla="*/ 291254 h 437224"/>
              <a:gd name="connsiteX30" fmla="*/ 223927 w 605879"/>
              <a:gd name="connsiteY30" fmla="*/ 284264 h 437224"/>
              <a:gd name="connsiteX31" fmla="*/ 398839 w 605879"/>
              <a:gd name="connsiteY31" fmla="*/ 152960 h 437224"/>
              <a:gd name="connsiteX32" fmla="*/ 369596 w 605879"/>
              <a:gd name="connsiteY32" fmla="*/ 80592 h 437224"/>
              <a:gd name="connsiteX33" fmla="*/ 210609 w 605879"/>
              <a:gd name="connsiteY33" fmla="*/ 22478 h 437224"/>
              <a:gd name="connsiteX34" fmla="*/ 210609 w 605879"/>
              <a:gd name="connsiteY34" fmla="*/ 0 h 437224"/>
              <a:gd name="connsiteX35" fmla="*/ 385796 w 605879"/>
              <a:gd name="connsiteY35" fmla="*/ 64967 h 437224"/>
              <a:gd name="connsiteX36" fmla="*/ 414079 w 605879"/>
              <a:gd name="connsiteY36" fmla="*/ 109100 h 437224"/>
              <a:gd name="connsiteX37" fmla="*/ 419845 w 605879"/>
              <a:gd name="connsiteY37" fmla="*/ 108963 h 437224"/>
              <a:gd name="connsiteX38" fmla="*/ 605879 w 605879"/>
              <a:gd name="connsiteY38" fmla="*/ 244928 h 437224"/>
              <a:gd name="connsiteX39" fmla="*/ 498515 w 605879"/>
              <a:gd name="connsiteY39" fmla="*/ 368420 h 437224"/>
              <a:gd name="connsiteX40" fmla="*/ 516088 w 605879"/>
              <a:gd name="connsiteY40" fmla="*/ 414609 h 437224"/>
              <a:gd name="connsiteX41" fmla="*/ 522953 w 605879"/>
              <a:gd name="connsiteY41" fmla="*/ 428178 h 437224"/>
              <a:gd name="connsiteX42" fmla="*/ 510185 w 605879"/>
              <a:gd name="connsiteY42" fmla="*/ 437224 h 437224"/>
              <a:gd name="connsiteX43" fmla="*/ 400487 w 605879"/>
              <a:gd name="connsiteY43" fmla="*/ 380344 h 437224"/>
              <a:gd name="connsiteX44" fmla="*/ 250836 w 605879"/>
              <a:gd name="connsiteY44" fmla="*/ 304275 h 437224"/>
              <a:gd name="connsiteX45" fmla="*/ 231752 w 605879"/>
              <a:gd name="connsiteY45" fmla="*/ 306331 h 437224"/>
              <a:gd name="connsiteX46" fmla="*/ 107639 w 605879"/>
              <a:gd name="connsiteY46" fmla="*/ 371161 h 437224"/>
              <a:gd name="connsiteX47" fmla="*/ 94596 w 605879"/>
              <a:gd name="connsiteY47" fmla="*/ 361978 h 437224"/>
              <a:gd name="connsiteX48" fmla="*/ 102009 w 605879"/>
              <a:gd name="connsiteY48" fmla="*/ 348135 h 437224"/>
              <a:gd name="connsiteX49" fmla="*/ 122741 w 605879"/>
              <a:gd name="connsiteY49" fmla="*/ 293173 h 437224"/>
              <a:gd name="connsiteX50" fmla="*/ 0 w 605879"/>
              <a:gd name="connsiteY50" fmla="*/ 153508 h 437224"/>
              <a:gd name="connsiteX51" fmla="*/ 210609 w 605879"/>
              <a:gd name="connsiteY51" fmla="*/ 0 h 43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879" h="437224">
                <a:moveTo>
                  <a:pt x="91000" y="173662"/>
                </a:moveTo>
                <a:lnTo>
                  <a:pt x="331193" y="173662"/>
                </a:lnTo>
                <a:cubicBezTo>
                  <a:pt x="337373" y="173662"/>
                  <a:pt x="342454" y="178725"/>
                  <a:pt x="342454" y="184882"/>
                </a:cubicBezTo>
                <a:cubicBezTo>
                  <a:pt x="342454" y="191040"/>
                  <a:pt x="337373" y="196102"/>
                  <a:pt x="331193" y="196102"/>
                </a:cubicBezTo>
                <a:lnTo>
                  <a:pt x="91000" y="196102"/>
                </a:lnTo>
                <a:cubicBezTo>
                  <a:pt x="84683" y="196102"/>
                  <a:pt x="79739" y="191040"/>
                  <a:pt x="79739" y="184882"/>
                </a:cubicBezTo>
                <a:cubicBezTo>
                  <a:pt x="79739" y="178725"/>
                  <a:pt x="84683" y="173662"/>
                  <a:pt x="91000" y="173662"/>
                </a:cubicBezTo>
                <a:close/>
                <a:moveTo>
                  <a:pt x="421630" y="131441"/>
                </a:moveTo>
                <a:cubicBezTo>
                  <a:pt x="423003" y="138294"/>
                  <a:pt x="423552" y="145284"/>
                  <a:pt x="423552" y="152274"/>
                </a:cubicBezTo>
                <a:cubicBezTo>
                  <a:pt x="423552" y="220668"/>
                  <a:pt x="362456" y="281249"/>
                  <a:pt x="275961" y="300986"/>
                </a:cubicBezTo>
                <a:cubicBezTo>
                  <a:pt x="302047" y="334017"/>
                  <a:pt x="350924" y="355536"/>
                  <a:pt x="408175" y="358277"/>
                </a:cubicBezTo>
                <a:cubicBezTo>
                  <a:pt x="412569" y="358551"/>
                  <a:pt x="416413" y="361293"/>
                  <a:pt x="418060" y="365267"/>
                </a:cubicBezTo>
                <a:cubicBezTo>
                  <a:pt x="427259" y="388019"/>
                  <a:pt x="463505" y="403370"/>
                  <a:pt x="488218" y="410360"/>
                </a:cubicBezTo>
                <a:cubicBezTo>
                  <a:pt x="483962" y="399944"/>
                  <a:pt x="479156" y="385004"/>
                  <a:pt x="474214" y="363348"/>
                </a:cubicBezTo>
                <a:cubicBezTo>
                  <a:pt x="472841" y="357455"/>
                  <a:pt x="476273" y="351698"/>
                  <a:pt x="482039" y="349916"/>
                </a:cubicBezTo>
                <a:cubicBezTo>
                  <a:pt x="543685" y="332236"/>
                  <a:pt x="583500" y="290980"/>
                  <a:pt x="583363" y="244928"/>
                </a:cubicBezTo>
                <a:cubicBezTo>
                  <a:pt x="583363" y="182839"/>
                  <a:pt x="511009" y="132126"/>
                  <a:pt x="421630" y="131441"/>
                </a:cubicBezTo>
                <a:close/>
                <a:moveTo>
                  <a:pt x="75898" y="120173"/>
                </a:moveTo>
                <a:lnTo>
                  <a:pt x="340509" y="120173"/>
                </a:lnTo>
                <a:cubicBezTo>
                  <a:pt x="346826" y="120173"/>
                  <a:pt x="351769" y="125114"/>
                  <a:pt x="351769" y="131428"/>
                </a:cubicBezTo>
                <a:cubicBezTo>
                  <a:pt x="351769" y="137604"/>
                  <a:pt x="346826" y="142683"/>
                  <a:pt x="340509" y="142683"/>
                </a:cubicBezTo>
                <a:lnTo>
                  <a:pt x="75898" y="142683"/>
                </a:lnTo>
                <a:cubicBezTo>
                  <a:pt x="69719" y="142683"/>
                  <a:pt x="64638" y="137604"/>
                  <a:pt x="64638" y="131428"/>
                </a:cubicBezTo>
                <a:cubicBezTo>
                  <a:pt x="64638" y="125114"/>
                  <a:pt x="69719" y="120173"/>
                  <a:pt x="75898" y="120173"/>
                </a:cubicBezTo>
                <a:close/>
                <a:moveTo>
                  <a:pt x="210609" y="22478"/>
                </a:moveTo>
                <a:cubicBezTo>
                  <a:pt x="106952" y="22478"/>
                  <a:pt x="22516" y="81277"/>
                  <a:pt x="22516" y="153508"/>
                </a:cubicBezTo>
                <a:cubicBezTo>
                  <a:pt x="22516" y="206688"/>
                  <a:pt x="68372" y="254385"/>
                  <a:pt x="139216" y="274807"/>
                </a:cubicBezTo>
                <a:cubicBezTo>
                  <a:pt x="144983" y="276452"/>
                  <a:pt x="148415" y="282208"/>
                  <a:pt x="147042" y="288102"/>
                </a:cubicBezTo>
                <a:cubicBezTo>
                  <a:pt x="140864" y="314966"/>
                  <a:pt x="135097" y="332647"/>
                  <a:pt x="130017" y="344297"/>
                </a:cubicBezTo>
                <a:cubicBezTo>
                  <a:pt x="158437" y="336622"/>
                  <a:pt x="203058" y="318667"/>
                  <a:pt x="214041" y="291254"/>
                </a:cubicBezTo>
                <a:cubicBezTo>
                  <a:pt x="215689" y="287280"/>
                  <a:pt x="219533" y="284538"/>
                  <a:pt x="223927" y="284264"/>
                </a:cubicBezTo>
                <a:cubicBezTo>
                  <a:pt x="320170" y="279604"/>
                  <a:pt x="395407" y="223135"/>
                  <a:pt x="398839" y="152960"/>
                </a:cubicBezTo>
                <a:cubicBezTo>
                  <a:pt x="400075" y="126918"/>
                  <a:pt x="389915" y="101836"/>
                  <a:pt x="369596" y="80592"/>
                </a:cubicBezTo>
                <a:cubicBezTo>
                  <a:pt x="334860" y="44133"/>
                  <a:pt x="275412" y="22478"/>
                  <a:pt x="210609" y="22478"/>
                </a:cubicBezTo>
                <a:close/>
                <a:moveTo>
                  <a:pt x="210609" y="0"/>
                </a:moveTo>
                <a:cubicBezTo>
                  <a:pt x="281453" y="0"/>
                  <a:pt x="346942" y="24260"/>
                  <a:pt x="385796" y="64967"/>
                </a:cubicBezTo>
                <a:cubicBezTo>
                  <a:pt x="398702" y="78536"/>
                  <a:pt x="408175" y="93338"/>
                  <a:pt x="414079" y="109100"/>
                </a:cubicBezTo>
                <a:cubicBezTo>
                  <a:pt x="416001" y="108963"/>
                  <a:pt x="417923" y="108963"/>
                  <a:pt x="419845" y="108963"/>
                </a:cubicBezTo>
                <a:cubicBezTo>
                  <a:pt x="522404" y="108963"/>
                  <a:pt x="606016" y="169955"/>
                  <a:pt x="605879" y="244928"/>
                </a:cubicBezTo>
                <a:cubicBezTo>
                  <a:pt x="605879" y="298519"/>
                  <a:pt x="564141" y="346079"/>
                  <a:pt x="498515" y="368420"/>
                </a:cubicBezTo>
                <a:cubicBezTo>
                  <a:pt x="506066" y="398025"/>
                  <a:pt x="512931" y="412279"/>
                  <a:pt x="516088" y="414609"/>
                </a:cubicBezTo>
                <a:cubicBezTo>
                  <a:pt x="524601" y="418858"/>
                  <a:pt x="523228" y="426671"/>
                  <a:pt x="522953" y="428178"/>
                </a:cubicBezTo>
                <a:cubicBezTo>
                  <a:pt x="522541" y="429686"/>
                  <a:pt x="520207" y="437224"/>
                  <a:pt x="510185" y="437224"/>
                </a:cubicBezTo>
                <a:cubicBezTo>
                  <a:pt x="497828" y="437224"/>
                  <a:pt x="423689" y="421325"/>
                  <a:pt x="400487" y="380344"/>
                </a:cubicBezTo>
                <a:cubicBezTo>
                  <a:pt x="333899" y="375410"/>
                  <a:pt x="277746" y="346764"/>
                  <a:pt x="250836" y="304275"/>
                </a:cubicBezTo>
                <a:cubicBezTo>
                  <a:pt x="244521" y="305098"/>
                  <a:pt x="238205" y="305783"/>
                  <a:pt x="231752" y="306331"/>
                </a:cubicBezTo>
                <a:cubicBezTo>
                  <a:pt x="206216" y="353069"/>
                  <a:pt x="121643" y="371161"/>
                  <a:pt x="107639" y="371161"/>
                </a:cubicBezTo>
                <a:cubicBezTo>
                  <a:pt x="97616" y="371161"/>
                  <a:pt x="95145" y="364171"/>
                  <a:pt x="94596" y="361978"/>
                </a:cubicBezTo>
                <a:cubicBezTo>
                  <a:pt x="94184" y="360470"/>
                  <a:pt x="92948" y="352658"/>
                  <a:pt x="102009" y="348135"/>
                </a:cubicBezTo>
                <a:cubicBezTo>
                  <a:pt x="105030" y="345942"/>
                  <a:pt x="113130" y="331550"/>
                  <a:pt x="122741" y="293173"/>
                </a:cubicBezTo>
                <a:cubicBezTo>
                  <a:pt x="47778" y="268228"/>
                  <a:pt x="0" y="214226"/>
                  <a:pt x="0" y="153508"/>
                </a:cubicBezTo>
                <a:cubicBezTo>
                  <a:pt x="0" y="68804"/>
                  <a:pt x="94458" y="0"/>
                  <a:pt x="2106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F3D5B2-CAA5-4CE8-ACD0-06FD413EE759}"/>
              </a:ext>
            </a:extLst>
          </p:cNvPr>
          <p:cNvSpPr/>
          <p:nvPr/>
        </p:nvSpPr>
        <p:spPr>
          <a:xfrm>
            <a:off x="866776" y="1826060"/>
            <a:ext cx="2362200" cy="588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AAD845-9FF0-476C-B7FA-AA26E02C46B9}"/>
              </a:ext>
            </a:extLst>
          </p:cNvPr>
          <p:cNvSpPr/>
          <p:nvPr/>
        </p:nvSpPr>
        <p:spPr>
          <a:xfrm>
            <a:off x="1890148" y="15283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B35738F-AA58-4B6E-B6A5-BEA0ADAF1592}"/>
              </a:ext>
            </a:extLst>
          </p:cNvPr>
          <p:cNvSpPr/>
          <p:nvPr/>
        </p:nvSpPr>
        <p:spPr>
          <a:xfrm>
            <a:off x="857251" y="3728824"/>
            <a:ext cx="2362200" cy="588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B00267F-7950-4CDE-BE3C-B4DDE536070D}"/>
              </a:ext>
            </a:extLst>
          </p:cNvPr>
          <p:cNvSpPr/>
          <p:nvPr/>
        </p:nvSpPr>
        <p:spPr>
          <a:xfrm>
            <a:off x="1880623" y="34311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019104-24FA-4B09-A7F3-BA60B5333FE0}"/>
              </a:ext>
            </a:extLst>
          </p:cNvPr>
          <p:cNvSpPr/>
          <p:nvPr/>
        </p:nvSpPr>
        <p:spPr>
          <a:xfrm>
            <a:off x="847726" y="5612537"/>
            <a:ext cx="2362200" cy="588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9A7E37-7B2C-43D9-8F7E-DB222EB31A31}"/>
              </a:ext>
            </a:extLst>
          </p:cNvPr>
          <p:cNvSpPr/>
          <p:nvPr/>
        </p:nvSpPr>
        <p:spPr>
          <a:xfrm>
            <a:off x="1871098" y="531482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0FF39A-C7F5-4A83-87C1-28DCEFD27B17}"/>
              </a:ext>
            </a:extLst>
          </p:cNvPr>
          <p:cNvSpPr/>
          <p:nvPr/>
        </p:nvSpPr>
        <p:spPr>
          <a:xfrm>
            <a:off x="8953501" y="1873685"/>
            <a:ext cx="2362200" cy="588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EC2B0B7-1136-4785-BF52-F37C537E3EAE}"/>
              </a:ext>
            </a:extLst>
          </p:cNvPr>
          <p:cNvSpPr/>
          <p:nvPr/>
        </p:nvSpPr>
        <p:spPr>
          <a:xfrm>
            <a:off x="8953501" y="1575971"/>
            <a:ext cx="1338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095C378-FE77-4876-A450-4D63D47F9588}"/>
              </a:ext>
            </a:extLst>
          </p:cNvPr>
          <p:cNvSpPr/>
          <p:nvPr/>
        </p:nvSpPr>
        <p:spPr>
          <a:xfrm>
            <a:off x="8924926" y="3726714"/>
            <a:ext cx="2362200" cy="588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CB3EF73-74E6-4474-843C-72F867214615}"/>
              </a:ext>
            </a:extLst>
          </p:cNvPr>
          <p:cNvSpPr/>
          <p:nvPr/>
        </p:nvSpPr>
        <p:spPr>
          <a:xfrm>
            <a:off x="8924926" y="34290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538A97E-18C1-4FA7-99BF-66C7075DF925}"/>
              </a:ext>
            </a:extLst>
          </p:cNvPr>
          <p:cNvSpPr/>
          <p:nvPr/>
        </p:nvSpPr>
        <p:spPr>
          <a:xfrm>
            <a:off x="8924926" y="5612537"/>
            <a:ext cx="2362200" cy="588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A4F2998-803B-40B2-B320-9CF8A2B0A2D5}"/>
              </a:ext>
            </a:extLst>
          </p:cNvPr>
          <p:cNvSpPr/>
          <p:nvPr/>
        </p:nvSpPr>
        <p:spPr>
          <a:xfrm>
            <a:off x="8924926" y="531482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4C3557D-DA30-4088-90B7-461817B51EA3}"/>
              </a:ext>
            </a:extLst>
          </p:cNvPr>
          <p:cNvCxnSpPr>
            <a:cxnSpLocks/>
          </p:cNvCxnSpPr>
          <p:nvPr/>
        </p:nvCxnSpPr>
        <p:spPr>
          <a:xfrm flipH="1">
            <a:off x="3209924" y="1724025"/>
            <a:ext cx="112236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12974E7-33CF-4910-9A28-D870168DA7D8}"/>
              </a:ext>
            </a:extLst>
          </p:cNvPr>
          <p:cNvCxnSpPr>
            <a:cxnSpLocks/>
          </p:cNvCxnSpPr>
          <p:nvPr/>
        </p:nvCxnSpPr>
        <p:spPr>
          <a:xfrm flipH="1">
            <a:off x="3209924" y="3600450"/>
            <a:ext cx="31432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5609D56-5434-4D4B-9A9C-3CDAEC4E2493}"/>
              </a:ext>
            </a:extLst>
          </p:cNvPr>
          <p:cNvCxnSpPr>
            <a:cxnSpLocks/>
          </p:cNvCxnSpPr>
          <p:nvPr/>
        </p:nvCxnSpPr>
        <p:spPr>
          <a:xfrm flipH="1">
            <a:off x="3209924" y="5476875"/>
            <a:ext cx="952501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DDD051D-CEEC-4F42-9022-966C869C79A6}"/>
              </a:ext>
            </a:extLst>
          </p:cNvPr>
          <p:cNvCxnSpPr>
            <a:cxnSpLocks/>
          </p:cNvCxnSpPr>
          <p:nvPr/>
        </p:nvCxnSpPr>
        <p:spPr>
          <a:xfrm>
            <a:off x="7829549" y="1763713"/>
            <a:ext cx="112236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646CABD-E553-4025-A277-0174DC5F71A0}"/>
              </a:ext>
            </a:extLst>
          </p:cNvPr>
          <p:cNvCxnSpPr>
            <a:cxnSpLocks/>
          </p:cNvCxnSpPr>
          <p:nvPr/>
        </p:nvCxnSpPr>
        <p:spPr>
          <a:xfrm>
            <a:off x="8637587" y="3640138"/>
            <a:ext cx="31432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16A48B1-DEF7-4BDF-8DBF-A087A772124C}"/>
              </a:ext>
            </a:extLst>
          </p:cNvPr>
          <p:cNvCxnSpPr>
            <a:cxnSpLocks/>
          </p:cNvCxnSpPr>
          <p:nvPr/>
        </p:nvCxnSpPr>
        <p:spPr>
          <a:xfrm>
            <a:off x="7999412" y="5516563"/>
            <a:ext cx="9525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弧形 54">
            <a:extLst>
              <a:ext uri="{FF2B5EF4-FFF2-40B4-BE49-F238E27FC236}">
                <a16:creationId xmlns:a16="http://schemas.microsoft.com/office/drawing/2014/main" id="{B67AAC39-288F-4BCE-AA26-858CFD0A3474}"/>
              </a:ext>
            </a:extLst>
          </p:cNvPr>
          <p:cNvSpPr/>
          <p:nvPr/>
        </p:nvSpPr>
        <p:spPr>
          <a:xfrm rot="11141705">
            <a:off x="5348287" y="2952749"/>
            <a:ext cx="1495425" cy="1495425"/>
          </a:xfrm>
          <a:prstGeom prst="arc">
            <a:avLst>
              <a:gd name="adj1" fmla="val 5054783"/>
              <a:gd name="adj2" fmla="val 21388946"/>
            </a:avLst>
          </a:prstGeom>
          <a:ln>
            <a:solidFill>
              <a:schemeClr val="bg1">
                <a:lumMod val="65000"/>
              </a:schemeClr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7B3AE3-0B31-47EE-96C3-9AE1FE245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1" y="115889"/>
            <a:ext cx="4743854" cy="665162"/>
          </a:xfrm>
        </p:spPr>
        <p:txBody>
          <a:bodyPr/>
          <a:lstStyle/>
          <a:p>
            <a:r>
              <a:rPr lang="zh-CN" altLang="en-US" dirty="0"/>
              <a:t>六段循环关系列表页</a:t>
            </a:r>
          </a:p>
        </p:txBody>
      </p:sp>
    </p:spTree>
    <p:extLst>
      <p:ext uri="{BB962C8B-B14F-4D97-AF65-F5344CB8AC3E}">
        <p14:creationId xmlns:p14="http://schemas.microsoft.com/office/powerpoint/2010/main" val="643470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85602F3-94EB-4009-99DC-F997A2CBB56E}"/>
              </a:ext>
            </a:extLst>
          </p:cNvPr>
          <p:cNvCxnSpPr/>
          <p:nvPr/>
        </p:nvCxnSpPr>
        <p:spPr>
          <a:xfrm>
            <a:off x="1019175" y="3429000"/>
            <a:ext cx="10080625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椭圆 95">
            <a:extLst>
              <a:ext uri="{FF2B5EF4-FFF2-40B4-BE49-F238E27FC236}">
                <a16:creationId xmlns:a16="http://schemas.microsoft.com/office/drawing/2014/main" id="{8E1D6875-2496-47AA-9379-FDBE549FEBEB}"/>
              </a:ext>
            </a:extLst>
          </p:cNvPr>
          <p:cNvSpPr/>
          <p:nvPr/>
        </p:nvSpPr>
        <p:spPr>
          <a:xfrm>
            <a:off x="2113755" y="3343275"/>
            <a:ext cx="171450" cy="1714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E86A1A5F-1FDC-42EB-B93B-7172BA0AB3A0}"/>
              </a:ext>
            </a:extLst>
          </p:cNvPr>
          <p:cNvSpPr/>
          <p:nvPr/>
        </p:nvSpPr>
        <p:spPr>
          <a:xfrm>
            <a:off x="4691282" y="3343275"/>
            <a:ext cx="171450" cy="1714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ED4554B6-F33B-4FE0-9EB6-0850FAD409F6}"/>
              </a:ext>
            </a:extLst>
          </p:cNvPr>
          <p:cNvSpPr/>
          <p:nvPr/>
        </p:nvSpPr>
        <p:spPr>
          <a:xfrm>
            <a:off x="7224932" y="3343275"/>
            <a:ext cx="171450" cy="171450"/>
          </a:xfrm>
          <a:prstGeom prst="ellipse">
            <a:avLst/>
          </a:prstGeom>
          <a:solidFill>
            <a:schemeClr val="bg1"/>
          </a:solidFill>
          <a:ln w="57150">
            <a:solidFill>
              <a:srgbClr val="18A28D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A26DB23F-E598-4C12-9374-69E6791E3BD4}"/>
              </a:ext>
            </a:extLst>
          </p:cNvPr>
          <p:cNvSpPr/>
          <p:nvPr/>
        </p:nvSpPr>
        <p:spPr>
          <a:xfrm>
            <a:off x="9777632" y="3343275"/>
            <a:ext cx="171450" cy="1714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F5FBFE3-E7DB-4CE5-BB6B-BA53CB9F37CD}"/>
              </a:ext>
            </a:extLst>
          </p:cNvPr>
          <p:cNvSpPr/>
          <p:nvPr/>
        </p:nvSpPr>
        <p:spPr>
          <a:xfrm>
            <a:off x="1433886" y="369684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B5B89CA-FBDD-4AED-822E-7ADA654EBC5C}"/>
              </a:ext>
            </a:extLst>
          </p:cNvPr>
          <p:cNvSpPr/>
          <p:nvPr/>
        </p:nvSpPr>
        <p:spPr>
          <a:xfrm>
            <a:off x="1376736" y="3997298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527D9DA-1C84-4760-9EA6-CCD087A97D9A}"/>
              </a:ext>
            </a:extLst>
          </p:cNvPr>
          <p:cNvGrpSpPr/>
          <p:nvPr/>
        </p:nvGrpSpPr>
        <p:grpSpPr>
          <a:xfrm>
            <a:off x="1019175" y="1657349"/>
            <a:ext cx="2339863" cy="1485901"/>
            <a:chOff x="1019175" y="1657349"/>
            <a:chExt cx="2339863" cy="1485901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5766A697-9021-431F-8E65-2583C07F155F}"/>
                </a:ext>
              </a:extLst>
            </p:cNvPr>
            <p:cNvSpPr/>
            <p:nvPr/>
          </p:nvSpPr>
          <p:spPr>
            <a:xfrm>
              <a:off x="1019175" y="1657349"/>
              <a:ext cx="2339863" cy="148590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2914EF8-0A69-4FE4-8120-F17322833B21}"/>
                </a:ext>
              </a:extLst>
            </p:cNvPr>
            <p:cNvSpPr/>
            <p:nvPr/>
          </p:nvSpPr>
          <p:spPr>
            <a:xfrm>
              <a:off x="1141412" y="1927633"/>
              <a:ext cx="2116137" cy="11026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这里填写对观点进行阐述和说明等；文字尽量缩减</a:t>
              </a:r>
              <a:r>
                <a:rPr lang="en-US" altLang="zh-CN" sz="1400" spc="1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,</a:t>
              </a:r>
              <a:r>
                <a:rPr lang="zh-CN" altLang="en-US" sz="1400" spc="1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避免大篇幅粘贴</a:t>
              </a:r>
            </a:p>
            <a:p>
              <a:pPr hangingPunct="0">
                <a:lnSpc>
                  <a:spcPct val="120000"/>
                </a:lnSpc>
              </a:pPr>
              <a:endParaRPr lang="en-US" altLang="zh-CN" sz="1400" spc="1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id="{620B98B5-84C1-4E49-B5C7-A532D92FC7B9}"/>
              </a:ext>
            </a:extLst>
          </p:cNvPr>
          <p:cNvSpPr/>
          <p:nvPr/>
        </p:nvSpPr>
        <p:spPr>
          <a:xfrm>
            <a:off x="6577386" y="367779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8F47A38-F91C-4CF3-BDD8-2DE6C017A792}"/>
              </a:ext>
            </a:extLst>
          </p:cNvPr>
          <p:cNvSpPr/>
          <p:nvPr/>
        </p:nvSpPr>
        <p:spPr>
          <a:xfrm>
            <a:off x="6529761" y="3978248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E585A37-F0CA-4F24-8B43-84E68350B547}"/>
              </a:ext>
            </a:extLst>
          </p:cNvPr>
          <p:cNvGrpSpPr/>
          <p:nvPr/>
        </p:nvGrpSpPr>
        <p:grpSpPr>
          <a:xfrm>
            <a:off x="6172036" y="1657349"/>
            <a:ext cx="2339863" cy="1485901"/>
            <a:chOff x="6172036" y="1657349"/>
            <a:chExt cx="2339863" cy="1485901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74EC3F37-75D7-41D9-918D-9DBA3347DA6F}"/>
                </a:ext>
              </a:extLst>
            </p:cNvPr>
            <p:cNvSpPr/>
            <p:nvPr/>
          </p:nvSpPr>
          <p:spPr>
            <a:xfrm>
              <a:off x="6172036" y="1657349"/>
              <a:ext cx="2339863" cy="14859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2F0741D1-8646-422B-8548-D08E8906A889}"/>
                </a:ext>
              </a:extLst>
            </p:cNvPr>
            <p:cNvSpPr/>
            <p:nvPr/>
          </p:nvSpPr>
          <p:spPr>
            <a:xfrm>
              <a:off x="6284912" y="1908583"/>
              <a:ext cx="2116137" cy="11026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bg1"/>
                  </a:solidFill>
                </a:rPr>
                <a:t>这里填写对观点进行阐述和说明等；文字尽量缩减</a:t>
              </a:r>
              <a:r>
                <a:rPr lang="en-US" altLang="zh-CN" sz="1400" spc="100" dirty="0">
                  <a:solidFill>
                    <a:schemeClr val="bg1"/>
                  </a:solidFill>
                </a:rPr>
                <a:t>,</a:t>
              </a:r>
              <a:r>
                <a:rPr lang="zh-CN" altLang="en-US" sz="1400" spc="100" dirty="0">
                  <a:solidFill>
                    <a:schemeClr val="bg1"/>
                  </a:solidFill>
                </a:rPr>
                <a:t>避免大篇幅粘贴</a:t>
              </a:r>
            </a:p>
            <a:p>
              <a:pPr hangingPunct="0">
                <a:lnSpc>
                  <a:spcPct val="120000"/>
                </a:lnSpc>
              </a:pPr>
              <a:endParaRPr lang="en-US" altLang="zh-CN" sz="1400" spc="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3" name="矩形 112">
            <a:extLst>
              <a:ext uri="{FF2B5EF4-FFF2-40B4-BE49-F238E27FC236}">
                <a16:creationId xmlns:a16="http://schemas.microsoft.com/office/drawing/2014/main" id="{AC846560-1365-4960-91EE-9B99D67F7921}"/>
              </a:ext>
            </a:extLst>
          </p:cNvPr>
          <p:cNvSpPr/>
          <p:nvPr/>
        </p:nvSpPr>
        <p:spPr>
          <a:xfrm>
            <a:off x="4043736" y="25443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E75A424-BF02-499E-A47A-C8D9DC3250FE}"/>
              </a:ext>
            </a:extLst>
          </p:cNvPr>
          <p:cNvSpPr/>
          <p:nvPr/>
        </p:nvSpPr>
        <p:spPr>
          <a:xfrm>
            <a:off x="3986586" y="2844773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BA734B-7265-4D2C-89AB-79594B3FAC2D}"/>
              </a:ext>
            </a:extLst>
          </p:cNvPr>
          <p:cNvGrpSpPr/>
          <p:nvPr/>
        </p:nvGrpSpPr>
        <p:grpSpPr>
          <a:xfrm>
            <a:off x="3607076" y="3735387"/>
            <a:ext cx="2339863" cy="1485901"/>
            <a:chOff x="3607076" y="3735387"/>
            <a:chExt cx="2339863" cy="1485901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202E314-92F9-4998-B862-D894D7FD91D6}"/>
                </a:ext>
              </a:extLst>
            </p:cNvPr>
            <p:cNvSpPr/>
            <p:nvPr/>
          </p:nvSpPr>
          <p:spPr>
            <a:xfrm>
              <a:off x="3607076" y="3735387"/>
              <a:ext cx="2339863" cy="148590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78D97C7-8111-4F3F-88DD-B60268CDE965}"/>
                </a:ext>
              </a:extLst>
            </p:cNvPr>
            <p:cNvSpPr/>
            <p:nvPr/>
          </p:nvSpPr>
          <p:spPr>
            <a:xfrm>
              <a:off x="3694112" y="4032658"/>
              <a:ext cx="2116137" cy="11026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这里填写对观点进行阐述和说明等；文字尽量缩减</a:t>
              </a:r>
              <a:r>
                <a:rPr lang="en-US" altLang="zh-CN" sz="1400" spc="1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,</a:t>
              </a:r>
              <a:r>
                <a:rPr lang="zh-CN" altLang="en-US" sz="1400" spc="1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避免大篇幅粘贴</a:t>
              </a:r>
            </a:p>
            <a:p>
              <a:pPr hangingPunct="0">
                <a:lnSpc>
                  <a:spcPct val="120000"/>
                </a:lnSpc>
              </a:pPr>
              <a:endParaRPr lang="en-US" altLang="zh-CN" sz="1400" spc="1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74E2F10B-11FA-4663-83DD-F3D42E5E5210}"/>
              </a:ext>
            </a:extLst>
          </p:cNvPr>
          <p:cNvSpPr/>
          <p:nvPr/>
        </p:nvSpPr>
        <p:spPr>
          <a:xfrm>
            <a:off x="9158661" y="25062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/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835BC5D-5ACB-4A44-AFBA-A339BE67E323}"/>
              </a:ext>
            </a:extLst>
          </p:cNvPr>
          <p:cNvSpPr/>
          <p:nvPr/>
        </p:nvSpPr>
        <p:spPr>
          <a:xfrm>
            <a:off x="9101511" y="2806673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3455871-36F6-4E98-9BA4-BA5BFE3C093F}"/>
              </a:ext>
            </a:extLst>
          </p:cNvPr>
          <p:cNvGrpSpPr/>
          <p:nvPr/>
        </p:nvGrpSpPr>
        <p:grpSpPr>
          <a:xfrm>
            <a:off x="8759937" y="3735387"/>
            <a:ext cx="2339863" cy="1485901"/>
            <a:chOff x="8759937" y="3735387"/>
            <a:chExt cx="2339863" cy="1485901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F8B8220-84BE-4655-B324-5BF3D96CE7E8}"/>
                </a:ext>
              </a:extLst>
            </p:cNvPr>
            <p:cNvSpPr/>
            <p:nvPr/>
          </p:nvSpPr>
          <p:spPr>
            <a:xfrm>
              <a:off x="8759937" y="3735387"/>
              <a:ext cx="2339863" cy="148590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effectLst>
              <a:outerShdw blurRad="406400" sx="102000" sy="102000" algn="ctr" rotWithShape="0">
                <a:schemeClr val="tx2">
                  <a:lumMod val="50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E8CF661-1CC9-4A78-B5E7-FAE4D92B09D2}"/>
                </a:ext>
              </a:extLst>
            </p:cNvPr>
            <p:cNvSpPr/>
            <p:nvPr/>
          </p:nvSpPr>
          <p:spPr>
            <a:xfrm>
              <a:off x="8866187" y="3985033"/>
              <a:ext cx="2116137" cy="11026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bg1"/>
                  </a:solidFill>
                </a:rPr>
                <a:t>这里填写对观点进行阐述和说明等；文字尽量缩减</a:t>
              </a:r>
              <a:r>
                <a:rPr lang="en-US" altLang="zh-CN" sz="1400" spc="100" dirty="0">
                  <a:solidFill>
                    <a:schemeClr val="bg1"/>
                  </a:solidFill>
                </a:rPr>
                <a:t>,</a:t>
              </a:r>
              <a:r>
                <a:rPr lang="zh-CN" altLang="en-US" sz="1400" spc="100" dirty="0">
                  <a:solidFill>
                    <a:schemeClr val="bg1"/>
                  </a:solidFill>
                </a:rPr>
                <a:t>避免大篇幅粘贴</a:t>
              </a:r>
            </a:p>
            <a:p>
              <a:pPr hangingPunct="0">
                <a:lnSpc>
                  <a:spcPct val="120000"/>
                </a:lnSpc>
              </a:pPr>
              <a:endParaRPr lang="en-US" altLang="zh-CN" sz="1400" spc="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A5AE31-ED46-4CC9-8572-58BF818ECD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19" y="115888"/>
            <a:ext cx="4000905" cy="504825"/>
          </a:xfrm>
        </p:spPr>
        <p:txBody>
          <a:bodyPr/>
          <a:lstStyle/>
          <a:p>
            <a:r>
              <a:rPr lang="zh-CN" altLang="en-US" dirty="0"/>
              <a:t>四段递进关系列表</a:t>
            </a:r>
          </a:p>
        </p:txBody>
      </p:sp>
    </p:spTree>
    <p:extLst>
      <p:ext uri="{BB962C8B-B14F-4D97-AF65-F5344CB8AC3E}">
        <p14:creationId xmlns:p14="http://schemas.microsoft.com/office/powerpoint/2010/main" val="2748074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8FE9A796-FFFC-4F80-B349-A4A1618E77B7}"/>
              </a:ext>
            </a:extLst>
          </p:cNvPr>
          <p:cNvSpPr/>
          <p:nvPr/>
        </p:nvSpPr>
        <p:spPr>
          <a:xfrm>
            <a:off x="1209675" y="1371600"/>
            <a:ext cx="1714500" cy="17145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9F363B5-3BEF-40A4-AC4A-616C564C2557}"/>
              </a:ext>
            </a:extLst>
          </p:cNvPr>
          <p:cNvSpPr/>
          <p:nvPr/>
        </p:nvSpPr>
        <p:spPr>
          <a:xfrm>
            <a:off x="1238251" y="3971075"/>
            <a:ext cx="2619374" cy="154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8505571-5D60-418F-AA5C-63E575F4A4A8}"/>
              </a:ext>
            </a:extLst>
          </p:cNvPr>
          <p:cNvSpPr/>
          <p:nvPr/>
        </p:nvSpPr>
        <p:spPr>
          <a:xfrm>
            <a:off x="1259855" y="355717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E6E4799-7CC5-4B8C-8361-424B4683AC04}"/>
              </a:ext>
            </a:extLst>
          </p:cNvPr>
          <p:cNvSpPr/>
          <p:nvPr/>
        </p:nvSpPr>
        <p:spPr>
          <a:xfrm>
            <a:off x="4830763" y="1371600"/>
            <a:ext cx="1714500" cy="17145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B10BF6E-620C-4135-A2C4-EB5BA51F5784}"/>
              </a:ext>
            </a:extLst>
          </p:cNvPr>
          <p:cNvSpPr/>
          <p:nvPr/>
        </p:nvSpPr>
        <p:spPr>
          <a:xfrm>
            <a:off x="4859339" y="3971075"/>
            <a:ext cx="2619374" cy="154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A7CBBDB-563F-4FBF-BE8D-7488E177B342}"/>
              </a:ext>
            </a:extLst>
          </p:cNvPr>
          <p:cNvSpPr/>
          <p:nvPr/>
        </p:nvSpPr>
        <p:spPr>
          <a:xfrm>
            <a:off x="4880943" y="355717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4F755EC-B220-4FF6-BBED-6B26457BAD33}"/>
              </a:ext>
            </a:extLst>
          </p:cNvPr>
          <p:cNvSpPr/>
          <p:nvPr/>
        </p:nvSpPr>
        <p:spPr>
          <a:xfrm>
            <a:off x="8451850" y="1313656"/>
            <a:ext cx="1714500" cy="17145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AC95CD3-ADC6-4038-8046-998DDE639D7E}"/>
              </a:ext>
            </a:extLst>
          </p:cNvPr>
          <p:cNvSpPr/>
          <p:nvPr/>
        </p:nvSpPr>
        <p:spPr>
          <a:xfrm>
            <a:off x="8480426" y="3913131"/>
            <a:ext cx="2619374" cy="154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83441C5-2663-49BE-A798-FE3E092120BB}"/>
              </a:ext>
            </a:extLst>
          </p:cNvPr>
          <p:cNvSpPr/>
          <p:nvPr/>
        </p:nvSpPr>
        <p:spPr>
          <a:xfrm>
            <a:off x="8502030" y="349922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49" name="iconfont-11244-5317146">
            <a:extLst>
              <a:ext uri="{FF2B5EF4-FFF2-40B4-BE49-F238E27FC236}">
                <a16:creationId xmlns:a16="http://schemas.microsoft.com/office/drawing/2014/main" id="{9B575AC7-31A5-40FC-AFFB-5F7B8A52075F}"/>
              </a:ext>
            </a:extLst>
          </p:cNvPr>
          <p:cNvSpPr>
            <a:spLocks noChangeAspect="1"/>
          </p:cNvSpPr>
          <p:nvPr/>
        </p:nvSpPr>
        <p:spPr bwMode="auto">
          <a:xfrm>
            <a:off x="5458609" y="2114550"/>
            <a:ext cx="552700" cy="378441"/>
          </a:xfrm>
          <a:custGeom>
            <a:avLst/>
            <a:gdLst>
              <a:gd name="T0" fmla="*/ 11940 w 12159"/>
              <a:gd name="T1" fmla="*/ 1942 h 8325"/>
              <a:gd name="T2" fmla="*/ 6180 w 12159"/>
              <a:gd name="T3" fmla="*/ 22 h 8325"/>
              <a:gd name="T4" fmla="*/ 5978 w 12159"/>
              <a:gd name="T5" fmla="*/ 22 h 8325"/>
              <a:gd name="T6" fmla="*/ 218 w 12159"/>
              <a:gd name="T7" fmla="*/ 1942 h 8325"/>
              <a:gd name="T8" fmla="*/ 0 w 12159"/>
              <a:gd name="T9" fmla="*/ 2245 h 8325"/>
              <a:gd name="T10" fmla="*/ 218 w 12159"/>
              <a:gd name="T11" fmla="*/ 2548 h 8325"/>
              <a:gd name="T12" fmla="*/ 1919 w 12159"/>
              <a:gd name="T13" fmla="*/ 3115 h 8325"/>
              <a:gd name="T14" fmla="*/ 1919 w 12159"/>
              <a:gd name="T15" fmla="*/ 4805 h 8325"/>
              <a:gd name="T16" fmla="*/ 2012 w 12159"/>
              <a:gd name="T17" fmla="*/ 5032 h 8325"/>
              <a:gd name="T18" fmla="*/ 6079 w 12159"/>
              <a:gd name="T19" fmla="*/ 6405 h 8325"/>
              <a:gd name="T20" fmla="*/ 8764 w 12159"/>
              <a:gd name="T21" fmla="*/ 5887 h 8325"/>
              <a:gd name="T22" fmla="*/ 8928 w 12159"/>
              <a:gd name="T23" fmla="*/ 5471 h 8325"/>
              <a:gd name="T24" fmla="*/ 8515 w 12159"/>
              <a:gd name="T25" fmla="*/ 5298 h 8325"/>
              <a:gd name="T26" fmla="*/ 6080 w 12159"/>
              <a:gd name="T27" fmla="*/ 5765 h 8325"/>
              <a:gd name="T28" fmla="*/ 3370 w 12159"/>
              <a:gd name="T29" fmla="*/ 5172 h 8325"/>
              <a:gd name="T30" fmla="*/ 2560 w 12159"/>
              <a:gd name="T31" fmla="*/ 4661 h 8325"/>
              <a:gd name="T32" fmla="*/ 2560 w 12159"/>
              <a:gd name="T33" fmla="*/ 3329 h 8325"/>
              <a:gd name="T34" fmla="*/ 5979 w 12159"/>
              <a:gd name="T35" fmla="*/ 4469 h 8325"/>
              <a:gd name="T36" fmla="*/ 6181 w 12159"/>
              <a:gd name="T37" fmla="*/ 4469 h 8325"/>
              <a:gd name="T38" fmla="*/ 9600 w 12159"/>
              <a:gd name="T39" fmla="*/ 3329 h 8325"/>
              <a:gd name="T40" fmla="*/ 9600 w 12159"/>
              <a:gd name="T41" fmla="*/ 3900 h 8325"/>
              <a:gd name="T42" fmla="*/ 8960 w 12159"/>
              <a:gd name="T43" fmla="*/ 4805 h 8325"/>
              <a:gd name="T44" fmla="*/ 9531 w 12159"/>
              <a:gd name="T45" fmla="*/ 5682 h 8325"/>
              <a:gd name="T46" fmla="*/ 8969 w 12159"/>
              <a:gd name="T47" fmla="*/ 7928 h 8325"/>
              <a:gd name="T48" fmla="*/ 9280 w 12159"/>
              <a:gd name="T49" fmla="*/ 8325 h 8325"/>
              <a:gd name="T50" fmla="*/ 10560 w 12159"/>
              <a:gd name="T51" fmla="*/ 8325 h 8325"/>
              <a:gd name="T52" fmla="*/ 10870 w 12159"/>
              <a:gd name="T53" fmla="*/ 7928 h 8325"/>
              <a:gd name="T54" fmla="*/ 10309 w 12159"/>
              <a:gd name="T55" fmla="*/ 5682 h 8325"/>
              <a:gd name="T56" fmla="*/ 10880 w 12159"/>
              <a:gd name="T57" fmla="*/ 4805 h 8325"/>
              <a:gd name="T58" fmla="*/ 10240 w 12159"/>
              <a:gd name="T59" fmla="*/ 3900 h 8325"/>
              <a:gd name="T60" fmla="*/ 10240 w 12159"/>
              <a:gd name="T61" fmla="*/ 3115 h 8325"/>
              <a:gd name="T62" fmla="*/ 11941 w 12159"/>
              <a:gd name="T63" fmla="*/ 2548 h 8325"/>
              <a:gd name="T64" fmla="*/ 12159 w 12159"/>
              <a:gd name="T65" fmla="*/ 2245 h 8325"/>
              <a:gd name="T66" fmla="*/ 11941 w 12159"/>
              <a:gd name="T67" fmla="*/ 1942 h 8325"/>
              <a:gd name="T68" fmla="*/ 11940 w 12159"/>
              <a:gd name="T69" fmla="*/ 1942 h 8325"/>
              <a:gd name="T70" fmla="*/ 9919 w 12159"/>
              <a:gd name="T71" fmla="*/ 4485 h 8325"/>
              <a:gd name="T72" fmla="*/ 10239 w 12159"/>
              <a:gd name="T73" fmla="*/ 4805 h 8325"/>
              <a:gd name="T74" fmla="*/ 9919 w 12159"/>
              <a:gd name="T75" fmla="*/ 5125 h 8325"/>
              <a:gd name="T76" fmla="*/ 9599 w 12159"/>
              <a:gd name="T77" fmla="*/ 4805 h 8325"/>
              <a:gd name="T78" fmla="*/ 9919 w 12159"/>
              <a:gd name="T79" fmla="*/ 4485 h 8325"/>
              <a:gd name="T80" fmla="*/ 9689 w 12159"/>
              <a:gd name="T81" fmla="*/ 7685 h 8325"/>
              <a:gd name="T82" fmla="*/ 9919 w 12159"/>
              <a:gd name="T83" fmla="*/ 6765 h 8325"/>
              <a:gd name="T84" fmla="*/ 10149 w 12159"/>
              <a:gd name="T85" fmla="*/ 7685 h 8325"/>
              <a:gd name="T86" fmla="*/ 9689 w 12159"/>
              <a:gd name="T87" fmla="*/ 7685 h 8325"/>
              <a:gd name="T88" fmla="*/ 9893 w 12159"/>
              <a:gd name="T89" fmla="*/ 2556 h 8325"/>
              <a:gd name="T90" fmla="*/ 6132 w 12159"/>
              <a:gd name="T91" fmla="*/ 1929 h 8325"/>
              <a:gd name="T92" fmla="*/ 5754 w 12159"/>
              <a:gd name="T93" fmla="*/ 2190 h 8325"/>
              <a:gd name="T94" fmla="*/ 6027 w 12159"/>
              <a:gd name="T95" fmla="*/ 2560 h 8325"/>
              <a:gd name="T96" fmla="*/ 8596 w 12159"/>
              <a:gd name="T97" fmla="*/ 2988 h 8325"/>
              <a:gd name="T98" fmla="*/ 6080 w 12159"/>
              <a:gd name="T99" fmla="*/ 3827 h 8325"/>
              <a:gd name="T100" fmla="*/ 1331 w 12159"/>
              <a:gd name="T101" fmla="*/ 2244 h 8325"/>
              <a:gd name="T102" fmla="*/ 6080 w 12159"/>
              <a:gd name="T103" fmla="*/ 662 h 8325"/>
              <a:gd name="T104" fmla="*/ 10828 w 12159"/>
              <a:gd name="T105" fmla="*/ 2244 h 8325"/>
              <a:gd name="T106" fmla="*/ 9894 w 12159"/>
              <a:gd name="T107" fmla="*/ 2555 h 8325"/>
              <a:gd name="T108" fmla="*/ 9893 w 12159"/>
              <a:gd name="T109" fmla="*/ 2556 h 8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59" h="8325">
                <a:moveTo>
                  <a:pt x="11940" y="1942"/>
                </a:moveTo>
                <a:lnTo>
                  <a:pt x="6180" y="22"/>
                </a:lnTo>
                <a:cubicBezTo>
                  <a:pt x="6114" y="0"/>
                  <a:pt x="6044" y="0"/>
                  <a:pt x="5978" y="22"/>
                </a:cubicBezTo>
                <a:lnTo>
                  <a:pt x="218" y="1942"/>
                </a:lnTo>
                <a:cubicBezTo>
                  <a:pt x="88" y="1985"/>
                  <a:pt x="0" y="2108"/>
                  <a:pt x="0" y="2245"/>
                </a:cubicBezTo>
                <a:cubicBezTo>
                  <a:pt x="0" y="2382"/>
                  <a:pt x="88" y="2505"/>
                  <a:pt x="218" y="2548"/>
                </a:cubicBezTo>
                <a:lnTo>
                  <a:pt x="1919" y="3115"/>
                </a:lnTo>
                <a:lnTo>
                  <a:pt x="1919" y="4805"/>
                </a:lnTo>
                <a:cubicBezTo>
                  <a:pt x="1919" y="4890"/>
                  <a:pt x="1953" y="4971"/>
                  <a:pt x="2012" y="5032"/>
                </a:cubicBezTo>
                <a:cubicBezTo>
                  <a:pt x="2069" y="5088"/>
                  <a:pt x="3417" y="6405"/>
                  <a:pt x="6079" y="6405"/>
                </a:cubicBezTo>
                <a:cubicBezTo>
                  <a:pt x="7047" y="6405"/>
                  <a:pt x="7950" y="6231"/>
                  <a:pt x="8764" y="5887"/>
                </a:cubicBezTo>
                <a:cubicBezTo>
                  <a:pt x="8923" y="5816"/>
                  <a:pt x="8996" y="5631"/>
                  <a:pt x="8928" y="5471"/>
                </a:cubicBezTo>
                <a:cubicBezTo>
                  <a:pt x="8860" y="5310"/>
                  <a:pt x="8677" y="5233"/>
                  <a:pt x="8515" y="5298"/>
                </a:cubicBezTo>
                <a:cubicBezTo>
                  <a:pt x="7781" y="5608"/>
                  <a:pt x="6962" y="5765"/>
                  <a:pt x="6080" y="5765"/>
                </a:cubicBezTo>
                <a:cubicBezTo>
                  <a:pt x="4835" y="5765"/>
                  <a:pt x="3919" y="5442"/>
                  <a:pt x="3370" y="5172"/>
                </a:cubicBezTo>
                <a:cubicBezTo>
                  <a:pt x="3081" y="5033"/>
                  <a:pt x="2809" y="4862"/>
                  <a:pt x="2560" y="4661"/>
                </a:cubicBezTo>
                <a:lnTo>
                  <a:pt x="2560" y="3329"/>
                </a:lnTo>
                <a:lnTo>
                  <a:pt x="5979" y="4469"/>
                </a:lnTo>
                <a:cubicBezTo>
                  <a:pt x="6044" y="4491"/>
                  <a:pt x="6115" y="4491"/>
                  <a:pt x="6181" y="4469"/>
                </a:cubicBezTo>
                <a:lnTo>
                  <a:pt x="9600" y="3329"/>
                </a:lnTo>
                <a:lnTo>
                  <a:pt x="9600" y="3900"/>
                </a:lnTo>
                <a:cubicBezTo>
                  <a:pt x="9227" y="4032"/>
                  <a:pt x="8960" y="4388"/>
                  <a:pt x="8960" y="4805"/>
                </a:cubicBezTo>
                <a:cubicBezTo>
                  <a:pt x="8960" y="5196"/>
                  <a:pt x="9195" y="5533"/>
                  <a:pt x="9531" y="5682"/>
                </a:cubicBezTo>
                <a:lnTo>
                  <a:pt x="8969" y="7928"/>
                </a:lnTo>
                <a:cubicBezTo>
                  <a:pt x="8919" y="8129"/>
                  <a:pt x="9072" y="8325"/>
                  <a:pt x="9280" y="8325"/>
                </a:cubicBezTo>
                <a:lnTo>
                  <a:pt x="10560" y="8325"/>
                </a:lnTo>
                <a:cubicBezTo>
                  <a:pt x="10768" y="8325"/>
                  <a:pt x="10920" y="8129"/>
                  <a:pt x="10870" y="7928"/>
                </a:cubicBezTo>
                <a:lnTo>
                  <a:pt x="10309" y="5682"/>
                </a:lnTo>
                <a:cubicBezTo>
                  <a:pt x="10645" y="5533"/>
                  <a:pt x="10880" y="5196"/>
                  <a:pt x="10880" y="4805"/>
                </a:cubicBezTo>
                <a:cubicBezTo>
                  <a:pt x="10880" y="4388"/>
                  <a:pt x="10612" y="4032"/>
                  <a:pt x="10240" y="3900"/>
                </a:cubicBezTo>
                <a:lnTo>
                  <a:pt x="10240" y="3115"/>
                </a:lnTo>
                <a:lnTo>
                  <a:pt x="11941" y="2548"/>
                </a:lnTo>
                <a:cubicBezTo>
                  <a:pt x="12071" y="2505"/>
                  <a:pt x="12159" y="2382"/>
                  <a:pt x="12159" y="2245"/>
                </a:cubicBezTo>
                <a:cubicBezTo>
                  <a:pt x="12159" y="2108"/>
                  <a:pt x="12071" y="1985"/>
                  <a:pt x="11941" y="1942"/>
                </a:cubicBezTo>
                <a:lnTo>
                  <a:pt x="11940" y="1942"/>
                </a:lnTo>
                <a:close/>
                <a:moveTo>
                  <a:pt x="9919" y="4485"/>
                </a:moveTo>
                <a:cubicBezTo>
                  <a:pt x="10096" y="4485"/>
                  <a:pt x="10239" y="4628"/>
                  <a:pt x="10239" y="4805"/>
                </a:cubicBezTo>
                <a:cubicBezTo>
                  <a:pt x="10239" y="4982"/>
                  <a:pt x="10096" y="5125"/>
                  <a:pt x="9919" y="5125"/>
                </a:cubicBezTo>
                <a:cubicBezTo>
                  <a:pt x="9742" y="5125"/>
                  <a:pt x="9599" y="4982"/>
                  <a:pt x="9599" y="4805"/>
                </a:cubicBezTo>
                <a:cubicBezTo>
                  <a:pt x="9599" y="4628"/>
                  <a:pt x="9742" y="4485"/>
                  <a:pt x="9919" y="4485"/>
                </a:cubicBezTo>
                <a:close/>
                <a:moveTo>
                  <a:pt x="9689" y="7685"/>
                </a:moveTo>
                <a:lnTo>
                  <a:pt x="9919" y="6765"/>
                </a:lnTo>
                <a:lnTo>
                  <a:pt x="10149" y="7685"/>
                </a:lnTo>
                <a:lnTo>
                  <a:pt x="9689" y="7685"/>
                </a:lnTo>
                <a:close/>
                <a:moveTo>
                  <a:pt x="9893" y="2556"/>
                </a:moveTo>
                <a:lnTo>
                  <a:pt x="6132" y="1929"/>
                </a:lnTo>
                <a:cubicBezTo>
                  <a:pt x="5955" y="1894"/>
                  <a:pt x="5784" y="2012"/>
                  <a:pt x="5754" y="2190"/>
                </a:cubicBezTo>
                <a:cubicBezTo>
                  <a:pt x="5725" y="2368"/>
                  <a:pt x="5848" y="2536"/>
                  <a:pt x="6027" y="2560"/>
                </a:cubicBezTo>
                <a:lnTo>
                  <a:pt x="8596" y="2988"/>
                </a:lnTo>
                <a:lnTo>
                  <a:pt x="6080" y="3827"/>
                </a:lnTo>
                <a:lnTo>
                  <a:pt x="1331" y="2244"/>
                </a:lnTo>
                <a:lnTo>
                  <a:pt x="6080" y="662"/>
                </a:lnTo>
                <a:lnTo>
                  <a:pt x="10828" y="2244"/>
                </a:lnTo>
                <a:lnTo>
                  <a:pt x="9894" y="2555"/>
                </a:lnTo>
                <a:lnTo>
                  <a:pt x="9893" y="25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0" name="position-pointer_16081">
            <a:extLst>
              <a:ext uri="{FF2B5EF4-FFF2-40B4-BE49-F238E27FC236}">
                <a16:creationId xmlns:a16="http://schemas.microsoft.com/office/drawing/2014/main" id="{38DA7A0E-0430-4C93-AF2E-932605819FDE}"/>
              </a:ext>
            </a:extLst>
          </p:cNvPr>
          <p:cNvSpPr>
            <a:spLocks noChangeAspect="1"/>
          </p:cNvSpPr>
          <p:nvPr/>
        </p:nvSpPr>
        <p:spPr bwMode="auto">
          <a:xfrm>
            <a:off x="1806297" y="1995549"/>
            <a:ext cx="508277" cy="482667"/>
          </a:xfrm>
          <a:custGeom>
            <a:avLst/>
            <a:gdLst>
              <a:gd name="T0" fmla="*/ 5103 w 5121"/>
              <a:gd name="T1" fmla="*/ 1848 h 4871"/>
              <a:gd name="T2" fmla="*/ 4978 w 5121"/>
              <a:gd name="T3" fmla="*/ 1757 h 4871"/>
              <a:gd name="T4" fmla="*/ 3227 w 5121"/>
              <a:gd name="T5" fmla="*/ 1757 h 4871"/>
              <a:gd name="T6" fmla="*/ 2686 w 5121"/>
              <a:gd name="T7" fmla="*/ 91 h 4871"/>
              <a:gd name="T8" fmla="*/ 2560 w 5121"/>
              <a:gd name="T9" fmla="*/ 0 h 4871"/>
              <a:gd name="T10" fmla="*/ 2435 w 5121"/>
              <a:gd name="T11" fmla="*/ 91 h 4871"/>
              <a:gd name="T12" fmla="*/ 1894 w 5121"/>
              <a:gd name="T13" fmla="*/ 1757 h 4871"/>
              <a:gd name="T14" fmla="*/ 143 w 5121"/>
              <a:gd name="T15" fmla="*/ 1757 h 4871"/>
              <a:gd name="T16" fmla="*/ 17 w 5121"/>
              <a:gd name="T17" fmla="*/ 1848 h 4871"/>
              <a:gd name="T18" fmla="*/ 65 w 5121"/>
              <a:gd name="T19" fmla="*/ 1995 h 4871"/>
              <a:gd name="T20" fmla="*/ 1482 w 5121"/>
              <a:gd name="T21" fmla="*/ 3024 h 4871"/>
              <a:gd name="T22" fmla="*/ 941 w 5121"/>
              <a:gd name="T23" fmla="*/ 4690 h 4871"/>
              <a:gd name="T24" fmla="*/ 989 w 5121"/>
              <a:gd name="T25" fmla="*/ 4837 h 4871"/>
              <a:gd name="T26" fmla="*/ 1144 w 5121"/>
              <a:gd name="T27" fmla="*/ 4837 h 4871"/>
              <a:gd name="T28" fmla="*/ 2560 w 5121"/>
              <a:gd name="T29" fmla="*/ 3808 h 4871"/>
              <a:gd name="T30" fmla="*/ 3977 w 5121"/>
              <a:gd name="T31" fmla="*/ 4837 h 4871"/>
              <a:gd name="T32" fmla="*/ 4054 w 5121"/>
              <a:gd name="T33" fmla="*/ 4862 h 4871"/>
              <a:gd name="T34" fmla="*/ 4132 w 5121"/>
              <a:gd name="T35" fmla="*/ 4837 h 4871"/>
              <a:gd name="T36" fmla="*/ 4180 w 5121"/>
              <a:gd name="T37" fmla="*/ 4690 h 4871"/>
              <a:gd name="T38" fmla="*/ 3639 w 5121"/>
              <a:gd name="T39" fmla="*/ 3024 h 4871"/>
              <a:gd name="T40" fmla="*/ 5055 w 5121"/>
              <a:gd name="T41" fmla="*/ 1995 h 4871"/>
              <a:gd name="T42" fmla="*/ 5103 w 5121"/>
              <a:gd name="T43" fmla="*/ 1848 h 4871"/>
              <a:gd name="T44" fmla="*/ 3406 w 5121"/>
              <a:gd name="T45" fmla="*/ 2868 h 4871"/>
              <a:gd name="T46" fmla="*/ 3358 w 5121"/>
              <a:gd name="T47" fmla="*/ 3015 h 4871"/>
              <a:gd name="T48" fmla="*/ 3804 w 5121"/>
              <a:gd name="T49" fmla="*/ 4385 h 4871"/>
              <a:gd name="T50" fmla="*/ 2638 w 5121"/>
              <a:gd name="T51" fmla="*/ 3538 h 4871"/>
              <a:gd name="T52" fmla="*/ 2560 w 5121"/>
              <a:gd name="T53" fmla="*/ 3513 h 4871"/>
              <a:gd name="T54" fmla="*/ 2483 w 5121"/>
              <a:gd name="T55" fmla="*/ 3538 h 4871"/>
              <a:gd name="T56" fmla="*/ 1317 w 5121"/>
              <a:gd name="T57" fmla="*/ 4385 h 4871"/>
              <a:gd name="T58" fmla="*/ 1762 w 5121"/>
              <a:gd name="T59" fmla="*/ 3015 h 4871"/>
              <a:gd name="T60" fmla="*/ 1714 w 5121"/>
              <a:gd name="T61" fmla="*/ 2868 h 4871"/>
              <a:gd name="T62" fmla="*/ 548 w 5121"/>
              <a:gd name="T63" fmla="*/ 2020 h 4871"/>
              <a:gd name="T64" fmla="*/ 1990 w 5121"/>
              <a:gd name="T65" fmla="*/ 2020 h 4871"/>
              <a:gd name="T66" fmla="*/ 2115 w 5121"/>
              <a:gd name="T67" fmla="*/ 1929 h 4871"/>
              <a:gd name="T68" fmla="*/ 2560 w 5121"/>
              <a:gd name="T69" fmla="*/ 559 h 4871"/>
              <a:gd name="T70" fmla="*/ 3006 w 5121"/>
              <a:gd name="T71" fmla="*/ 1929 h 4871"/>
              <a:gd name="T72" fmla="*/ 3131 w 5121"/>
              <a:gd name="T73" fmla="*/ 2020 h 4871"/>
              <a:gd name="T74" fmla="*/ 4572 w 5121"/>
              <a:gd name="T75" fmla="*/ 2020 h 4871"/>
              <a:gd name="T76" fmla="*/ 3406 w 5121"/>
              <a:gd name="T77" fmla="*/ 2868 h 4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121" h="4871">
                <a:moveTo>
                  <a:pt x="5103" y="1848"/>
                </a:moveTo>
                <a:cubicBezTo>
                  <a:pt x="5086" y="1794"/>
                  <a:pt x="5035" y="1757"/>
                  <a:pt x="4978" y="1757"/>
                </a:cubicBezTo>
                <a:lnTo>
                  <a:pt x="3227" y="1757"/>
                </a:lnTo>
                <a:lnTo>
                  <a:pt x="2686" y="91"/>
                </a:lnTo>
                <a:cubicBezTo>
                  <a:pt x="2668" y="37"/>
                  <a:pt x="2617" y="0"/>
                  <a:pt x="2560" y="0"/>
                </a:cubicBezTo>
                <a:cubicBezTo>
                  <a:pt x="2503" y="0"/>
                  <a:pt x="2453" y="37"/>
                  <a:pt x="2435" y="91"/>
                </a:cubicBezTo>
                <a:lnTo>
                  <a:pt x="1894" y="1757"/>
                </a:lnTo>
                <a:lnTo>
                  <a:pt x="143" y="1757"/>
                </a:lnTo>
                <a:cubicBezTo>
                  <a:pt x="86" y="1757"/>
                  <a:pt x="35" y="1793"/>
                  <a:pt x="17" y="1848"/>
                </a:cubicBezTo>
                <a:cubicBezTo>
                  <a:pt x="0" y="1902"/>
                  <a:pt x="19" y="1962"/>
                  <a:pt x="65" y="1995"/>
                </a:cubicBezTo>
                <a:lnTo>
                  <a:pt x="1482" y="3024"/>
                </a:lnTo>
                <a:lnTo>
                  <a:pt x="941" y="4690"/>
                </a:lnTo>
                <a:cubicBezTo>
                  <a:pt x="923" y="4744"/>
                  <a:pt x="943" y="4804"/>
                  <a:pt x="989" y="4837"/>
                </a:cubicBezTo>
                <a:cubicBezTo>
                  <a:pt x="1035" y="4871"/>
                  <a:pt x="1097" y="4871"/>
                  <a:pt x="1144" y="4837"/>
                </a:cubicBezTo>
                <a:lnTo>
                  <a:pt x="2560" y="3808"/>
                </a:lnTo>
                <a:lnTo>
                  <a:pt x="3977" y="4837"/>
                </a:lnTo>
                <a:cubicBezTo>
                  <a:pt x="4000" y="4854"/>
                  <a:pt x="4027" y="4862"/>
                  <a:pt x="4054" y="4862"/>
                </a:cubicBezTo>
                <a:cubicBezTo>
                  <a:pt x="4082" y="4862"/>
                  <a:pt x="4109" y="4854"/>
                  <a:pt x="4132" y="4837"/>
                </a:cubicBezTo>
                <a:cubicBezTo>
                  <a:pt x="4178" y="4804"/>
                  <a:pt x="4197" y="4744"/>
                  <a:pt x="4180" y="4690"/>
                </a:cubicBezTo>
                <a:lnTo>
                  <a:pt x="3639" y="3024"/>
                </a:lnTo>
                <a:lnTo>
                  <a:pt x="5055" y="1995"/>
                </a:lnTo>
                <a:cubicBezTo>
                  <a:pt x="5102" y="1962"/>
                  <a:pt x="5121" y="1902"/>
                  <a:pt x="5103" y="1848"/>
                </a:cubicBezTo>
                <a:close/>
                <a:moveTo>
                  <a:pt x="3406" y="2868"/>
                </a:moveTo>
                <a:cubicBezTo>
                  <a:pt x="3360" y="2901"/>
                  <a:pt x="3341" y="2961"/>
                  <a:pt x="3358" y="3015"/>
                </a:cubicBezTo>
                <a:lnTo>
                  <a:pt x="3804" y="4385"/>
                </a:lnTo>
                <a:lnTo>
                  <a:pt x="2638" y="3538"/>
                </a:lnTo>
                <a:cubicBezTo>
                  <a:pt x="2615" y="3522"/>
                  <a:pt x="2588" y="3513"/>
                  <a:pt x="2560" y="3513"/>
                </a:cubicBezTo>
                <a:cubicBezTo>
                  <a:pt x="2533" y="3513"/>
                  <a:pt x="2506" y="3522"/>
                  <a:pt x="2483" y="3538"/>
                </a:cubicBezTo>
                <a:lnTo>
                  <a:pt x="1317" y="4385"/>
                </a:lnTo>
                <a:lnTo>
                  <a:pt x="1762" y="3015"/>
                </a:lnTo>
                <a:cubicBezTo>
                  <a:pt x="1780" y="2961"/>
                  <a:pt x="1761" y="2901"/>
                  <a:pt x="1714" y="2868"/>
                </a:cubicBezTo>
                <a:lnTo>
                  <a:pt x="548" y="2020"/>
                </a:lnTo>
                <a:lnTo>
                  <a:pt x="1990" y="2020"/>
                </a:lnTo>
                <a:cubicBezTo>
                  <a:pt x="2047" y="2020"/>
                  <a:pt x="2097" y="1984"/>
                  <a:pt x="2115" y="1929"/>
                </a:cubicBezTo>
                <a:lnTo>
                  <a:pt x="2560" y="559"/>
                </a:lnTo>
                <a:lnTo>
                  <a:pt x="3006" y="1929"/>
                </a:lnTo>
                <a:cubicBezTo>
                  <a:pt x="3023" y="1984"/>
                  <a:pt x="3074" y="2020"/>
                  <a:pt x="3131" y="2020"/>
                </a:cubicBezTo>
                <a:lnTo>
                  <a:pt x="4572" y="2020"/>
                </a:lnTo>
                <a:lnTo>
                  <a:pt x="3406" y="2868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iconfont-11244-5317146">
            <a:extLst>
              <a:ext uri="{FF2B5EF4-FFF2-40B4-BE49-F238E27FC236}">
                <a16:creationId xmlns:a16="http://schemas.microsoft.com/office/drawing/2014/main" id="{7AE8626E-5D2E-451B-B455-701C5676A0B7}"/>
              </a:ext>
            </a:extLst>
          </p:cNvPr>
          <p:cNvSpPr>
            <a:spLocks noChangeAspect="1"/>
          </p:cNvSpPr>
          <p:nvPr/>
        </p:nvSpPr>
        <p:spPr bwMode="auto">
          <a:xfrm>
            <a:off x="9029207" y="1939593"/>
            <a:ext cx="559787" cy="462626"/>
          </a:xfrm>
          <a:custGeom>
            <a:avLst/>
            <a:gdLst>
              <a:gd name="connsiteX0" fmla="*/ 172462 w 606900"/>
              <a:gd name="connsiteY0" fmla="*/ 349437 h 501560"/>
              <a:gd name="connsiteX1" fmla="*/ 155911 w 606900"/>
              <a:gd name="connsiteY1" fmla="*/ 378701 h 501560"/>
              <a:gd name="connsiteX2" fmla="*/ 138449 w 606900"/>
              <a:gd name="connsiteY2" fmla="*/ 467859 h 501560"/>
              <a:gd name="connsiteX3" fmla="*/ 227733 w 606900"/>
              <a:gd name="connsiteY3" fmla="*/ 450270 h 501560"/>
              <a:gd name="connsiteX4" fmla="*/ 255065 w 606900"/>
              <a:gd name="connsiteY4" fmla="*/ 434804 h 501560"/>
              <a:gd name="connsiteX5" fmla="*/ 172462 w 606900"/>
              <a:gd name="connsiteY5" fmla="*/ 349437 h 501560"/>
              <a:gd name="connsiteX6" fmla="*/ 533696 w 606900"/>
              <a:gd name="connsiteY6" fmla="*/ 210393 h 501560"/>
              <a:gd name="connsiteX7" fmla="*/ 315346 w 606900"/>
              <a:gd name="connsiteY7" fmla="*/ 428587 h 501560"/>
              <a:gd name="connsiteX8" fmla="*/ 533696 w 606900"/>
              <a:gd name="connsiteY8" fmla="*/ 210393 h 501560"/>
              <a:gd name="connsiteX9" fmla="*/ 59522 w 606900"/>
              <a:gd name="connsiteY9" fmla="*/ 119601 h 501560"/>
              <a:gd name="connsiteX10" fmla="*/ 28242 w 606900"/>
              <a:gd name="connsiteY10" fmla="*/ 150825 h 501560"/>
              <a:gd name="connsiteX11" fmla="*/ 59522 w 606900"/>
              <a:gd name="connsiteY11" fmla="*/ 182049 h 501560"/>
              <a:gd name="connsiteX12" fmla="*/ 90802 w 606900"/>
              <a:gd name="connsiteY12" fmla="*/ 150825 h 501560"/>
              <a:gd name="connsiteX13" fmla="*/ 59522 w 606900"/>
              <a:gd name="connsiteY13" fmla="*/ 119601 h 501560"/>
              <a:gd name="connsiteX14" fmla="*/ 59522 w 606900"/>
              <a:gd name="connsiteY14" fmla="*/ 91409 h 501560"/>
              <a:gd name="connsiteX15" fmla="*/ 119044 w 606900"/>
              <a:gd name="connsiteY15" fmla="*/ 150825 h 501560"/>
              <a:gd name="connsiteX16" fmla="*/ 59522 w 606900"/>
              <a:gd name="connsiteY16" fmla="*/ 210241 h 501560"/>
              <a:gd name="connsiteX17" fmla="*/ 0 w 606900"/>
              <a:gd name="connsiteY17" fmla="*/ 150825 h 501560"/>
              <a:gd name="connsiteX18" fmla="*/ 59522 w 606900"/>
              <a:gd name="connsiteY18" fmla="*/ 91409 h 501560"/>
              <a:gd name="connsiteX19" fmla="*/ 347929 w 606900"/>
              <a:gd name="connsiteY19" fmla="*/ 72806 h 501560"/>
              <a:gd name="connsiteX20" fmla="*/ 230162 w 606900"/>
              <a:gd name="connsiteY20" fmla="*/ 125481 h 501560"/>
              <a:gd name="connsiteX21" fmla="*/ 282548 w 606900"/>
              <a:gd name="connsiteY21" fmla="*/ 417215 h 501560"/>
              <a:gd name="connsiteX22" fmla="*/ 522308 w 606900"/>
              <a:gd name="connsiteY22" fmla="*/ 177641 h 501560"/>
              <a:gd name="connsiteX23" fmla="*/ 347929 w 606900"/>
              <a:gd name="connsiteY23" fmla="*/ 72806 h 501560"/>
              <a:gd name="connsiteX24" fmla="*/ 544439 w 606900"/>
              <a:gd name="connsiteY24" fmla="*/ 29064 h 501560"/>
              <a:gd name="connsiteX25" fmla="*/ 483740 w 606900"/>
              <a:gd name="connsiteY25" fmla="*/ 51334 h 501560"/>
              <a:gd name="connsiteX26" fmla="*/ 454434 w 606900"/>
              <a:gd name="connsiteY26" fmla="*/ 67862 h 501560"/>
              <a:gd name="connsiteX27" fmla="*/ 540074 w 606900"/>
              <a:gd name="connsiteY27" fmla="*/ 150348 h 501560"/>
              <a:gd name="connsiteX28" fmla="*/ 555562 w 606900"/>
              <a:gd name="connsiteY28" fmla="*/ 122903 h 501560"/>
              <a:gd name="connsiteX29" fmla="*/ 573024 w 606900"/>
              <a:gd name="connsiteY29" fmla="*/ 33745 h 501560"/>
              <a:gd name="connsiteX30" fmla="*/ 544439 w 606900"/>
              <a:gd name="connsiteY30" fmla="*/ 29064 h 501560"/>
              <a:gd name="connsiteX31" fmla="*/ 556710 w 606900"/>
              <a:gd name="connsiteY31" fmla="*/ 17 h 501560"/>
              <a:gd name="connsiteX32" fmla="*/ 593067 w 606900"/>
              <a:gd name="connsiteY32" fmla="*/ 13882 h 501560"/>
              <a:gd name="connsiteX33" fmla="*/ 554195 w 606900"/>
              <a:gd name="connsiteY33" fmla="*/ 180826 h 501560"/>
              <a:gd name="connsiteX34" fmla="*/ 285737 w 606900"/>
              <a:gd name="connsiteY34" fmla="*/ 448906 h 501560"/>
              <a:gd name="connsiteX35" fmla="*/ 118406 w 606900"/>
              <a:gd name="connsiteY35" fmla="*/ 487723 h 501560"/>
              <a:gd name="connsiteX36" fmla="*/ 159252 w 606900"/>
              <a:gd name="connsiteY36" fmla="*/ 317747 h 501560"/>
              <a:gd name="connsiteX37" fmla="*/ 422699 w 606900"/>
              <a:gd name="connsiteY37" fmla="*/ 54519 h 501560"/>
              <a:gd name="connsiteX38" fmla="*/ 556710 w 606900"/>
              <a:gd name="connsiteY38" fmla="*/ 17 h 50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6900" h="501560">
                <a:moveTo>
                  <a:pt x="172462" y="349437"/>
                </a:moveTo>
                <a:cubicBezTo>
                  <a:pt x="166237" y="359596"/>
                  <a:pt x="160770" y="369300"/>
                  <a:pt x="155911" y="378701"/>
                </a:cubicBezTo>
                <a:cubicBezTo>
                  <a:pt x="129035" y="430407"/>
                  <a:pt x="129339" y="458610"/>
                  <a:pt x="138449" y="467859"/>
                </a:cubicBezTo>
                <a:cubicBezTo>
                  <a:pt x="147560" y="476957"/>
                  <a:pt x="175803" y="477109"/>
                  <a:pt x="227733" y="450270"/>
                </a:cubicBezTo>
                <a:cubicBezTo>
                  <a:pt x="236540" y="445721"/>
                  <a:pt x="245650" y="440566"/>
                  <a:pt x="255065" y="434804"/>
                </a:cubicBezTo>
                <a:cubicBezTo>
                  <a:pt x="220293" y="415244"/>
                  <a:pt x="190987" y="385070"/>
                  <a:pt x="172462" y="349437"/>
                </a:cubicBezTo>
                <a:close/>
                <a:moveTo>
                  <a:pt x="533696" y="210393"/>
                </a:moveTo>
                <a:cubicBezTo>
                  <a:pt x="476452" y="289392"/>
                  <a:pt x="393849" y="371726"/>
                  <a:pt x="315346" y="428587"/>
                </a:cubicBezTo>
                <a:cubicBezTo>
                  <a:pt x="446539" y="460278"/>
                  <a:pt x="565583" y="342159"/>
                  <a:pt x="533696" y="210393"/>
                </a:cubicBezTo>
                <a:close/>
                <a:moveTo>
                  <a:pt x="59522" y="119601"/>
                </a:moveTo>
                <a:cubicBezTo>
                  <a:pt x="41908" y="119601"/>
                  <a:pt x="28242" y="133849"/>
                  <a:pt x="28242" y="150825"/>
                </a:cubicBezTo>
                <a:cubicBezTo>
                  <a:pt x="28242" y="167801"/>
                  <a:pt x="41908" y="182049"/>
                  <a:pt x="59522" y="182049"/>
                </a:cubicBezTo>
                <a:cubicBezTo>
                  <a:pt x="77135" y="182049"/>
                  <a:pt x="90802" y="167649"/>
                  <a:pt x="90802" y="150825"/>
                </a:cubicBezTo>
                <a:cubicBezTo>
                  <a:pt x="90802" y="133849"/>
                  <a:pt x="77135" y="119601"/>
                  <a:pt x="59522" y="119601"/>
                </a:cubicBezTo>
                <a:close/>
                <a:moveTo>
                  <a:pt x="59522" y="91409"/>
                </a:moveTo>
                <a:cubicBezTo>
                  <a:pt x="92320" y="91409"/>
                  <a:pt x="119044" y="118086"/>
                  <a:pt x="119044" y="150825"/>
                </a:cubicBezTo>
                <a:cubicBezTo>
                  <a:pt x="119044" y="184019"/>
                  <a:pt x="91865" y="210241"/>
                  <a:pt x="59522" y="210241"/>
                </a:cubicBezTo>
                <a:cubicBezTo>
                  <a:pt x="27179" y="210241"/>
                  <a:pt x="0" y="184019"/>
                  <a:pt x="0" y="150825"/>
                </a:cubicBezTo>
                <a:cubicBezTo>
                  <a:pt x="0" y="117631"/>
                  <a:pt x="27179" y="91409"/>
                  <a:pt x="59522" y="91409"/>
                </a:cubicBezTo>
                <a:close/>
                <a:moveTo>
                  <a:pt x="347929" y="72806"/>
                </a:moveTo>
                <a:cubicBezTo>
                  <a:pt x="305609" y="75060"/>
                  <a:pt x="263530" y="92104"/>
                  <a:pt x="230162" y="125481"/>
                </a:cubicBezTo>
                <a:cubicBezTo>
                  <a:pt x="141486" y="213881"/>
                  <a:pt x="167755" y="364448"/>
                  <a:pt x="282548" y="417215"/>
                </a:cubicBezTo>
                <a:cubicBezTo>
                  <a:pt x="369554" y="357625"/>
                  <a:pt x="463241" y="263767"/>
                  <a:pt x="522308" y="177641"/>
                </a:cubicBezTo>
                <a:cubicBezTo>
                  <a:pt x="489662" y="106376"/>
                  <a:pt x="418462" y="69049"/>
                  <a:pt x="347929" y="72806"/>
                </a:cubicBezTo>
                <a:close/>
                <a:moveTo>
                  <a:pt x="544439" y="29064"/>
                </a:moveTo>
                <a:cubicBezTo>
                  <a:pt x="529749" y="31243"/>
                  <a:pt x="509705" y="37915"/>
                  <a:pt x="483740" y="51334"/>
                </a:cubicBezTo>
                <a:cubicBezTo>
                  <a:pt x="474326" y="56035"/>
                  <a:pt x="464608" y="61645"/>
                  <a:pt x="454434" y="67862"/>
                </a:cubicBezTo>
                <a:cubicBezTo>
                  <a:pt x="490118" y="86209"/>
                  <a:pt x="520486" y="115777"/>
                  <a:pt x="540074" y="150348"/>
                </a:cubicBezTo>
                <a:cubicBezTo>
                  <a:pt x="545844" y="140947"/>
                  <a:pt x="551007" y="131698"/>
                  <a:pt x="555562" y="122903"/>
                </a:cubicBezTo>
                <a:cubicBezTo>
                  <a:pt x="582286" y="71198"/>
                  <a:pt x="582134" y="42995"/>
                  <a:pt x="573024" y="33745"/>
                </a:cubicBezTo>
                <a:cubicBezTo>
                  <a:pt x="568469" y="29196"/>
                  <a:pt x="559130" y="26884"/>
                  <a:pt x="544439" y="29064"/>
                </a:cubicBezTo>
                <a:close/>
                <a:moveTo>
                  <a:pt x="556710" y="17"/>
                </a:moveTo>
                <a:cubicBezTo>
                  <a:pt x="570945" y="302"/>
                  <a:pt x="583539" y="4367"/>
                  <a:pt x="593067" y="13882"/>
                </a:cubicBezTo>
                <a:cubicBezTo>
                  <a:pt x="630572" y="51334"/>
                  <a:pt x="583045" y="136701"/>
                  <a:pt x="554195" y="180826"/>
                </a:cubicBezTo>
                <a:cubicBezTo>
                  <a:pt x="616147" y="348679"/>
                  <a:pt x="451701" y="510012"/>
                  <a:pt x="285737" y="448906"/>
                </a:cubicBezTo>
                <a:cubicBezTo>
                  <a:pt x="241399" y="477867"/>
                  <a:pt x="155911" y="525175"/>
                  <a:pt x="118406" y="487723"/>
                </a:cubicBezTo>
                <a:cubicBezTo>
                  <a:pt x="80445" y="449664"/>
                  <a:pt x="129642" y="362629"/>
                  <a:pt x="159252" y="317747"/>
                </a:cubicBezTo>
                <a:cubicBezTo>
                  <a:pt x="106410" y="155655"/>
                  <a:pt x="260683" y="1903"/>
                  <a:pt x="422699" y="54519"/>
                </a:cubicBezTo>
                <a:cubicBezTo>
                  <a:pt x="456522" y="32343"/>
                  <a:pt x="514004" y="-836"/>
                  <a:pt x="556710" y="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2849884-4F65-4207-9929-C42B26011FB9}"/>
              </a:ext>
            </a:extLst>
          </p:cNvPr>
          <p:cNvCxnSpPr/>
          <p:nvPr/>
        </p:nvCxnSpPr>
        <p:spPr>
          <a:xfrm>
            <a:off x="1019175" y="3343275"/>
            <a:ext cx="10080625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4F4D0EF6-CA95-4AF0-BB3F-A7278A255D4F}"/>
              </a:ext>
            </a:extLst>
          </p:cNvPr>
          <p:cNvSpPr/>
          <p:nvPr/>
        </p:nvSpPr>
        <p:spPr>
          <a:xfrm>
            <a:off x="1976657" y="3257550"/>
            <a:ext cx="171450" cy="1714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268DC0D6-1EC8-480D-8B9C-937733157FFB}"/>
              </a:ext>
            </a:extLst>
          </p:cNvPr>
          <p:cNvSpPr/>
          <p:nvPr/>
        </p:nvSpPr>
        <p:spPr>
          <a:xfrm>
            <a:off x="9282332" y="3257550"/>
            <a:ext cx="171450" cy="171450"/>
          </a:xfrm>
          <a:prstGeom prst="ellipse">
            <a:avLst/>
          </a:prstGeom>
          <a:solidFill>
            <a:schemeClr val="bg1"/>
          </a:solidFill>
          <a:ln w="57150">
            <a:solidFill>
              <a:srgbClr val="18A28D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3581195-01CE-488A-937A-831EA9178C80}"/>
              </a:ext>
            </a:extLst>
          </p:cNvPr>
          <p:cNvSpPr/>
          <p:nvPr/>
        </p:nvSpPr>
        <p:spPr>
          <a:xfrm>
            <a:off x="5615207" y="3257550"/>
            <a:ext cx="171450" cy="1714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E076F9-A94A-4E90-8518-B41BCFEF0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3991379" cy="504825"/>
          </a:xfrm>
        </p:spPr>
        <p:txBody>
          <a:bodyPr/>
          <a:lstStyle/>
          <a:p>
            <a:r>
              <a:rPr lang="zh-CN" altLang="en-US" dirty="0"/>
              <a:t>三段递进关系列表</a:t>
            </a:r>
          </a:p>
        </p:txBody>
      </p:sp>
    </p:spTree>
    <p:extLst>
      <p:ext uri="{BB962C8B-B14F-4D97-AF65-F5344CB8AC3E}">
        <p14:creationId xmlns:p14="http://schemas.microsoft.com/office/powerpoint/2010/main" val="1656435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508E53E0-163A-48FB-AEDD-43501C2DDDC4}"/>
              </a:ext>
            </a:extLst>
          </p:cNvPr>
          <p:cNvSpPr/>
          <p:nvPr/>
        </p:nvSpPr>
        <p:spPr>
          <a:xfrm>
            <a:off x="3256886" y="1619249"/>
            <a:ext cx="923258" cy="834618"/>
          </a:xfrm>
          <a:custGeom>
            <a:avLst/>
            <a:gdLst>
              <a:gd name="connsiteX0" fmla="*/ 505439 w 1010878"/>
              <a:gd name="connsiteY0" fmla="*/ 0 h 873263"/>
              <a:gd name="connsiteX1" fmla="*/ 1010878 w 1010878"/>
              <a:gd name="connsiteY1" fmla="*/ 873263 h 873263"/>
              <a:gd name="connsiteX2" fmla="*/ 0 w 1010878"/>
              <a:gd name="connsiteY2" fmla="*/ 873263 h 873263"/>
              <a:gd name="connsiteX3" fmla="*/ 505439 w 1010878"/>
              <a:gd name="connsiteY3" fmla="*/ 0 h 87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878" h="873263">
                <a:moveTo>
                  <a:pt x="505439" y="0"/>
                </a:moveTo>
                <a:lnTo>
                  <a:pt x="1010878" y="873263"/>
                </a:lnTo>
                <a:lnTo>
                  <a:pt x="0" y="873263"/>
                </a:lnTo>
                <a:lnTo>
                  <a:pt x="50543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233B0343-EFBE-4F17-8CE0-F8664CA28D8C}"/>
              </a:ext>
            </a:extLst>
          </p:cNvPr>
          <p:cNvSpPr/>
          <p:nvPr/>
        </p:nvSpPr>
        <p:spPr>
          <a:xfrm>
            <a:off x="2738781" y="2555975"/>
            <a:ext cx="1959468" cy="834618"/>
          </a:xfrm>
          <a:custGeom>
            <a:avLst/>
            <a:gdLst>
              <a:gd name="connsiteX0" fmla="*/ 505439 w 2145428"/>
              <a:gd name="connsiteY0" fmla="*/ 0 h 873263"/>
              <a:gd name="connsiteX1" fmla="*/ 1639989 w 2145428"/>
              <a:gd name="connsiteY1" fmla="*/ 0 h 873263"/>
              <a:gd name="connsiteX2" fmla="*/ 2145428 w 2145428"/>
              <a:gd name="connsiteY2" fmla="*/ 873263 h 873263"/>
              <a:gd name="connsiteX3" fmla="*/ 0 w 2145428"/>
              <a:gd name="connsiteY3" fmla="*/ 873263 h 873263"/>
              <a:gd name="connsiteX4" fmla="*/ 505439 w 2145428"/>
              <a:gd name="connsiteY4" fmla="*/ 0 h 87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5428" h="873263">
                <a:moveTo>
                  <a:pt x="505439" y="0"/>
                </a:moveTo>
                <a:lnTo>
                  <a:pt x="1639989" y="0"/>
                </a:lnTo>
                <a:lnTo>
                  <a:pt x="2145428" y="873263"/>
                </a:lnTo>
                <a:lnTo>
                  <a:pt x="0" y="873263"/>
                </a:lnTo>
                <a:lnTo>
                  <a:pt x="50543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595D6C1B-49B4-46A8-80F5-593A7081131B}"/>
              </a:ext>
            </a:extLst>
          </p:cNvPr>
          <p:cNvSpPr/>
          <p:nvPr/>
        </p:nvSpPr>
        <p:spPr>
          <a:xfrm>
            <a:off x="2220675" y="3492703"/>
            <a:ext cx="2995680" cy="834618"/>
          </a:xfrm>
          <a:custGeom>
            <a:avLst/>
            <a:gdLst>
              <a:gd name="connsiteX0" fmla="*/ 505440 w 3279980"/>
              <a:gd name="connsiteY0" fmla="*/ 0 h 873263"/>
              <a:gd name="connsiteX1" fmla="*/ 2774541 w 3279980"/>
              <a:gd name="connsiteY1" fmla="*/ 0 h 873263"/>
              <a:gd name="connsiteX2" fmla="*/ 3279980 w 3279980"/>
              <a:gd name="connsiteY2" fmla="*/ 873263 h 873263"/>
              <a:gd name="connsiteX3" fmla="*/ 0 w 3279980"/>
              <a:gd name="connsiteY3" fmla="*/ 873263 h 873263"/>
              <a:gd name="connsiteX4" fmla="*/ 505440 w 3279980"/>
              <a:gd name="connsiteY4" fmla="*/ 0 h 87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9980" h="873263">
                <a:moveTo>
                  <a:pt x="505440" y="0"/>
                </a:moveTo>
                <a:lnTo>
                  <a:pt x="2774541" y="0"/>
                </a:lnTo>
                <a:lnTo>
                  <a:pt x="3279980" y="873263"/>
                </a:lnTo>
                <a:lnTo>
                  <a:pt x="0" y="873263"/>
                </a:lnTo>
                <a:lnTo>
                  <a:pt x="50544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D38C1512-AF7E-4368-970B-12152671A9C7}"/>
              </a:ext>
            </a:extLst>
          </p:cNvPr>
          <p:cNvSpPr/>
          <p:nvPr/>
        </p:nvSpPr>
        <p:spPr>
          <a:xfrm>
            <a:off x="1702570" y="4429429"/>
            <a:ext cx="4031890" cy="834618"/>
          </a:xfrm>
          <a:custGeom>
            <a:avLst/>
            <a:gdLst>
              <a:gd name="connsiteX0" fmla="*/ 505439 w 4414530"/>
              <a:gd name="connsiteY0" fmla="*/ 0 h 873263"/>
              <a:gd name="connsiteX1" fmla="*/ 3909091 w 4414530"/>
              <a:gd name="connsiteY1" fmla="*/ 0 h 873263"/>
              <a:gd name="connsiteX2" fmla="*/ 4414530 w 4414530"/>
              <a:gd name="connsiteY2" fmla="*/ 873263 h 873263"/>
              <a:gd name="connsiteX3" fmla="*/ 0 w 4414530"/>
              <a:gd name="connsiteY3" fmla="*/ 873263 h 873263"/>
              <a:gd name="connsiteX4" fmla="*/ 505439 w 4414530"/>
              <a:gd name="connsiteY4" fmla="*/ 0 h 87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4530" h="873263">
                <a:moveTo>
                  <a:pt x="505439" y="0"/>
                </a:moveTo>
                <a:lnTo>
                  <a:pt x="3909091" y="0"/>
                </a:lnTo>
                <a:lnTo>
                  <a:pt x="4414530" y="873263"/>
                </a:lnTo>
                <a:lnTo>
                  <a:pt x="0" y="873263"/>
                </a:lnTo>
                <a:lnTo>
                  <a:pt x="505439" y="0"/>
                </a:lnTo>
                <a:close/>
              </a:path>
            </a:pathLst>
          </a:custGeom>
          <a:solidFill>
            <a:srgbClr val="FDFDF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BA7D8087-1453-4403-9F35-E70C21C0F248}"/>
              </a:ext>
            </a:extLst>
          </p:cNvPr>
          <p:cNvSpPr/>
          <p:nvPr/>
        </p:nvSpPr>
        <p:spPr>
          <a:xfrm>
            <a:off x="1184464" y="5366156"/>
            <a:ext cx="5068101" cy="834618"/>
          </a:xfrm>
          <a:custGeom>
            <a:avLst/>
            <a:gdLst>
              <a:gd name="connsiteX0" fmla="*/ 505440 w 5549081"/>
              <a:gd name="connsiteY0" fmla="*/ 0 h 873263"/>
              <a:gd name="connsiteX1" fmla="*/ 5043642 w 5549081"/>
              <a:gd name="connsiteY1" fmla="*/ 0 h 873263"/>
              <a:gd name="connsiteX2" fmla="*/ 5549081 w 5549081"/>
              <a:gd name="connsiteY2" fmla="*/ 873263 h 873263"/>
              <a:gd name="connsiteX3" fmla="*/ 0 w 5549081"/>
              <a:gd name="connsiteY3" fmla="*/ 873263 h 873263"/>
              <a:gd name="connsiteX4" fmla="*/ 505440 w 5549081"/>
              <a:gd name="connsiteY4" fmla="*/ 0 h 87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9081" h="873263">
                <a:moveTo>
                  <a:pt x="505440" y="0"/>
                </a:moveTo>
                <a:lnTo>
                  <a:pt x="5043642" y="0"/>
                </a:lnTo>
                <a:lnTo>
                  <a:pt x="5549081" y="873263"/>
                </a:lnTo>
                <a:lnTo>
                  <a:pt x="0" y="873263"/>
                </a:lnTo>
                <a:lnTo>
                  <a:pt x="505440" y="0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55181CD-31DB-4AEE-B24C-23E2C34CF945}"/>
              </a:ext>
            </a:extLst>
          </p:cNvPr>
          <p:cNvCxnSpPr/>
          <p:nvPr/>
        </p:nvCxnSpPr>
        <p:spPr>
          <a:xfrm flipV="1">
            <a:off x="1019175" y="1658134"/>
            <a:ext cx="2531525" cy="4542640"/>
          </a:xfrm>
          <a:prstGeom prst="straightConnector1">
            <a:avLst/>
          </a:prstGeom>
          <a:ln w="9525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71C95EC0-BFAD-4C7B-953B-CF75C3A08E9C}"/>
              </a:ext>
            </a:extLst>
          </p:cNvPr>
          <p:cNvCxnSpPr>
            <a:cxnSpLocks/>
          </p:cNvCxnSpPr>
          <p:nvPr/>
        </p:nvCxnSpPr>
        <p:spPr>
          <a:xfrm flipH="1" flipV="1">
            <a:off x="3907375" y="1658134"/>
            <a:ext cx="2531525" cy="4542640"/>
          </a:xfrm>
          <a:prstGeom prst="straightConnector1">
            <a:avLst/>
          </a:prstGeom>
          <a:ln w="9525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64B615D5-AE6F-40F7-BC29-6E729E1C0F73}"/>
              </a:ext>
            </a:extLst>
          </p:cNvPr>
          <p:cNvSpPr/>
          <p:nvPr/>
        </p:nvSpPr>
        <p:spPr>
          <a:xfrm>
            <a:off x="3107123" y="5640511"/>
            <a:ext cx="1417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A975B9AF-50E2-48FE-B1D0-D36A8255488D}"/>
              </a:ext>
            </a:extLst>
          </p:cNvPr>
          <p:cNvSpPr/>
          <p:nvPr/>
        </p:nvSpPr>
        <p:spPr>
          <a:xfrm>
            <a:off x="3107123" y="4702852"/>
            <a:ext cx="1417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7FEA4A5-38FF-4F50-98C9-15EC9E694A96}"/>
              </a:ext>
            </a:extLst>
          </p:cNvPr>
          <p:cNvSpPr/>
          <p:nvPr/>
        </p:nvSpPr>
        <p:spPr>
          <a:xfrm>
            <a:off x="3107123" y="3756089"/>
            <a:ext cx="1417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9C33E3E-AFDC-49FC-AAB1-CC1E39466684}"/>
              </a:ext>
            </a:extLst>
          </p:cNvPr>
          <p:cNvSpPr/>
          <p:nvPr/>
        </p:nvSpPr>
        <p:spPr>
          <a:xfrm>
            <a:off x="3107123" y="2809327"/>
            <a:ext cx="1417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879427F-068F-4978-8C83-8995F0EFB4E2}"/>
              </a:ext>
            </a:extLst>
          </p:cNvPr>
          <p:cNvSpPr/>
          <p:nvPr/>
        </p:nvSpPr>
        <p:spPr>
          <a:xfrm>
            <a:off x="6546850" y="2734762"/>
            <a:ext cx="4552950" cy="346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浙江理工大学是一所以工为主，特色鲜明，优势突出。理、工、文、经、管、法、艺术、教育等多学科协调发展的省属重点建设大学。</a:t>
            </a:r>
            <a:endParaRPr lang="en-US" altLang="zh-CN" spc="1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hangingPunct="0">
              <a:lnSpc>
                <a:spcPct val="120000"/>
              </a:lnSpc>
            </a:pP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理、工、文、经、管、法、艺术、教育等多学科协调发展的省属重点建设大学。学校历史文化名城杭州市。入选教育部“卓越工程师教育培养计划“、中国政府奖学金来华留学生接收院校国家级新工科研究与实践项目。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1A328A5E-3D86-4E75-BDE2-F251BDB253C0}"/>
              </a:ext>
            </a:extLst>
          </p:cNvPr>
          <p:cNvCxnSpPr>
            <a:cxnSpLocks/>
          </p:cNvCxnSpPr>
          <p:nvPr/>
        </p:nvCxnSpPr>
        <p:spPr>
          <a:xfrm flipH="1">
            <a:off x="6908800" y="2434609"/>
            <a:ext cx="4191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65E59D67-1C46-4FFC-B86B-01DA79771CF6}"/>
              </a:ext>
            </a:extLst>
          </p:cNvPr>
          <p:cNvCxnSpPr>
            <a:cxnSpLocks/>
          </p:cNvCxnSpPr>
          <p:nvPr/>
        </p:nvCxnSpPr>
        <p:spPr>
          <a:xfrm flipH="1">
            <a:off x="6619875" y="2436005"/>
            <a:ext cx="53838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04C13204-CE1B-4A2D-AAFB-B38549C9CE12}"/>
              </a:ext>
            </a:extLst>
          </p:cNvPr>
          <p:cNvSpPr txBox="1"/>
          <p:nvPr/>
        </p:nvSpPr>
        <p:spPr>
          <a:xfrm>
            <a:off x="6484938" y="1755992"/>
            <a:ext cx="490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5"/>
                </a:solidFill>
              </a:rPr>
              <a:t>这里填写总结性的一句话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C8DED0-A23E-468A-BFAE-2DCD358145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3400829" cy="523220"/>
          </a:xfrm>
        </p:spPr>
        <p:txBody>
          <a:bodyPr/>
          <a:lstStyle/>
          <a:p>
            <a:r>
              <a:rPr lang="zh-CN" altLang="en-US" dirty="0"/>
              <a:t>金字塔关系列表</a:t>
            </a:r>
          </a:p>
        </p:txBody>
      </p:sp>
    </p:spTree>
    <p:extLst>
      <p:ext uri="{BB962C8B-B14F-4D97-AF65-F5344CB8AC3E}">
        <p14:creationId xmlns:p14="http://schemas.microsoft.com/office/powerpoint/2010/main" val="185179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3789C9-E93D-4EC7-B11F-9DACAD7724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点击此处添加标题文本</a:t>
            </a:r>
          </a:p>
          <a:p>
            <a:r>
              <a:rPr lang="zh-CN" altLang="en-US" dirty="0">
                <a:latin typeface="+mj-ea"/>
                <a:ea typeface="+mj-ea"/>
              </a:rPr>
              <a:t>写清楚相关答辩课程的标题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CB3B5CF-3057-4E05-9502-8100814E72B9}"/>
              </a:ext>
            </a:extLst>
          </p:cNvPr>
          <p:cNvGrpSpPr/>
          <p:nvPr/>
        </p:nvGrpSpPr>
        <p:grpSpPr>
          <a:xfrm>
            <a:off x="1370485" y="4897441"/>
            <a:ext cx="1571186" cy="276999"/>
            <a:chOff x="7077158" y="4801739"/>
            <a:chExt cx="1571186" cy="276999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49944955-22A8-4899-8B38-4606934CA8B9}"/>
                </a:ext>
              </a:extLst>
            </p:cNvPr>
            <p:cNvSpPr/>
            <p:nvPr/>
          </p:nvSpPr>
          <p:spPr>
            <a:xfrm>
              <a:off x="7077158" y="4801739"/>
              <a:ext cx="15711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+mn-lt"/>
                  <a:ea typeface="+mn-ea"/>
                </a:rPr>
                <a:t>写名字</a:t>
              </a:r>
              <a:r>
                <a:rPr lang="en-US" altLang="zh-CN" sz="1200" dirty="0">
                  <a:solidFill>
                    <a:schemeClr val="bg1"/>
                  </a:solidFill>
                  <a:latin typeface="+mn-lt"/>
                  <a:ea typeface="+mn-ea"/>
                </a:rPr>
                <a:t>   </a:t>
              </a:r>
              <a:r>
                <a:rPr lang="zh-CN" altLang="en-US" sz="1200" dirty="0">
                  <a:solidFill>
                    <a:schemeClr val="bg1"/>
                  </a:solidFill>
                </a:rPr>
                <a:t>指导老师</a:t>
              </a:r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50DA67F-B2C3-4DD0-9B4D-CAC9B255AECD}"/>
                </a:ext>
              </a:extLst>
            </p:cNvPr>
            <p:cNvCxnSpPr>
              <a:cxnSpLocks/>
            </p:cNvCxnSpPr>
            <p:nvPr/>
          </p:nvCxnSpPr>
          <p:spPr>
            <a:xfrm>
              <a:off x="7694348" y="4860195"/>
              <a:ext cx="0" cy="14653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669B644-56A2-4201-8869-C1B14ECF39C6}"/>
              </a:ext>
            </a:extLst>
          </p:cNvPr>
          <p:cNvGrpSpPr/>
          <p:nvPr/>
        </p:nvGrpSpPr>
        <p:grpSpPr>
          <a:xfrm>
            <a:off x="3139985" y="4897441"/>
            <a:ext cx="1571186" cy="276999"/>
            <a:chOff x="7121832" y="4801739"/>
            <a:chExt cx="1571186" cy="276999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9E3A459B-FE36-4344-85BB-ED232E7D19B6}"/>
                </a:ext>
              </a:extLst>
            </p:cNvPr>
            <p:cNvSpPr/>
            <p:nvPr/>
          </p:nvSpPr>
          <p:spPr>
            <a:xfrm>
              <a:off x="7121832" y="4801739"/>
              <a:ext cx="15711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+mn-lt"/>
                  <a:ea typeface="+mn-ea"/>
                </a:rPr>
                <a:t>Abbey   </a:t>
              </a:r>
              <a:r>
                <a:rPr lang="zh-CN" altLang="en-US" sz="1200" dirty="0">
                  <a:solidFill>
                    <a:schemeClr val="bg1"/>
                  </a:solidFill>
                </a:rPr>
                <a:t>答辩学生</a:t>
              </a: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87A1A1D-2D80-46F6-9F50-C6E0D5E9023E}"/>
                </a:ext>
              </a:extLst>
            </p:cNvPr>
            <p:cNvCxnSpPr>
              <a:cxnSpLocks/>
            </p:cNvCxnSpPr>
            <p:nvPr/>
          </p:nvCxnSpPr>
          <p:spPr>
            <a:xfrm>
              <a:off x="7694348" y="4860195"/>
              <a:ext cx="0" cy="14653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2F11AF72-8BC4-4997-B28D-74CC3036F8F3}"/>
              </a:ext>
            </a:extLst>
          </p:cNvPr>
          <p:cNvSpPr/>
          <p:nvPr/>
        </p:nvSpPr>
        <p:spPr>
          <a:xfrm>
            <a:off x="1359322" y="3874642"/>
            <a:ext cx="2307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200" dirty="0">
                <a:solidFill>
                  <a:schemeClr val="bg1"/>
                </a:solidFill>
                <a:latin typeface="+mn-lt"/>
                <a:ea typeface="+mn-ea"/>
              </a:rPr>
              <a:t>浙江理工大学毕业答辩模板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4F4B0CFA-5237-4965-BBFB-910E3A24D0BF}"/>
              </a:ext>
            </a:extLst>
          </p:cNvPr>
          <p:cNvSpPr/>
          <p:nvPr/>
        </p:nvSpPr>
        <p:spPr>
          <a:xfrm>
            <a:off x="1528814" y="4232140"/>
            <a:ext cx="8305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lt"/>
                <a:ea typeface="+mn-ea"/>
              </a:rPr>
              <a:t>服装学院</a:t>
            </a:r>
          </a:p>
        </p:txBody>
      </p:sp>
    </p:spTree>
    <p:extLst>
      <p:ext uri="{BB962C8B-B14F-4D97-AF65-F5344CB8AC3E}">
        <p14:creationId xmlns:p14="http://schemas.microsoft.com/office/powerpoint/2010/main" val="3741760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椭圆 112">
            <a:extLst>
              <a:ext uri="{FF2B5EF4-FFF2-40B4-BE49-F238E27FC236}">
                <a16:creationId xmlns:a16="http://schemas.microsoft.com/office/drawing/2014/main" id="{437E48A8-EE68-4213-9F83-6F0D3D8DBBAA}"/>
              </a:ext>
            </a:extLst>
          </p:cNvPr>
          <p:cNvSpPr/>
          <p:nvPr/>
        </p:nvSpPr>
        <p:spPr>
          <a:xfrm>
            <a:off x="3648075" y="1304925"/>
            <a:ext cx="4895850" cy="489585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7F2FEE-C74B-439A-988A-2ECF798A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pc="90"/>
              <a:t>Page </a:t>
            </a:r>
            <a:fld id="{7CFB1EEF-B761-4911-A2FD-18DBD3241D03}" type="slidenum">
              <a:rPr lang="zh-CN" altLang="en-US" spc="90" smtClean="0"/>
              <a:pPr/>
              <a:t>50</a:t>
            </a:fld>
            <a:endParaRPr lang="zh-CN" altLang="en-US" spc="90" dirty="0"/>
          </a:p>
        </p:txBody>
      </p:sp>
      <p:sp>
        <p:nvSpPr>
          <p:cNvPr id="135" name="文本占位符 134">
            <a:extLst>
              <a:ext uri="{FF2B5EF4-FFF2-40B4-BE49-F238E27FC236}">
                <a16:creationId xmlns:a16="http://schemas.microsoft.com/office/drawing/2014/main" id="{7FCFB28F-7372-4B3E-9263-F2B9D7122D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钟表时间列表页</a:t>
            </a:r>
          </a:p>
        </p:txBody>
      </p:sp>
      <p:sp>
        <p:nvSpPr>
          <p:cNvPr id="3" name="圆: 空心 2">
            <a:extLst>
              <a:ext uri="{FF2B5EF4-FFF2-40B4-BE49-F238E27FC236}">
                <a16:creationId xmlns:a16="http://schemas.microsoft.com/office/drawing/2014/main" id="{54C172EB-2AB7-4F90-8145-065D6F82D2C0}"/>
              </a:ext>
            </a:extLst>
          </p:cNvPr>
          <p:cNvSpPr/>
          <p:nvPr/>
        </p:nvSpPr>
        <p:spPr>
          <a:xfrm>
            <a:off x="4181475" y="1878013"/>
            <a:ext cx="3829050" cy="3829050"/>
          </a:xfrm>
          <a:prstGeom prst="donu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514C28F9-A547-4C7F-B2C7-C52FF478A8B2}"/>
              </a:ext>
            </a:extLst>
          </p:cNvPr>
          <p:cNvSpPr/>
          <p:nvPr/>
        </p:nvSpPr>
        <p:spPr>
          <a:xfrm>
            <a:off x="4544052" y="2240590"/>
            <a:ext cx="3103896" cy="3103897"/>
          </a:xfrm>
          <a:custGeom>
            <a:avLst/>
            <a:gdLst>
              <a:gd name="connsiteX0" fmla="*/ 2591802 w 5183605"/>
              <a:gd name="connsiteY0" fmla="*/ 5133474 h 5183606"/>
              <a:gd name="connsiteX1" fmla="*/ 2616868 w 5183605"/>
              <a:gd name="connsiteY1" fmla="*/ 5158540 h 5183606"/>
              <a:gd name="connsiteX2" fmla="*/ 2591802 w 5183605"/>
              <a:gd name="connsiteY2" fmla="*/ 5183606 h 5183606"/>
              <a:gd name="connsiteX3" fmla="*/ 2566736 w 5183605"/>
              <a:gd name="connsiteY3" fmla="*/ 5158540 h 5183606"/>
              <a:gd name="connsiteX4" fmla="*/ 2591802 w 5183605"/>
              <a:gd name="connsiteY4" fmla="*/ 5133474 h 5183606"/>
              <a:gd name="connsiteX5" fmla="*/ 2860099 w 5183605"/>
              <a:gd name="connsiteY5" fmla="*/ 5119413 h 5183606"/>
              <a:gd name="connsiteX6" fmla="*/ 2885165 w 5183605"/>
              <a:gd name="connsiteY6" fmla="*/ 5144479 h 5183606"/>
              <a:gd name="connsiteX7" fmla="*/ 2860099 w 5183605"/>
              <a:gd name="connsiteY7" fmla="*/ 5169545 h 5183606"/>
              <a:gd name="connsiteX8" fmla="*/ 2835033 w 5183605"/>
              <a:gd name="connsiteY8" fmla="*/ 5144479 h 5183606"/>
              <a:gd name="connsiteX9" fmla="*/ 2860099 w 5183605"/>
              <a:gd name="connsiteY9" fmla="*/ 5119413 h 5183606"/>
              <a:gd name="connsiteX10" fmla="*/ 2323505 w 5183605"/>
              <a:gd name="connsiteY10" fmla="*/ 5119413 h 5183606"/>
              <a:gd name="connsiteX11" fmla="*/ 2348571 w 5183605"/>
              <a:gd name="connsiteY11" fmla="*/ 5144479 h 5183606"/>
              <a:gd name="connsiteX12" fmla="*/ 2323505 w 5183605"/>
              <a:gd name="connsiteY12" fmla="*/ 5169545 h 5183606"/>
              <a:gd name="connsiteX13" fmla="*/ 2298439 w 5183605"/>
              <a:gd name="connsiteY13" fmla="*/ 5144479 h 5183606"/>
              <a:gd name="connsiteX14" fmla="*/ 2323505 w 5183605"/>
              <a:gd name="connsiteY14" fmla="*/ 5119413 h 5183606"/>
              <a:gd name="connsiteX15" fmla="*/ 3125457 w 5183605"/>
              <a:gd name="connsiteY15" fmla="*/ 5077385 h 5183606"/>
              <a:gd name="connsiteX16" fmla="*/ 3150523 w 5183605"/>
              <a:gd name="connsiteY16" fmla="*/ 5102451 h 5183606"/>
              <a:gd name="connsiteX17" fmla="*/ 3125457 w 5183605"/>
              <a:gd name="connsiteY17" fmla="*/ 5127517 h 5183606"/>
              <a:gd name="connsiteX18" fmla="*/ 3100391 w 5183605"/>
              <a:gd name="connsiteY18" fmla="*/ 5102451 h 5183606"/>
              <a:gd name="connsiteX19" fmla="*/ 3125457 w 5183605"/>
              <a:gd name="connsiteY19" fmla="*/ 5077385 h 5183606"/>
              <a:gd name="connsiteX20" fmla="*/ 2058148 w 5183605"/>
              <a:gd name="connsiteY20" fmla="*/ 5077385 h 5183606"/>
              <a:gd name="connsiteX21" fmla="*/ 2083214 w 5183605"/>
              <a:gd name="connsiteY21" fmla="*/ 5102451 h 5183606"/>
              <a:gd name="connsiteX22" fmla="*/ 2058148 w 5183605"/>
              <a:gd name="connsiteY22" fmla="*/ 5127517 h 5183606"/>
              <a:gd name="connsiteX23" fmla="*/ 2033082 w 5183605"/>
              <a:gd name="connsiteY23" fmla="*/ 5102451 h 5183606"/>
              <a:gd name="connsiteX24" fmla="*/ 2058148 w 5183605"/>
              <a:gd name="connsiteY24" fmla="*/ 5077385 h 5183606"/>
              <a:gd name="connsiteX25" fmla="*/ 3384967 w 5183605"/>
              <a:gd name="connsiteY25" fmla="*/ 5007849 h 5183606"/>
              <a:gd name="connsiteX26" fmla="*/ 3410033 w 5183605"/>
              <a:gd name="connsiteY26" fmla="*/ 5032915 h 5183606"/>
              <a:gd name="connsiteX27" fmla="*/ 3384967 w 5183605"/>
              <a:gd name="connsiteY27" fmla="*/ 5057981 h 5183606"/>
              <a:gd name="connsiteX28" fmla="*/ 3359901 w 5183605"/>
              <a:gd name="connsiteY28" fmla="*/ 5032915 h 5183606"/>
              <a:gd name="connsiteX29" fmla="*/ 3384967 w 5183605"/>
              <a:gd name="connsiteY29" fmla="*/ 5007849 h 5183606"/>
              <a:gd name="connsiteX30" fmla="*/ 1798638 w 5183605"/>
              <a:gd name="connsiteY30" fmla="*/ 5007849 h 5183606"/>
              <a:gd name="connsiteX31" fmla="*/ 1823704 w 5183605"/>
              <a:gd name="connsiteY31" fmla="*/ 5032915 h 5183606"/>
              <a:gd name="connsiteX32" fmla="*/ 1798638 w 5183605"/>
              <a:gd name="connsiteY32" fmla="*/ 5057981 h 5183606"/>
              <a:gd name="connsiteX33" fmla="*/ 1773572 w 5183605"/>
              <a:gd name="connsiteY33" fmla="*/ 5032915 h 5183606"/>
              <a:gd name="connsiteX34" fmla="*/ 1798638 w 5183605"/>
              <a:gd name="connsiteY34" fmla="*/ 5007849 h 5183606"/>
              <a:gd name="connsiteX35" fmla="*/ 3635788 w 5183605"/>
              <a:gd name="connsiteY35" fmla="*/ 4911568 h 5183606"/>
              <a:gd name="connsiteX36" fmla="*/ 3660854 w 5183605"/>
              <a:gd name="connsiteY36" fmla="*/ 4936634 h 5183606"/>
              <a:gd name="connsiteX37" fmla="*/ 3635788 w 5183605"/>
              <a:gd name="connsiteY37" fmla="*/ 4961700 h 5183606"/>
              <a:gd name="connsiteX38" fmla="*/ 3610722 w 5183605"/>
              <a:gd name="connsiteY38" fmla="*/ 4936634 h 5183606"/>
              <a:gd name="connsiteX39" fmla="*/ 3635788 w 5183605"/>
              <a:gd name="connsiteY39" fmla="*/ 4911568 h 5183606"/>
              <a:gd name="connsiteX40" fmla="*/ 1547817 w 5183605"/>
              <a:gd name="connsiteY40" fmla="*/ 4911568 h 5183606"/>
              <a:gd name="connsiteX41" fmla="*/ 1572883 w 5183605"/>
              <a:gd name="connsiteY41" fmla="*/ 4936634 h 5183606"/>
              <a:gd name="connsiteX42" fmla="*/ 1547817 w 5183605"/>
              <a:gd name="connsiteY42" fmla="*/ 4961700 h 5183606"/>
              <a:gd name="connsiteX43" fmla="*/ 1522751 w 5183605"/>
              <a:gd name="connsiteY43" fmla="*/ 4936634 h 5183606"/>
              <a:gd name="connsiteX44" fmla="*/ 1547817 w 5183605"/>
              <a:gd name="connsiteY44" fmla="*/ 4911568 h 5183606"/>
              <a:gd name="connsiteX45" fmla="*/ 3875170 w 5183605"/>
              <a:gd name="connsiteY45" fmla="*/ 4789596 h 5183606"/>
              <a:gd name="connsiteX46" fmla="*/ 3900236 w 5183605"/>
              <a:gd name="connsiteY46" fmla="*/ 4814662 h 5183606"/>
              <a:gd name="connsiteX47" fmla="*/ 3875170 w 5183605"/>
              <a:gd name="connsiteY47" fmla="*/ 4839728 h 5183606"/>
              <a:gd name="connsiteX48" fmla="*/ 3850104 w 5183605"/>
              <a:gd name="connsiteY48" fmla="*/ 4814662 h 5183606"/>
              <a:gd name="connsiteX49" fmla="*/ 3875170 w 5183605"/>
              <a:gd name="connsiteY49" fmla="*/ 4789596 h 5183606"/>
              <a:gd name="connsiteX50" fmla="*/ 1308435 w 5183605"/>
              <a:gd name="connsiteY50" fmla="*/ 4789596 h 5183606"/>
              <a:gd name="connsiteX51" fmla="*/ 1333501 w 5183605"/>
              <a:gd name="connsiteY51" fmla="*/ 4814662 h 5183606"/>
              <a:gd name="connsiteX52" fmla="*/ 1308435 w 5183605"/>
              <a:gd name="connsiteY52" fmla="*/ 4839728 h 5183606"/>
              <a:gd name="connsiteX53" fmla="*/ 1283369 w 5183605"/>
              <a:gd name="connsiteY53" fmla="*/ 4814662 h 5183606"/>
              <a:gd name="connsiteX54" fmla="*/ 1308435 w 5183605"/>
              <a:gd name="connsiteY54" fmla="*/ 4789596 h 5183606"/>
              <a:gd name="connsiteX55" fmla="*/ 4100492 w 5183605"/>
              <a:gd name="connsiteY55" fmla="*/ 4643271 h 5183606"/>
              <a:gd name="connsiteX56" fmla="*/ 4125558 w 5183605"/>
              <a:gd name="connsiteY56" fmla="*/ 4668337 h 5183606"/>
              <a:gd name="connsiteX57" fmla="*/ 4100492 w 5183605"/>
              <a:gd name="connsiteY57" fmla="*/ 4693403 h 5183606"/>
              <a:gd name="connsiteX58" fmla="*/ 4075426 w 5183605"/>
              <a:gd name="connsiteY58" fmla="*/ 4668337 h 5183606"/>
              <a:gd name="connsiteX59" fmla="*/ 4100492 w 5183605"/>
              <a:gd name="connsiteY59" fmla="*/ 4643271 h 5183606"/>
              <a:gd name="connsiteX60" fmla="*/ 1083113 w 5183605"/>
              <a:gd name="connsiteY60" fmla="*/ 4643271 h 5183606"/>
              <a:gd name="connsiteX61" fmla="*/ 1108179 w 5183605"/>
              <a:gd name="connsiteY61" fmla="*/ 4668337 h 5183606"/>
              <a:gd name="connsiteX62" fmla="*/ 1083113 w 5183605"/>
              <a:gd name="connsiteY62" fmla="*/ 4693403 h 5183606"/>
              <a:gd name="connsiteX63" fmla="*/ 1058047 w 5183605"/>
              <a:gd name="connsiteY63" fmla="*/ 4668337 h 5183606"/>
              <a:gd name="connsiteX64" fmla="*/ 1083113 w 5183605"/>
              <a:gd name="connsiteY64" fmla="*/ 4643271 h 5183606"/>
              <a:gd name="connsiteX65" fmla="*/ 4309284 w 5183605"/>
              <a:gd name="connsiteY65" fmla="*/ 4474194 h 5183606"/>
              <a:gd name="connsiteX66" fmla="*/ 4334350 w 5183605"/>
              <a:gd name="connsiteY66" fmla="*/ 4499260 h 5183606"/>
              <a:gd name="connsiteX67" fmla="*/ 4309284 w 5183605"/>
              <a:gd name="connsiteY67" fmla="*/ 4524326 h 5183606"/>
              <a:gd name="connsiteX68" fmla="*/ 4284218 w 5183605"/>
              <a:gd name="connsiteY68" fmla="*/ 4499260 h 5183606"/>
              <a:gd name="connsiteX69" fmla="*/ 4309284 w 5183605"/>
              <a:gd name="connsiteY69" fmla="*/ 4474194 h 5183606"/>
              <a:gd name="connsiteX70" fmla="*/ 874321 w 5183605"/>
              <a:gd name="connsiteY70" fmla="*/ 4474194 h 5183606"/>
              <a:gd name="connsiteX71" fmla="*/ 899387 w 5183605"/>
              <a:gd name="connsiteY71" fmla="*/ 4499260 h 5183606"/>
              <a:gd name="connsiteX72" fmla="*/ 874321 w 5183605"/>
              <a:gd name="connsiteY72" fmla="*/ 4524326 h 5183606"/>
              <a:gd name="connsiteX73" fmla="*/ 849255 w 5183605"/>
              <a:gd name="connsiteY73" fmla="*/ 4499260 h 5183606"/>
              <a:gd name="connsiteX74" fmla="*/ 874321 w 5183605"/>
              <a:gd name="connsiteY74" fmla="*/ 4474194 h 5183606"/>
              <a:gd name="connsiteX75" fmla="*/ 4499259 w 5183605"/>
              <a:gd name="connsiteY75" fmla="*/ 4284219 h 5183606"/>
              <a:gd name="connsiteX76" fmla="*/ 4524325 w 5183605"/>
              <a:gd name="connsiteY76" fmla="*/ 4309285 h 5183606"/>
              <a:gd name="connsiteX77" fmla="*/ 4499259 w 5183605"/>
              <a:gd name="connsiteY77" fmla="*/ 4334351 h 5183606"/>
              <a:gd name="connsiteX78" fmla="*/ 4474193 w 5183605"/>
              <a:gd name="connsiteY78" fmla="*/ 4309285 h 5183606"/>
              <a:gd name="connsiteX79" fmla="*/ 4499259 w 5183605"/>
              <a:gd name="connsiteY79" fmla="*/ 4284219 h 5183606"/>
              <a:gd name="connsiteX80" fmla="*/ 684346 w 5183605"/>
              <a:gd name="connsiteY80" fmla="*/ 4284219 h 5183606"/>
              <a:gd name="connsiteX81" fmla="*/ 709412 w 5183605"/>
              <a:gd name="connsiteY81" fmla="*/ 4309285 h 5183606"/>
              <a:gd name="connsiteX82" fmla="*/ 684346 w 5183605"/>
              <a:gd name="connsiteY82" fmla="*/ 4334351 h 5183606"/>
              <a:gd name="connsiteX83" fmla="*/ 659280 w 5183605"/>
              <a:gd name="connsiteY83" fmla="*/ 4309285 h 5183606"/>
              <a:gd name="connsiteX84" fmla="*/ 684346 w 5183605"/>
              <a:gd name="connsiteY84" fmla="*/ 4284219 h 5183606"/>
              <a:gd name="connsiteX85" fmla="*/ 4668336 w 5183605"/>
              <a:gd name="connsiteY85" fmla="*/ 4075427 h 5183606"/>
              <a:gd name="connsiteX86" fmla="*/ 4693402 w 5183605"/>
              <a:gd name="connsiteY86" fmla="*/ 4100493 h 5183606"/>
              <a:gd name="connsiteX87" fmla="*/ 4668336 w 5183605"/>
              <a:gd name="connsiteY87" fmla="*/ 4125559 h 5183606"/>
              <a:gd name="connsiteX88" fmla="*/ 4643270 w 5183605"/>
              <a:gd name="connsiteY88" fmla="*/ 4100493 h 5183606"/>
              <a:gd name="connsiteX89" fmla="*/ 4668336 w 5183605"/>
              <a:gd name="connsiteY89" fmla="*/ 4075427 h 5183606"/>
              <a:gd name="connsiteX90" fmla="*/ 515269 w 5183605"/>
              <a:gd name="connsiteY90" fmla="*/ 4075427 h 5183606"/>
              <a:gd name="connsiteX91" fmla="*/ 540335 w 5183605"/>
              <a:gd name="connsiteY91" fmla="*/ 4100493 h 5183606"/>
              <a:gd name="connsiteX92" fmla="*/ 515269 w 5183605"/>
              <a:gd name="connsiteY92" fmla="*/ 4125559 h 5183606"/>
              <a:gd name="connsiteX93" fmla="*/ 490203 w 5183605"/>
              <a:gd name="connsiteY93" fmla="*/ 4100493 h 5183606"/>
              <a:gd name="connsiteX94" fmla="*/ 515269 w 5183605"/>
              <a:gd name="connsiteY94" fmla="*/ 4075427 h 5183606"/>
              <a:gd name="connsiteX95" fmla="*/ 4814661 w 5183605"/>
              <a:gd name="connsiteY95" fmla="*/ 3850106 h 5183606"/>
              <a:gd name="connsiteX96" fmla="*/ 4839727 w 5183605"/>
              <a:gd name="connsiteY96" fmla="*/ 3875172 h 5183606"/>
              <a:gd name="connsiteX97" fmla="*/ 4814661 w 5183605"/>
              <a:gd name="connsiteY97" fmla="*/ 3900238 h 5183606"/>
              <a:gd name="connsiteX98" fmla="*/ 4789595 w 5183605"/>
              <a:gd name="connsiteY98" fmla="*/ 3875172 h 5183606"/>
              <a:gd name="connsiteX99" fmla="*/ 4814661 w 5183605"/>
              <a:gd name="connsiteY99" fmla="*/ 3850106 h 5183606"/>
              <a:gd name="connsiteX100" fmla="*/ 368944 w 5183605"/>
              <a:gd name="connsiteY100" fmla="*/ 3850106 h 5183606"/>
              <a:gd name="connsiteX101" fmla="*/ 394010 w 5183605"/>
              <a:gd name="connsiteY101" fmla="*/ 3875172 h 5183606"/>
              <a:gd name="connsiteX102" fmla="*/ 368944 w 5183605"/>
              <a:gd name="connsiteY102" fmla="*/ 3900238 h 5183606"/>
              <a:gd name="connsiteX103" fmla="*/ 343878 w 5183605"/>
              <a:gd name="connsiteY103" fmla="*/ 3875172 h 5183606"/>
              <a:gd name="connsiteX104" fmla="*/ 368944 w 5183605"/>
              <a:gd name="connsiteY104" fmla="*/ 3850106 h 5183606"/>
              <a:gd name="connsiteX105" fmla="*/ 4936633 w 5183605"/>
              <a:gd name="connsiteY105" fmla="*/ 3610723 h 5183606"/>
              <a:gd name="connsiteX106" fmla="*/ 4961699 w 5183605"/>
              <a:gd name="connsiteY106" fmla="*/ 3635789 h 5183606"/>
              <a:gd name="connsiteX107" fmla="*/ 4936633 w 5183605"/>
              <a:gd name="connsiteY107" fmla="*/ 3660855 h 5183606"/>
              <a:gd name="connsiteX108" fmla="*/ 4911567 w 5183605"/>
              <a:gd name="connsiteY108" fmla="*/ 3635789 h 5183606"/>
              <a:gd name="connsiteX109" fmla="*/ 4936633 w 5183605"/>
              <a:gd name="connsiteY109" fmla="*/ 3610723 h 5183606"/>
              <a:gd name="connsiteX110" fmla="*/ 246971 w 5183605"/>
              <a:gd name="connsiteY110" fmla="*/ 3610723 h 5183606"/>
              <a:gd name="connsiteX111" fmla="*/ 272038 w 5183605"/>
              <a:gd name="connsiteY111" fmla="*/ 3635789 h 5183606"/>
              <a:gd name="connsiteX112" fmla="*/ 246971 w 5183605"/>
              <a:gd name="connsiteY112" fmla="*/ 3660855 h 5183606"/>
              <a:gd name="connsiteX113" fmla="*/ 221905 w 5183605"/>
              <a:gd name="connsiteY113" fmla="*/ 3635789 h 5183606"/>
              <a:gd name="connsiteX114" fmla="*/ 246971 w 5183605"/>
              <a:gd name="connsiteY114" fmla="*/ 3610723 h 5183606"/>
              <a:gd name="connsiteX115" fmla="*/ 5032914 w 5183605"/>
              <a:gd name="connsiteY115" fmla="*/ 3359902 h 5183606"/>
              <a:gd name="connsiteX116" fmla="*/ 5057980 w 5183605"/>
              <a:gd name="connsiteY116" fmla="*/ 3384968 h 5183606"/>
              <a:gd name="connsiteX117" fmla="*/ 5032914 w 5183605"/>
              <a:gd name="connsiteY117" fmla="*/ 3410034 h 5183606"/>
              <a:gd name="connsiteX118" fmla="*/ 5007848 w 5183605"/>
              <a:gd name="connsiteY118" fmla="*/ 3384968 h 5183606"/>
              <a:gd name="connsiteX119" fmla="*/ 5032914 w 5183605"/>
              <a:gd name="connsiteY119" fmla="*/ 3359902 h 5183606"/>
              <a:gd name="connsiteX120" fmla="*/ 150690 w 5183605"/>
              <a:gd name="connsiteY120" fmla="*/ 3359902 h 5183606"/>
              <a:gd name="connsiteX121" fmla="*/ 175756 w 5183605"/>
              <a:gd name="connsiteY121" fmla="*/ 3384968 h 5183606"/>
              <a:gd name="connsiteX122" fmla="*/ 150690 w 5183605"/>
              <a:gd name="connsiteY122" fmla="*/ 3410034 h 5183606"/>
              <a:gd name="connsiteX123" fmla="*/ 125624 w 5183605"/>
              <a:gd name="connsiteY123" fmla="*/ 3384968 h 5183606"/>
              <a:gd name="connsiteX124" fmla="*/ 150690 w 5183605"/>
              <a:gd name="connsiteY124" fmla="*/ 3359902 h 5183606"/>
              <a:gd name="connsiteX125" fmla="*/ 5102450 w 5183605"/>
              <a:gd name="connsiteY125" fmla="*/ 3100392 h 5183606"/>
              <a:gd name="connsiteX126" fmla="*/ 5127516 w 5183605"/>
              <a:gd name="connsiteY126" fmla="*/ 3125458 h 5183606"/>
              <a:gd name="connsiteX127" fmla="*/ 5102450 w 5183605"/>
              <a:gd name="connsiteY127" fmla="*/ 3150524 h 5183606"/>
              <a:gd name="connsiteX128" fmla="*/ 5077384 w 5183605"/>
              <a:gd name="connsiteY128" fmla="*/ 3125458 h 5183606"/>
              <a:gd name="connsiteX129" fmla="*/ 5102450 w 5183605"/>
              <a:gd name="connsiteY129" fmla="*/ 3100392 h 5183606"/>
              <a:gd name="connsiteX130" fmla="*/ 81155 w 5183605"/>
              <a:gd name="connsiteY130" fmla="*/ 3100392 h 5183606"/>
              <a:gd name="connsiteX131" fmla="*/ 106220 w 5183605"/>
              <a:gd name="connsiteY131" fmla="*/ 3125458 h 5183606"/>
              <a:gd name="connsiteX132" fmla="*/ 81155 w 5183605"/>
              <a:gd name="connsiteY132" fmla="*/ 3150524 h 5183606"/>
              <a:gd name="connsiteX133" fmla="*/ 56088 w 5183605"/>
              <a:gd name="connsiteY133" fmla="*/ 3125458 h 5183606"/>
              <a:gd name="connsiteX134" fmla="*/ 81155 w 5183605"/>
              <a:gd name="connsiteY134" fmla="*/ 3100392 h 5183606"/>
              <a:gd name="connsiteX135" fmla="*/ 5144478 w 5183605"/>
              <a:gd name="connsiteY135" fmla="*/ 2835034 h 5183606"/>
              <a:gd name="connsiteX136" fmla="*/ 5169544 w 5183605"/>
              <a:gd name="connsiteY136" fmla="*/ 2860100 h 5183606"/>
              <a:gd name="connsiteX137" fmla="*/ 5144478 w 5183605"/>
              <a:gd name="connsiteY137" fmla="*/ 2885166 h 5183606"/>
              <a:gd name="connsiteX138" fmla="*/ 5119412 w 5183605"/>
              <a:gd name="connsiteY138" fmla="*/ 2860100 h 5183606"/>
              <a:gd name="connsiteX139" fmla="*/ 5144478 w 5183605"/>
              <a:gd name="connsiteY139" fmla="*/ 2835034 h 5183606"/>
              <a:gd name="connsiteX140" fmla="*/ 39127 w 5183605"/>
              <a:gd name="connsiteY140" fmla="*/ 2835034 h 5183606"/>
              <a:gd name="connsiteX141" fmla="*/ 64193 w 5183605"/>
              <a:gd name="connsiteY141" fmla="*/ 2860100 h 5183606"/>
              <a:gd name="connsiteX142" fmla="*/ 39127 w 5183605"/>
              <a:gd name="connsiteY142" fmla="*/ 2885166 h 5183606"/>
              <a:gd name="connsiteX143" fmla="*/ 14061 w 5183605"/>
              <a:gd name="connsiteY143" fmla="*/ 2860100 h 5183606"/>
              <a:gd name="connsiteX144" fmla="*/ 39127 w 5183605"/>
              <a:gd name="connsiteY144" fmla="*/ 2835034 h 5183606"/>
              <a:gd name="connsiteX145" fmla="*/ 5158539 w 5183605"/>
              <a:gd name="connsiteY145" fmla="*/ 2566737 h 5183606"/>
              <a:gd name="connsiteX146" fmla="*/ 5183605 w 5183605"/>
              <a:gd name="connsiteY146" fmla="*/ 2591803 h 5183606"/>
              <a:gd name="connsiteX147" fmla="*/ 5158539 w 5183605"/>
              <a:gd name="connsiteY147" fmla="*/ 2616869 h 5183606"/>
              <a:gd name="connsiteX148" fmla="*/ 5133473 w 5183605"/>
              <a:gd name="connsiteY148" fmla="*/ 2591803 h 5183606"/>
              <a:gd name="connsiteX149" fmla="*/ 5158539 w 5183605"/>
              <a:gd name="connsiteY149" fmla="*/ 2566737 h 5183606"/>
              <a:gd name="connsiteX150" fmla="*/ 25067 w 5183605"/>
              <a:gd name="connsiteY150" fmla="*/ 2566737 h 5183606"/>
              <a:gd name="connsiteX151" fmla="*/ 50132 w 5183605"/>
              <a:gd name="connsiteY151" fmla="*/ 2591803 h 5183606"/>
              <a:gd name="connsiteX152" fmla="*/ 25067 w 5183605"/>
              <a:gd name="connsiteY152" fmla="*/ 2616869 h 5183606"/>
              <a:gd name="connsiteX153" fmla="*/ 0 w 5183605"/>
              <a:gd name="connsiteY153" fmla="*/ 2591803 h 5183606"/>
              <a:gd name="connsiteX154" fmla="*/ 25067 w 5183605"/>
              <a:gd name="connsiteY154" fmla="*/ 2566737 h 5183606"/>
              <a:gd name="connsiteX155" fmla="*/ 5144478 w 5183605"/>
              <a:gd name="connsiteY155" fmla="*/ 2298440 h 5183606"/>
              <a:gd name="connsiteX156" fmla="*/ 5169544 w 5183605"/>
              <a:gd name="connsiteY156" fmla="*/ 2323506 h 5183606"/>
              <a:gd name="connsiteX157" fmla="*/ 5144478 w 5183605"/>
              <a:gd name="connsiteY157" fmla="*/ 2348572 h 5183606"/>
              <a:gd name="connsiteX158" fmla="*/ 5119412 w 5183605"/>
              <a:gd name="connsiteY158" fmla="*/ 2323506 h 5183606"/>
              <a:gd name="connsiteX159" fmla="*/ 5144478 w 5183605"/>
              <a:gd name="connsiteY159" fmla="*/ 2298440 h 5183606"/>
              <a:gd name="connsiteX160" fmla="*/ 39127 w 5183605"/>
              <a:gd name="connsiteY160" fmla="*/ 2298440 h 5183606"/>
              <a:gd name="connsiteX161" fmla="*/ 64193 w 5183605"/>
              <a:gd name="connsiteY161" fmla="*/ 2323506 h 5183606"/>
              <a:gd name="connsiteX162" fmla="*/ 39127 w 5183605"/>
              <a:gd name="connsiteY162" fmla="*/ 2348572 h 5183606"/>
              <a:gd name="connsiteX163" fmla="*/ 14061 w 5183605"/>
              <a:gd name="connsiteY163" fmla="*/ 2323506 h 5183606"/>
              <a:gd name="connsiteX164" fmla="*/ 39127 w 5183605"/>
              <a:gd name="connsiteY164" fmla="*/ 2298440 h 5183606"/>
              <a:gd name="connsiteX165" fmla="*/ 5102450 w 5183605"/>
              <a:gd name="connsiteY165" fmla="*/ 2033082 h 5183606"/>
              <a:gd name="connsiteX166" fmla="*/ 5127516 w 5183605"/>
              <a:gd name="connsiteY166" fmla="*/ 2058148 h 5183606"/>
              <a:gd name="connsiteX167" fmla="*/ 5102450 w 5183605"/>
              <a:gd name="connsiteY167" fmla="*/ 2083214 h 5183606"/>
              <a:gd name="connsiteX168" fmla="*/ 5077384 w 5183605"/>
              <a:gd name="connsiteY168" fmla="*/ 2058148 h 5183606"/>
              <a:gd name="connsiteX169" fmla="*/ 5102450 w 5183605"/>
              <a:gd name="connsiteY169" fmla="*/ 2033082 h 5183606"/>
              <a:gd name="connsiteX170" fmla="*/ 81155 w 5183605"/>
              <a:gd name="connsiteY170" fmla="*/ 2033082 h 5183606"/>
              <a:gd name="connsiteX171" fmla="*/ 106221 w 5183605"/>
              <a:gd name="connsiteY171" fmla="*/ 2058148 h 5183606"/>
              <a:gd name="connsiteX172" fmla="*/ 81155 w 5183605"/>
              <a:gd name="connsiteY172" fmla="*/ 2083214 h 5183606"/>
              <a:gd name="connsiteX173" fmla="*/ 56089 w 5183605"/>
              <a:gd name="connsiteY173" fmla="*/ 2058148 h 5183606"/>
              <a:gd name="connsiteX174" fmla="*/ 81155 w 5183605"/>
              <a:gd name="connsiteY174" fmla="*/ 2033082 h 5183606"/>
              <a:gd name="connsiteX175" fmla="*/ 5032914 w 5183605"/>
              <a:gd name="connsiteY175" fmla="*/ 1773572 h 5183606"/>
              <a:gd name="connsiteX176" fmla="*/ 5057980 w 5183605"/>
              <a:gd name="connsiteY176" fmla="*/ 1798638 h 5183606"/>
              <a:gd name="connsiteX177" fmla="*/ 5032914 w 5183605"/>
              <a:gd name="connsiteY177" fmla="*/ 1823704 h 5183606"/>
              <a:gd name="connsiteX178" fmla="*/ 5007848 w 5183605"/>
              <a:gd name="connsiteY178" fmla="*/ 1798638 h 5183606"/>
              <a:gd name="connsiteX179" fmla="*/ 5032914 w 5183605"/>
              <a:gd name="connsiteY179" fmla="*/ 1773572 h 5183606"/>
              <a:gd name="connsiteX180" fmla="*/ 150694 w 5183605"/>
              <a:gd name="connsiteY180" fmla="*/ 1773572 h 5183606"/>
              <a:gd name="connsiteX181" fmla="*/ 175759 w 5183605"/>
              <a:gd name="connsiteY181" fmla="*/ 1798638 h 5183606"/>
              <a:gd name="connsiteX182" fmla="*/ 150694 w 5183605"/>
              <a:gd name="connsiteY182" fmla="*/ 1823704 h 5183606"/>
              <a:gd name="connsiteX183" fmla="*/ 125627 w 5183605"/>
              <a:gd name="connsiteY183" fmla="*/ 1798638 h 5183606"/>
              <a:gd name="connsiteX184" fmla="*/ 150694 w 5183605"/>
              <a:gd name="connsiteY184" fmla="*/ 1773572 h 5183606"/>
              <a:gd name="connsiteX185" fmla="*/ 4936633 w 5183605"/>
              <a:gd name="connsiteY185" fmla="*/ 1522751 h 5183606"/>
              <a:gd name="connsiteX186" fmla="*/ 4961699 w 5183605"/>
              <a:gd name="connsiteY186" fmla="*/ 1547817 h 5183606"/>
              <a:gd name="connsiteX187" fmla="*/ 4936633 w 5183605"/>
              <a:gd name="connsiteY187" fmla="*/ 1572883 h 5183606"/>
              <a:gd name="connsiteX188" fmla="*/ 4911567 w 5183605"/>
              <a:gd name="connsiteY188" fmla="*/ 1547817 h 5183606"/>
              <a:gd name="connsiteX189" fmla="*/ 4936633 w 5183605"/>
              <a:gd name="connsiteY189" fmla="*/ 1522751 h 5183606"/>
              <a:gd name="connsiteX190" fmla="*/ 246974 w 5183605"/>
              <a:gd name="connsiteY190" fmla="*/ 1522751 h 5183606"/>
              <a:gd name="connsiteX191" fmla="*/ 272040 w 5183605"/>
              <a:gd name="connsiteY191" fmla="*/ 1547817 h 5183606"/>
              <a:gd name="connsiteX192" fmla="*/ 246974 w 5183605"/>
              <a:gd name="connsiteY192" fmla="*/ 1572883 h 5183606"/>
              <a:gd name="connsiteX193" fmla="*/ 221908 w 5183605"/>
              <a:gd name="connsiteY193" fmla="*/ 1547817 h 5183606"/>
              <a:gd name="connsiteX194" fmla="*/ 246974 w 5183605"/>
              <a:gd name="connsiteY194" fmla="*/ 1522751 h 5183606"/>
              <a:gd name="connsiteX195" fmla="*/ 4814661 w 5183605"/>
              <a:gd name="connsiteY195" fmla="*/ 1283369 h 5183606"/>
              <a:gd name="connsiteX196" fmla="*/ 4839727 w 5183605"/>
              <a:gd name="connsiteY196" fmla="*/ 1308435 h 5183606"/>
              <a:gd name="connsiteX197" fmla="*/ 4814661 w 5183605"/>
              <a:gd name="connsiteY197" fmla="*/ 1333501 h 5183606"/>
              <a:gd name="connsiteX198" fmla="*/ 4789595 w 5183605"/>
              <a:gd name="connsiteY198" fmla="*/ 1308435 h 5183606"/>
              <a:gd name="connsiteX199" fmla="*/ 4814661 w 5183605"/>
              <a:gd name="connsiteY199" fmla="*/ 1283369 h 5183606"/>
              <a:gd name="connsiteX200" fmla="*/ 368946 w 5183605"/>
              <a:gd name="connsiteY200" fmla="*/ 1283369 h 5183606"/>
              <a:gd name="connsiteX201" fmla="*/ 394013 w 5183605"/>
              <a:gd name="connsiteY201" fmla="*/ 1308435 h 5183606"/>
              <a:gd name="connsiteX202" fmla="*/ 368946 w 5183605"/>
              <a:gd name="connsiteY202" fmla="*/ 1333501 h 5183606"/>
              <a:gd name="connsiteX203" fmla="*/ 343881 w 5183605"/>
              <a:gd name="connsiteY203" fmla="*/ 1308435 h 5183606"/>
              <a:gd name="connsiteX204" fmla="*/ 368946 w 5183605"/>
              <a:gd name="connsiteY204" fmla="*/ 1283369 h 5183606"/>
              <a:gd name="connsiteX205" fmla="*/ 4668336 w 5183605"/>
              <a:gd name="connsiteY205" fmla="*/ 1058049 h 5183606"/>
              <a:gd name="connsiteX206" fmla="*/ 4693402 w 5183605"/>
              <a:gd name="connsiteY206" fmla="*/ 1083115 h 5183606"/>
              <a:gd name="connsiteX207" fmla="*/ 4668336 w 5183605"/>
              <a:gd name="connsiteY207" fmla="*/ 1108179 h 5183606"/>
              <a:gd name="connsiteX208" fmla="*/ 4643270 w 5183605"/>
              <a:gd name="connsiteY208" fmla="*/ 1083115 h 5183606"/>
              <a:gd name="connsiteX209" fmla="*/ 4668336 w 5183605"/>
              <a:gd name="connsiteY209" fmla="*/ 1058049 h 5183606"/>
              <a:gd name="connsiteX210" fmla="*/ 515272 w 5183605"/>
              <a:gd name="connsiteY210" fmla="*/ 1058049 h 5183606"/>
              <a:gd name="connsiteX211" fmla="*/ 540338 w 5183605"/>
              <a:gd name="connsiteY211" fmla="*/ 1083115 h 5183606"/>
              <a:gd name="connsiteX212" fmla="*/ 515272 w 5183605"/>
              <a:gd name="connsiteY212" fmla="*/ 1108179 h 5183606"/>
              <a:gd name="connsiteX213" fmla="*/ 490205 w 5183605"/>
              <a:gd name="connsiteY213" fmla="*/ 1083115 h 5183606"/>
              <a:gd name="connsiteX214" fmla="*/ 515272 w 5183605"/>
              <a:gd name="connsiteY214" fmla="*/ 1058049 h 5183606"/>
              <a:gd name="connsiteX215" fmla="*/ 4499259 w 5183605"/>
              <a:gd name="connsiteY215" fmla="*/ 849257 h 5183606"/>
              <a:gd name="connsiteX216" fmla="*/ 4524325 w 5183605"/>
              <a:gd name="connsiteY216" fmla="*/ 874323 h 5183606"/>
              <a:gd name="connsiteX217" fmla="*/ 4499259 w 5183605"/>
              <a:gd name="connsiteY217" fmla="*/ 899389 h 5183606"/>
              <a:gd name="connsiteX218" fmla="*/ 4474193 w 5183605"/>
              <a:gd name="connsiteY218" fmla="*/ 874323 h 5183606"/>
              <a:gd name="connsiteX219" fmla="*/ 4499259 w 5183605"/>
              <a:gd name="connsiteY219" fmla="*/ 849257 h 5183606"/>
              <a:gd name="connsiteX220" fmla="*/ 684348 w 5183605"/>
              <a:gd name="connsiteY220" fmla="*/ 849257 h 5183606"/>
              <a:gd name="connsiteX221" fmla="*/ 709414 w 5183605"/>
              <a:gd name="connsiteY221" fmla="*/ 874323 h 5183606"/>
              <a:gd name="connsiteX222" fmla="*/ 684348 w 5183605"/>
              <a:gd name="connsiteY222" fmla="*/ 899389 h 5183606"/>
              <a:gd name="connsiteX223" fmla="*/ 659282 w 5183605"/>
              <a:gd name="connsiteY223" fmla="*/ 874323 h 5183606"/>
              <a:gd name="connsiteX224" fmla="*/ 684348 w 5183605"/>
              <a:gd name="connsiteY224" fmla="*/ 849257 h 5183606"/>
              <a:gd name="connsiteX225" fmla="*/ 4309284 w 5183605"/>
              <a:gd name="connsiteY225" fmla="*/ 659282 h 5183606"/>
              <a:gd name="connsiteX226" fmla="*/ 4334350 w 5183605"/>
              <a:gd name="connsiteY226" fmla="*/ 684349 h 5183606"/>
              <a:gd name="connsiteX227" fmla="*/ 4309284 w 5183605"/>
              <a:gd name="connsiteY227" fmla="*/ 709414 h 5183606"/>
              <a:gd name="connsiteX228" fmla="*/ 4284218 w 5183605"/>
              <a:gd name="connsiteY228" fmla="*/ 684349 h 5183606"/>
              <a:gd name="connsiteX229" fmla="*/ 4309284 w 5183605"/>
              <a:gd name="connsiteY229" fmla="*/ 659282 h 5183606"/>
              <a:gd name="connsiteX230" fmla="*/ 874323 w 5183605"/>
              <a:gd name="connsiteY230" fmla="*/ 659282 h 5183606"/>
              <a:gd name="connsiteX231" fmla="*/ 899389 w 5183605"/>
              <a:gd name="connsiteY231" fmla="*/ 684349 h 5183606"/>
              <a:gd name="connsiteX232" fmla="*/ 874323 w 5183605"/>
              <a:gd name="connsiteY232" fmla="*/ 709414 h 5183606"/>
              <a:gd name="connsiteX233" fmla="*/ 849257 w 5183605"/>
              <a:gd name="connsiteY233" fmla="*/ 684349 h 5183606"/>
              <a:gd name="connsiteX234" fmla="*/ 874323 w 5183605"/>
              <a:gd name="connsiteY234" fmla="*/ 659282 h 5183606"/>
              <a:gd name="connsiteX235" fmla="*/ 4100492 w 5183605"/>
              <a:gd name="connsiteY235" fmla="*/ 490206 h 5183606"/>
              <a:gd name="connsiteX236" fmla="*/ 4125558 w 5183605"/>
              <a:gd name="connsiteY236" fmla="*/ 515272 h 5183606"/>
              <a:gd name="connsiteX237" fmla="*/ 4100492 w 5183605"/>
              <a:gd name="connsiteY237" fmla="*/ 540337 h 5183606"/>
              <a:gd name="connsiteX238" fmla="*/ 4075426 w 5183605"/>
              <a:gd name="connsiteY238" fmla="*/ 515272 h 5183606"/>
              <a:gd name="connsiteX239" fmla="*/ 4100492 w 5183605"/>
              <a:gd name="connsiteY239" fmla="*/ 490206 h 5183606"/>
              <a:gd name="connsiteX240" fmla="*/ 1083115 w 5183605"/>
              <a:gd name="connsiteY240" fmla="*/ 490206 h 5183606"/>
              <a:gd name="connsiteX241" fmla="*/ 1108181 w 5183605"/>
              <a:gd name="connsiteY241" fmla="*/ 515272 h 5183606"/>
              <a:gd name="connsiteX242" fmla="*/ 1083115 w 5183605"/>
              <a:gd name="connsiteY242" fmla="*/ 540337 h 5183606"/>
              <a:gd name="connsiteX243" fmla="*/ 1058049 w 5183605"/>
              <a:gd name="connsiteY243" fmla="*/ 515272 h 5183606"/>
              <a:gd name="connsiteX244" fmla="*/ 1083115 w 5183605"/>
              <a:gd name="connsiteY244" fmla="*/ 490206 h 5183606"/>
              <a:gd name="connsiteX245" fmla="*/ 3875170 w 5183605"/>
              <a:gd name="connsiteY245" fmla="*/ 343881 h 5183606"/>
              <a:gd name="connsiteX246" fmla="*/ 3900236 w 5183605"/>
              <a:gd name="connsiteY246" fmla="*/ 368947 h 5183606"/>
              <a:gd name="connsiteX247" fmla="*/ 3875170 w 5183605"/>
              <a:gd name="connsiteY247" fmla="*/ 394013 h 5183606"/>
              <a:gd name="connsiteX248" fmla="*/ 3850104 w 5183605"/>
              <a:gd name="connsiteY248" fmla="*/ 368947 h 5183606"/>
              <a:gd name="connsiteX249" fmla="*/ 3875170 w 5183605"/>
              <a:gd name="connsiteY249" fmla="*/ 343881 h 5183606"/>
              <a:gd name="connsiteX250" fmla="*/ 1308437 w 5183605"/>
              <a:gd name="connsiteY250" fmla="*/ 343881 h 5183606"/>
              <a:gd name="connsiteX251" fmla="*/ 1333503 w 5183605"/>
              <a:gd name="connsiteY251" fmla="*/ 368947 h 5183606"/>
              <a:gd name="connsiteX252" fmla="*/ 1308437 w 5183605"/>
              <a:gd name="connsiteY252" fmla="*/ 394013 h 5183606"/>
              <a:gd name="connsiteX253" fmla="*/ 1283371 w 5183605"/>
              <a:gd name="connsiteY253" fmla="*/ 368947 h 5183606"/>
              <a:gd name="connsiteX254" fmla="*/ 1308437 w 5183605"/>
              <a:gd name="connsiteY254" fmla="*/ 343881 h 5183606"/>
              <a:gd name="connsiteX255" fmla="*/ 3635788 w 5183605"/>
              <a:gd name="connsiteY255" fmla="*/ 221908 h 5183606"/>
              <a:gd name="connsiteX256" fmla="*/ 3660854 w 5183605"/>
              <a:gd name="connsiteY256" fmla="*/ 246975 h 5183606"/>
              <a:gd name="connsiteX257" fmla="*/ 3635788 w 5183605"/>
              <a:gd name="connsiteY257" fmla="*/ 272041 h 5183606"/>
              <a:gd name="connsiteX258" fmla="*/ 3610722 w 5183605"/>
              <a:gd name="connsiteY258" fmla="*/ 246975 h 5183606"/>
              <a:gd name="connsiteX259" fmla="*/ 3635788 w 5183605"/>
              <a:gd name="connsiteY259" fmla="*/ 221908 h 5183606"/>
              <a:gd name="connsiteX260" fmla="*/ 1547819 w 5183605"/>
              <a:gd name="connsiteY260" fmla="*/ 221908 h 5183606"/>
              <a:gd name="connsiteX261" fmla="*/ 1572885 w 5183605"/>
              <a:gd name="connsiteY261" fmla="*/ 246975 h 5183606"/>
              <a:gd name="connsiteX262" fmla="*/ 1547819 w 5183605"/>
              <a:gd name="connsiteY262" fmla="*/ 272041 h 5183606"/>
              <a:gd name="connsiteX263" fmla="*/ 1522753 w 5183605"/>
              <a:gd name="connsiteY263" fmla="*/ 246975 h 5183606"/>
              <a:gd name="connsiteX264" fmla="*/ 1547819 w 5183605"/>
              <a:gd name="connsiteY264" fmla="*/ 221908 h 5183606"/>
              <a:gd name="connsiteX265" fmla="*/ 3384967 w 5183605"/>
              <a:gd name="connsiteY265" fmla="*/ 125628 h 5183606"/>
              <a:gd name="connsiteX266" fmla="*/ 3410033 w 5183605"/>
              <a:gd name="connsiteY266" fmla="*/ 150694 h 5183606"/>
              <a:gd name="connsiteX267" fmla="*/ 3384967 w 5183605"/>
              <a:gd name="connsiteY267" fmla="*/ 175760 h 5183606"/>
              <a:gd name="connsiteX268" fmla="*/ 3359901 w 5183605"/>
              <a:gd name="connsiteY268" fmla="*/ 150694 h 5183606"/>
              <a:gd name="connsiteX269" fmla="*/ 3384967 w 5183605"/>
              <a:gd name="connsiteY269" fmla="*/ 125628 h 5183606"/>
              <a:gd name="connsiteX270" fmla="*/ 1798640 w 5183605"/>
              <a:gd name="connsiteY270" fmla="*/ 125628 h 5183606"/>
              <a:gd name="connsiteX271" fmla="*/ 1823706 w 5183605"/>
              <a:gd name="connsiteY271" fmla="*/ 150694 h 5183606"/>
              <a:gd name="connsiteX272" fmla="*/ 1798640 w 5183605"/>
              <a:gd name="connsiteY272" fmla="*/ 175760 h 5183606"/>
              <a:gd name="connsiteX273" fmla="*/ 1773574 w 5183605"/>
              <a:gd name="connsiteY273" fmla="*/ 150694 h 5183606"/>
              <a:gd name="connsiteX274" fmla="*/ 1798640 w 5183605"/>
              <a:gd name="connsiteY274" fmla="*/ 125628 h 5183606"/>
              <a:gd name="connsiteX275" fmla="*/ 3125457 w 5183605"/>
              <a:gd name="connsiteY275" fmla="*/ 56092 h 5183606"/>
              <a:gd name="connsiteX276" fmla="*/ 3150523 w 5183605"/>
              <a:gd name="connsiteY276" fmla="*/ 81158 h 5183606"/>
              <a:gd name="connsiteX277" fmla="*/ 3125457 w 5183605"/>
              <a:gd name="connsiteY277" fmla="*/ 106223 h 5183606"/>
              <a:gd name="connsiteX278" fmla="*/ 3100391 w 5183605"/>
              <a:gd name="connsiteY278" fmla="*/ 81158 h 5183606"/>
              <a:gd name="connsiteX279" fmla="*/ 3125457 w 5183605"/>
              <a:gd name="connsiteY279" fmla="*/ 56092 h 5183606"/>
              <a:gd name="connsiteX280" fmla="*/ 2058150 w 5183605"/>
              <a:gd name="connsiteY280" fmla="*/ 56092 h 5183606"/>
              <a:gd name="connsiteX281" fmla="*/ 2083216 w 5183605"/>
              <a:gd name="connsiteY281" fmla="*/ 81158 h 5183606"/>
              <a:gd name="connsiteX282" fmla="*/ 2058150 w 5183605"/>
              <a:gd name="connsiteY282" fmla="*/ 106223 h 5183606"/>
              <a:gd name="connsiteX283" fmla="*/ 2033084 w 5183605"/>
              <a:gd name="connsiteY283" fmla="*/ 81158 h 5183606"/>
              <a:gd name="connsiteX284" fmla="*/ 2058150 w 5183605"/>
              <a:gd name="connsiteY284" fmla="*/ 56092 h 5183606"/>
              <a:gd name="connsiteX285" fmla="*/ 2860099 w 5183605"/>
              <a:gd name="connsiteY285" fmla="*/ 14061 h 5183606"/>
              <a:gd name="connsiteX286" fmla="*/ 2885165 w 5183605"/>
              <a:gd name="connsiteY286" fmla="*/ 39127 h 5183606"/>
              <a:gd name="connsiteX287" fmla="*/ 2860099 w 5183605"/>
              <a:gd name="connsiteY287" fmla="*/ 64193 h 5183606"/>
              <a:gd name="connsiteX288" fmla="*/ 2835033 w 5183605"/>
              <a:gd name="connsiteY288" fmla="*/ 39127 h 5183606"/>
              <a:gd name="connsiteX289" fmla="*/ 2860099 w 5183605"/>
              <a:gd name="connsiteY289" fmla="*/ 14061 h 5183606"/>
              <a:gd name="connsiteX290" fmla="*/ 2323505 w 5183605"/>
              <a:gd name="connsiteY290" fmla="*/ 14061 h 5183606"/>
              <a:gd name="connsiteX291" fmla="*/ 2348571 w 5183605"/>
              <a:gd name="connsiteY291" fmla="*/ 39127 h 5183606"/>
              <a:gd name="connsiteX292" fmla="*/ 2323505 w 5183605"/>
              <a:gd name="connsiteY292" fmla="*/ 64193 h 5183606"/>
              <a:gd name="connsiteX293" fmla="*/ 2298439 w 5183605"/>
              <a:gd name="connsiteY293" fmla="*/ 39127 h 5183606"/>
              <a:gd name="connsiteX294" fmla="*/ 2323505 w 5183605"/>
              <a:gd name="connsiteY294" fmla="*/ 14061 h 5183606"/>
              <a:gd name="connsiteX295" fmla="*/ 2591802 w 5183605"/>
              <a:gd name="connsiteY295" fmla="*/ 0 h 5183606"/>
              <a:gd name="connsiteX296" fmla="*/ 2616868 w 5183605"/>
              <a:gd name="connsiteY296" fmla="*/ 25066 h 5183606"/>
              <a:gd name="connsiteX297" fmla="*/ 2591802 w 5183605"/>
              <a:gd name="connsiteY297" fmla="*/ 50132 h 5183606"/>
              <a:gd name="connsiteX298" fmla="*/ 2566736 w 5183605"/>
              <a:gd name="connsiteY298" fmla="*/ 25066 h 5183606"/>
              <a:gd name="connsiteX299" fmla="*/ 2591802 w 5183605"/>
              <a:gd name="connsiteY299" fmla="*/ 0 h 518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5183605" h="5183606">
                <a:moveTo>
                  <a:pt x="2591802" y="5133474"/>
                </a:moveTo>
                <a:cubicBezTo>
                  <a:pt x="2605646" y="5133474"/>
                  <a:pt x="2616868" y="5144696"/>
                  <a:pt x="2616868" y="5158540"/>
                </a:cubicBezTo>
                <a:cubicBezTo>
                  <a:pt x="2616868" y="5172384"/>
                  <a:pt x="2605646" y="5183606"/>
                  <a:pt x="2591802" y="5183606"/>
                </a:cubicBezTo>
                <a:cubicBezTo>
                  <a:pt x="2577958" y="5183606"/>
                  <a:pt x="2566736" y="5172384"/>
                  <a:pt x="2566736" y="5158540"/>
                </a:cubicBezTo>
                <a:cubicBezTo>
                  <a:pt x="2566736" y="5144696"/>
                  <a:pt x="2577958" y="5133474"/>
                  <a:pt x="2591802" y="5133474"/>
                </a:cubicBezTo>
                <a:close/>
                <a:moveTo>
                  <a:pt x="2860099" y="5119413"/>
                </a:moveTo>
                <a:cubicBezTo>
                  <a:pt x="2873943" y="5119413"/>
                  <a:pt x="2885165" y="5130635"/>
                  <a:pt x="2885165" y="5144479"/>
                </a:cubicBezTo>
                <a:cubicBezTo>
                  <a:pt x="2885165" y="5158323"/>
                  <a:pt x="2873943" y="5169545"/>
                  <a:pt x="2860099" y="5169545"/>
                </a:cubicBezTo>
                <a:cubicBezTo>
                  <a:pt x="2846255" y="5169545"/>
                  <a:pt x="2835033" y="5158323"/>
                  <a:pt x="2835033" y="5144479"/>
                </a:cubicBezTo>
                <a:cubicBezTo>
                  <a:pt x="2835033" y="5130635"/>
                  <a:pt x="2846255" y="5119413"/>
                  <a:pt x="2860099" y="5119413"/>
                </a:cubicBezTo>
                <a:close/>
                <a:moveTo>
                  <a:pt x="2323505" y="5119413"/>
                </a:moveTo>
                <a:cubicBezTo>
                  <a:pt x="2337349" y="5119413"/>
                  <a:pt x="2348571" y="5130635"/>
                  <a:pt x="2348571" y="5144479"/>
                </a:cubicBezTo>
                <a:cubicBezTo>
                  <a:pt x="2348571" y="5158323"/>
                  <a:pt x="2337349" y="5169545"/>
                  <a:pt x="2323505" y="5169545"/>
                </a:cubicBezTo>
                <a:cubicBezTo>
                  <a:pt x="2309661" y="5169545"/>
                  <a:pt x="2298439" y="5158323"/>
                  <a:pt x="2298439" y="5144479"/>
                </a:cubicBezTo>
                <a:cubicBezTo>
                  <a:pt x="2298439" y="5130635"/>
                  <a:pt x="2309661" y="5119413"/>
                  <a:pt x="2323505" y="5119413"/>
                </a:cubicBezTo>
                <a:close/>
                <a:moveTo>
                  <a:pt x="3125457" y="5077385"/>
                </a:moveTo>
                <a:cubicBezTo>
                  <a:pt x="3139301" y="5077385"/>
                  <a:pt x="3150523" y="5088607"/>
                  <a:pt x="3150523" y="5102451"/>
                </a:cubicBezTo>
                <a:cubicBezTo>
                  <a:pt x="3150523" y="5116295"/>
                  <a:pt x="3139301" y="5127517"/>
                  <a:pt x="3125457" y="5127517"/>
                </a:cubicBezTo>
                <a:cubicBezTo>
                  <a:pt x="3111613" y="5127517"/>
                  <a:pt x="3100391" y="5116295"/>
                  <a:pt x="3100391" y="5102451"/>
                </a:cubicBezTo>
                <a:cubicBezTo>
                  <a:pt x="3100391" y="5088607"/>
                  <a:pt x="3111613" y="5077385"/>
                  <a:pt x="3125457" y="5077385"/>
                </a:cubicBezTo>
                <a:close/>
                <a:moveTo>
                  <a:pt x="2058148" y="5077385"/>
                </a:moveTo>
                <a:cubicBezTo>
                  <a:pt x="2071992" y="5077385"/>
                  <a:pt x="2083214" y="5088607"/>
                  <a:pt x="2083214" y="5102451"/>
                </a:cubicBezTo>
                <a:cubicBezTo>
                  <a:pt x="2083214" y="5116295"/>
                  <a:pt x="2071992" y="5127517"/>
                  <a:pt x="2058148" y="5127517"/>
                </a:cubicBezTo>
                <a:cubicBezTo>
                  <a:pt x="2044304" y="5127517"/>
                  <a:pt x="2033082" y="5116295"/>
                  <a:pt x="2033082" y="5102451"/>
                </a:cubicBezTo>
                <a:cubicBezTo>
                  <a:pt x="2033082" y="5088607"/>
                  <a:pt x="2044304" y="5077385"/>
                  <a:pt x="2058148" y="5077385"/>
                </a:cubicBezTo>
                <a:close/>
                <a:moveTo>
                  <a:pt x="3384967" y="5007849"/>
                </a:moveTo>
                <a:cubicBezTo>
                  <a:pt x="3398811" y="5007849"/>
                  <a:pt x="3410033" y="5019071"/>
                  <a:pt x="3410033" y="5032915"/>
                </a:cubicBezTo>
                <a:cubicBezTo>
                  <a:pt x="3410033" y="5046759"/>
                  <a:pt x="3398811" y="5057981"/>
                  <a:pt x="3384967" y="5057981"/>
                </a:cubicBezTo>
                <a:cubicBezTo>
                  <a:pt x="3371123" y="5057981"/>
                  <a:pt x="3359901" y="5046759"/>
                  <a:pt x="3359901" y="5032915"/>
                </a:cubicBezTo>
                <a:cubicBezTo>
                  <a:pt x="3359901" y="5019071"/>
                  <a:pt x="3371123" y="5007849"/>
                  <a:pt x="3384967" y="5007849"/>
                </a:cubicBezTo>
                <a:close/>
                <a:moveTo>
                  <a:pt x="1798638" y="5007849"/>
                </a:moveTo>
                <a:cubicBezTo>
                  <a:pt x="1812482" y="5007849"/>
                  <a:pt x="1823704" y="5019071"/>
                  <a:pt x="1823704" y="5032915"/>
                </a:cubicBezTo>
                <a:cubicBezTo>
                  <a:pt x="1823704" y="5046759"/>
                  <a:pt x="1812482" y="5057981"/>
                  <a:pt x="1798638" y="5057981"/>
                </a:cubicBezTo>
                <a:cubicBezTo>
                  <a:pt x="1784794" y="5057981"/>
                  <a:pt x="1773572" y="5046759"/>
                  <a:pt x="1773572" y="5032915"/>
                </a:cubicBezTo>
                <a:cubicBezTo>
                  <a:pt x="1773572" y="5019071"/>
                  <a:pt x="1784794" y="5007849"/>
                  <a:pt x="1798638" y="5007849"/>
                </a:cubicBezTo>
                <a:close/>
                <a:moveTo>
                  <a:pt x="3635788" y="4911568"/>
                </a:moveTo>
                <a:cubicBezTo>
                  <a:pt x="3649632" y="4911568"/>
                  <a:pt x="3660854" y="4922790"/>
                  <a:pt x="3660854" y="4936634"/>
                </a:cubicBezTo>
                <a:cubicBezTo>
                  <a:pt x="3660854" y="4950478"/>
                  <a:pt x="3649632" y="4961700"/>
                  <a:pt x="3635788" y="4961700"/>
                </a:cubicBezTo>
                <a:cubicBezTo>
                  <a:pt x="3621944" y="4961700"/>
                  <a:pt x="3610722" y="4950478"/>
                  <a:pt x="3610722" y="4936634"/>
                </a:cubicBezTo>
                <a:cubicBezTo>
                  <a:pt x="3610722" y="4922790"/>
                  <a:pt x="3621944" y="4911568"/>
                  <a:pt x="3635788" y="4911568"/>
                </a:cubicBezTo>
                <a:close/>
                <a:moveTo>
                  <a:pt x="1547817" y="4911568"/>
                </a:moveTo>
                <a:cubicBezTo>
                  <a:pt x="1561661" y="4911568"/>
                  <a:pt x="1572883" y="4922790"/>
                  <a:pt x="1572883" y="4936634"/>
                </a:cubicBezTo>
                <a:cubicBezTo>
                  <a:pt x="1572883" y="4950478"/>
                  <a:pt x="1561661" y="4961700"/>
                  <a:pt x="1547817" y="4961700"/>
                </a:cubicBezTo>
                <a:cubicBezTo>
                  <a:pt x="1533973" y="4961700"/>
                  <a:pt x="1522751" y="4950478"/>
                  <a:pt x="1522751" y="4936634"/>
                </a:cubicBezTo>
                <a:cubicBezTo>
                  <a:pt x="1522751" y="4922790"/>
                  <a:pt x="1533973" y="4911568"/>
                  <a:pt x="1547817" y="4911568"/>
                </a:cubicBezTo>
                <a:close/>
                <a:moveTo>
                  <a:pt x="3875170" y="4789596"/>
                </a:moveTo>
                <a:cubicBezTo>
                  <a:pt x="3889014" y="4789596"/>
                  <a:pt x="3900236" y="4800818"/>
                  <a:pt x="3900236" y="4814662"/>
                </a:cubicBezTo>
                <a:cubicBezTo>
                  <a:pt x="3900236" y="4828506"/>
                  <a:pt x="3889014" y="4839728"/>
                  <a:pt x="3875170" y="4839728"/>
                </a:cubicBezTo>
                <a:cubicBezTo>
                  <a:pt x="3861326" y="4839728"/>
                  <a:pt x="3850104" y="4828506"/>
                  <a:pt x="3850104" y="4814662"/>
                </a:cubicBezTo>
                <a:cubicBezTo>
                  <a:pt x="3850104" y="4800818"/>
                  <a:pt x="3861326" y="4789596"/>
                  <a:pt x="3875170" y="4789596"/>
                </a:cubicBezTo>
                <a:close/>
                <a:moveTo>
                  <a:pt x="1308435" y="4789596"/>
                </a:moveTo>
                <a:cubicBezTo>
                  <a:pt x="1322279" y="4789596"/>
                  <a:pt x="1333501" y="4800818"/>
                  <a:pt x="1333501" y="4814662"/>
                </a:cubicBezTo>
                <a:cubicBezTo>
                  <a:pt x="1333501" y="4828506"/>
                  <a:pt x="1322279" y="4839728"/>
                  <a:pt x="1308435" y="4839728"/>
                </a:cubicBezTo>
                <a:cubicBezTo>
                  <a:pt x="1294591" y="4839728"/>
                  <a:pt x="1283369" y="4828506"/>
                  <a:pt x="1283369" y="4814662"/>
                </a:cubicBezTo>
                <a:cubicBezTo>
                  <a:pt x="1283369" y="4800818"/>
                  <a:pt x="1294591" y="4789596"/>
                  <a:pt x="1308435" y="4789596"/>
                </a:cubicBezTo>
                <a:close/>
                <a:moveTo>
                  <a:pt x="4100492" y="4643271"/>
                </a:moveTo>
                <a:cubicBezTo>
                  <a:pt x="4114336" y="4643271"/>
                  <a:pt x="4125558" y="4654493"/>
                  <a:pt x="4125558" y="4668337"/>
                </a:cubicBezTo>
                <a:cubicBezTo>
                  <a:pt x="4125558" y="4682181"/>
                  <a:pt x="4114336" y="4693403"/>
                  <a:pt x="4100492" y="4693403"/>
                </a:cubicBezTo>
                <a:cubicBezTo>
                  <a:pt x="4086648" y="4693403"/>
                  <a:pt x="4075426" y="4682181"/>
                  <a:pt x="4075426" y="4668337"/>
                </a:cubicBezTo>
                <a:cubicBezTo>
                  <a:pt x="4075426" y="4654493"/>
                  <a:pt x="4086648" y="4643271"/>
                  <a:pt x="4100492" y="4643271"/>
                </a:cubicBezTo>
                <a:close/>
                <a:moveTo>
                  <a:pt x="1083113" y="4643271"/>
                </a:moveTo>
                <a:cubicBezTo>
                  <a:pt x="1096957" y="4643271"/>
                  <a:pt x="1108179" y="4654493"/>
                  <a:pt x="1108179" y="4668337"/>
                </a:cubicBezTo>
                <a:cubicBezTo>
                  <a:pt x="1108179" y="4682181"/>
                  <a:pt x="1096957" y="4693403"/>
                  <a:pt x="1083113" y="4693403"/>
                </a:cubicBezTo>
                <a:cubicBezTo>
                  <a:pt x="1069269" y="4693403"/>
                  <a:pt x="1058047" y="4682181"/>
                  <a:pt x="1058047" y="4668337"/>
                </a:cubicBezTo>
                <a:cubicBezTo>
                  <a:pt x="1058047" y="4654493"/>
                  <a:pt x="1069269" y="4643271"/>
                  <a:pt x="1083113" y="4643271"/>
                </a:cubicBezTo>
                <a:close/>
                <a:moveTo>
                  <a:pt x="4309284" y="4474194"/>
                </a:moveTo>
                <a:cubicBezTo>
                  <a:pt x="4323128" y="4474194"/>
                  <a:pt x="4334350" y="4485416"/>
                  <a:pt x="4334350" y="4499260"/>
                </a:cubicBezTo>
                <a:cubicBezTo>
                  <a:pt x="4334350" y="4513104"/>
                  <a:pt x="4323128" y="4524326"/>
                  <a:pt x="4309284" y="4524326"/>
                </a:cubicBezTo>
                <a:cubicBezTo>
                  <a:pt x="4295440" y="4524326"/>
                  <a:pt x="4284218" y="4513104"/>
                  <a:pt x="4284218" y="4499260"/>
                </a:cubicBezTo>
                <a:cubicBezTo>
                  <a:pt x="4284218" y="4485416"/>
                  <a:pt x="4295440" y="4474194"/>
                  <a:pt x="4309284" y="4474194"/>
                </a:cubicBezTo>
                <a:close/>
                <a:moveTo>
                  <a:pt x="874321" y="4474194"/>
                </a:moveTo>
                <a:cubicBezTo>
                  <a:pt x="888165" y="4474194"/>
                  <a:pt x="899387" y="4485416"/>
                  <a:pt x="899387" y="4499260"/>
                </a:cubicBezTo>
                <a:cubicBezTo>
                  <a:pt x="899387" y="4513104"/>
                  <a:pt x="888165" y="4524326"/>
                  <a:pt x="874321" y="4524326"/>
                </a:cubicBezTo>
                <a:cubicBezTo>
                  <a:pt x="860477" y="4524326"/>
                  <a:pt x="849255" y="4513104"/>
                  <a:pt x="849255" y="4499260"/>
                </a:cubicBezTo>
                <a:cubicBezTo>
                  <a:pt x="849255" y="4485416"/>
                  <a:pt x="860477" y="4474194"/>
                  <a:pt x="874321" y="4474194"/>
                </a:cubicBezTo>
                <a:close/>
                <a:moveTo>
                  <a:pt x="4499259" y="4284219"/>
                </a:moveTo>
                <a:cubicBezTo>
                  <a:pt x="4513103" y="4284219"/>
                  <a:pt x="4524325" y="4295441"/>
                  <a:pt x="4524325" y="4309285"/>
                </a:cubicBezTo>
                <a:cubicBezTo>
                  <a:pt x="4524325" y="4323129"/>
                  <a:pt x="4513103" y="4334351"/>
                  <a:pt x="4499259" y="4334351"/>
                </a:cubicBezTo>
                <a:cubicBezTo>
                  <a:pt x="4485415" y="4334351"/>
                  <a:pt x="4474193" y="4323129"/>
                  <a:pt x="4474193" y="4309285"/>
                </a:cubicBezTo>
                <a:cubicBezTo>
                  <a:pt x="4474193" y="4295441"/>
                  <a:pt x="4485415" y="4284219"/>
                  <a:pt x="4499259" y="4284219"/>
                </a:cubicBezTo>
                <a:close/>
                <a:moveTo>
                  <a:pt x="684346" y="4284219"/>
                </a:moveTo>
                <a:cubicBezTo>
                  <a:pt x="698190" y="4284219"/>
                  <a:pt x="709412" y="4295441"/>
                  <a:pt x="709412" y="4309285"/>
                </a:cubicBezTo>
                <a:cubicBezTo>
                  <a:pt x="709412" y="4323129"/>
                  <a:pt x="698190" y="4334351"/>
                  <a:pt x="684346" y="4334351"/>
                </a:cubicBezTo>
                <a:cubicBezTo>
                  <a:pt x="670502" y="4334351"/>
                  <a:pt x="659280" y="4323129"/>
                  <a:pt x="659280" y="4309285"/>
                </a:cubicBezTo>
                <a:cubicBezTo>
                  <a:pt x="659280" y="4295441"/>
                  <a:pt x="670502" y="4284219"/>
                  <a:pt x="684346" y="4284219"/>
                </a:cubicBezTo>
                <a:close/>
                <a:moveTo>
                  <a:pt x="4668336" y="4075427"/>
                </a:moveTo>
                <a:cubicBezTo>
                  <a:pt x="4682180" y="4075427"/>
                  <a:pt x="4693402" y="4086649"/>
                  <a:pt x="4693402" y="4100493"/>
                </a:cubicBezTo>
                <a:cubicBezTo>
                  <a:pt x="4693402" y="4114337"/>
                  <a:pt x="4682180" y="4125559"/>
                  <a:pt x="4668336" y="4125559"/>
                </a:cubicBezTo>
                <a:cubicBezTo>
                  <a:pt x="4654492" y="4125559"/>
                  <a:pt x="4643270" y="4114337"/>
                  <a:pt x="4643270" y="4100493"/>
                </a:cubicBezTo>
                <a:cubicBezTo>
                  <a:pt x="4643270" y="4086649"/>
                  <a:pt x="4654492" y="4075427"/>
                  <a:pt x="4668336" y="4075427"/>
                </a:cubicBezTo>
                <a:close/>
                <a:moveTo>
                  <a:pt x="515269" y="4075427"/>
                </a:moveTo>
                <a:cubicBezTo>
                  <a:pt x="529113" y="4075427"/>
                  <a:pt x="540335" y="4086649"/>
                  <a:pt x="540335" y="4100493"/>
                </a:cubicBezTo>
                <a:cubicBezTo>
                  <a:pt x="540335" y="4114337"/>
                  <a:pt x="529113" y="4125559"/>
                  <a:pt x="515269" y="4125559"/>
                </a:cubicBezTo>
                <a:cubicBezTo>
                  <a:pt x="501425" y="4125559"/>
                  <a:pt x="490203" y="4114337"/>
                  <a:pt x="490203" y="4100493"/>
                </a:cubicBezTo>
                <a:cubicBezTo>
                  <a:pt x="490203" y="4086649"/>
                  <a:pt x="501425" y="4075427"/>
                  <a:pt x="515269" y="4075427"/>
                </a:cubicBezTo>
                <a:close/>
                <a:moveTo>
                  <a:pt x="4814661" y="3850106"/>
                </a:moveTo>
                <a:cubicBezTo>
                  <a:pt x="4828505" y="3850106"/>
                  <a:pt x="4839727" y="3861328"/>
                  <a:pt x="4839727" y="3875172"/>
                </a:cubicBezTo>
                <a:cubicBezTo>
                  <a:pt x="4839727" y="3889016"/>
                  <a:pt x="4828505" y="3900238"/>
                  <a:pt x="4814661" y="3900238"/>
                </a:cubicBezTo>
                <a:cubicBezTo>
                  <a:pt x="4800817" y="3900238"/>
                  <a:pt x="4789595" y="3889016"/>
                  <a:pt x="4789595" y="3875172"/>
                </a:cubicBezTo>
                <a:cubicBezTo>
                  <a:pt x="4789595" y="3861328"/>
                  <a:pt x="4800817" y="3850106"/>
                  <a:pt x="4814661" y="3850106"/>
                </a:cubicBezTo>
                <a:close/>
                <a:moveTo>
                  <a:pt x="368944" y="3850106"/>
                </a:moveTo>
                <a:cubicBezTo>
                  <a:pt x="382788" y="3850106"/>
                  <a:pt x="394010" y="3861328"/>
                  <a:pt x="394010" y="3875172"/>
                </a:cubicBezTo>
                <a:cubicBezTo>
                  <a:pt x="394010" y="3889016"/>
                  <a:pt x="382788" y="3900238"/>
                  <a:pt x="368944" y="3900238"/>
                </a:cubicBezTo>
                <a:cubicBezTo>
                  <a:pt x="355100" y="3900238"/>
                  <a:pt x="343878" y="3889016"/>
                  <a:pt x="343878" y="3875172"/>
                </a:cubicBezTo>
                <a:cubicBezTo>
                  <a:pt x="343878" y="3861328"/>
                  <a:pt x="355100" y="3850106"/>
                  <a:pt x="368944" y="3850106"/>
                </a:cubicBezTo>
                <a:close/>
                <a:moveTo>
                  <a:pt x="4936633" y="3610723"/>
                </a:moveTo>
                <a:cubicBezTo>
                  <a:pt x="4950477" y="3610723"/>
                  <a:pt x="4961699" y="3621945"/>
                  <a:pt x="4961699" y="3635789"/>
                </a:cubicBezTo>
                <a:cubicBezTo>
                  <a:pt x="4961699" y="3649633"/>
                  <a:pt x="4950477" y="3660855"/>
                  <a:pt x="4936633" y="3660855"/>
                </a:cubicBezTo>
                <a:cubicBezTo>
                  <a:pt x="4922789" y="3660855"/>
                  <a:pt x="4911567" y="3649633"/>
                  <a:pt x="4911567" y="3635789"/>
                </a:cubicBezTo>
                <a:cubicBezTo>
                  <a:pt x="4911567" y="3621945"/>
                  <a:pt x="4922789" y="3610723"/>
                  <a:pt x="4936633" y="3610723"/>
                </a:cubicBezTo>
                <a:close/>
                <a:moveTo>
                  <a:pt x="246971" y="3610723"/>
                </a:moveTo>
                <a:cubicBezTo>
                  <a:pt x="260816" y="3610723"/>
                  <a:pt x="272038" y="3621945"/>
                  <a:pt x="272038" y="3635789"/>
                </a:cubicBezTo>
                <a:cubicBezTo>
                  <a:pt x="272038" y="3649633"/>
                  <a:pt x="260816" y="3660855"/>
                  <a:pt x="246971" y="3660855"/>
                </a:cubicBezTo>
                <a:cubicBezTo>
                  <a:pt x="233127" y="3660855"/>
                  <a:pt x="221905" y="3649633"/>
                  <a:pt x="221905" y="3635789"/>
                </a:cubicBezTo>
                <a:cubicBezTo>
                  <a:pt x="221905" y="3621945"/>
                  <a:pt x="233127" y="3610723"/>
                  <a:pt x="246971" y="3610723"/>
                </a:cubicBezTo>
                <a:close/>
                <a:moveTo>
                  <a:pt x="5032914" y="3359902"/>
                </a:moveTo>
                <a:cubicBezTo>
                  <a:pt x="5046758" y="3359902"/>
                  <a:pt x="5057980" y="3371124"/>
                  <a:pt x="5057980" y="3384968"/>
                </a:cubicBezTo>
                <a:cubicBezTo>
                  <a:pt x="5057980" y="3398812"/>
                  <a:pt x="5046758" y="3410034"/>
                  <a:pt x="5032914" y="3410034"/>
                </a:cubicBezTo>
                <a:cubicBezTo>
                  <a:pt x="5019070" y="3410034"/>
                  <a:pt x="5007848" y="3398812"/>
                  <a:pt x="5007848" y="3384968"/>
                </a:cubicBezTo>
                <a:cubicBezTo>
                  <a:pt x="5007848" y="3371124"/>
                  <a:pt x="5019070" y="3359902"/>
                  <a:pt x="5032914" y="3359902"/>
                </a:cubicBezTo>
                <a:close/>
                <a:moveTo>
                  <a:pt x="150690" y="3359902"/>
                </a:moveTo>
                <a:cubicBezTo>
                  <a:pt x="164534" y="3359902"/>
                  <a:pt x="175756" y="3371124"/>
                  <a:pt x="175756" y="3384968"/>
                </a:cubicBezTo>
                <a:cubicBezTo>
                  <a:pt x="175756" y="3398812"/>
                  <a:pt x="164534" y="3410034"/>
                  <a:pt x="150690" y="3410034"/>
                </a:cubicBezTo>
                <a:cubicBezTo>
                  <a:pt x="136846" y="3410034"/>
                  <a:pt x="125624" y="3398812"/>
                  <a:pt x="125624" y="3384968"/>
                </a:cubicBezTo>
                <a:cubicBezTo>
                  <a:pt x="125624" y="3371124"/>
                  <a:pt x="136846" y="3359902"/>
                  <a:pt x="150690" y="3359902"/>
                </a:cubicBezTo>
                <a:close/>
                <a:moveTo>
                  <a:pt x="5102450" y="3100392"/>
                </a:moveTo>
                <a:cubicBezTo>
                  <a:pt x="5116294" y="3100392"/>
                  <a:pt x="5127516" y="3111614"/>
                  <a:pt x="5127516" y="3125458"/>
                </a:cubicBezTo>
                <a:cubicBezTo>
                  <a:pt x="5127516" y="3139302"/>
                  <a:pt x="5116294" y="3150524"/>
                  <a:pt x="5102450" y="3150524"/>
                </a:cubicBezTo>
                <a:cubicBezTo>
                  <a:pt x="5088606" y="3150524"/>
                  <a:pt x="5077384" y="3139302"/>
                  <a:pt x="5077384" y="3125458"/>
                </a:cubicBezTo>
                <a:cubicBezTo>
                  <a:pt x="5077384" y="3111614"/>
                  <a:pt x="5088606" y="3100392"/>
                  <a:pt x="5102450" y="3100392"/>
                </a:cubicBezTo>
                <a:close/>
                <a:moveTo>
                  <a:pt x="81155" y="3100392"/>
                </a:moveTo>
                <a:cubicBezTo>
                  <a:pt x="94998" y="3100392"/>
                  <a:pt x="106220" y="3111614"/>
                  <a:pt x="106220" y="3125458"/>
                </a:cubicBezTo>
                <a:cubicBezTo>
                  <a:pt x="106220" y="3139302"/>
                  <a:pt x="94998" y="3150524"/>
                  <a:pt x="81155" y="3150524"/>
                </a:cubicBezTo>
                <a:cubicBezTo>
                  <a:pt x="67310" y="3150524"/>
                  <a:pt x="56088" y="3139302"/>
                  <a:pt x="56088" y="3125458"/>
                </a:cubicBezTo>
                <a:cubicBezTo>
                  <a:pt x="56088" y="3111614"/>
                  <a:pt x="67310" y="3100392"/>
                  <a:pt x="81155" y="3100392"/>
                </a:cubicBezTo>
                <a:close/>
                <a:moveTo>
                  <a:pt x="5144478" y="2835034"/>
                </a:moveTo>
                <a:cubicBezTo>
                  <a:pt x="5158322" y="2835034"/>
                  <a:pt x="5169544" y="2846256"/>
                  <a:pt x="5169544" y="2860100"/>
                </a:cubicBezTo>
                <a:cubicBezTo>
                  <a:pt x="5169544" y="2873944"/>
                  <a:pt x="5158322" y="2885166"/>
                  <a:pt x="5144478" y="2885166"/>
                </a:cubicBezTo>
                <a:cubicBezTo>
                  <a:pt x="5130634" y="2885166"/>
                  <a:pt x="5119412" y="2873944"/>
                  <a:pt x="5119412" y="2860100"/>
                </a:cubicBezTo>
                <a:cubicBezTo>
                  <a:pt x="5119412" y="2846256"/>
                  <a:pt x="5130634" y="2835034"/>
                  <a:pt x="5144478" y="2835034"/>
                </a:cubicBezTo>
                <a:close/>
                <a:moveTo>
                  <a:pt x="39127" y="2835034"/>
                </a:moveTo>
                <a:cubicBezTo>
                  <a:pt x="52971" y="2835034"/>
                  <a:pt x="64193" y="2846256"/>
                  <a:pt x="64193" y="2860100"/>
                </a:cubicBezTo>
                <a:cubicBezTo>
                  <a:pt x="64193" y="2873944"/>
                  <a:pt x="52971" y="2885166"/>
                  <a:pt x="39127" y="2885166"/>
                </a:cubicBezTo>
                <a:cubicBezTo>
                  <a:pt x="25284" y="2885166"/>
                  <a:pt x="14061" y="2873944"/>
                  <a:pt x="14061" y="2860100"/>
                </a:cubicBezTo>
                <a:cubicBezTo>
                  <a:pt x="14061" y="2846256"/>
                  <a:pt x="25284" y="2835034"/>
                  <a:pt x="39127" y="2835034"/>
                </a:cubicBezTo>
                <a:close/>
                <a:moveTo>
                  <a:pt x="5158539" y="2566737"/>
                </a:moveTo>
                <a:cubicBezTo>
                  <a:pt x="5172383" y="2566737"/>
                  <a:pt x="5183605" y="2577959"/>
                  <a:pt x="5183605" y="2591803"/>
                </a:cubicBezTo>
                <a:cubicBezTo>
                  <a:pt x="5183605" y="2605647"/>
                  <a:pt x="5172383" y="2616869"/>
                  <a:pt x="5158539" y="2616869"/>
                </a:cubicBezTo>
                <a:cubicBezTo>
                  <a:pt x="5144695" y="2616869"/>
                  <a:pt x="5133473" y="2605647"/>
                  <a:pt x="5133473" y="2591803"/>
                </a:cubicBezTo>
                <a:cubicBezTo>
                  <a:pt x="5133473" y="2577959"/>
                  <a:pt x="5144695" y="2566737"/>
                  <a:pt x="5158539" y="2566737"/>
                </a:cubicBezTo>
                <a:close/>
                <a:moveTo>
                  <a:pt x="25067" y="2566737"/>
                </a:moveTo>
                <a:cubicBezTo>
                  <a:pt x="38910" y="2566737"/>
                  <a:pt x="50132" y="2577959"/>
                  <a:pt x="50132" y="2591803"/>
                </a:cubicBezTo>
                <a:cubicBezTo>
                  <a:pt x="50132" y="2605647"/>
                  <a:pt x="38910" y="2616869"/>
                  <a:pt x="25067" y="2616869"/>
                </a:cubicBezTo>
                <a:cubicBezTo>
                  <a:pt x="11222" y="2616869"/>
                  <a:pt x="0" y="2605647"/>
                  <a:pt x="0" y="2591803"/>
                </a:cubicBezTo>
                <a:cubicBezTo>
                  <a:pt x="0" y="2577959"/>
                  <a:pt x="11222" y="2566737"/>
                  <a:pt x="25067" y="2566737"/>
                </a:cubicBezTo>
                <a:close/>
                <a:moveTo>
                  <a:pt x="5144478" y="2298440"/>
                </a:moveTo>
                <a:cubicBezTo>
                  <a:pt x="5158322" y="2298440"/>
                  <a:pt x="5169544" y="2309662"/>
                  <a:pt x="5169544" y="2323506"/>
                </a:cubicBezTo>
                <a:cubicBezTo>
                  <a:pt x="5169544" y="2337350"/>
                  <a:pt x="5158322" y="2348572"/>
                  <a:pt x="5144478" y="2348572"/>
                </a:cubicBezTo>
                <a:cubicBezTo>
                  <a:pt x="5130634" y="2348572"/>
                  <a:pt x="5119412" y="2337350"/>
                  <a:pt x="5119412" y="2323506"/>
                </a:cubicBezTo>
                <a:cubicBezTo>
                  <a:pt x="5119412" y="2309662"/>
                  <a:pt x="5130634" y="2298440"/>
                  <a:pt x="5144478" y="2298440"/>
                </a:cubicBezTo>
                <a:close/>
                <a:moveTo>
                  <a:pt x="39127" y="2298440"/>
                </a:moveTo>
                <a:cubicBezTo>
                  <a:pt x="52971" y="2298440"/>
                  <a:pt x="64193" y="2309662"/>
                  <a:pt x="64193" y="2323506"/>
                </a:cubicBezTo>
                <a:cubicBezTo>
                  <a:pt x="64193" y="2337350"/>
                  <a:pt x="52971" y="2348572"/>
                  <a:pt x="39127" y="2348572"/>
                </a:cubicBezTo>
                <a:cubicBezTo>
                  <a:pt x="25284" y="2348572"/>
                  <a:pt x="14061" y="2337350"/>
                  <a:pt x="14061" y="2323506"/>
                </a:cubicBezTo>
                <a:cubicBezTo>
                  <a:pt x="14061" y="2309662"/>
                  <a:pt x="25284" y="2298440"/>
                  <a:pt x="39127" y="2298440"/>
                </a:cubicBezTo>
                <a:close/>
                <a:moveTo>
                  <a:pt x="5102450" y="2033082"/>
                </a:moveTo>
                <a:cubicBezTo>
                  <a:pt x="5116294" y="2033082"/>
                  <a:pt x="5127516" y="2044304"/>
                  <a:pt x="5127516" y="2058148"/>
                </a:cubicBezTo>
                <a:cubicBezTo>
                  <a:pt x="5127516" y="2071992"/>
                  <a:pt x="5116294" y="2083214"/>
                  <a:pt x="5102450" y="2083214"/>
                </a:cubicBezTo>
                <a:cubicBezTo>
                  <a:pt x="5088606" y="2083214"/>
                  <a:pt x="5077384" y="2071992"/>
                  <a:pt x="5077384" y="2058148"/>
                </a:cubicBezTo>
                <a:cubicBezTo>
                  <a:pt x="5077384" y="2044304"/>
                  <a:pt x="5088606" y="2033082"/>
                  <a:pt x="5102450" y="2033082"/>
                </a:cubicBezTo>
                <a:close/>
                <a:moveTo>
                  <a:pt x="81155" y="2033082"/>
                </a:moveTo>
                <a:cubicBezTo>
                  <a:pt x="94999" y="2033082"/>
                  <a:pt x="106221" y="2044304"/>
                  <a:pt x="106221" y="2058148"/>
                </a:cubicBezTo>
                <a:cubicBezTo>
                  <a:pt x="106221" y="2071992"/>
                  <a:pt x="94999" y="2083214"/>
                  <a:pt x="81155" y="2083214"/>
                </a:cubicBezTo>
                <a:cubicBezTo>
                  <a:pt x="67312" y="2083214"/>
                  <a:pt x="56089" y="2071992"/>
                  <a:pt x="56089" y="2058148"/>
                </a:cubicBezTo>
                <a:cubicBezTo>
                  <a:pt x="56089" y="2044304"/>
                  <a:pt x="67312" y="2033082"/>
                  <a:pt x="81155" y="2033082"/>
                </a:cubicBezTo>
                <a:close/>
                <a:moveTo>
                  <a:pt x="5032914" y="1773572"/>
                </a:moveTo>
                <a:cubicBezTo>
                  <a:pt x="5046758" y="1773572"/>
                  <a:pt x="5057980" y="1784794"/>
                  <a:pt x="5057980" y="1798638"/>
                </a:cubicBezTo>
                <a:cubicBezTo>
                  <a:pt x="5057980" y="1812482"/>
                  <a:pt x="5046758" y="1823704"/>
                  <a:pt x="5032914" y="1823704"/>
                </a:cubicBezTo>
                <a:cubicBezTo>
                  <a:pt x="5019070" y="1823704"/>
                  <a:pt x="5007848" y="1812482"/>
                  <a:pt x="5007848" y="1798638"/>
                </a:cubicBezTo>
                <a:cubicBezTo>
                  <a:pt x="5007848" y="1784794"/>
                  <a:pt x="5019070" y="1773572"/>
                  <a:pt x="5032914" y="1773572"/>
                </a:cubicBezTo>
                <a:close/>
                <a:moveTo>
                  <a:pt x="150694" y="1773572"/>
                </a:moveTo>
                <a:cubicBezTo>
                  <a:pt x="164537" y="1773572"/>
                  <a:pt x="175759" y="1784794"/>
                  <a:pt x="175759" y="1798638"/>
                </a:cubicBezTo>
                <a:cubicBezTo>
                  <a:pt x="175759" y="1812482"/>
                  <a:pt x="164537" y="1823704"/>
                  <a:pt x="150694" y="1823704"/>
                </a:cubicBezTo>
                <a:cubicBezTo>
                  <a:pt x="136850" y="1823704"/>
                  <a:pt x="125627" y="1812482"/>
                  <a:pt x="125627" y="1798638"/>
                </a:cubicBezTo>
                <a:cubicBezTo>
                  <a:pt x="125627" y="1784794"/>
                  <a:pt x="136850" y="1773572"/>
                  <a:pt x="150694" y="1773572"/>
                </a:cubicBezTo>
                <a:close/>
                <a:moveTo>
                  <a:pt x="4936633" y="1522751"/>
                </a:moveTo>
                <a:cubicBezTo>
                  <a:pt x="4950477" y="1522751"/>
                  <a:pt x="4961699" y="1533973"/>
                  <a:pt x="4961699" y="1547817"/>
                </a:cubicBezTo>
                <a:cubicBezTo>
                  <a:pt x="4961699" y="1561661"/>
                  <a:pt x="4950477" y="1572883"/>
                  <a:pt x="4936633" y="1572883"/>
                </a:cubicBezTo>
                <a:cubicBezTo>
                  <a:pt x="4922789" y="1572883"/>
                  <a:pt x="4911567" y="1561661"/>
                  <a:pt x="4911567" y="1547817"/>
                </a:cubicBezTo>
                <a:cubicBezTo>
                  <a:pt x="4911567" y="1533973"/>
                  <a:pt x="4922789" y="1522751"/>
                  <a:pt x="4936633" y="1522751"/>
                </a:cubicBezTo>
                <a:close/>
                <a:moveTo>
                  <a:pt x="246974" y="1522751"/>
                </a:moveTo>
                <a:cubicBezTo>
                  <a:pt x="260819" y="1522751"/>
                  <a:pt x="272040" y="1533973"/>
                  <a:pt x="272040" y="1547817"/>
                </a:cubicBezTo>
                <a:cubicBezTo>
                  <a:pt x="272040" y="1561661"/>
                  <a:pt x="260819" y="1572883"/>
                  <a:pt x="246974" y="1572883"/>
                </a:cubicBezTo>
                <a:cubicBezTo>
                  <a:pt x="233130" y="1572883"/>
                  <a:pt x="221908" y="1561661"/>
                  <a:pt x="221908" y="1547817"/>
                </a:cubicBezTo>
                <a:cubicBezTo>
                  <a:pt x="221908" y="1533973"/>
                  <a:pt x="233130" y="1522751"/>
                  <a:pt x="246974" y="1522751"/>
                </a:cubicBezTo>
                <a:close/>
                <a:moveTo>
                  <a:pt x="4814661" y="1283369"/>
                </a:moveTo>
                <a:cubicBezTo>
                  <a:pt x="4828505" y="1283369"/>
                  <a:pt x="4839727" y="1294591"/>
                  <a:pt x="4839727" y="1308435"/>
                </a:cubicBezTo>
                <a:cubicBezTo>
                  <a:pt x="4839727" y="1322279"/>
                  <a:pt x="4828505" y="1333501"/>
                  <a:pt x="4814661" y="1333501"/>
                </a:cubicBezTo>
                <a:cubicBezTo>
                  <a:pt x="4800817" y="1333501"/>
                  <a:pt x="4789595" y="1322279"/>
                  <a:pt x="4789595" y="1308435"/>
                </a:cubicBezTo>
                <a:cubicBezTo>
                  <a:pt x="4789595" y="1294591"/>
                  <a:pt x="4800817" y="1283369"/>
                  <a:pt x="4814661" y="1283369"/>
                </a:cubicBezTo>
                <a:close/>
                <a:moveTo>
                  <a:pt x="368946" y="1283369"/>
                </a:moveTo>
                <a:cubicBezTo>
                  <a:pt x="382791" y="1283369"/>
                  <a:pt x="394013" y="1294591"/>
                  <a:pt x="394013" y="1308435"/>
                </a:cubicBezTo>
                <a:cubicBezTo>
                  <a:pt x="394013" y="1322279"/>
                  <a:pt x="382791" y="1333501"/>
                  <a:pt x="368946" y="1333501"/>
                </a:cubicBezTo>
                <a:cubicBezTo>
                  <a:pt x="355102" y="1333501"/>
                  <a:pt x="343881" y="1322279"/>
                  <a:pt x="343881" y="1308435"/>
                </a:cubicBezTo>
                <a:cubicBezTo>
                  <a:pt x="343881" y="1294591"/>
                  <a:pt x="355102" y="1283369"/>
                  <a:pt x="368946" y="1283369"/>
                </a:cubicBezTo>
                <a:close/>
                <a:moveTo>
                  <a:pt x="4668336" y="1058049"/>
                </a:moveTo>
                <a:cubicBezTo>
                  <a:pt x="4682180" y="1058049"/>
                  <a:pt x="4693402" y="1069271"/>
                  <a:pt x="4693402" y="1083115"/>
                </a:cubicBezTo>
                <a:cubicBezTo>
                  <a:pt x="4693402" y="1096957"/>
                  <a:pt x="4682180" y="1108179"/>
                  <a:pt x="4668336" y="1108179"/>
                </a:cubicBezTo>
                <a:cubicBezTo>
                  <a:pt x="4654492" y="1108179"/>
                  <a:pt x="4643270" y="1096957"/>
                  <a:pt x="4643270" y="1083115"/>
                </a:cubicBezTo>
                <a:cubicBezTo>
                  <a:pt x="4643270" y="1069271"/>
                  <a:pt x="4654492" y="1058049"/>
                  <a:pt x="4668336" y="1058049"/>
                </a:cubicBezTo>
                <a:close/>
                <a:moveTo>
                  <a:pt x="515272" y="1058049"/>
                </a:moveTo>
                <a:cubicBezTo>
                  <a:pt x="529115" y="1058049"/>
                  <a:pt x="540338" y="1069271"/>
                  <a:pt x="540338" y="1083115"/>
                </a:cubicBezTo>
                <a:cubicBezTo>
                  <a:pt x="540338" y="1096957"/>
                  <a:pt x="529115" y="1108179"/>
                  <a:pt x="515272" y="1108179"/>
                </a:cubicBezTo>
                <a:cubicBezTo>
                  <a:pt x="501427" y="1108179"/>
                  <a:pt x="490205" y="1096957"/>
                  <a:pt x="490205" y="1083115"/>
                </a:cubicBezTo>
                <a:cubicBezTo>
                  <a:pt x="490205" y="1069271"/>
                  <a:pt x="501427" y="1058049"/>
                  <a:pt x="515272" y="1058049"/>
                </a:cubicBezTo>
                <a:close/>
                <a:moveTo>
                  <a:pt x="4499259" y="849257"/>
                </a:moveTo>
                <a:cubicBezTo>
                  <a:pt x="4513103" y="849257"/>
                  <a:pt x="4524325" y="860479"/>
                  <a:pt x="4524325" y="874323"/>
                </a:cubicBezTo>
                <a:cubicBezTo>
                  <a:pt x="4524325" y="888167"/>
                  <a:pt x="4513103" y="899389"/>
                  <a:pt x="4499259" y="899389"/>
                </a:cubicBezTo>
                <a:cubicBezTo>
                  <a:pt x="4485415" y="899389"/>
                  <a:pt x="4474193" y="888167"/>
                  <a:pt x="4474193" y="874323"/>
                </a:cubicBezTo>
                <a:cubicBezTo>
                  <a:pt x="4474193" y="860479"/>
                  <a:pt x="4485415" y="849257"/>
                  <a:pt x="4499259" y="849257"/>
                </a:cubicBezTo>
                <a:close/>
                <a:moveTo>
                  <a:pt x="684348" y="849257"/>
                </a:moveTo>
                <a:cubicBezTo>
                  <a:pt x="698192" y="849257"/>
                  <a:pt x="709414" y="860479"/>
                  <a:pt x="709414" y="874323"/>
                </a:cubicBezTo>
                <a:cubicBezTo>
                  <a:pt x="709414" y="888167"/>
                  <a:pt x="698192" y="899389"/>
                  <a:pt x="684348" y="899389"/>
                </a:cubicBezTo>
                <a:cubicBezTo>
                  <a:pt x="670504" y="899389"/>
                  <a:pt x="659282" y="888167"/>
                  <a:pt x="659282" y="874323"/>
                </a:cubicBezTo>
                <a:cubicBezTo>
                  <a:pt x="659282" y="860479"/>
                  <a:pt x="670504" y="849257"/>
                  <a:pt x="684348" y="849257"/>
                </a:cubicBezTo>
                <a:close/>
                <a:moveTo>
                  <a:pt x="4309284" y="659282"/>
                </a:moveTo>
                <a:cubicBezTo>
                  <a:pt x="4323128" y="659282"/>
                  <a:pt x="4334350" y="670504"/>
                  <a:pt x="4334350" y="684349"/>
                </a:cubicBezTo>
                <a:cubicBezTo>
                  <a:pt x="4334350" y="698192"/>
                  <a:pt x="4323128" y="709414"/>
                  <a:pt x="4309284" y="709414"/>
                </a:cubicBezTo>
                <a:cubicBezTo>
                  <a:pt x="4295440" y="709414"/>
                  <a:pt x="4284218" y="698192"/>
                  <a:pt x="4284218" y="684349"/>
                </a:cubicBezTo>
                <a:cubicBezTo>
                  <a:pt x="4284218" y="670504"/>
                  <a:pt x="4295440" y="659282"/>
                  <a:pt x="4309284" y="659282"/>
                </a:cubicBezTo>
                <a:close/>
                <a:moveTo>
                  <a:pt x="874323" y="659282"/>
                </a:moveTo>
                <a:cubicBezTo>
                  <a:pt x="888167" y="659282"/>
                  <a:pt x="899389" y="670504"/>
                  <a:pt x="899389" y="684349"/>
                </a:cubicBezTo>
                <a:cubicBezTo>
                  <a:pt x="899389" y="698192"/>
                  <a:pt x="888167" y="709414"/>
                  <a:pt x="874323" y="709414"/>
                </a:cubicBezTo>
                <a:cubicBezTo>
                  <a:pt x="860479" y="709414"/>
                  <a:pt x="849257" y="698192"/>
                  <a:pt x="849257" y="684349"/>
                </a:cubicBezTo>
                <a:cubicBezTo>
                  <a:pt x="849257" y="670504"/>
                  <a:pt x="860479" y="659282"/>
                  <a:pt x="874323" y="659282"/>
                </a:cubicBezTo>
                <a:close/>
                <a:moveTo>
                  <a:pt x="4100492" y="490206"/>
                </a:moveTo>
                <a:cubicBezTo>
                  <a:pt x="4114336" y="490206"/>
                  <a:pt x="4125558" y="501428"/>
                  <a:pt x="4125558" y="515272"/>
                </a:cubicBezTo>
                <a:cubicBezTo>
                  <a:pt x="4125558" y="529115"/>
                  <a:pt x="4114336" y="540337"/>
                  <a:pt x="4100492" y="540337"/>
                </a:cubicBezTo>
                <a:cubicBezTo>
                  <a:pt x="4086648" y="540337"/>
                  <a:pt x="4075426" y="529115"/>
                  <a:pt x="4075426" y="515272"/>
                </a:cubicBezTo>
                <a:cubicBezTo>
                  <a:pt x="4075426" y="501428"/>
                  <a:pt x="4086648" y="490206"/>
                  <a:pt x="4100492" y="490206"/>
                </a:cubicBezTo>
                <a:close/>
                <a:moveTo>
                  <a:pt x="1083115" y="490206"/>
                </a:moveTo>
                <a:cubicBezTo>
                  <a:pt x="1096959" y="490206"/>
                  <a:pt x="1108181" y="501428"/>
                  <a:pt x="1108181" y="515272"/>
                </a:cubicBezTo>
                <a:cubicBezTo>
                  <a:pt x="1108181" y="529115"/>
                  <a:pt x="1096959" y="540337"/>
                  <a:pt x="1083115" y="540337"/>
                </a:cubicBezTo>
                <a:cubicBezTo>
                  <a:pt x="1069271" y="540337"/>
                  <a:pt x="1058049" y="529115"/>
                  <a:pt x="1058049" y="515272"/>
                </a:cubicBezTo>
                <a:cubicBezTo>
                  <a:pt x="1058049" y="501428"/>
                  <a:pt x="1069271" y="490206"/>
                  <a:pt x="1083115" y="490206"/>
                </a:cubicBezTo>
                <a:close/>
                <a:moveTo>
                  <a:pt x="3875170" y="343881"/>
                </a:moveTo>
                <a:cubicBezTo>
                  <a:pt x="3889014" y="343881"/>
                  <a:pt x="3900236" y="355103"/>
                  <a:pt x="3900236" y="368947"/>
                </a:cubicBezTo>
                <a:cubicBezTo>
                  <a:pt x="3900236" y="382790"/>
                  <a:pt x="3889014" y="394013"/>
                  <a:pt x="3875170" y="394013"/>
                </a:cubicBezTo>
                <a:cubicBezTo>
                  <a:pt x="3861326" y="394013"/>
                  <a:pt x="3850104" y="382790"/>
                  <a:pt x="3850104" y="368947"/>
                </a:cubicBezTo>
                <a:cubicBezTo>
                  <a:pt x="3850104" y="355103"/>
                  <a:pt x="3861326" y="343881"/>
                  <a:pt x="3875170" y="343881"/>
                </a:cubicBezTo>
                <a:close/>
                <a:moveTo>
                  <a:pt x="1308437" y="343881"/>
                </a:moveTo>
                <a:cubicBezTo>
                  <a:pt x="1322281" y="343881"/>
                  <a:pt x="1333503" y="355103"/>
                  <a:pt x="1333503" y="368947"/>
                </a:cubicBezTo>
                <a:cubicBezTo>
                  <a:pt x="1333503" y="382790"/>
                  <a:pt x="1322281" y="394013"/>
                  <a:pt x="1308437" y="394013"/>
                </a:cubicBezTo>
                <a:cubicBezTo>
                  <a:pt x="1294593" y="394013"/>
                  <a:pt x="1283371" y="382790"/>
                  <a:pt x="1283371" y="368947"/>
                </a:cubicBezTo>
                <a:cubicBezTo>
                  <a:pt x="1283371" y="355103"/>
                  <a:pt x="1294593" y="343881"/>
                  <a:pt x="1308437" y="343881"/>
                </a:cubicBezTo>
                <a:close/>
                <a:moveTo>
                  <a:pt x="3635788" y="221908"/>
                </a:moveTo>
                <a:cubicBezTo>
                  <a:pt x="3649632" y="221908"/>
                  <a:pt x="3660854" y="233131"/>
                  <a:pt x="3660854" y="246975"/>
                </a:cubicBezTo>
                <a:cubicBezTo>
                  <a:pt x="3660854" y="260819"/>
                  <a:pt x="3649632" y="272041"/>
                  <a:pt x="3635788" y="272041"/>
                </a:cubicBezTo>
                <a:cubicBezTo>
                  <a:pt x="3621944" y="272041"/>
                  <a:pt x="3610722" y="260819"/>
                  <a:pt x="3610722" y="246975"/>
                </a:cubicBezTo>
                <a:cubicBezTo>
                  <a:pt x="3610722" y="233131"/>
                  <a:pt x="3621944" y="221908"/>
                  <a:pt x="3635788" y="221908"/>
                </a:cubicBezTo>
                <a:close/>
                <a:moveTo>
                  <a:pt x="1547819" y="221908"/>
                </a:moveTo>
                <a:cubicBezTo>
                  <a:pt x="1561663" y="221908"/>
                  <a:pt x="1572885" y="233131"/>
                  <a:pt x="1572885" y="246975"/>
                </a:cubicBezTo>
                <a:cubicBezTo>
                  <a:pt x="1572885" y="260819"/>
                  <a:pt x="1561663" y="272041"/>
                  <a:pt x="1547819" y="272041"/>
                </a:cubicBezTo>
                <a:cubicBezTo>
                  <a:pt x="1533975" y="272041"/>
                  <a:pt x="1522753" y="260819"/>
                  <a:pt x="1522753" y="246975"/>
                </a:cubicBezTo>
                <a:cubicBezTo>
                  <a:pt x="1522753" y="233131"/>
                  <a:pt x="1533975" y="221908"/>
                  <a:pt x="1547819" y="221908"/>
                </a:cubicBezTo>
                <a:close/>
                <a:moveTo>
                  <a:pt x="3384967" y="125628"/>
                </a:moveTo>
                <a:cubicBezTo>
                  <a:pt x="3398811" y="125628"/>
                  <a:pt x="3410033" y="136849"/>
                  <a:pt x="3410033" y="150694"/>
                </a:cubicBezTo>
                <a:cubicBezTo>
                  <a:pt x="3410033" y="164538"/>
                  <a:pt x="3398811" y="175760"/>
                  <a:pt x="3384967" y="175760"/>
                </a:cubicBezTo>
                <a:cubicBezTo>
                  <a:pt x="3371123" y="175760"/>
                  <a:pt x="3359901" y="164538"/>
                  <a:pt x="3359901" y="150694"/>
                </a:cubicBezTo>
                <a:cubicBezTo>
                  <a:pt x="3359901" y="136849"/>
                  <a:pt x="3371123" y="125628"/>
                  <a:pt x="3384967" y="125628"/>
                </a:cubicBezTo>
                <a:close/>
                <a:moveTo>
                  <a:pt x="1798640" y="125628"/>
                </a:moveTo>
                <a:cubicBezTo>
                  <a:pt x="1812484" y="125628"/>
                  <a:pt x="1823706" y="136849"/>
                  <a:pt x="1823706" y="150694"/>
                </a:cubicBezTo>
                <a:cubicBezTo>
                  <a:pt x="1823706" y="164538"/>
                  <a:pt x="1812484" y="175760"/>
                  <a:pt x="1798640" y="175760"/>
                </a:cubicBezTo>
                <a:cubicBezTo>
                  <a:pt x="1784796" y="175760"/>
                  <a:pt x="1773574" y="164538"/>
                  <a:pt x="1773574" y="150694"/>
                </a:cubicBezTo>
                <a:cubicBezTo>
                  <a:pt x="1773574" y="136849"/>
                  <a:pt x="1784796" y="125628"/>
                  <a:pt x="1798640" y="125628"/>
                </a:cubicBezTo>
                <a:close/>
                <a:moveTo>
                  <a:pt x="3125457" y="56092"/>
                </a:moveTo>
                <a:cubicBezTo>
                  <a:pt x="3139301" y="56092"/>
                  <a:pt x="3150523" y="67313"/>
                  <a:pt x="3150523" y="81158"/>
                </a:cubicBezTo>
                <a:cubicBezTo>
                  <a:pt x="3150523" y="95002"/>
                  <a:pt x="3139301" y="106223"/>
                  <a:pt x="3125457" y="106223"/>
                </a:cubicBezTo>
                <a:cubicBezTo>
                  <a:pt x="3111613" y="106223"/>
                  <a:pt x="3100391" y="95002"/>
                  <a:pt x="3100391" y="81158"/>
                </a:cubicBezTo>
                <a:cubicBezTo>
                  <a:pt x="3100391" y="67313"/>
                  <a:pt x="3111613" y="56092"/>
                  <a:pt x="3125457" y="56092"/>
                </a:cubicBezTo>
                <a:close/>
                <a:moveTo>
                  <a:pt x="2058150" y="56092"/>
                </a:moveTo>
                <a:cubicBezTo>
                  <a:pt x="2071994" y="56092"/>
                  <a:pt x="2083216" y="67313"/>
                  <a:pt x="2083216" y="81158"/>
                </a:cubicBezTo>
                <a:cubicBezTo>
                  <a:pt x="2083216" y="95002"/>
                  <a:pt x="2071994" y="106223"/>
                  <a:pt x="2058150" y="106223"/>
                </a:cubicBezTo>
                <a:cubicBezTo>
                  <a:pt x="2044306" y="106223"/>
                  <a:pt x="2033084" y="95002"/>
                  <a:pt x="2033084" y="81158"/>
                </a:cubicBezTo>
                <a:cubicBezTo>
                  <a:pt x="2033084" y="67313"/>
                  <a:pt x="2044306" y="56092"/>
                  <a:pt x="2058150" y="56092"/>
                </a:cubicBezTo>
                <a:close/>
                <a:moveTo>
                  <a:pt x="2860099" y="14061"/>
                </a:moveTo>
                <a:cubicBezTo>
                  <a:pt x="2873943" y="14061"/>
                  <a:pt x="2885165" y="25283"/>
                  <a:pt x="2885165" y="39127"/>
                </a:cubicBezTo>
                <a:cubicBezTo>
                  <a:pt x="2885165" y="52971"/>
                  <a:pt x="2873943" y="64193"/>
                  <a:pt x="2860099" y="64193"/>
                </a:cubicBezTo>
                <a:cubicBezTo>
                  <a:pt x="2846255" y="64193"/>
                  <a:pt x="2835033" y="52971"/>
                  <a:pt x="2835033" y="39127"/>
                </a:cubicBezTo>
                <a:cubicBezTo>
                  <a:pt x="2835033" y="25283"/>
                  <a:pt x="2846255" y="14061"/>
                  <a:pt x="2860099" y="14061"/>
                </a:cubicBezTo>
                <a:close/>
                <a:moveTo>
                  <a:pt x="2323505" y="14061"/>
                </a:moveTo>
                <a:cubicBezTo>
                  <a:pt x="2337349" y="14061"/>
                  <a:pt x="2348571" y="25283"/>
                  <a:pt x="2348571" y="39127"/>
                </a:cubicBezTo>
                <a:cubicBezTo>
                  <a:pt x="2348571" y="52971"/>
                  <a:pt x="2337349" y="64193"/>
                  <a:pt x="2323505" y="64193"/>
                </a:cubicBezTo>
                <a:cubicBezTo>
                  <a:pt x="2309661" y="64193"/>
                  <a:pt x="2298439" y="52971"/>
                  <a:pt x="2298439" y="39127"/>
                </a:cubicBezTo>
                <a:cubicBezTo>
                  <a:pt x="2298439" y="25283"/>
                  <a:pt x="2309661" y="14061"/>
                  <a:pt x="2323505" y="14061"/>
                </a:cubicBezTo>
                <a:close/>
                <a:moveTo>
                  <a:pt x="2591802" y="0"/>
                </a:moveTo>
                <a:cubicBezTo>
                  <a:pt x="2605646" y="0"/>
                  <a:pt x="2616868" y="11222"/>
                  <a:pt x="2616868" y="25066"/>
                </a:cubicBezTo>
                <a:cubicBezTo>
                  <a:pt x="2616868" y="38910"/>
                  <a:pt x="2605646" y="50132"/>
                  <a:pt x="2591802" y="50132"/>
                </a:cubicBezTo>
                <a:cubicBezTo>
                  <a:pt x="2577958" y="50132"/>
                  <a:pt x="2566736" y="38910"/>
                  <a:pt x="2566736" y="25066"/>
                </a:cubicBezTo>
                <a:cubicBezTo>
                  <a:pt x="2566736" y="11222"/>
                  <a:pt x="2577958" y="0"/>
                  <a:pt x="2591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2" name="任意多边形: 形状 111">
            <a:extLst>
              <a:ext uri="{FF2B5EF4-FFF2-40B4-BE49-F238E27FC236}">
                <a16:creationId xmlns:a16="http://schemas.microsoft.com/office/drawing/2014/main" id="{7BCA5FAB-35AA-484A-86BF-599D616AA94B}"/>
              </a:ext>
            </a:extLst>
          </p:cNvPr>
          <p:cNvSpPr/>
          <p:nvPr/>
        </p:nvSpPr>
        <p:spPr>
          <a:xfrm>
            <a:off x="4497160" y="2193698"/>
            <a:ext cx="3197680" cy="3197680"/>
          </a:xfrm>
          <a:custGeom>
            <a:avLst/>
            <a:gdLst>
              <a:gd name="connsiteX0" fmla="*/ 1598840 w 3197680"/>
              <a:gd name="connsiteY0" fmla="*/ 3098938 h 3197680"/>
              <a:gd name="connsiteX1" fmla="*/ 1648211 w 3197680"/>
              <a:gd name="connsiteY1" fmla="*/ 3148309 h 3197680"/>
              <a:gd name="connsiteX2" fmla="*/ 1598840 w 3197680"/>
              <a:gd name="connsiteY2" fmla="*/ 3197680 h 3197680"/>
              <a:gd name="connsiteX3" fmla="*/ 1549469 w 3197680"/>
              <a:gd name="connsiteY3" fmla="*/ 3148309 h 3197680"/>
              <a:gd name="connsiteX4" fmla="*/ 1598840 w 3197680"/>
              <a:gd name="connsiteY4" fmla="*/ 3098938 h 3197680"/>
              <a:gd name="connsiteX5" fmla="*/ 2373575 w 3197680"/>
              <a:gd name="connsiteY5" fmla="*/ 2891347 h 3197680"/>
              <a:gd name="connsiteX6" fmla="*/ 2422946 w 3197680"/>
              <a:gd name="connsiteY6" fmla="*/ 2940718 h 3197680"/>
              <a:gd name="connsiteX7" fmla="*/ 2373575 w 3197680"/>
              <a:gd name="connsiteY7" fmla="*/ 2990089 h 3197680"/>
              <a:gd name="connsiteX8" fmla="*/ 2324204 w 3197680"/>
              <a:gd name="connsiteY8" fmla="*/ 2940718 h 3197680"/>
              <a:gd name="connsiteX9" fmla="*/ 2373575 w 3197680"/>
              <a:gd name="connsiteY9" fmla="*/ 2891347 h 3197680"/>
              <a:gd name="connsiteX10" fmla="*/ 824105 w 3197680"/>
              <a:gd name="connsiteY10" fmla="*/ 2891347 h 3197680"/>
              <a:gd name="connsiteX11" fmla="*/ 873476 w 3197680"/>
              <a:gd name="connsiteY11" fmla="*/ 2940718 h 3197680"/>
              <a:gd name="connsiteX12" fmla="*/ 824105 w 3197680"/>
              <a:gd name="connsiteY12" fmla="*/ 2990089 h 3197680"/>
              <a:gd name="connsiteX13" fmla="*/ 774734 w 3197680"/>
              <a:gd name="connsiteY13" fmla="*/ 2940718 h 3197680"/>
              <a:gd name="connsiteX14" fmla="*/ 824105 w 3197680"/>
              <a:gd name="connsiteY14" fmla="*/ 2891347 h 3197680"/>
              <a:gd name="connsiteX15" fmla="*/ 2940721 w 3197680"/>
              <a:gd name="connsiteY15" fmla="*/ 2324204 h 3197680"/>
              <a:gd name="connsiteX16" fmla="*/ 2990092 w 3197680"/>
              <a:gd name="connsiteY16" fmla="*/ 2373575 h 3197680"/>
              <a:gd name="connsiteX17" fmla="*/ 2940721 w 3197680"/>
              <a:gd name="connsiteY17" fmla="*/ 2422946 h 3197680"/>
              <a:gd name="connsiteX18" fmla="*/ 2891350 w 3197680"/>
              <a:gd name="connsiteY18" fmla="*/ 2373575 h 3197680"/>
              <a:gd name="connsiteX19" fmla="*/ 2940721 w 3197680"/>
              <a:gd name="connsiteY19" fmla="*/ 2324204 h 3197680"/>
              <a:gd name="connsiteX20" fmla="*/ 256961 w 3197680"/>
              <a:gd name="connsiteY20" fmla="*/ 2324204 h 3197680"/>
              <a:gd name="connsiteX21" fmla="*/ 306332 w 3197680"/>
              <a:gd name="connsiteY21" fmla="*/ 2373575 h 3197680"/>
              <a:gd name="connsiteX22" fmla="*/ 256961 w 3197680"/>
              <a:gd name="connsiteY22" fmla="*/ 2422946 h 3197680"/>
              <a:gd name="connsiteX23" fmla="*/ 207590 w 3197680"/>
              <a:gd name="connsiteY23" fmla="*/ 2373575 h 3197680"/>
              <a:gd name="connsiteX24" fmla="*/ 256961 w 3197680"/>
              <a:gd name="connsiteY24" fmla="*/ 2324204 h 3197680"/>
              <a:gd name="connsiteX25" fmla="*/ 3148309 w 3197680"/>
              <a:gd name="connsiteY25" fmla="*/ 1549469 h 3197680"/>
              <a:gd name="connsiteX26" fmla="*/ 3197680 w 3197680"/>
              <a:gd name="connsiteY26" fmla="*/ 1598840 h 3197680"/>
              <a:gd name="connsiteX27" fmla="*/ 3148309 w 3197680"/>
              <a:gd name="connsiteY27" fmla="*/ 1648211 h 3197680"/>
              <a:gd name="connsiteX28" fmla="*/ 3098938 w 3197680"/>
              <a:gd name="connsiteY28" fmla="*/ 1598840 h 3197680"/>
              <a:gd name="connsiteX29" fmla="*/ 3148309 w 3197680"/>
              <a:gd name="connsiteY29" fmla="*/ 1549469 h 3197680"/>
              <a:gd name="connsiteX30" fmla="*/ 49371 w 3197680"/>
              <a:gd name="connsiteY30" fmla="*/ 1549469 h 3197680"/>
              <a:gd name="connsiteX31" fmla="*/ 98742 w 3197680"/>
              <a:gd name="connsiteY31" fmla="*/ 1598840 h 3197680"/>
              <a:gd name="connsiteX32" fmla="*/ 49371 w 3197680"/>
              <a:gd name="connsiteY32" fmla="*/ 1648211 h 3197680"/>
              <a:gd name="connsiteX33" fmla="*/ 0 w 3197680"/>
              <a:gd name="connsiteY33" fmla="*/ 1598840 h 3197680"/>
              <a:gd name="connsiteX34" fmla="*/ 49371 w 3197680"/>
              <a:gd name="connsiteY34" fmla="*/ 1549469 h 3197680"/>
              <a:gd name="connsiteX35" fmla="*/ 2940721 w 3197680"/>
              <a:gd name="connsiteY35" fmla="*/ 774734 h 3197680"/>
              <a:gd name="connsiteX36" fmla="*/ 2990092 w 3197680"/>
              <a:gd name="connsiteY36" fmla="*/ 824105 h 3197680"/>
              <a:gd name="connsiteX37" fmla="*/ 2940721 w 3197680"/>
              <a:gd name="connsiteY37" fmla="*/ 873476 h 3197680"/>
              <a:gd name="connsiteX38" fmla="*/ 2891350 w 3197680"/>
              <a:gd name="connsiteY38" fmla="*/ 824105 h 3197680"/>
              <a:gd name="connsiteX39" fmla="*/ 2940721 w 3197680"/>
              <a:gd name="connsiteY39" fmla="*/ 774734 h 3197680"/>
              <a:gd name="connsiteX40" fmla="*/ 256961 w 3197680"/>
              <a:gd name="connsiteY40" fmla="*/ 774734 h 3197680"/>
              <a:gd name="connsiteX41" fmla="*/ 306332 w 3197680"/>
              <a:gd name="connsiteY41" fmla="*/ 824105 h 3197680"/>
              <a:gd name="connsiteX42" fmla="*/ 256961 w 3197680"/>
              <a:gd name="connsiteY42" fmla="*/ 873476 h 3197680"/>
              <a:gd name="connsiteX43" fmla="*/ 207590 w 3197680"/>
              <a:gd name="connsiteY43" fmla="*/ 824105 h 3197680"/>
              <a:gd name="connsiteX44" fmla="*/ 256961 w 3197680"/>
              <a:gd name="connsiteY44" fmla="*/ 774734 h 3197680"/>
              <a:gd name="connsiteX45" fmla="*/ 2373575 w 3197680"/>
              <a:gd name="connsiteY45" fmla="*/ 207590 h 3197680"/>
              <a:gd name="connsiteX46" fmla="*/ 2422946 w 3197680"/>
              <a:gd name="connsiteY46" fmla="*/ 256961 h 3197680"/>
              <a:gd name="connsiteX47" fmla="*/ 2373575 w 3197680"/>
              <a:gd name="connsiteY47" fmla="*/ 306332 h 3197680"/>
              <a:gd name="connsiteX48" fmla="*/ 2324204 w 3197680"/>
              <a:gd name="connsiteY48" fmla="*/ 256961 h 3197680"/>
              <a:gd name="connsiteX49" fmla="*/ 2373575 w 3197680"/>
              <a:gd name="connsiteY49" fmla="*/ 207590 h 3197680"/>
              <a:gd name="connsiteX50" fmla="*/ 824105 w 3197680"/>
              <a:gd name="connsiteY50" fmla="*/ 207590 h 3197680"/>
              <a:gd name="connsiteX51" fmla="*/ 873476 w 3197680"/>
              <a:gd name="connsiteY51" fmla="*/ 256961 h 3197680"/>
              <a:gd name="connsiteX52" fmla="*/ 824105 w 3197680"/>
              <a:gd name="connsiteY52" fmla="*/ 306332 h 3197680"/>
              <a:gd name="connsiteX53" fmla="*/ 774734 w 3197680"/>
              <a:gd name="connsiteY53" fmla="*/ 256961 h 3197680"/>
              <a:gd name="connsiteX54" fmla="*/ 824105 w 3197680"/>
              <a:gd name="connsiteY54" fmla="*/ 207590 h 3197680"/>
              <a:gd name="connsiteX55" fmla="*/ 1598840 w 3197680"/>
              <a:gd name="connsiteY55" fmla="*/ 0 h 3197680"/>
              <a:gd name="connsiteX56" fmla="*/ 1648211 w 3197680"/>
              <a:gd name="connsiteY56" fmla="*/ 49371 h 3197680"/>
              <a:gd name="connsiteX57" fmla="*/ 1598840 w 3197680"/>
              <a:gd name="connsiteY57" fmla="*/ 98742 h 3197680"/>
              <a:gd name="connsiteX58" fmla="*/ 1549469 w 3197680"/>
              <a:gd name="connsiteY58" fmla="*/ 49371 h 3197680"/>
              <a:gd name="connsiteX59" fmla="*/ 1598840 w 3197680"/>
              <a:gd name="connsiteY59" fmla="*/ 0 h 31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197680" h="3197680">
                <a:moveTo>
                  <a:pt x="1598840" y="3098938"/>
                </a:moveTo>
                <a:cubicBezTo>
                  <a:pt x="1626107" y="3098938"/>
                  <a:pt x="1648211" y="3121042"/>
                  <a:pt x="1648211" y="3148309"/>
                </a:cubicBezTo>
                <a:cubicBezTo>
                  <a:pt x="1648211" y="3175576"/>
                  <a:pt x="1626107" y="3197680"/>
                  <a:pt x="1598840" y="3197680"/>
                </a:cubicBezTo>
                <a:cubicBezTo>
                  <a:pt x="1571573" y="3197680"/>
                  <a:pt x="1549469" y="3175576"/>
                  <a:pt x="1549469" y="3148309"/>
                </a:cubicBezTo>
                <a:cubicBezTo>
                  <a:pt x="1549469" y="3121042"/>
                  <a:pt x="1571573" y="3098938"/>
                  <a:pt x="1598840" y="3098938"/>
                </a:cubicBezTo>
                <a:close/>
                <a:moveTo>
                  <a:pt x="2373575" y="2891347"/>
                </a:moveTo>
                <a:cubicBezTo>
                  <a:pt x="2400842" y="2891347"/>
                  <a:pt x="2422946" y="2913451"/>
                  <a:pt x="2422946" y="2940718"/>
                </a:cubicBezTo>
                <a:cubicBezTo>
                  <a:pt x="2422946" y="2967985"/>
                  <a:pt x="2400842" y="2990089"/>
                  <a:pt x="2373575" y="2990089"/>
                </a:cubicBezTo>
                <a:cubicBezTo>
                  <a:pt x="2346308" y="2990089"/>
                  <a:pt x="2324204" y="2967985"/>
                  <a:pt x="2324204" y="2940718"/>
                </a:cubicBezTo>
                <a:cubicBezTo>
                  <a:pt x="2324204" y="2913451"/>
                  <a:pt x="2346308" y="2891347"/>
                  <a:pt x="2373575" y="2891347"/>
                </a:cubicBezTo>
                <a:close/>
                <a:moveTo>
                  <a:pt x="824105" y="2891347"/>
                </a:moveTo>
                <a:cubicBezTo>
                  <a:pt x="851372" y="2891347"/>
                  <a:pt x="873476" y="2913451"/>
                  <a:pt x="873476" y="2940718"/>
                </a:cubicBezTo>
                <a:cubicBezTo>
                  <a:pt x="873476" y="2967985"/>
                  <a:pt x="851372" y="2990089"/>
                  <a:pt x="824105" y="2990089"/>
                </a:cubicBezTo>
                <a:cubicBezTo>
                  <a:pt x="796838" y="2990089"/>
                  <a:pt x="774734" y="2967985"/>
                  <a:pt x="774734" y="2940718"/>
                </a:cubicBezTo>
                <a:cubicBezTo>
                  <a:pt x="774734" y="2913451"/>
                  <a:pt x="796838" y="2891347"/>
                  <a:pt x="824105" y="2891347"/>
                </a:cubicBezTo>
                <a:close/>
                <a:moveTo>
                  <a:pt x="2940721" y="2324204"/>
                </a:moveTo>
                <a:cubicBezTo>
                  <a:pt x="2967988" y="2324204"/>
                  <a:pt x="2990092" y="2346308"/>
                  <a:pt x="2990092" y="2373575"/>
                </a:cubicBezTo>
                <a:cubicBezTo>
                  <a:pt x="2990092" y="2400842"/>
                  <a:pt x="2967988" y="2422946"/>
                  <a:pt x="2940721" y="2422946"/>
                </a:cubicBezTo>
                <a:cubicBezTo>
                  <a:pt x="2913454" y="2422946"/>
                  <a:pt x="2891350" y="2400842"/>
                  <a:pt x="2891350" y="2373575"/>
                </a:cubicBezTo>
                <a:cubicBezTo>
                  <a:pt x="2891350" y="2346308"/>
                  <a:pt x="2913454" y="2324204"/>
                  <a:pt x="2940721" y="2324204"/>
                </a:cubicBezTo>
                <a:close/>
                <a:moveTo>
                  <a:pt x="256961" y="2324204"/>
                </a:moveTo>
                <a:cubicBezTo>
                  <a:pt x="284228" y="2324204"/>
                  <a:pt x="306332" y="2346308"/>
                  <a:pt x="306332" y="2373575"/>
                </a:cubicBezTo>
                <a:cubicBezTo>
                  <a:pt x="306332" y="2400842"/>
                  <a:pt x="284228" y="2422946"/>
                  <a:pt x="256961" y="2422946"/>
                </a:cubicBezTo>
                <a:cubicBezTo>
                  <a:pt x="229694" y="2422946"/>
                  <a:pt x="207590" y="2400842"/>
                  <a:pt x="207590" y="2373575"/>
                </a:cubicBezTo>
                <a:cubicBezTo>
                  <a:pt x="207590" y="2346308"/>
                  <a:pt x="229694" y="2324204"/>
                  <a:pt x="256961" y="2324204"/>
                </a:cubicBezTo>
                <a:close/>
                <a:moveTo>
                  <a:pt x="3148309" y="1549469"/>
                </a:moveTo>
                <a:cubicBezTo>
                  <a:pt x="3175576" y="1549469"/>
                  <a:pt x="3197680" y="1571573"/>
                  <a:pt x="3197680" y="1598840"/>
                </a:cubicBezTo>
                <a:cubicBezTo>
                  <a:pt x="3197680" y="1626107"/>
                  <a:pt x="3175576" y="1648211"/>
                  <a:pt x="3148309" y="1648211"/>
                </a:cubicBezTo>
                <a:cubicBezTo>
                  <a:pt x="3121042" y="1648211"/>
                  <a:pt x="3098938" y="1626107"/>
                  <a:pt x="3098938" y="1598840"/>
                </a:cubicBezTo>
                <a:cubicBezTo>
                  <a:pt x="3098938" y="1571573"/>
                  <a:pt x="3121042" y="1549469"/>
                  <a:pt x="3148309" y="1549469"/>
                </a:cubicBezTo>
                <a:close/>
                <a:moveTo>
                  <a:pt x="49371" y="1549469"/>
                </a:moveTo>
                <a:cubicBezTo>
                  <a:pt x="76638" y="1549469"/>
                  <a:pt x="98742" y="1571573"/>
                  <a:pt x="98742" y="1598840"/>
                </a:cubicBezTo>
                <a:cubicBezTo>
                  <a:pt x="98742" y="1626107"/>
                  <a:pt x="76638" y="1648211"/>
                  <a:pt x="49371" y="1648211"/>
                </a:cubicBezTo>
                <a:cubicBezTo>
                  <a:pt x="22104" y="1648211"/>
                  <a:pt x="0" y="1626107"/>
                  <a:pt x="0" y="1598840"/>
                </a:cubicBezTo>
                <a:cubicBezTo>
                  <a:pt x="0" y="1571573"/>
                  <a:pt x="22104" y="1549469"/>
                  <a:pt x="49371" y="1549469"/>
                </a:cubicBezTo>
                <a:close/>
                <a:moveTo>
                  <a:pt x="2940721" y="774734"/>
                </a:moveTo>
                <a:cubicBezTo>
                  <a:pt x="2967988" y="774734"/>
                  <a:pt x="2990092" y="796838"/>
                  <a:pt x="2990092" y="824105"/>
                </a:cubicBezTo>
                <a:cubicBezTo>
                  <a:pt x="2990092" y="851372"/>
                  <a:pt x="2967988" y="873476"/>
                  <a:pt x="2940721" y="873476"/>
                </a:cubicBezTo>
                <a:cubicBezTo>
                  <a:pt x="2913454" y="873476"/>
                  <a:pt x="2891350" y="851372"/>
                  <a:pt x="2891350" y="824105"/>
                </a:cubicBezTo>
                <a:cubicBezTo>
                  <a:pt x="2891350" y="796838"/>
                  <a:pt x="2913454" y="774734"/>
                  <a:pt x="2940721" y="774734"/>
                </a:cubicBezTo>
                <a:close/>
                <a:moveTo>
                  <a:pt x="256961" y="774734"/>
                </a:moveTo>
                <a:cubicBezTo>
                  <a:pt x="284228" y="774734"/>
                  <a:pt x="306332" y="796838"/>
                  <a:pt x="306332" y="824105"/>
                </a:cubicBezTo>
                <a:cubicBezTo>
                  <a:pt x="306332" y="851372"/>
                  <a:pt x="284228" y="873476"/>
                  <a:pt x="256961" y="873476"/>
                </a:cubicBezTo>
                <a:cubicBezTo>
                  <a:pt x="229694" y="873476"/>
                  <a:pt x="207590" y="851372"/>
                  <a:pt x="207590" y="824105"/>
                </a:cubicBezTo>
                <a:cubicBezTo>
                  <a:pt x="207590" y="796838"/>
                  <a:pt x="229694" y="774734"/>
                  <a:pt x="256961" y="774734"/>
                </a:cubicBezTo>
                <a:close/>
                <a:moveTo>
                  <a:pt x="2373575" y="207590"/>
                </a:moveTo>
                <a:cubicBezTo>
                  <a:pt x="2400842" y="207590"/>
                  <a:pt x="2422946" y="229694"/>
                  <a:pt x="2422946" y="256961"/>
                </a:cubicBezTo>
                <a:cubicBezTo>
                  <a:pt x="2422946" y="284228"/>
                  <a:pt x="2400842" y="306332"/>
                  <a:pt x="2373575" y="306332"/>
                </a:cubicBezTo>
                <a:cubicBezTo>
                  <a:pt x="2346308" y="306332"/>
                  <a:pt x="2324204" y="284228"/>
                  <a:pt x="2324204" y="256961"/>
                </a:cubicBezTo>
                <a:cubicBezTo>
                  <a:pt x="2324204" y="229694"/>
                  <a:pt x="2346308" y="207590"/>
                  <a:pt x="2373575" y="207590"/>
                </a:cubicBezTo>
                <a:close/>
                <a:moveTo>
                  <a:pt x="824105" y="207590"/>
                </a:moveTo>
                <a:cubicBezTo>
                  <a:pt x="851372" y="207590"/>
                  <a:pt x="873476" y="229694"/>
                  <a:pt x="873476" y="256961"/>
                </a:cubicBezTo>
                <a:cubicBezTo>
                  <a:pt x="873476" y="284228"/>
                  <a:pt x="851372" y="306332"/>
                  <a:pt x="824105" y="306332"/>
                </a:cubicBezTo>
                <a:cubicBezTo>
                  <a:pt x="796838" y="306332"/>
                  <a:pt x="774734" y="284228"/>
                  <a:pt x="774734" y="256961"/>
                </a:cubicBezTo>
                <a:cubicBezTo>
                  <a:pt x="774734" y="229694"/>
                  <a:pt x="796838" y="207590"/>
                  <a:pt x="824105" y="207590"/>
                </a:cubicBezTo>
                <a:close/>
                <a:moveTo>
                  <a:pt x="1598840" y="0"/>
                </a:moveTo>
                <a:cubicBezTo>
                  <a:pt x="1626107" y="0"/>
                  <a:pt x="1648211" y="22104"/>
                  <a:pt x="1648211" y="49371"/>
                </a:cubicBezTo>
                <a:cubicBezTo>
                  <a:pt x="1648211" y="76638"/>
                  <a:pt x="1626107" y="98742"/>
                  <a:pt x="1598840" y="98742"/>
                </a:cubicBezTo>
                <a:cubicBezTo>
                  <a:pt x="1571573" y="98742"/>
                  <a:pt x="1549469" y="76638"/>
                  <a:pt x="1549469" y="49371"/>
                </a:cubicBezTo>
                <a:cubicBezTo>
                  <a:pt x="1549469" y="22104"/>
                  <a:pt x="1571573" y="0"/>
                  <a:pt x="1598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EB345E31-BD19-4C11-9806-12FC749FE4D9}"/>
              </a:ext>
            </a:extLst>
          </p:cNvPr>
          <p:cNvSpPr/>
          <p:nvPr/>
        </p:nvSpPr>
        <p:spPr>
          <a:xfrm>
            <a:off x="5124450" y="3695700"/>
            <a:ext cx="971550" cy="142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4D32A232-D7C2-4BD2-A77E-FF33454FF4DD}"/>
              </a:ext>
            </a:extLst>
          </p:cNvPr>
          <p:cNvSpPr/>
          <p:nvPr/>
        </p:nvSpPr>
        <p:spPr>
          <a:xfrm rot="19680480">
            <a:off x="5945526" y="3382561"/>
            <a:ext cx="1271782" cy="928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EF86795-C8C8-4F5D-8634-6A1662471A1F}"/>
              </a:ext>
            </a:extLst>
          </p:cNvPr>
          <p:cNvSpPr/>
          <p:nvPr/>
        </p:nvSpPr>
        <p:spPr>
          <a:xfrm rot="19680480">
            <a:off x="4908685" y="4088836"/>
            <a:ext cx="1271782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2A048662-6719-4DB2-93AB-BDDE34FBE9DC}"/>
              </a:ext>
            </a:extLst>
          </p:cNvPr>
          <p:cNvSpPr/>
          <p:nvPr/>
        </p:nvSpPr>
        <p:spPr>
          <a:xfrm>
            <a:off x="5972175" y="3667124"/>
            <a:ext cx="209550" cy="209550"/>
          </a:xfrm>
          <a:prstGeom prst="ellipse">
            <a:avLst/>
          </a:prstGeom>
          <a:solidFill>
            <a:schemeClr val="accent5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弧形 119">
            <a:extLst>
              <a:ext uri="{FF2B5EF4-FFF2-40B4-BE49-F238E27FC236}">
                <a16:creationId xmlns:a16="http://schemas.microsoft.com/office/drawing/2014/main" id="{41F3D126-C6E6-4E20-8679-FCCBCF822D6A}"/>
              </a:ext>
            </a:extLst>
          </p:cNvPr>
          <p:cNvSpPr/>
          <p:nvPr/>
        </p:nvSpPr>
        <p:spPr>
          <a:xfrm rot="11330768">
            <a:off x="3464196" y="1157306"/>
            <a:ext cx="5263606" cy="5263606"/>
          </a:xfrm>
          <a:prstGeom prst="arc">
            <a:avLst>
              <a:gd name="adj1" fmla="val 8104890"/>
              <a:gd name="adj2" fmla="val 11916354"/>
            </a:avLst>
          </a:prstGeom>
          <a:ln>
            <a:solidFill>
              <a:schemeClr val="accent5"/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弧形 120">
            <a:extLst>
              <a:ext uri="{FF2B5EF4-FFF2-40B4-BE49-F238E27FC236}">
                <a16:creationId xmlns:a16="http://schemas.microsoft.com/office/drawing/2014/main" id="{8A301242-438A-4A98-A8B3-87554DCF9A1A}"/>
              </a:ext>
            </a:extLst>
          </p:cNvPr>
          <p:cNvSpPr/>
          <p:nvPr/>
        </p:nvSpPr>
        <p:spPr>
          <a:xfrm rot="11468280" flipH="1" flipV="1">
            <a:off x="3464197" y="1043006"/>
            <a:ext cx="5263606" cy="5263606"/>
          </a:xfrm>
          <a:prstGeom prst="arc">
            <a:avLst>
              <a:gd name="adj1" fmla="val 8104890"/>
              <a:gd name="adj2" fmla="val 11916354"/>
            </a:avLst>
          </a:prstGeom>
          <a:ln>
            <a:solidFill>
              <a:schemeClr val="accent5"/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7AFED31C-2333-4E46-B37C-C36541A2B5E3}"/>
              </a:ext>
            </a:extLst>
          </p:cNvPr>
          <p:cNvSpPr/>
          <p:nvPr/>
        </p:nvSpPr>
        <p:spPr>
          <a:xfrm>
            <a:off x="1000125" y="2165758"/>
            <a:ext cx="2409825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这里填写相关的阐述内容，对观点进行阐述和说明等；文字尽量缩减，避免大篇幅的文字粘贴。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7C64C60D-DFA0-4EE3-A67B-33D2F287C8C4}"/>
              </a:ext>
            </a:extLst>
          </p:cNvPr>
          <p:cNvSpPr/>
          <p:nvPr/>
        </p:nvSpPr>
        <p:spPr>
          <a:xfrm>
            <a:off x="1019175" y="17823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6B61DEEC-B04C-4716-86B6-268561DC663D}"/>
              </a:ext>
            </a:extLst>
          </p:cNvPr>
          <p:cNvSpPr txBox="1"/>
          <p:nvPr/>
        </p:nvSpPr>
        <p:spPr>
          <a:xfrm>
            <a:off x="195262" y="1495425"/>
            <a:ext cx="164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01.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64076876-64AE-4736-9D08-B318BA6AB2FD}"/>
              </a:ext>
            </a:extLst>
          </p:cNvPr>
          <p:cNvSpPr txBox="1"/>
          <p:nvPr/>
        </p:nvSpPr>
        <p:spPr>
          <a:xfrm>
            <a:off x="192088" y="4351477"/>
            <a:ext cx="164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927FF2BE-25BC-40DB-9CA2-5676203D0F0F}"/>
              </a:ext>
            </a:extLst>
          </p:cNvPr>
          <p:cNvSpPr txBox="1"/>
          <p:nvPr/>
        </p:nvSpPr>
        <p:spPr>
          <a:xfrm>
            <a:off x="11099800" y="1495425"/>
            <a:ext cx="164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80DE9B80-88EF-4639-B6F6-3EA670AA4671}"/>
              </a:ext>
            </a:extLst>
          </p:cNvPr>
          <p:cNvSpPr txBox="1"/>
          <p:nvPr/>
        </p:nvSpPr>
        <p:spPr>
          <a:xfrm>
            <a:off x="11096626" y="4351477"/>
            <a:ext cx="164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E2D6B046-CD45-4B0B-A951-6D05DA50CCB7}"/>
              </a:ext>
            </a:extLst>
          </p:cNvPr>
          <p:cNvSpPr/>
          <p:nvPr/>
        </p:nvSpPr>
        <p:spPr>
          <a:xfrm>
            <a:off x="1019175" y="5055469"/>
            <a:ext cx="2409825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这里填写相关的阐述内容，对观点进行阐述和说明等；文字尽量缩减，避免大篇幅的文字粘贴。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73BF99AA-64B5-4B82-866E-9DB6E1947647}"/>
              </a:ext>
            </a:extLst>
          </p:cNvPr>
          <p:cNvSpPr/>
          <p:nvPr/>
        </p:nvSpPr>
        <p:spPr>
          <a:xfrm>
            <a:off x="1038225" y="467203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2963BF0E-32C6-40C8-B51A-E2502DB1FDC0}"/>
              </a:ext>
            </a:extLst>
          </p:cNvPr>
          <p:cNvSpPr/>
          <p:nvPr/>
        </p:nvSpPr>
        <p:spPr>
          <a:xfrm>
            <a:off x="8772525" y="2137183"/>
            <a:ext cx="2409825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这里填写相关的阐述内容，对观点进行阐述和说明等；文字尽量缩减，避免大篇幅的文字粘贴。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algn="r"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D863ABAE-B829-4CF9-AB2B-1D90FA968DF2}"/>
              </a:ext>
            </a:extLst>
          </p:cNvPr>
          <p:cNvSpPr/>
          <p:nvPr/>
        </p:nvSpPr>
        <p:spPr>
          <a:xfrm>
            <a:off x="9843522" y="175374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537E9253-4A9E-4D58-8FD8-88A1A0A74D4D}"/>
              </a:ext>
            </a:extLst>
          </p:cNvPr>
          <p:cNvSpPr/>
          <p:nvPr/>
        </p:nvSpPr>
        <p:spPr>
          <a:xfrm>
            <a:off x="8689975" y="5055469"/>
            <a:ext cx="2409825" cy="136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这里填写相关的阐述内容，对观点进行阐述和说明等；文字尽量缩减，避免大篇幅的文字粘贴。</a:t>
            </a: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algn="r"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49C84AE4-79EE-4CCB-8C56-0F57821D1C8B}"/>
              </a:ext>
            </a:extLst>
          </p:cNvPr>
          <p:cNvSpPr/>
          <p:nvPr/>
        </p:nvSpPr>
        <p:spPr>
          <a:xfrm>
            <a:off x="9760972" y="467203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</p:spTree>
    <p:extLst>
      <p:ext uri="{BB962C8B-B14F-4D97-AF65-F5344CB8AC3E}">
        <p14:creationId xmlns:p14="http://schemas.microsoft.com/office/powerpoint/2010/main" val="3609863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 descr="10%">
            <a:extLst>
              <a:ext uri="{FF2B5EF4-FFF2-40B4-BE49-F238E27FC236}">
                <a16:creationId xmlns:a16="http://schemas.microsoft.com/office/drawing/2014/main" id="{EE198043-D72E-479D-8A26-5CC95C8B0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342" y="3900586"/>
            <a:ext cx="8022571" cy="2411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D9C190-48A7-4E99-90A4-0F2713716911}"/>
              </a:ext>
            </a:extLst>
          </p:cNvPr>
          <p:cNvSpPr/>
          <p:nvPr/>
        </p:nvSpPr>
        <p:spPr>
          <a:xfrm>
            <a:off x="7434590" y="4331726"/>
            <a:ext cx="3845925" cy="1527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457200" eaLnBrk="1" hangingPunct="1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所获得的个人奖励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pPr marL="171450" indent="-171450" defTabSz="457200" eaLnBrk="1" hangingPunct="1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或者个人职务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  <a:p>
            <a:pPr marL="171450" indent="-171450" defTabSz="457200" eaLnBrk="1" hangingPunct="1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奖项需要写清楚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pPr marL="171450" indent="-171450" defTabSz="457200" eaLnBrk="1" hangingPunct="1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如有必要需结合奖状页面进行详细说明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417CF4-5AE7-4E36-A128-07BBA049BC5E}"/>
              </a:ext>
            </a:extLst>
          </p:cNvPr>
          <p:cNvSpPr txBox="1"/>
          <p:nvPr/>
        </p:nvSpPr>
        <p:spPr>
          <a:xfrm>
            <a:off x="390525" y="4337267"/>
            <a:ext cx="2752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写名字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Name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B7515F-4DF2-410A-8D68-58ACC517F705}"/>
              </a:ext>
            </a:extLst>
          </p:cNvPr>
          <p:cNvSpPr/>
          <p:nvPr/>
        </p:nvSpPr>
        <p:spPr>
          <a:xfrm>
            <a:off x="374650" y="5258887"/>
            <a:ext cx="2987675" cy="658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bg1"/>
                </a:solidFill>
                <a:latin typeface="+mj-ea"/>
                <a:ea typeface="+mj-ea"/>
              </a:rPr>
              <a:t>一句话进行简单自我介绍，其他可在演讲环境进行阐述</a:t>
            </a:r>
            <a:endParaRPr lang="en-US" altLang="zh-CN" sz="1600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BFA298F-1FF6-46C6-B34A-4D9B98F4E748}"/>
              </a:ext>
            </a:extLst>
          </p:cNvPr>
          <p:cNvCxnSpPr/>
          <p:nvPr/>
        </p:nvCxnSpPr>
        <p:spPr>
          <a:xfrm>
            <a:off x="192088" y="4038600"/>
            <a:ext cx="0" cy="2162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B7CAC69-43DC-4EA3-A822-695403A175E6}"/>
              </a:ext>
            </a:extLst>
          </p:cNvPr>
          <p:cNvSpPr txBox="1"/>
          <p:nvPr/>
        </p:nvSpPr>
        <p:spPr>
          <a:xfrm>
            <a:off x="3381375" y="704850"/>
            <a:ext cx="542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accent5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dirty="0">
                <a:solidFill>
                  <a:schemeClr val="tx1">
                    <a:lumMod val="75000"/>
                  </a:schemeClr>
                </a:solidFill>
              </a:rPr>
              <a:t>这是一张个人介绍页面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2F5C8B-43C3-44A9-9DB7-A6F996860F5D}"/>
              </a:ext>
            </a:extLst>
          </p:cNvPr>
          <p:cNvSpPr/>
          <p:nvPr/>
        </p:nvSpPr>
        <p:spPr>
          <a:xfrm>
            <a:off x="1620043" y="1527206"/>
            <a:ext cx="8951913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</a:schemeClr>
                </a:solidFill>
              </a:rPr>
              <a:t>浙江理工大学是一所以工为主，特色鲜明，优势突出理、工、文、经、管、法、艺术、教育等多学科协调发展的省属重点建设大学。学校历史文化名城杭州市。入选教育部“卓越工程师教育培养计划“、中国政府奖学金来华留学生接收院校国家级新工科研究与实践项目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E1BCA1-C2FB-48BA-ABE4-6A9DBC50235E}"/>
              </a:ext>
            </a:extLst>
          </p:cNvPr>
          <p:cNvSpPr/>
          <p:nvPr/>
        </p:nvSpPr>
        <p:spPr>
          <a:xfrm>
            <a:off x="5805487" y="1323975"/>
            <a:ext cx="58102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639180E0-96E9-4C3C-A455-571406420B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2432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B775389C-37DE-402D-A30F-1811B03FEC65}"/>
              </a:ext>
            </a:extLst>
          </p:cNvPr>
          <p:cNvSpPr/>
          <p:nvPr/>
        </p:nvSpPr>
        <p:spPr>
          <a:xfrm>
            <a:off x="8842375" y="1647824"/>
            <a:ext cx="2257425" cy="4543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153F25-EE89-4126-8A72-F6D4388E7578}"/>
              </a:ext>
            </a:extLst>
          </p:cNvPr>
          <p:cNvSpPr/>
          <p:nvPr/>
        </p:nvSpPr>
        <p:spPr>
          <a:xfrm>
            <a:off x="3430937" y="1657349"/>
            <a:ext cx="2845339" cy="4543425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62B9DD-8385-45B4-9092-1957AF758496}"/>
              </a:ext>
            </a:extLst>
          </p:cNvPr>
          <p:cNvSpPr/>
          <p:nvPr/>
        </p:nvSpPr>
        <p:spPr>
          <a:xfrm>
            <a:off x="3430937" y="1657350"/>
            <a:ext cx="2844383" cy="10907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406428-7C07-4D40-A6CE-AE266B709253}"/>
              </a:ext>
            </a:extLst>
          </p:cNvPr>
          <p:cNvSpPr/>
          <p:nvPr/>
        </p:nvSpPr>
        <p:spPr>
          <a:xfrm>
            <a:off x="1019175" y="1676399"/>
            <a:ext cx="2257425" cy="4543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5D28C0-8580-4073-A0C4-10033508B287}"/>
              </a:ext>
            </a:extLst>
          </p:cNvPr>
          <p:cNvSpPr/>
          <p:nvPr/>
        </p:nvSpPr>
        <p:spPr>
          <a:xfrm>
            <a:off x="1019175" y="1676400"/>
            <a:ext cx="2256667" cy="10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0DF25A-B05A-4B78-8CB8-B65F1A585293}"/>
              </a:ext>
            </a:extLst>
          </p:cNvPr>
          <p:cNvSpPr/>
          <p:nvPr/>
        </p:nvSpPr>
        <p:spPr>
          <a:xfrm>
            <a:off x="6430613" y="1657349"/>
            <a:ext cx="2257425" cy="4543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82ACE0E-2F21-4B1A-8861-106BDA04B212}"/>
              </a:ext>
            </a:extLst>
          </p:cNvPr>
          <p:cNvSpPr/>
          <p:nvPr/>
        </p:nvSpPr>
        <p:spPr>
          <a:xfrm>
            <a:off x="6430613" y="1657350"/>
            <a:ext cx="2256667" cy="10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675696-D18B-4DBA-936F-8203977E412D}"/>
              </a:ext>
            </a:extLst>
          </p:cNvPr>
          <p:cNvSpPr/>
          <p:nvPr/>
        </p:nvSpPr>
        <p:spPr>
          <a:xfrm>
            <a:off x="8842375" y="1647825"/>
            <a:ext cx="2256667" cy="10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44D97F-BD80-4B21-B3EC-3C8E9DA13F3A}"/>
              </a:ext>
            </a:extLst>
          </p:cNvPr>
          <p:cNvSpPr txBox="1"/>
          <p:nvPr/>
        </p:nvSpPr>
        <p:spPr>
          <a:xfrm>
            <a:off x="1385887" y="3622892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/>
              <a:t>写名字</a:t>
            </a:r>
            <a:r>
              <a:rPr lang="en-US" altLang="zh-CN" sz="2400" dirty="0"/>
              <a:t> </a:t>
            </a:r>
          </a:p>
          <a:p>
            <a:pPr algn="ctr"/>
            <a:r>
              <a:rPr lang="zh-CN" altLang="en-US" sz="16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负责的内容</a:t>
            </a:r>
            <a:endParaRPr lang="zh-CN" altLang="en-US" b="1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4FBC6C-31A7-40B1-9016-B007632EBD25}"/>
              </a:ext>
            </a:extLst>
          </p:cNvPr>
          <p:cNvSpPr/>
          <p:nvPr/>
        </p:nvSpPr>
        <p:spPr>
          <a:xfrm>
            <a:off x="1100932" y="4466375"/>
            <a:ext cx="2151061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7F8DF25-498B-439B-850F-CF369ABD87F6}"/>
              </a:ext>
            </a:extLst>
          </p:cNvPr>
          <p:cNvSpPr txBox="1"/>
          <p:nvPr/>
        </p:nvSpPr>
        <p:spPr>
          <a:xfrm>
            <a:off x="4138612" y="342900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/>
              <a:t>写名字</a:t>
            </a:r>
            <a:r>
              <a:rPr lang="en-US" altLang="zh-CN" sz="2400" dirty="0"/>
              <a:t> </a:t>
            </a:r>
          </a:p>
          <a:p>
            <a:pPr algn="ctr"/>
            <a:r>
              <a:rPr lang="zh-CN" altLang="en-US" sz="16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负责的内容</a:t>
            </a:r>
            <a:endParaRPr lang="zh-CN" altLang="en-US" b="1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A8509F7-0287-45CE-9FD4-A928DBFD1716}"/>
              </a:ext>
            </a:extLst>
          </p:cNvPr>
          <p:cNvSpPr/>
          <p:nvPr/>
        </p:nvSpPr>
        <p:spPr>
          <a:xfrm>
            <a:off x="3615532" y="4411260"/>
            <a:ext cx="2480468" cy="1105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36CA5B3-E9DB-4410-B858-09EA83B03F9E}"/>
              </a:ext>
            </a:extLst>
          </p:cNvPr>
          <p:cNvSpPr txBox="1"/>
          <p:nvPr/>
        </p:nvSpPr>
        <p:spPr>
          <a:xfrm>
            <a:off x="6786562" y="3622892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/>
              <a:t>写名字</a:t>
            </a:r>
            <a:r>
              <a:rPr lang="en-US" altLang="zh-CN" sz="2400" dirty="0"/>
              <a:t> </a:t>
            </a:r>
          </a:p>
          <a:p>
            <a:pPr algn="ctr"/>
            <a:r>
              <a:rPr lang="zh-CN" altLang="en-US" sz="16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负责的内容</a:t>
            </a:r>
            <a:endParaRPr lang="zh-CN" altLang="en-US" b="1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6013746-EA4E-4297-B92D-49DBCC759045}"/>
              </a:ext>
            </a:extLst>
          </p:cNvPr>
          <p:cNvSpPr/>
          <p:nvPr/>
        </p:nvSpPr>
        <p:spPr>
          <a:xfrm>
            <a:off x="6501607" y="4466375"/>
            <a:ext cx="2151061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0F755B-DD75-4A49-B706-C24E03A88163}"/>
              </a:ext>
            </a:extLst>
          </p:cNvPr>
          <p:cNvSpPr txBox="1"/>
          <p:nvPr/>
        </p:nvSpPr>
        <p:spPr>
          <a:xfrm>
            <a:off x="9233694" y="3622892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2400" dirty="0"/>
              <a:t>写名字</a:t>
            </a:r>
            <a:r>
              <a:rPr lang="en-US" altLang="zh-CN" sz="2400" dirty="0"/>
              <a:t> </a:t>
            </a:r>
          </a:p>
          <a:p>
            <a:pPr algn="ctr"/>
            <a:r>
              <a:rPr lang="zh-CN" altLang="en-US" sz="1600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负责的内容</a:t>
            </a:r>
            <a:endParaRPr lang="zh-CN" altLang="en-US" b="1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DC93C9E-F5B8-4E1E-8DF2-3F3BC5C96E16}"/>
              </a:ext>
            </a:extLst>
          </p:cNvPr>
          <p:cNvSpPr/>
          <p:nvPr/>
        </p:nvSpPr>
        <p:spPr>
          <a:xfrm>
            <a:off x="8948739" y="4466375"/>
            <a:ext cx="2151061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pic>
        <p:nvPicPr>
          <p:cNvPr id="23" name="图片占位符 22" descr="有钟表的建筑&#10;&#10;描述已自动生成">
            <a:extLst>
              <a:ext uri="{FF2B5EF4-FFF2-40B4-BE49-F238E27FC236}">
                <a16:creationId xmlns:a16="http://schemas.microsoft.com/office/drawing/2014/main" id="{1CF0CE91-AE48-4E9B-9EB0-43DF98E647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895C0-33A9-4115-9611-3C9D258A8A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团队列表页</a:t>
            </a:r>
          </a:p>
        </p:txBody>
      </p:sp>
      <p:pic>
        <p:nvPicPr>
          <p:cNvPr id="20" name="图片占位符 19" descr="房子和树&#10;&#10;描述已自动生成">
            <a:extLst>
              <a:ext uri="{FF2B5EF4-FFF2-40B4-BE49-F238E27FC236}">
                <a16:creationId xmlns:a16="http://schemas.microsoft.com/office/drawing/2014/main" id="{402FCA9F-F803-464F-B0E9-94F5F1BF8F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475" y="2162175"/>
            <a:ext cx="1266826" cy="1266826"/>
          </a:xfrm>
        </p:spPr>
      </p:pic>
      <p:pic>
        <p:nvPicPr>
          <p:cNvPr id="29" name="图片占位符 28" descr="草地上有许多岩石&#10;&#10;描述已自动生成">
            <a:extLst>
              <a:ext uri="{FF2B5EF4-FFF2-40B4-BE49-F238E27FC236}">
                <a16:creationId xmlns:a16="http://schemas.microsoft.com/office/drawing/2014/main" id="{7B689D00-60F3-4EA9-8CE7-9267EAA1ABD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5150" y="2162175"/>
            <a:ext cx="1266828" cy="1266828"/>
          </a:xfrm>
        </p:spPr>
      </p:pic>
      <p:pic>
        <p:nvPicPr>
          <p:cNvPr id="33" name="图片占位符 32" descr="房子的屋顶&#10;&#10;描述已自动生成">
            <a:extLst>
              <a:ext uri="{FF2B5EF4-FFF2-40B4-BE49-F238E27FC236}">
                <a16:creationId xmlns:a16="http://schemas.microsoft.com/office/drawing/2014/main" id="{819CB51D-EA43-4D98-8186-26E69F785B2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4102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F2D17A-6DC7-4664-92C2-D9F2D41A1CAD}"/>
              </a:ext>
            </a:extLst>
          </p:cNvPr>
          <p:cNvSpPr/>
          <p:nvPr/>
        </p:nvSpPr>
        <p:spPr>
          <a:xfrm>
            <a:off x="1512103" y="5567430"/>
            <a:ext cx="1991452" cy="38313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A60658-E400-4D72-AE13-F2CB0FAB4C3B}"/>
              </a:ext>
            </a:extLst>
          </p:cNvPr>
          <p:cNvSpPr/>
          <p:nvPr/>
        </p:nvSpPr>
        <p:spPr>
          <a:xfrm>
            <a:off x="2023714" y="655656"/>
            <a:ext cx="935133" cy="4811188"/>
          </a:xfrm>
          <a:custGeom>
            <a:avLst/>
            <a:gdLst>
              <a:gd name="connsiteX0" fmla="*/ 0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0 w 671804"/>
              <a:gd name="connsiteY4" fmla="*/ 0 h 4167673"/>
              <a:gd name="connsiteX0" fmla="*/ 74645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74645 w 671804"/>
              <a:gd name="connsiteY4" fmla="*/ 0 h 4167673"/>
              <a:gd name="connsiteX0" fmla="*/ 74645 w 671804"/>
              <a:gd name="connsiteY0" fmla="*/ 248817 h 4416490"/>
              <a:gd name="connsiteX1" fmla="*/ 603380 w 671804"/>
              <a:gd name="connsiteY1" fmla="*/ 0 h 4416490"/>
              <a:gd name="connsiteX2" fmla="*/ 671804 w 671804"/>
              <a:gd name="connsiteY2" fmla="*/ 4416490 h 4416490"/>
              <a:gd name="connsiteX3" fmla="*/ 0 w 671804"/>
              <a:gd name="connsiteY3" fmla="*/ 4416490 h 4416490"/>
              <a:gd name="connsiteX4" fmla="*/ 74645 w 671804"/>
              <a:gd name="connsiteY4" fmla="*/ 248817 h 4416490"/>
              <a:gd name="connsiteX0" fmla="*/ 74645 w 740229"/>
              <a:gd name="connsiteY0" fmla="*/ 248817 h 4416490"/>
              <a:gd name="connsiteX1" fmla="*/ 603380 w 740229"/>
              <a:gd name="connsiteY1" fmla="*/ 0 h 4416490"/>
              <a:gd name="connsiteX2" fmla="*/ 740229 w 740229"/>
              <a:gd name="connsiteY2" fmla="*/ 4416490 h 4416490"/>
              <a:gd name="connsiteX3" fmla="*/ 0 w 740229"/>
              <a:gd name="connsiteY3" fmla="*/ 4416490 h 4416490"/>
              <a:gd name="connsiteX4" fmla="*/ 74645 w 740229"/>
              <a:gd name="connsiteY4" fmla="*/ 248817 h 4416490"/>
              <a:gd name="connsiteX0" fmla="*/ 192833 w 858417"/>
              <a:gd name="connsiteY0" fmla="*/ 248817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92833 w 858417"/>
              <a:gd name="connsiteY4" fmla="*/ 248817 h 441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417" h="4416490">
                <a:moveTo>
                  <a:pt x="192833" y="248817"/>
                </a:moveTo>
                <a:lnTo>
                  <a:pt x="721568" y="0"/>
                </a:lnTo>
                <a:lnTo>
                  <a:pt x="858417" y="4416490"/>
                </a:lnTo>
                <a:lnTo>
                  <a:pt x="0" y="4416490"/>
                </a:lnTo>
                <a:lnTo>
                  <a:pt x="192833" y="248817"/>
                </a:lnTo>
                <a:close/>
              </a:path>
            </a:pathLst>
          </a:custGeom>
          <a:gradFill flip="none" rotWithShape="1">
            <a:gsLst>
              <a:gs pos="32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DE394D-F64D-4166-B987-1A2A8B6180CB}"/>
              </a:ext>
            </a:extLst>
          </p:cNvPr>
          <p:cNvSpPr/>
          <p:nvPr/>
        </p:nvSpPr>
        <p:spPr>
          <a:xfrm>
            <a:off x="2842634" y="1604108"/>
            <a:ext cx="505090" cy="3866824"/>
          </a:xfrm>
          <a:custGeom>
            <a:avLst/>
            <a:gdLst>
              <a:gd name="connsiteX0" fmla="*/ 0 w 360784"/>
              <a:gd name="connsiteY0" fmla="*/ 0 h 3171436"/>
              <a:gd name="connsiteX1" fmla="*/ 360784 w 360784"/>
              <a:gd name="connsiteY1" fmla="*/ 0 h 3171436"/>
              <a:gd name="connsiteX2" fmla="*/ 360784 w 360784"/>
              <a:gd name="connsiteY2" fmla="*/ 3171436 h 3171436"/>
              <a:gd name="connsiteX3" fmla="*/ 0 w 360784"/>
              <a:gd name="connsiteY3" fmla="*/ 3171436 h 3171436"/>
              <a:gd name="connsiteX4" fmla="*/ 0 w 360784"/>
              <a:gd name="connsiteY4" fmla="*/ 0 h 3171436"/>
              <a:gd name="connsiteX0" fmla="*/ 0 w 463654"/>
              <a:gd name="connsiteY0" fmla="*/ 0 h 3528624"/>
              <a:gd name="connsiteX1" fmla="*/ 463654 w 463654"/>
              <a:gd name="connsiteY1" fmla="*/ 357188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63616 w 463654"/>
              <a:gd name="connsiteY1" fmla="*/ 102870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17896 w 463654"/>
              <a:gd name="connsiteY1" fmla="*/ 74295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23611 w 463654"/>
              <a:gd name="connsiteY1" fmla="*/ 65723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32416"/>
              <a:gd name="connsiteX1" fmla="*/ 123611 w 463654"/>
              <a:gd name="connsiteY1" fmla="*/ 69515 h 3532416"/>
              <a:gd name="connsiteX2" fmla="*/ 463654 w 463654"/>
              <a:gd name="connsiteY2" fmla="*/ 3532416 h 3532416"/>
              <a:gd name="connsiteX3" fmla="*/ 102870 w 463654"/>
              <a:gd name="connsiteY3" fmla="*/ 3532416 h 3532416"/>
              <a:gd name="connsiteX4" fmla="*/ 0 w 463654"/>
              <a:gd name="connsiteY4" fmla="*/ 0 h 353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654" h="3532416">
                <a:moveTo>
                  <a:pt x="0" y="0"/>
                </a:moveTo>
                <a:lnTo>
                  <a:pt x="123611" y="69515"/>
                </a:lnTo>
                <a:lnTo>
                  <a:pt x="463654" y="3532416"/>
                </a:lnTo>
                <a:lnTo>
                  <a:pt x="102870" y="35324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994E0BF5-5380-4EB7-A150-F18BAE8E8939}"/>
              </a:ext>
            </a:extLst>
          </p:cNvPr>
          <p:cNvSpPr/>
          <p:nvPr/>
        </p:nvSpPr>
        <p:spPr>
          <a:xfrm>
            <a:off x="2159242" y="882662"/>
            <a:ext cx="694573" cy="4387670"/>
          </a:xfrm>
          <a:custGeom>
            <a:avLst/>
            <a:gdLst>
              <a:gd name="connsiteX0" fmla="*/ 0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0 w 671804"/>
              <a:gd name="connsiteY4" fmla="*/ 0 h 4167673"/>
              <a:gd name="connsiteX0" fmla="*/ 74645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74645 w 671804"/>
              <a:gd name="connsiteY4" fmla="*/ 0 h 4167673"/>
              <a:gd name="connsiteX0" fmla="*/ 74645 w 671804"/>
              <a:gd name="connsiteY0" fmla="*/ 248817 h 4416490"/>
              <a:gd name="connsiteX1" fmla="*/ 603380 w 671804"/>
              <a:gd name="connsiteY1" fmla="*/ 0 h 4416490"/>
              <a:gd name="connsiteX2" fmla="*/ 671804 w 671804"/>
              <a:gd name="connsiteY2" fmla="*/ 4416490 h 4416490"/>
              <a:gd name="connsiteX3" fmla="*/ 0 w 671804"/>
              <a:gd name="connsiteY3" fmla="*/ 4416490 h 4416490"/>
              <a:gd name="connsiteX4" fmla="*/ 74645 w 671804"/>
              <a:gd name="connsiteY4" fmla="*/ 248817 h 4416490"/>
              <a:gd name="connsiteX0" fmla="*/ 74645 w 740229"/>
              <a:gd name="connsiteY0" fmla="*/ 248817 h 4416490"/>
              <a:gd name="connsiteX1" fmla="*/ 603380 w 740229"/>
              <a:gd name="connsiteY1" fmla="*/ 0 h 4416490"/>
              <a:gd name="connsiteX2" fmla="*/ 740229 w 740229"/>
              <a:gd name="connsiteY2" fmla="*/ 4416490 h 4416490"/>
              <a:gd name="connsiteX3" fmla="*/ 0 w 740229"/>
              <a:gd name="connsiteY3" fmla="*/ 4416490 h 4416490"/>
              <a:gd name="connsiteX4" fmla="*/ 74645 w 740229"/>
              <a:gd name="connsiteY4" fmla="*/ 248817 h 4416490"/>
              <a:gd name="connsiteX0" fmla="*/ 192833 w 858417"/>
              <a:gd name="connsiteY0" fmla="*/ 248817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92833 w 858417"/>
              <a:gd name="connsiteY4" fmla="*/ 248817 h 4416490"/>
              <a:gd name="connsiteX0" fmla="*/ 176083 w 858417"/>
              <a:gd name="connsiteY0" fmla="*/ 193826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76083 w 858417"/>
              <a:gd name="connsiteY4" fmla="*/ 193826 h 4416490"/>
              <a:gd name="connsiteX0" fmla="*/ 176083 w 858417"/>
              <a:gd name="connsiteY0" fmla="*/ 228196 h 4450860"/>
              <a:gd name="connsiteX1" fmla="*/ 696444 w 858417"/>
              <a:gd name="connsiteY1" fmla="*/ 0 h 4450860"/>
              <a:gd name="connsiteX2" fmla="*/ 858417 w 858417"/>
              <a:gd name="connsiteY2" fmla="*/ 4450860 h 4450860"/>
              <a:gd name="connsiteX3" fmla="*/ 0 w 858417"/>
              <a:gd name="connsiteY3" fmla="*/ 4450860 h 4450860"/>
              <a:gd name="connsiteX4" fmla="*/ 176083 w 858417"/>
              <a:gd name="connsiteY4" fmla="*/ 228196 h 445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417" h="4450860">
                <a:moveTo>
                  <a:pt x="176083" y="228196"/>
                </a:moveTo>
                <a:lnTo>
                  <a:pt x="696444" y="0"/>
                </a:lnTo>
                <a:lnTo>
                  <a:pt x="858417" y="4450860"/>
                </a:lnTo>
                <a:lnTo>
                  <a:pt x="0" y="4450860"/>
                </a:lnTo>
                <a:lnTo>
                  <a:pt x="176083" y="228196"/>
                </a:lnTo>
                <a:close/>
              </a:path>
            </a:pathLst>
          </a:custGeom>
          <a:gradFill>
            <a:gsLst>
              <a:gs pos="3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5364AC11-1F01-438F-8A46-9195EEDC7F18}"/>
              </a:ext>
            </a:extLst>
          </p:cNvPr>
          <p:cNvSpPr/>
          <p:nvPr/>
        </p:nvSpPr>
        <p:spPr>
          <a:xfrm>
            <a:off x="2881961" y="1670116"/>
            <a:ext cx="351559" cy="3495755"/>
          </a:xfrm>
          <a:custGeom>
            <a:avLst/>
            <a:gdLst>
              <a:gd name="connsiteX0" fmla="*/ 0 w 360784"/>
              <a:gd name="connsiteY0" fmla="*/ 0 h 3171436"/>
              <a:gd name="connsiteX1" fmla="*/ 360784 w 360784"/>
              <a:gd name="connsiteY1" fmla="*/ 0 h 3171436"/>
              <a:gd name="connsiteX2" fmla="*/ 360784 w 360784"/>
              <a:gd name="connsiteY2" fmla="*/ 3171436 h 3171436"/>
              <a:gd name="connsiteX3" fmla="*/ 0 w 360784"/>
              <a:gd name="connsiteY3" fmla="*/ 3171436 h 3171436"/>
              <a:gd name="connsiteX4" fmla="*/ 0 w 360784"/>
              <a:gd name="connsiteY4" fmla="*/ 0 h 3171436"/>
              <a:gd name="connsiteX0" fmla="*/ 0 w 463654"/>
              <a:gd name="connsiteY0" fmla="*/ 0 h 3528624"/>
              <a:gd name="connsiteX1" fmla="*/ 463654 w 463654"/>
              <a:gd name="connsiteY1" fmla="*/ 357188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63616 w 463654"/>
              <a:gd name="connsiteY1" fmla="*/ 102870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17896 w 463654"/>
              <a:gd name="connsiteY1" fmla="*/ 74295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23611 w 463654"/>
              <a:gd name="connsiteY1" fmla="*/ 65723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224102"/>
              <a:gd name="connsiteY0" fmla="*/ 0 h 3528624"/>
              <a:gd name="connsiteX1" fmla="*/ 123611 w 224102"/>
              <a:gd name="connsiteY1" fmla="*/ 65723 h 3528624"/>
              <a:gd name="connsiteX2" fmla="*/ 224102 w 224102"/>
              <a:gd name="connsiteY2" fmla="*/ 3517216 h 3528624"/>
              <a:gd name="connsiteX3" fmla="*/ 102870 w 224102"/>
              <a:gd name="connsiteY3" fmla="*/ 3528624 h 3528624"/>
              <a:gd name="connsiteX4" fmla="*/ 0 w 224102"/>
              <a:gd name="connsiteY4" fmla="*/ 0 h 3528624"/>
              <a:gd name="connsiteX0" fmla="*/ 0 w 330569"/>
              <a:gd name="connsiteY0" fmla="*/ 0 h 3528624"/>
              <a:gd name="connsiteX1" fmla="*/ 123611 w 330569"/>
              <a:gd name="connsiteY1" fmla="*/ 65723 h 3528624"/>
              <a:gd name="connsiteX2" fmla="*/ 330569 w 330569"/>
              <a:gd name="connsiteY2" fmla="*/ 3517216 h 3528624"/>
              <a:gd name="connsiteX3" fmla="*/ 102870 w 330569"/>
              <a:gd name="connsiteY3" fmla="*/ 3528624 h 3528624"/>
              <a:gd name="connsiteX4" fmla="*/ 0 w 330569"/>
              <a:gd name="connsiteY4" fmla="*/ 0 h 3528624"/>
              <a:gd name="connsiteX0" fmla="*/ 0 w 429431"/>
              <a:gd name="connsiteY0" fmla="*/ 0 h 4270091"/>
              <a:gd name="connsiteX1" fmla="*/ 222473 w 429431"/>
              <a:gd name="connsiteY1" fmla="*/ 807190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  <a:gd name="connsiteX0" fmla="*/ 0 w 429431"/>
              <a:gd name="connsiteY0" fmla="*/ 0 h 4270091"/>
              <a:gd name="connsiteX1" fmla="*/ 74181 w 429431"/>
              <a:gd name="connsiteY1" fmla="*/ 46711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  <a:gd name="connsiteX0" fmla="*/ 0 w 429431"/>
              <a:gd name="connsiteY0" fmla="*/ 0 h 4270091"/>
              <a:gd name="connsiteX1" fmla="*/ 81786 w 429431"/>
              <a:gd name="connsiteY1" fmla="*/ 46711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31" h="4270091">
                <a:moveTo>
                  <a:pt x="0" y="0"/>
                </a:moveTo>
                <a:lnTo>
                  <a:pt x="81786" y="46711"/>
                </a:lnTo>
                <a:lnTo>
                  <a:pt x="429431" y="4258683"/>
                </a:lnTo>
                <a:lnTo>
                  <a:pt x="201732" y="427009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351ED3-48EA-4B86-9C87-A5B160CB75A8}"/>
              </a:ext>
            </a:extLst>
          </p:cNvPr>
          <p:cNvSpPr/>
          <p:nvPr/>
        </p:nvSpPr>
        <p:spPr>
          <a:xfrm>
            <a:off x="1654087" y="1253225"/>
            <a:ext cx="557071" cy="4211082"/>
          </a:xfrm>
          <a:custGeom>
            <a:avLst/>
            <a:gdLst>
              <a:gd name="connsiteX0" fmla="*/ 0 w 346691"/>
              <a:gd name="connsiteY0" fmla="*/ 0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0 w 346691"/>
              <a:gd name="connsiteY4" fmla="*/ 0 h 3783276"/>
              <a:gd name="connsiteX0" fmla="*/ 0 w 511370"/>
              <a:gd name="connsiteY0" fmla="*/ 82339 h 3865615"/>
              <a:gd name="connsiteX1" fmla="*/ 511370 w 511370"/>
              <a:gd name="connsiteY1" fmla="*/ 0 h 3865615"/>
              <a:gd name="connsiteX2" fmla="*/ 346691 w 511370"/>
              <a:gd name="connsiteY2" fmla="*/ 3865615 h 3865615"/>
              <a:gd name="connsiteX3" fmla="*/ 0 w 511370"/>
              <a:gd name="connsiteY3" fmla="*/ 3865615 h 3865615"/>
              <a:gd name="connsiteX4" fmla="*/ 0 w 511370"/>
              <a:gd name="connsiteY4" fmla="*/ 82339 h 3865615"/>
              <a:gd name="connsiteX0" fmla="*/ 329357 w 511370"/>
              <a:gd name="connsiteY0" fmla="*/ 86673 h 3865615"/>
              <a:gd name="connsiteX1" fmla="*/ 511370 w 511370"/>
              <a:gd name="connsiteY1" fmla="*/ 0 h 3865615"/>
              <a:gd name="connsiteX2" fmla="*/ 346691 w 511370"/>
              <a:gd name="connsiteY2" fmla="*/ 3865615 h 3865615"/>
              <a:gd name="connsiteX3" fmla="*/ 0 w 511370"/>
              <a:gd name="connsiteY3" fmla="*/ 3865615 h 3865615"/>
              <a:gd name="connsiteX4" fmla="*/ 329357 w 511370"/>
              <a:gd name="connsiteY4" fmla="*/ 86673 h 386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370" h="3865615">
                <a:moveTo>
                  <a:pt x="329357" y="86673"/>
                </a:moveTo>
                <a:lnTo>
                  <a:pt x="511370" y="0"/>
                </a:lnTo>
                <a:lnTo>
                  <a:pt x="346691" y="3865615"/>
                </a:lnTo>
                <a:lnTo>
                  <a:pt x="0" y="3865615"/>
                </a:lnTo>
                <a:lnTo>
                  <a:pt x="329357" y="86673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C1093D-58F3-4F35-A0A8-97EF3B9C99DC}"/>
              </a:ext>
            </a:extLst>
          </p:cNvPr>
          <p:cNvSpPr/>
          <p:nvPr/>
        </p:nvSpPr>
        <p:spPr>
          <a:xfrm>
            <a:off x="1767035" y="1446047"/>
            <a:ext cx="372954" cy="3682336"/>
          </a:xfrm>
          <a:custGeom>
            <a:avLst/>
            <a:gdLst>
              <a:gd name="connsiteX0" fmla="*/ 0 w 346691"/>
              <a:gd name="connsiteY0" fmla="*/ 0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0 w 346691"/>
              <a:gd name="connsiteY4" fmla="*/ 0 h 3783276"/>
              <a:gd name="connsiteX0" fmla="*/ 290355 w 346691"/>
              <a:gd name="connsiteY0" fmla="*/ 21668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290355 w 346691"/>
              <a:gd name="connsiteY4" fmla="*/ 21668 h 3783276"/>
              <a:gd name="connsiteX0" fmla="*/ 286022 w 342358"/>
              <a:gd name="connsiteY0" fmla="*/ 21668 h 3783276"/>
              <a:gd name="connsiteX1" fmla="*/ 342358 w 342358"/>
              <a:gd name="connsiteY1" fmla="*/ 0 h 3783276"/>
              <a:gd name="connsiteX2" fmla="*/ 342358 w 342358"/>
              <a:gd name="connsiteY2" fmla="*/ 3783276 h 3783276"/>
              <a:gd name="connsiteX3" fmla="*/ 0 w 342358"/>
              <a:gd name="connsiteY3" fmla="*/ 3380246 h 3783276"/>
              <a:gd name="connsiteX4" fmla="*/ 286022 w 342358"/>
              <a:gd name="connsiteY4" fmla="*/ 21668 h 3783276"/>
              <a:gd name="connsiteX0" fmla="*/ 286022 w 342358"/>
              <a:gd name="connsiteY0" fmla="*/ 21668 h 3380246"/>
              <a:gd name="connsiteX1" fmla="*/ 342358 w 342358"/>
              <a:gd name="connsiteY1" fmla="*/ 0 h 3380246"/>
              <a:gd name="connsiteX2" fmla="*/ 186347 w 342358"/>
              <a:gd name="connsiteY2" fmla="*/ 3380246 h 3380246"/>
              <a:gd name="connsiteX3" fmla="*/ 0 w 342358"/>
              <a:gd name="connsiteY3" fmla="*/ 3380246 h 3380246"/>
              <a:gd name="connsiteX4" fmla="*/ 286022 w 342358"/>
              <a:gd name="connsiteY4" fmla="*/ 21668 h 338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58" h="3380246">
                <a:moveTo>
                  <a:pt x="286022" y="21668"/>
                </a:moveTo>
                <a:lnTo>
                  <a:pt x="342358" y="0"/>
                </a:lnTo>
                <a:lnTo>
                  <a:pt x="186347" y="3380246"/>
                </a:lnTo>
                <a:lnTo>
                  <a:pt x="0" y="3380246"/>
                </a:lnTo>
                <a:lnTo>
                  <a:pt x="286022" y="21668"/>
                </a:lnTo>
                <a:close/>
              </a:path>
            </a:pathLst>
          </a:custGeom>
          <a:gradFill>
            <a:gsLst>
              <a:gs pos="32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B96862-1CDD-42B0-A860-BAAE7B55E0F5}"/>
              </a:ext>
            </a:extLst>
          </p:cNvPr>
          <p:cNvSpPr/>
          <p:nvPr/>
        </p:nvSpPr>
        <p:spPr>
          <a:xfrm>
            <a:off x="1468828" y="5454866"/>
            <a:ext cx="2077216" cy="11256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CCD371C-CB9F-415F-8CEA-B1990A1F05B8}"/>
              </a:ext>
            </a:extLst>
          </p:cNvPr>
          <p:cNvSpPr/>
          <p:nvPr/>
        </p:nvSpPr>
        <p:spPr>
          <a:xfrm>
            <a:off x="1388572" y="5950565"/>
            <a:ext cx="2209402" cy="850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70F433-D397-4D9F-91B6-430DCA50A3A5}"/>
              </a:ext>
            </a:extLst>
          </p:cNvPr>
          <p:cNvSpPr/>
          <p:nvPr/>
        </p:nvSpPr>
        <p:spPr>
          <a:xfrm>
            <a:off x="1152525" y="6039803"/>
            <a:ext cx="2705100" cy="16097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17AEAF-1872-4D9C-9F5D-422410BE944E}"/>
              </a:ext>
            </a:extLst>
          </p:cNvPr>
          <p:cNvSpPr/>
          <p:nvPr/>
        </p:nvSpPr>
        <p:spPr>
          <a:xfrm>
            <a:off x="1630913" y="5620099"/>
            <a:ext cx="1749897" cy="29742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2EE532-CAF0-49D1-B2B3-E39D104775D3}"/>
              </a:ext>
            </a:extLst>
          </p:cNvPr>
          <p:cNvSpPr txBox="1"/>
          <p:nvPr/>
        </p:nvSpPr>
        <p:spPr>
          <a:xfrm>
            <a:off x="2257919" y="1517490"/>
            <a:ext cx="502924" cy="34034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这里写获得奖项的名称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5F14DB-F54D-4660-B0E2-A6F00C4C8416}"/>
              </a:ext>
            </a:extLst>
          </p:cNvPr>
          <p:cNvSpPr/>
          <p:nvPr/>
        </p:nvSpPr>
        <p:spPr>
          <a:xfrm>
            <a:off x="4773203" y="5843589"/>
            <a:ext cx="1123113" cy="21607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5" name="矩形 3">
            <a:extLst>
              <a:ext uri="{FF2B5EF4-FFF2-40B4-BE49-F238E27FC236}">
                <a16:creationId xmlns:a16="http://schemas.microsoft.com/office/drawing/2014/main" id="{9E6AC556-2347-437B-A8FD-B25EC75F42DE}"/>
              </a:ext>
            </a:extLst>
          </p:cNvPr>
          <p:cNvSpPr/>
          <p:nvPr/>
        </p:nvSpPr>
        <p:spPr>
          <a:xfrm>
            <a:off x="5061735" y="3073511"/>
            <a:ext cx="527384" cy="2713351"/>
          </a:xfrm>
          <a:custGeom>
            <a:avLst/>
            <a:gdLst>
              <a:gd name="connsiteX0" fmla="*/ 0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0 w 671804"/>
              <a:gd name="connsiteY4" fmla="*/ 0 h 4167673"/>
              <a:gd name="connsiteX0" fmla="*/ 74645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74645 w 671804"/>
              <a:gd name="connsiteY4" fmla="*/ 0 h 4167673"/>
              <a:gd name="connsiteX0" fmla="*/ 74645 w 671804"/>
              <a:gd name="connsiteY0" fmla="*/ 248817 h 4416490"/>
              <a:gd name="connsiteX1" fmla="*/ 603380 w 671804"/>
              <a:gd name="connsiteY1" fmla="*/ 0 h 4416490"/>
              <a:gd name="connsiteX2" fmla="*/ 671804 w 671804"/>
              <a:gd name="connsiteY2" fmla="*/ 4416490 h 4416490"/>
              <a:gd name="connsiteX3" fmla="*/ 0 w 671804"/>
              <a:gd name="connsiteY3" fmla="*/ 4416490 h 4416490"/>
              <a:gd name="connsiteX4" fmla="*/ 74645 w 671804"/>
              <a:gd name="connsiteY4" fmla="*/ 248817 h 4416490"/>
              <a:gd name="connsiteX0" fmla="*/ 74645 w 740229"/>
              <a:gd name="connsiteY0" fmla="*/ 248817 h 4416490"/>
              <a:gd name="connsiteX1" fmla="*/ 603380 w 740229"/>
              <a:gd name="connsiteY1" fmla="*/ 0 h 4416490"/>
              <a:gd name="connsiteX2" fmla="*/ 740229 w 740229"/>
              <a:gd name="connsiteY2" fmla="*/ 4416490 h 4416490"/>
              <a:gd name="connsiteX3" fmla="*/ 0 w 740229"/>
              <a:gd name="connsiteY3" fmla="*/ 4416490 h 4416490"/>
              <a:gd name="connsiteX4" fmla="*/ 74645 w 740229"/>
              <a:gd name="connsiteY4" fmla="*/ 248817 h 4416490"/>
              <a:gd name="connsiteX0" fmla="*/ 192833 w 858417"/>
              <a:gd name="connsiteY0" fmla="*/ 248817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92833 w 858417"/>
              <a:gd name="connsiteY4" fmla="*/ 248817 h 441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417" h="4416490">
                <a:moveTo>
                  <a:pt x="192833" y="248817"/>
                </a:moveTo>
                <a:lnTo>
                  <a:pt x="721568" y="0"/>
                </a:lnTo>
                <a:lnTo>
                  <a:pt x="858417" y="4416490"/>
                </a:lnTo>
                <a:lnTo>
                  <a:pt x="0" y="4416490"/>
                </a:lnTo>
                <a:lnTo>
                  <a:pt x="192833" y="248817"/>
                </a:lnTo>
                <a:close/>
              </a:path>
            </a:pathLst>
          </a:custGeom>
          <a:gradFill flip="none" rotWithShape="1">
            <a:gsLst>
              <a:gs pos="32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6" name="矩形 4">
            <a:extLst>
              <a:ext uri="{FF2B5EF4-FFF2-40B4-BE49-F238E27FC236}">
                <a16:creationId xmlns:a16="http://schemas.microsoft.com/office/drawing/2014/main" id="{8F0D4332-EDAC-45B7-A208-20389A5C5505}"/>
              </a:ext>
            </a:extLst>
          </p:cNvPr>
          <p:cNvSpPr/>
          <p:nvPr/>
        </p:nvSpPr>
        <p:spPr>
          <a:xfrm>
            <a:off x="5523578" y="3608406"/>
            <a:ext cx="284854" cy="2180761"/>
          </a:xfrm>
          <a:custGeom>
            <a:avLst/>
            <a:gdLst>
              <a:gd name="connsiteX0" fmla="*/ 0 w 360784"/>
              <a:gd name="connsiteY0" fmla="*/ 0 h 3171436"/>
              <a:gd name="connsiteX1" fmla="*/ 360784 w 360784"/>
              <a:gd name="connsiteY1" fmla="*/ 0 h 3171436"/>
              <a:gd name="connsiteX2" fmla="*/ 360784 w 360784"/>
              <a:gd name="connsiteY2" fmla="*/ 3171436 h 3171436"/>
              <a:gd name="connsiteX3" fmla="*/ 0 w 360784"/>
              <a:gd name="connsiteY3" fmla="*/ 3171436 h 3171436"/>
              <a:gd name="connsiteX4" fmla="*/ 0 w 360784"/>
              <a:gd name="connsiteY4" fmla="*/ 0 h 3171436"/>
              <a:gd name="connsiteX0" fmla="*/ 0 w 463654"/>
              <a:gd name="connsiteY0" fmla="*/ 0 h 3528624"/>
              <a:gd name="connsiteX1" fmla="*/ 463654 w 463654"/>
              <a:gd name="connsiteY1" fmla="*/ 357188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63616 w 463654"/>
              <a:gd name="connsiteY1" fmla="*/ 102870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17896 w 463654"/>
              <a:gd name="connsiteY1" fmla="*/ 74295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23611 w 463654"/>
              <a:gd name="connsiteY1" fmla="*/ 65723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32416"/>
              <a:gd name="connsiteX1" fmla="*/ 123611 w 463654"/>
              <a:gd name="connsiteY1" fmla="*/ 69515 h 3532416"/>
              <a:gd name="connsiteX2" fmla="*/ 463654 w 463654"/>
              <a:gd name="connsiteY2" fmla="*/ 3532416 h 3532416"/>
              <a:gd name="connsiteX3" fmla="*/ 102870 w 463654"/>
              <a:gd name="connsiteY3" fmla="*/ 3532416 h 3532416"/>
              <a:gd name="connsiteX4" fmla="*/ 0 w 463654"/>
              <a:gd name="connsiteY4" fmla="*/ 0 h 353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654" h="3532416">
                <a:moveTo>
                  <a:pt x="0" y="0"/>
                </a:moveTo>
                <a:lnTo>
                  <a:pt x="123611" y="69515"/>
                </a:lnTo>
                <a:lnTo>
                  <a:pt x="463654" y="3532416"/>
                </a:lnTo>
                <a:lnTo>
                  <a:pt x="102870" y="35324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7" name="矩形 3">
            <a:extLst>
              <a:ext uri="{FF2B5EF4-FFF2-40B4-BE49-F238E27FC236}">
                <a16:creationId xmlns:a16="http://schemas.microsoft.com/office/drawing/2014/main" id="{549906A7-55FE-4189-801C-201A219EF4C9}"/>
              </a:ext>
            </a:extLst>
          </p:cNvPr>
          <p:cNvSpPr/>
          <p:nvPr/>
        </p:nvSpPr>
        <p:spPr>
          <a:xfrm>
            <a:off x="5138168" y="3201535"/>
            <a:ext cx="391716" cy="2474501"/>
          </a:xfrm>
          <a:custGeom>
            <a:avLst/>
            <a:gdLst>
              <a:gd name="connsiteX0" fmla="*/ 0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0 w 671804"/>
              <a:gd name="connsiteY4" fmla="*/ 0 h 4167673"/>
              <a:gd name="connsiteX0" fmla="*/ 74645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74645 w 671804"/>
              <a:gd name="connsiteY4" fmla="*/ 0 h 4167673"/>
              <a:gd name="connsiteX0" fmla="*/ 74645 w 671804"/>
              <a:gd name="connsiteY0" fmla="*/ 248817 h 4416490"/>
              <a:gd name="connsiteX1" fmla="*/ 603380 w 671804"/>
              <a:gd name="connsiteY1" fmla="*/ 0 h 4416490"/>
              <a:gd name="connsiteX2" fmla="*/ 671804 w 671804"/>
              <a:gd name="connsiteY2" fmla="*/ 4416490 h 4416490"/>
              <a:gd name="connsiteX3" fmla="*/ 0 w 671804"/>
              <a:gd name="connsiteY3" fmla="*/ 4416490 h 4416490"/>
              <a:gd name="connsiteX4" fmla="*/ 74645 w 671804"/>
              <a:gd name="connsiteY4" fmla="*/ 248817 h 4416490"/>
              <a:gd name="connsiteX0" fmla="*/ 74645 w 740229"/>
              <a:gd name="connsiteY0" fmla="*/ 248817 h 4416490"/>
              <a:gd name="connsiteX1" fmla="*/ 603380 w 740229"/>
              <a:gd name="connsiteY1" fmla="*/ 0 h 4416490"/>
              <a:gd name="connsiteX2" fmla="*/ 740229 w 740229"/>
              <a:gd name="connsiteY2" fmla="*/ 4416490 h 4416490"/>
              <a:gd name="connsiteX3" fmla="*/ 0 w 740229"/>
              <a:gd name="connsiteY3" fmla="*/ 4416490 h 4416490"/>
              <a:gd name="connsiteX4" fmla="*/ 74645 w 740229"/>
              <a:gd name="connsiteY4" fmla="*/ 248817 h 4416490"/>
              <a:gd name="connsiteX0" fmla="*/ 192833 w 858417"/>
              <a:gd name="connsiteY0" fmla="*/ 248817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92833 w 858417"/>
              <a:gd name="connsiteY4" fmla="*/ 248817 h 4416490"/>
              <a:gd name="connsiteX0" fmla="*/ 176083 w 858417"/>
              <a:gd name="connsiteY0" fmla="*/ 193826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76083 w 858417"/>
              <a:gd name="connsiteY4" fmla="*/ 193826 h 4416490"/>
              <a:gd name="connsiteX0" fmla="*/ 176083 w 858417"/>
              <a:gd name="connsiteY0" fmla="*/ 228196 h 4450860"/>
              <a:gd name="connsiteX1" fmla="*/ 696444 w 858417"/>
              <a:gd name="connsiteY1" fmla="*/ 0 h 4450860"/>
              <a:gd name="connsiteX2" fmla="*/ 858417 w 858417"/>
              <a:gd name="connsiteY2" fmla="*/ 4450860 h 4450860"/>
              <a:gd name="connsiteX3" fmla="*/ 0 w 858417"/>
              <a:gd name="connsiteY3" fmla="*/ 4450860 h 4450860"/>
              <a:gd name="connsiteX4" fmla="*/ 176083 w 858417"/>
              <a:gd name="connsiteY4" fmla="*/ 228196 h 445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417" h="4450860">
                <a:moveTo>
                  <a:pt x="176083" y="228196"/>
                </a:moveTo>
                <a:lnTo>
                  <a:pt x="696444" y="0"/>
                </a:lnTo>
                <a:lnTo>
                  <a:pt x="858417" y="4450860"/>
                </a:lnTo>
                <a:lnTo>
                  <a:pt x="0" y="4450860"/>
                </a:lnTo>
                <a:lnTo>
                  <a:pt x="176083" y="228196"/>
                </a:lnTo>
                <a:close/>
              </a:path>
            </a:pathLst>
          </a:custGeom>
          <a:gradFill>
            <a:gsLst>
              <a:gs pos="3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8" name="矩形 4">
            <a:extLst>
              <a:ext uri="{FF2B5EF4-FFF2-40B4-BE49-F238E27FC236}">
                <a16:creationId xmlns:a16="http://schemas.microsoft.com/office/drawing/2014/main" id="{E7C25F8E-EC3F-4484-8219-5F49468EFCE1}"/>
              </a:ext>
            </a:extLst>
          </p:cNvPr>
          <p:cNvSpPr/>
          <p:nvPr/>
        </p:nvSpPr>
        <p:spPr>
          <a:xfrm>
            <a:off x="5545758" y="3645633"/>
            <a:ext cx="198268" cy="1971490"/>
          </a:xfrm>
          <a:custGeom>
            <a:avLst/>
            <a:gdLst>
              <a:gd name="connsiteX0" fmla="*/ 0 w 360784"/>
              <a:gd name="connsiteY0" fmla="*/ 0 h 3171436"/>
              <a:gd name="connsiteX1" fmla="*/ 360784 w 360784"/>
              <a:gd name="connsiteY1" fmla="*/ 0 h 3171436"/>
              <a:gd name="connsiteX2" fmla="*/ 360784 w 360784"/>
              <a:gd name="connsiteY2" fmla="*/ 3171436 h 3171436"/>
              <a:gd name="connsiteX3" fmla="*/ 0 w 360784"/>
              <a:gd name="connsiteY3" fmla="*/ 3171436 h 3171436"/>
              <a:gd name="connsiteX4" fmla="*/ 0 w 360784"/>
              <a:gd name="connsiteY4" fmla="*/ 0 h 3171436"/>
              <a:gd name="connsiteX0" fmla="*/ 0 w 463654"/>
              <a:gd name="connsiteY0" fmla="*/ 0 h 3528624"/>
              <a:gd name="connsiteX1" fmla="*/ 463654 w 463654"/>
              <a:gd name="connsiteY1" fmla="*/ 357188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63616 w 463654"/>
              <a:gd name="connsiteY1" fmla="*/ 102870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17896 w 463654"/>
              <a:gd name="connsiteY1" fmla="*/ 74295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23611 w 463654"/>
              <a:gd name="connsiteY1" fmla="*/ 65723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224102"/>
              <a:gd name="connsiteY0" fmla="*/ 0 h 3528624"/>
              <a:gd name="connsiteX1" fmla="*/ 123611 w 224102"/>
              <a:gd name="connsiteY1" fmla="*/ 65723 h 3528624"/>
              <a:gd name="connsiteX2" fmla="*/ 224102 w 224102"/>
              <a:gd name="connsiteY2" fmla="*/ 3517216 h 3528624"/>
              <a:gd name="connsiteX3" fmla="*/ 102870 w 224102"/>
              <a:gd name="connsiteY3" fmla="*/ 3528624 h 3528624"/>
              <a:gd name="connsiteX4" fmla="*/ 0 w 224102"/>
              <a:gd name="connsiteY4" fmla="*/ 0 h 3528624"/>
              <a:gd name="connsiteX0" fmla="*/ 0 w 330569"/>
              <a:gd name="connsiteY0" fmla="*/ 0 h 3528624"/>
              <a:gd name="connsiteX1" fmla="*/ 123611 w 330569"/>
              <a:gd name="connsiteY1" fmla="*/ 65723 h 3528624"/>
              <a:gd name="connsiteX2" fmla="*/ 330569 w 330569"/>
              <a:gd name="connsiteY2" fmla="*/ 3517216 h 3528624"/>
              <a:gd name="connsiteX3" fmla="*/ 102870 w 330569"/>
              <a:gd name="connsiteY3" fmla="*/ 3528624 h 3528624"/>
              <a:gd name="connsiteX4" fmla="*/ 0 w 330569"/>
              <a:gd name="connsiteY4" fmla="*/ 0 h 3528624"/>
              <a:gd name="connsiteX0" fmla="*/ 0 w 429431"/>
              <a:gd name="connsiteY0" fmla="*/ 0 h 4270091"/>
              <a:gd name="connsiteX1" fmla="*/ 222473 w 429431"/>
              <a:gd name="connsiteY1" fmla="*/ 807190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  <a:gd name="connsiteX0" fmla="*/ 0 w 429431"/>
              <a:gd name="connsiteY0" fmla="*/ 0 h 4270091"/>
              <a:gd name="connsiteX1" fmla="*/ 74181 w 429431"/>
              <a:gd name="connsiteY1" fmla="*/ 46711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  <a:gd name="connsiteX0" fmla="*/ 0 w 429431"/>
              <a:gd name="connsiteY0" fmla="*/ 0 h 4270091"/>
              <a:gd name="connsiteX1" fmla="*/ 81786 w 429431"/>
              <a:gd name="connsiteY1" fmla="*/ 46711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31" h="4270091">
                <a:moveTo>
                  <a:pt x="0" y="0"/>
                </a:moveTo>
                <a:lnTo>
                  <a:pt x="81786" y="46711"/>
                </a:lnTo>
                <a:lnTo>
                  <a:pt x="429431" y="4258683"/>
                </a:lnTo>
                <a:lnTo>
                  <a:pt x="201732" y="427009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189052CD-046A-4B63-A87F-45CEBD50B957}"/>
              </a:ext>
            </a:extLst>
          </p:cNvPr>
          <p:cNvSpPr/>
          <p:nvPr/>
        </p:nvSpPr>
        <p:spPr>
          <a:xfrm>
            <a:off x="4853277" y="3410520"/>
            <a:ext cx="314170" cy="2374911"/>
          </a:xfrm>
          <a:custGeom>
            <a:avLst/>
            <a:gdLst>
              <a:gd name="connsiteX0" fmla="*/ 0 w 346691"/>
              <a:gd name="connsiteY0" fmla="*/ 0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0 w 346691"/>
              <a:gd name="connsiteY4" fmla="*/ 0 h 3783276"/>
              <a:gd name="connsiteX0" fmla="*/ 0 w 511370"/>
              <a:gd name="connsiteY0" fmla="*/ 82339 h 3865615"/>
              <a:gd name="connsiteX1" fmla="*/ 511370 w 511370"/>
              <a:gd name="connsiteY1" fmla="*/ 0 h 3865615"/>
              <a:gd name="connsiteX2" fmla="*/ 346691 w 511370"/>
              <a:gd name="connsiteY2" fmla="*/ 3865615 h 3865615"/>
              <a:gd name="connsiteX3" fmla="*/ 0 w 511370"/>
              <a:gd name="connsiteY3" fmla="*/ 3865615 h 3865615"/>
              <a:gd name="connsiteX4" fmla="*/ 0 w 511370"/>
              <a:gd name="connsiteY4" fmla="*/ 82339 h 3865615"/>
              <a:gd name="connsiteX0" fmla="*/ 329357 w 511370"/>
              <a:gd name="connsiteY0" fmla="*/ 86673 h 3865615"/>
              <a:gd name="connsiteX1" fmla="*/ 511370 w 511370"/>
              <a:gd name="connsiteY1" fmla="*/ 0 h 3865615"/>
              <a:gd name="connsiteX2" fmla="*/ 346691 w 511370"/>
              <a:gd name="connsiteY2" fmla="*/ 3865615 h 3865615"/>
              <a:gd name="connsiteX3" fmla="*/ 0 w 511370"/>
              <a:gd name="connsiteY3" fmla="*/ 3865615 h 3865615"/>
              <a:gd name="connsiteX4" fmla="*/ 329357 w 511370"/>
              <a:gd name="connsiteY4" fmla="*/ 86673 h 386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370" h="3865615">
                <a:moveTo>
                  <a:pt x="329357" y="86673"/>
                </a:moveTo>
                <a:lnTo>
                  <a:pt x="511370" y="0"/>
                </a:lnTo>
                <a:lnTo>
                  <a:pt x="346691" y="3865615"/>
                </a:lnTo>
                <a:lnTo>
                  <a:pt x="0" y="3865615"/>
                </a:lnTo>
                <a:lnTo>
                  <a:pt x="329357" y="86673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0" name="矩形 9">
            <a:extLst>
              <a:ext uri="{FF2B5EF4-FFF2-40B4-BE49-F238E27FC236}">
                <a16:creationId xmlns:a16="http://schemas.microsoft.com/office/drawing/2014/main" id="{6E2D63DD-E595-43B7-A6C1-049D6523A7BD}"/>
              </a:ext>
            </a:extLst>
          </p:cNvPr>
          <p:cNvSpPr/>
          <p:nvPr/>
        </p:nvSpPr>
        <p:spPr>
          <a:xfrm>
            <a:off x="4916976" y="3519265"/>
            <a:ext cx="210334" cy="2076716"/>
          </a:xfrm>
          <a:custGeom>
            <a:avLst/>
            <a:gdLst>
              <a:gd name="connsiteX0" fmla="*/ 0 w 346691"/>
              <a:gd name="connsiteY0" fmla="*/ 0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0 w 346691"/>
              <a:gd name="connsiteY4" fmla="*/ 0 h 3783276"/>
              <a:gd name="connsiteX0" fmla="*/ 290355 w 346691"/>
              <a:gd name="connsiteY0" fmla="*/ 21668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290355 w 346691"/>
              <a:gd name="connsiteY4" fmla="*/ 21668 h 3783276"/>
              <a:gd name="connsiteX0" fmla="*/ 286022 w 342358"/>
              <a:gd name="connsiteY0" fmla="*/ 21668 h 3783276"/>
              <a:gd name="connsiteX1" fmla="*/ 342358 w 342358"/>
              <a:gd name="connsiteY1" fmla="*/ 0 h 3783276"/>
              <a:gd name="connsiteX2" fmla="*/ 342358 w 342358"/>
              <a:gd name="connsiteY2" fmla="*/ 3783276 h 3783276"/>
              <a:gd name="connsiteX3" fmla="*/ 0 w 342358"/>
              <a:gd name="connsiteY3" fmla="*/ 3380246 h 3783276"/>
              <a:gd name="connsiteX4" fmla="*/ 286022 w 342358"/>
              <a:gd name="connsiteY4" fmla="*/ 21668 h 3783276"/>
              <a:gd name="connsiteX0" fmla="*/ 286022 w 342358"/>
              <a:gd name="connsiteY0" fmla="*/ 21668 h 3380246"/>
              <a:gd name="connsiteX1" fmla="*/ 342358 w 342358"/>
              <a:gd name="connsiteY1" fmla="*/ 0 h 3380246"/>
              <a:gd name="connsiteX2" fmla="*/ 186347 w 342358"/>
              <a:gd name="connsiteY2" fmla="*/ 3380246 h 3380246"/>
              <a:gd name="connsiteX3" fmla="*/ 0 w 342358"/>
              <a:gd name="connsiteY3" fmla="*/ 3380246 h 3380246"/>
              <a:gd name="connsiteX4" fmla="*/ 286022 w 342358"/>
              <a:gd name="connsiteY4" fmla="*/ 21668 h 338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58" h="3380246">
                <a:moveTo>
                  <a:pt x="286022" y="21668"/>
                </a:moveTo>
                <a:lnTo>
                  <a:pt x="342358" y="0"/>
                </a:lnTo>
                <a:lnTo>
                  <a:pt x="186347" y="3380246"/>
                </a:lnTo>
                <a:lnTo>
                  <a:pt x="0" y="3380246"/>
                </a:lnTo>
                <a:lnTo>
                  <a:pt x="286022" y="21668"/>
                </a:lnTo>
                <a:close/>
              </a:path>
            </a:pathLst>
          </a:custGeom>
          <a:gradFill>
            <a:gsLst>
              <a:gs pos="32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D08C46-4C36-4E64-BD16-70B15454E491}"/>
              </a:ext>
            </a:extLst>
          </p:cNvPr>
          <p:cNvSpPr/>
          <p:nvPr/>
        </p:nvSpPr>
        <p:spPr>
          <a:xfrm>
            <a:off x="4748797" y="5780107"/>
            <a:ext cx="1171481" cy="63483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E108BC2-93B4-469B-86E3-4E490CE6D8D3}"/>
              </a:ext>
            </a:extLst>
          </p:cNvPr>
          <p:cNvSpPr/>
          <p:nvPr/>
        </p:nvSpPr>
        <p:spPr>
          <a:xfrm>
            <a:off x="4703536" y="6059665"/>
            <a:ext cx="1246030" cy="479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BC11AA1-A18B-4C74-A7B0-62D3A40F563F}"/>
              </a:ext>
            </a:extLst>
          </p:cNvPr>
          <p:cNvSpPr/>
          <p:nvPr/>
        </p:nvSpPr>
        <p:spPr>
          <a:xfrm>
            <a:off x="4570413" y="6109992"/>
            <a:ext cx="1525587" cy="90783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CBB5C62-CA75-4D51-9C58-B1DAF79193F9}"/>
              </a:ext>
            </a:extLst>
          </p:cNvPr>
          <p:cNvSpPr/>
          <p:nvPr/>
        </p:nvSpPr>
        <p:spPr>
          <a:xfrm>
            <a:off x="4840208" y="5873293"/>
            <a:ext cx="986884" cy="16773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A53EDB-EE3D-433C-835C-E88C0E936A3E}"/>
              </a:ext>
            </a:extLst>
          </p:cNvPr>
          <p:cNvSpPr txBox="1"/>
          <p:nvPr/>
        </p:nvSpPr>
        <p:spPr>
          <a:xfrm>
            <a:off x="5146219" y="3568570"/>
            <a:ext cx="369332" cy="19194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</a:rPr>
              <a:t>这里写获得奖项的名称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64DFDD-E23E-430E-A037-5FCB7990B265}"/>
              </a:ext>
            </a:extLst>
          </p:cNvPr>
          <p:cNvSpPr/>
          <p:nvPr/>
        </p:nvSpPr>
        <p:spPr>
          <a:xfrm>
            <a:off x="7192553" y="5824539"/>
            <a:ext cx="1123113" cy="21607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9" name="矩形 3">
            <a:extLst>
              <a:ext uri="{FF2B5EF4-FFF2-40B4-BE49-F238E27FC236}">
                <a16:creationId xmlns:a16="http://schemas.microsoft.com/office/drawing/2014/main" id="{5C35A681-0526-4644-AA1B-6528EDB73C24}"/>
              </a:ext>
            </a:extLst>
          </p:cNvPr>
          <p:cNvSpPr/>
          <p:nvPr/>
        </p:nvSpPr>
        <p:spPr>
          <a:xfrm>
            <a:off x="7481085" y="3054461"/>
            <a:ext cx="527384" cy="2713351"/>
          </a:xfrm>
          <a:custGeom>
            <a:avLst/>
            <a:gdLst>
              <a:gd name="connsiteX0" fmla="*/ 0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0 w 671804"/>
              <a:gd name="connsiteY4" fmla="*/ 0 h 4167673"/>
              <a:gd name="connsiteX0" fmla="*/ 74645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74645 w 671804"/>
              <a:gd name="connsiteY4" fmla="*/ 0 h 4167673"/>
              <a:gd name="connsiteX0" fmla="*/ 74645 w 671804"/>
              <a:gd name="connsiteY0" fmla="*/ 248817 h 4416490"/>
              <a:gd name="connsiteX1" fmla="*/ 603380 w 671804"/>
              <a:gd name="connsiteY1" fmla="*/ 0 h 4416490"/>
              <a:gd name="connsiteX2" fmla="*/ 671804 w 671804"/>
              <a:gd name="connsiteY2" fmla="*/ 4416490 h 4416490"/>
              <a:gd name="connsiteX3" fmla="*/ 0 w 671804"/>
              <a:gd name="connsiteY3" fmla="*/ 4416490 h 4416490"/>
              <a:gd name="connsiteX4" fmla="*/ 74645 w 671804"/>
              <a:gd name="connsiteY4" fmla="*/ 248817 h 4416490"/>
              <a:gd name="connsiteX0" fmla="*/ 74645 w 740229"/>
              <a:gd name="connsiteY0" fmla="*/ 248817 h 4416490"/>
              <a:gd name="connsiteX1" fmla="*/ 603380 w 740229"/>
              <a:gd name="connsiteY1" fmla="*/ 0 h 4416490"/>
              <a:gd name="connsiteX2" fmla="*/ 740229 w 740229"/>
              <a:gd name="connsiteY2" fmla="*/ 4416490 h 4416490"/>
              <a:gd name="connsiteX3" fmla="*/ 0 w 740229"/>
              <a:gd name="connsiteY3" fmla="*/ 4416490 h 4416490"/>
              <a:gd name="connsiteX4" fmla="*/ 74645 w 740229"/>
              <a:gd name="connsiteY4" fmla="*/ 248817 h 4416490"/>
              <a:gd name="connsiteX0" fmla="*/ 192833 w 858417"/>
              <a:gd name="connsiteY0" fmla="*/ 248817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92833 w 858417"/>
              <a:gd name="connsiteY4" fmla="*/ 248817 h 441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417" h="4416490">
                <a:moveTo>
                  <a:pt x="192833" y="248817"/>
                </a:moveTo>
                <a:lnTo>
                  <a:pt x="721568" y="0"/>
                </a:lnTo>
                <a:lnTo>
                  <a:pt x="858417" y="4416490"/>
                </a:lnTo>
                <a:lnTo>
                  <a:pt x="0" y="4416490"/>
                </a:lnTo>
                <a:lnTo>
                  <a:pt x="192833" y="248817"/>
                </a:lnTo>
                <a:close/>
              </a:path>
            </a:pathLst>
          </a:custGeom>
          <a:gradFill flip="none" rotWithShape="1">
            <a:gsLst>
              <a:gs pos="32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0" name="矩形 4">
            <a:extLst>
              <a:ext uri="{FF2B5EF4-FFF2-40B4-BE49-F238E27FC236}">
                <a16:creationId xmlns:a16="http://schemas.microsoft.com/office/drawing/2014/main" id="{049CCE47-9021-4588-9BBF-2C67B96BF167}"/>
              </a:ext>
            </a:extLst>
          </p:cNvPr>
          <p:cNvSpPr/>
          <p:nvPr/>
        </p:nvSpPr>
        <p:spPr>
          <a:xfrm>
            <a:off x="7942928" y="3589356"/>
            <a:ext cx="284854" cy="2180761"/>
          </a:xfrm>
          <a:custGeom>
            <a:avLst/>
            <a:gdLst>
              <a:gd name="connsiteX0" fmla="*/ 0 w 360784"/>
              <a:gd name="connsiteY0" fmla="*/ 0 h 3171436"/>
              <a:gd name="connsiteX1" fmla="*/ 360784 w 360784"/>
              <a:gd name="connsiteY1" fmla="*/ 0 h 3171436"/>
              <a:gd name="connsiteX2" fmla="*/ 360784 w 360784"/>
              <a:gd name="connsiteY2" fmla="*/ 3171436 h 3171436"/>
              <a:gd name="connsiteX3" fmla="*/ 0 w 360784"/>
              <a:gd name="connsiteY3" fmla="*/ 3171436 h 3171436"/>
              <a:gd name="connsiteX4" fmla="*/ 0 w 360784"/>
              <a:gd name="connsiteY4" fmla="*/ 0 h 3171436"/>
              <a:gd name="connsiteX0" fmla="*/ 0 w 463654"/>
              <a:gd name="connsiteY0" fmla="*/ 0 h 3528624"/>
              <a:gd name="connsiteX1" fmla="*/ 463654 w 463654"/>
              <a:gd name="connsiteY1" fmla="*/ 357188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63616 w 463654"/>
              <a:gd name="connsiteY1" fmla="*/ 102870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17896 w 463654"/>
              <a:gd name="connsiteY1" fmla="*/ 74295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23611 w 463654"/>
              <a:gd name="connsiteY1" fmla="*/ 65723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32416"/>
              <a:gd name="connsiteX1" fmla="*/ 123611 w 463654"/>
              <a:gd name="connsiteY1" fmla="*/ 69515 h 3532416"/>
              <a:gd name="connsiteX2" fmla="*/ 463654 w 463654"/>
              <a:gd name="connsiteY2" fmla="*/ 3532416 h 3532416"/>
              <a:gd name="connsiteX3" fmla="*/ 102870 w 463654"/>
              <a:gd name="connsiteY3" fmla="*/ 3532416 h 3532416"/>
              <a:gd name="connsiteX4" fmla="*/ 0 w 463654"/>
              <a:gd name="connsiteY4" fmla="*/ 0 h 353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654" h="3532416">
                <a:moveTo>
                  <a:pt x="0" y="0"/>
                </a:moveTo>
                <a:lnTo>
                  <a:pt x="123611" y="69515"/>
                </a:lnTo>
                <a:lnTo>
                  <a:pt x="463654" y="3532416"/>
                </a:lnTo>
                <a:lnTo>
                  <a:pt x="102870" y="35324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1" name="矩形 3">
            <a:extLst>
              <a:ext uri="{FF2B5EF4-FFF2-40B4-BE49-F238E27FC236}">
                <a16:creationId xmlns:a16="http://schemas.microsoft.com/office/drawing/2014/main" id="{6B258763-5567-4E5C-A8A0-CF867DC4FD53}"/>
              </a:ext>
            </a:extLst>
          </p:cNvPr>
          <p:cNvSpPr/>
          <p:nvPr/>
        </p:nvSpPr>
        <p:spPr>
          <a:xfrm>
            <a:off x="7557518" y="3182485"/>
            <a:ext cx="391716" cy="2474501"/>
          </a:xfrm>
          <a:custGeom>
            <a:avLst/>
            <a:gdLst>
              <a:gd name="connsiteX0" fmla="*/ 0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0 w 671804"/>
              <a:gd name="connsiteY4" fmla="*/ 0 h 4167673"/>
              <a:gd name="connsiteX0" fmla="*/ 74645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74645 w 671804"/>
              <a:gd name="connsiteY4" fmla="*/ 0 h 4167673"/>
              <a:gd name="connsiteX0" fmla="*/ 74645 w 671804"/>
              <a:gd name="connsiteY0" fmla="*/ 248817 h 4416490"/>
              <a:gd name="connsiteX1" fmla="*/ 603380 w 671804"/>
              <a:gd name="connsiteY1" fmla="*/ 0 h 4416490"/>
              <a:gd name="connsiteX2" fmla="*/ 671804 w 671804"/>
              <a:gd name="connsiteY2" fmla="*/ 4416490 h 4416490"/>
              <a:gd name="connsiteX3" fmla="*/ 0 w 671804"/>
              <a:gd name="connsiteY3" fmla="*/ 4416490 h 4416490"/>
              <a:gd name="connsiteX4" fmla="*/ 74645 w 671804"/>
              <a:gd name="connsiteY4" fmla="*/ 248817 h 4416490"/>
              <a:gd name="connsiteX0" fmla="*/ 74645 w 740229"/>
              <a:gd name="connsiteY0" fmla="*/ 248817 h 4416490"/>
              <a:gd name="connsiteX1" fmla="*/ 603380 w 740229"/>
              <a:gd name="connsiteY1" fmla="*/ 0 h 4416490"/>
              <a:gd name="connsiteX2" fmla="*/ 740229 w 740229"/>
              <a:gd name="connsiteY2" fmla="*/ 4416490 h 4416490"/>
              <a:gd name="connsiteX3" fmla="*/ 0 w 740229"/>
              <a:gd name="connsiteY3" fmla="*/ 4416490 h 4416490"/>
              <a:gd name="connsiteX4" fmla="*/ 74645 w 740229"/>
              <a:gd name="connsiteY4" fmla="*/ 248817 h 4416490"/>
              <a:gd name="connsiteX0" fmla="*/ 192833 w 858417"/>
              <a:gd name="connsiteY0" fmla="*/ 248817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92833 w 858417"/>
              <a:gd name="connsiteY4" fmla="*/ 248817 h 4416490"/>
              <a:gd name="connsiteX0" fmla="*/ 176083 w 858417"/>
              <a:gd name="connsiteY0" fmla="*/ 193826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76083 w 858417"/>
              <a:gd name="connsiteY4" fmla="*/ 193826 h 4416490"/>
              <a:gd name="connsiteX0" fmla="*/ 176083 w 858417"/>
              <a:gd name="connsiteY0" fmla="*/ 228196 h 4450860"/>
              <a:gd name="connsiteX1" fmla="*/ 696444 w 858417"/>
              <a:gd name="connsiteY1" fmla="*/ 0 h 4450860"/>
              <a:gd name="connsiteX2" fmla="*/ 858417 w 858417"/>
              <a:gd name="connsiteY2" fmla="*/ 4450860 h 4450860"/>
              <a:gd name="connsiteX3" fmla="*/ 0 w 858417"/>
              <a:gd name="connsiteY3" fmla="*/ 4450860 h 4450860"/>
              <a:gd name="connsiteX4" fmla="*/ 176083 w 858417"/>
              <a:gd name="connsiteY4" fmla="*/ 228196 h 445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417" h="4450860">
                <a:moveTo>
                  <a:pt x="176083" y="228196"/>
                </a:moveTo>
                <a:lnTo>
                  <a:pt x="696444" y="0"/>
                </a:lnTo>
                <a:lnTo>
                  <a:pt x="858417" y="4450860"/>
                </a:lnTo>
                <a:lnTo>
                  <a:pt x="0" y="4450860"/>
                </a:lnTo>
                <a:lnTo>
                  <a:pt x="176083" y="228196"/>
                </a:lnTo>
                <a:close/>
              </a:path>
            </a:pathLst>
          </a:custGeom>
          <a:gradFill>
            <a:gsLst>
              <a:gs pos="3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2" name="矩形 4">
            <a:extLst>
              <a:ext uri="{FF2B5EF4-FFF2-40B4-BE49-F238E27FC236}">
                <a16:creationId xmlns:a16="http://schemas.microsoft.com/office/drawing/2014/main" id="{F72CF65D-35D9-4A1E-965C-8AED2F78600D}"/>
              </a:ext>
            </a:extLst>
          </p:cNvPr>
          <p:cNvSpPr/>
          <p:nvPr/>
        </p:nvSpPr>
        <p:spPr>
          <a:xfrm>
            <a:off x="7965108" y="3626583"/>
            <a:ext cx="198268" cy="1971490"/>
          </a:xfrm>
          <a:custGeom>
            <a:avLst/>
            <a:gdLst>
              <a:gd name="connsiteX0" fmla="*/ 0 w 360784"/>
              <a:gd name="connsiteY0" fmla="*/ 0 h 3171436"/>
              <a:gd name="connsiteX1" fmla="*/ 360784 w 360784"/>
              <a:gd name="connsiteY1" fmla="*/ 0 h 3171436"/>
              <a:gd name="connsiteX2" fmla="*/ 360784 w 360784"/>
              <a:gd name="connsiteY2" fmla="*/ 3171436 h 3171436"/>
              <a:gd name="connsiteX3" fmla="*/ 0 w 360784"/>
              <a:gd name="connsiteY3" fmla="*/ 3171436 h 3171436"/>
              <a:gd name="connsiteX4" fmla="*/ 0 w 360784"/>
              <a:gd name="connsiteY4" fmla="*/ 0 h 3171436"/>
              <a:gd name="connsiteX0" fmla="*/ 0 w 463654"/>
              <a:gd name="connsiteY0" fmla="*/ 0 h 3528624"/>
              <a:gd name="connsiteX1" fmla="*/ 463654 w 463654"/>
              <a:gd name="connsiteY1" fmla="*/ 357188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63616 w 463654"/>
              <a:gd name="connsiteY1" fmla="*/ 102870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17896 w 463654"/>
              <a:gd name="connsiteY1" fmla="*/ 74295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23611 w 463654"/>
              <a:gd name="connsiteY1" fmla="*/ 65723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224102"/>
              <a:gd name="connsiteY0" fmla="*/ 0 h 3528624"/>
              <a:gd name="connsiteX1" fmla="*/ 123611 w 224102"/>
              <a:gd name="connsiteY1" fmla="*/ 65723 h 3528624"/>
              <a:gd name="connsiteX2" fmla="*/ 224102 w 224102"/>
              <a:gd name="connsiteY2" fmla="*/ 3517216 h 3528624"/>
              <a:gd name="connsiteX3" fmla="*/ 102870 w 224102"/>
              <a:gd name="connsiteY3" fmla="*/ 3528624 h 3528624"/>
              <a:gd name="connsiteX4" fmla="*/ 0 w 224102"/>
              <a:gd name="connsiteY4" fmla="*/ 0 h 3528624"/>
              <a:gd name="connsiteX0" fmla="*/ 0 w 330569"/>
              <a:gd name="connsiteY0" fmla="*/ 0 h 3528624"/>
              <a:gd name="connsiteX1" fmla="*/ 123611 w 330569"/>
              <a:gd name="connsiteY1" fmla="*/ 65723 h 3528624"/>
              <a:gd name="connsiteX2" fmla="*/ 330569 w 330569"/>
              <a:gd name="connsiteY2" fmla="*/ 3517216 h 3528624"/>
              <a:gd name="connsiteX3" fmla="*/ 102870 w 330569"/>
              <a:gd name="connsiteY3" fmla="*/ 3528624 h 3528624"/>
              <a:gd name="connsiteX4" fmla="*/ 0 w 330569"/>
              <a:gd name="connsiteY4" fmla="*/ 0 h 3528624"/>
              <a:gd name="connsiteX0" fmla="*/ 0 w 429431"/>
              <a:gd name="connsiteY0" fmla="*/ 0 h 4270091"/>
              <a:gd name="connsiteX1" fmla="*/ 222473 w 429431"/>
              <a:gd name="connsiteY1" fmla="*/ 807190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  <a:gd name="connsiteX0" fmla="*/ 0 w 429431"/>
              <a:gd name="connsiteY0" fmla="*/ 0 h 4270091"/>
              <a:gd name="connsiteX1" fmla="*/ 74181 w 429431"/>
              <a:gd name="connsiteY1" fmla="*/ 46711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  <a:gd name="connsiteX0" fmla="*/ 0 w 429431"/>
              <a:gd name="connsiteY0" fmla="*/ 0 h 4270091"/>
              <a:gd name="connsiteX1" fmla="*/ 81786 w 429431"/>
              <a:gd name="connsiteY1" fmla="*/ 46711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31" h="4270091">
                <a:moveTo>
                  <a:pt x="0" y="0"/>
                </a:moveTo>
                <a:lnTo>
                  <a:pt x="81786" y="46711"/>
                </a:lnTo>
                <a:lnTo>
                  <a:pt x="429431" y="4258683"/>
                </a:lnTo>
                <a:lnTo>
                  <a:pt x="201732" y="427009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3" name="矩形 8">
            <a:extLst>
              <a:ext uri="{FF2B5EF4-FFF2-40B4-BE49-F238E27FC236}">
                <a16:creationId xmlns:a16="http://schemas.microsoft.com/office/drawing/2014/main" id="{7F7EEDA8-0469-4A2F-BA73-C4635928DC64}"/>
              </a:ext>
            </a:extLst>
          </p:cNvPr>
          <p:cNvSpPr/>
          <p:nvPr/>
        </p:nvSpPr>
        <p:spPr>
          <a:xfrm>
            <a:off x="7272627" y="3391470"/>
            <a:ext cx="314170" cy="2374911"/>
          </a:xfrm>
          <a:custGeom>
            <a:avLst/>
            <a:gdLst>
              <a:gd name="connsiteX0" fmla="*/ 0 w 346691"/>
              <a:gd name="connsiteY0" fmla="*/ 0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0 w 346691"/>
              <a:gd name="connsiteY4" fmla="*/ 0 h 3783276"/>
              <a:gd name="connsiteX0" fmla="*/ 0 w 511370"/>
              <a:gd name="connsiteY0" fmla="*/ 82339 h 3865615"/>
              <a:gd name="connsiteX1" fmla="*/ 511370 w 511370"/>
              <a:gd name="connsiteY1" fmla="*/ 0 h 3865615"/>
              <a:gd name="connsiteX2" fmla="*/ 346691 w 511370"/>
              <a:gd name="connsiteY2" fmla="*/ 3865615 h 3865615"/>
              <a:gd name="connsiteX3" fmla="*/ 0 w 511370"/>
              <a:gd name="connsiteY3" fmla="*/ 3865615 h 3865615"/>
              <a:gd name="connsiteX4" fmla="*/ 0 w 511370"/>
              <a:gd name="connsiteY4" fmla="*/ 82339 h 3865615"/>
              <a:gd name="connsiteX0" fmla="*/ 329357 w 511370"/>
              <a:gd name="connsiteY0" fmla="*/ 86673 h 3865615"/>
              <a:gd name="connsiteX1" fmla="*/ 511370 w 511370"/>
              <a:gd name="connsiteY1" fmla="*/ 0 h 3865615"/>
              <a:gd name="connsiteX2" fmla="*/ 346691 w 511370"/>
              <a:gd name="connsiteY2" fmla="*/ 3865615 h 3865615"/>
              <a:gd name="connsiteX3" fmla="*/ 0 w 511370"/>
              <a:gd name="connsiteY3" fmla="*/ 3865615 h 3865615"/>
              <a:gd name="connsiteX4" fmla="*/ 329357 w 511370"/>
              <a:gd name="connsiteY4" fmla="*/ 86673 h 386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370" h="3865615">
                <a:moveTo>
                  <a:pt x="329357" y="86673"/>
                </a:moveTo>
                <a:lnTo>
                  <a:pt x="511370" y="0"/>
                </a:lnTo>
                <a:lnTo>
                  <a:pt x="346691" y="3865615"/>
                </a:lnTo>
                <a:lnTo>
                  <a:pt x="0" y="3865615"/>
                </a:lnTo>
                <a:lnTo>
                  <a:pt x="329357" y="86673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4" name="矩形 9">
            <a:extLst>
              <a:ext uri="{FF2B5EF4-FFF2-40B4-BE49-F238E27FC236}">
                <a16:creationId xmlns:a16="http://schemas.microsoft.com/office/drawing/2014/main" id="{7D12F97F-AFC1-4C70-8E84-AA524AC55BEF}"/>
              </a:ext>
            </a:extLst>
          </p:cNvPr>
          <p:cNvSpPr/>
          <p:nvPr/>
        </p:nvSpPr>
        <p:spPr>
          <a:xfrm>
            <a:off x="7336326" y="3500215"/>
            <a:ext cx="210334" cy="2076716"/>
          </a:xfrm>
          <a:custGeom>
            <a:avLst/>
            <a:gdLst>
              <a:gd name="connsiteX0" fmla="*/ 0 w 346691"/>
              <a:gd name="connsiteY0" fmla="*/ 0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0 w 346691"/>
              <a:gd name="connsiteY4" fmla="*/ 0 h 3783276"/>
              <a:gd name="connsiteX0" fmla="*/ 290355 w 346691"/>
              <a:gd name="connsiteY0" fmla="*/ 21668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290355 w 346691"/>
              <a:gd name="connsiteY4" fmla="*/ 21668 h 3783276"/>
              <a:gd name="connsiteX0" fmla="*/ 286022 w 342358"/>
              <a:gd name="connsiteY0" fmla="*/ 21668 h 3783276"/>
              <a:gd name="connsiteX1" fmla="*/ 342358 w 342358"/>
              <a:gd name="connsiteY1" fmla="*/ 0 h 3783276"/>
              <a:gd name="connsiteX2" fmla="*/ 342358 w 342358"/>
              <a:gd name="connsiteY2" fmla="*/ 3783276 h 3783276"/>
              <a:gd name="connsiteX3" fmla="*/ 0 w 342358"/>
              <a:gd name="connsiteY3" fmla="*/ 3380246 h 3783276"/>
              <a:gd name="connsiteX4" fmla="*/ 286022 w 342358"/>
              <a:gd name="connsiteY4" fmla="*/ 21668 h 3783276"/>
              <a:gd name="connsiteX0" fmla="*/ 286022 w 342358"/>
              <a:gd name="connsiteY0" fmla="*/ 21668 h 3380246"/>
              <a:gd name="connsiteX1" fmla="*/ 342358 w 342358"/>
              <a:gd name="connsiteY1" fmla="*/ 0 h 3380246"/>
              <a:gd name="connsiteX2" fmla="*/ 186347 w 342358"/>
              <a:gd name="connsiteY2" fmla="*/ 3380246 h 3380246"/>
              <a:gd name="connsiteX3" fmla="*/ 0 w 342358"/>
              <a:gd name="connsiteY3" fmla="*/ 3380246 h 3380246"/>
              <a:gd name="connsiteX4" fmla="*/ 286022 w 342358"/>
              <a:gd name="connsiteY4" fmla="*/ 21668 h 338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58" h="3380246">
                <a:moveTo>
                  <a:pt x="286022" y="21668"/>
                </a:moveTo>
                <a:lnTo>
                  <a:pt x="342358" y="0"/>
                </a:lnTo>
                <a:lnTo>
                  <a:pt x="186347" y="3380246"/>
                </a:lnTo>
                <a:lnTo>
                  <a:pt x="0" y="3380246"/>
                </a:lnTo>
                <a:lnTo>
                  <a:pt x="286022" y="21668"/>
                </a:lnTo>
                <a:close/>
              </a:path>
            </a:pathLst>
          </a:custGeom>
          <a:gradFill>
            <a:gsLst>
              <a:gs pos="32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7A2DF58-A24D-447D-AE94-F8EB1BC77843}"/>
              </a:ext>
            </a:extLst>
          </p:cNvPr>
          <p:cNvSpPr/>
          <p:nvPr/>
        </p:nvSpPr>
        <p:spPr>
          <a:xfrm>
            <a:off x="7168147" y="5761057"/>
            <a:ext cx="1171481" cy="63483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0A8A9CA-D9D2-4445-86D1-04092374EE47}"/>
              </a:ext>
            </a:extLst>
          </p:cNvPr>
          <p:cNvSpPr/>
          <p:nvPr/>
        </p:nvSpPr>
        <p:spPr>
          <a:xfrm>
            <a:off x="7122886" y="6040615"/>
            <a:ext cx="1246030" cy="479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D6E6FCA-5790-4C8F-A683-08E6D784F50E}"/>
              </a:ext>
            </a:extLst>
          </p:cNvPr>
          <p:cNvSpPr/>
          <p:nvPr/>
        </p:nvSpPr>
        <p:spPr>
          <a:xfrm>
            <a:off x="6989763" y="6090942"/>
            <a:ext cx="1525587" cy="90783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B4C571F-7CED-462E-8930-DFC5B6746EF8}"/>
              </a:ext>
            </a:extLst>
          </p:cNvPr>
          <p:cNvSpPr/>
          <p:nvPr/>
        </p:nvSpPr>
        <p:spPr>
          <a:xfrm>
            <a:off x="7259558" y="5854243"/>
            <a:ext cx="986884" cy="16773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93647F7-160B-4609-8F15-72DCB123FEC7}"/>
              </a:ext>
            </a:extLst>
          </p:cNvPr>
          <p:cNvSpPr txBox="1"/>
          <p:nvPr/>
        </p:nvSpPr>
        <p:spPr>
          <a:xfrm>
            <a:off x="7565569" y="3549520"/>
            <a:ext cx="369332" cy="19194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</a:rPr>
              <a:t>这里写获得奖项的名称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228F107-A017-497E-B638-124F7F116DBE}"/>
              </a:ext>
            </a:extLst>
          </p:cNvPr>
          <p:cNvSpPr/>
          <p:nvPr/>
        </p:nvSpPr>
        <p:spPr>
          <a:xfrm>
            <a:off x="9611903" y="5843589"/>
            <a:ext cx="1123113" cy="21607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3" name="矩形 3">
            <a:extLst>
              <a:ext uri="{FF2B5EF4-FFF2-40B4-BE49-F238E27FC236}">
                <a16:creationId xmlns:a16="http://schemas.microsoft.com/office/drawing/2014/main" id="{217E9CA8-D3C3-4713-A2BD-99F64068CD80}"/>
              </a:ext>
            </a:extLst>
          </p:cNvPr>
          <p:cNvSpPr/>
          <p:nvPr/>
        </p:nvSpPr>
        <p:spPr>
          <a:xfrm>
            <a:off x="9900435" y="3073511"/>
            <a:ext cx="527384" cy="2713351"/>
          </a:xfrm>
          <a:custGeom>
            <a:avLst/>
            <a:gdLst>
              <a:gd name="connsiteX0" fmla="*/ 0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0 w 671804"/>
              <a:gd name="connsiteY4" fmla="*/ 0 h 4167673"/>
              <a:gd name="connsiteX0" fmla="*/ 74645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74645 w 671804"/>
              <a:gd name="connsiteY4" fmla="*/ 0 h 4167673"/>
              <a:gd name="connsiteX0" fmla="*/ 74645 w 671804"/>
              <a:gd name="connsiteY0" fmla="*/ 248817 h 4416490"/>
              <a:gd name="connsiteX1" fmla="*/ 603380 w 671804"/>
              <a:gd name="connsiteY1" fmla="*/ 0 h 4416490"/>
              <a:gd name="connsiteX2" fmla="*/ 671804 w 671804"/>
              <a:gd name="connsiteY2" fmla="*/ 4416490 h 4416490"/>
              <a:gd name="connsiteX3" fmla="*/ 0 w 671804"/>
              <a:gd name="connsiteY3" fmla="*/ 4416490 h 4416490"/>
              <a:gd name="connsiteX4" fmla="*/ 74645 w 671804"/>
              <a:gd name="connsiteY4" fmla="*/ 248817 h 4416490"/>
              <a:gd name="connsiteX0" fmla="*/ 74645 w 740229"/>
              <a:gd name="connsiteY0" fmla="*/ 248817 h 4416490"/>
              <a:gd name="connsiteX1" fmla="*/ 603380 w 740229"/>
              <a:gd name="connsiteY1" fmla="*/ 0 h 4416490"/>
              <a:gd name="connsiteX2" fmla="*/ 740229 w 740229"/>
              <a:gd name="connsiteY2" fmla="*/ 4416490 h 4416490"/>
              <a:gd name="connsiteX3" fmla="*/ 0 w 740229"/>
              <a:gd name="connsiteY3" fmla="*/ 4416490 h 4416490"/>
              <a:gd name="connsiteX4" fmla="*/ 74645 w 740229"/>
              <a:gd name="connsiteY4" fmla="*/ 248817 h 4416490"/>
              <a:gd name="connsiteX0" fmla="*/ 192833 w 858417"/>
              <a:gd name="connsiteY0" fmla="*/ 248817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92833 w 858417"/>
              <a:gd name="connsiteY4" fmla="*/ 248817 h 441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417" h="4416490">
                <a:moveTo>
                  <a:pt x="192833" y="248817"/>
                </a:moveTo>
                <a:lnTo>
                  <a:pt x="721568" y="0"/>
                </a:lnTo>
                <a:lnTo>
                  <a:pt x="858417" y="4416490"/>
                </a:lnTo>
                <a:lnTo>
                  <a:pt x="0" y="4416490"/>
                </a:lnTo>
                <a:lnTo>
                  <a:pt x="192833" y="248817"/>
                </a:lnTo>
                <a:close/>
              </a:path>
            </a:pathLst>
          </a:custGeom>
          <a:gradFill flip="none" rotWithShape="1">
            <a:gsLst>
              <a:gs pos="32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4" name="矩形 4">
            <a:extLst>
              <a:ext uri="{FF2B5EF4-FFF2-40B4-BE49-F238E27FC236}">
                <a16:creationId xmlns:a16="http://schemas.microsoft.com/office/drawing/2014/main" id="{6711878E-4651-4A49-8C84-C067130A9FF2}"/>
              </a:ext>
            </a:extLst>
          </p:cNvPr>
          <p:cNvSpPr/>
          <p:nvPr/>
        </p:nvSpPr>
        <p:spPr>
          <a:xfrm>
            <a:off x="10362278" y="3608406"/>
            <a:ext cx="284854" cy="2180761"/>
          </a:xfrm>
          <a:custGeom>
            <a:avLst/>
            <a:gdLst>
              <a:gd name="connsiteX0" fmla="*/ 0 w 360784"/>
              <a:gd name="connsiteY0" fmla="*/ 0 h 3171436"/>
              <a:gd name="connsiteX1" fmla="*/ 360784 w 360784"/>
              <a:gd name="connsiteY1" fmla="*/ 0 h 3171436"/>
              <a:gd name="connsiteX2" fmla="*/ 360784 w 360784"/>
              <a:gd name="connsiteY2" fmla="*/ 3171436 h 3171436"/>
              <a:gd name="connsiteX3" fmla="*/ 0 w 360784"/>
              <a:gd name="connsiteY3" fmla="*/ 3171436 h 3171436"/>
              <a:gd name="connsiteX4" fmla="*/ 0 w 360784"/>
              <a:gd name="connsiteY4" fmla="*/ 0 h 3171436"/>
              <a:gd name="connsiteX0" fmla="*/ 0 w 463654"/>
              <a:gd name="connsiteY0" fmla="*/ 0 h 3528624"/>
              <a:gd name="connsiteX1" fmla="*/ 463654 w 463654"/>
              <a:gd name="connsiteY1" fmla="*/ 357188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63616 w 463654"/>
              <a:gd name="connsiteY1" fmla="*/ 102870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17896 w 463654"/>
              <a:gd name="connsiteY1" fmla="*/ 74295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23611 w 463654"/>
              <a:gd name="connsiteY1" fmla="*/ 65723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32416"/>
              <a:gd name="connsiteX1" fmla="*/ 123611 w 463654"/>
              <a:gd name="connsiteY1" fmla="*/ 69515 h 3532416"/>
              <a:gd name="connsiteX2" fmla="*/ 463654 w 463654"/>
              <a:gd name="connsiteY2" fmla="*/ 3532416 h 3532416"/>
              <a:gd name="connsiteX3" fmla="*/ 102870 w 463654"/>
              <a:gd name="connsiteY3" fmla="*/ 3532416 h 3532416"/>
              <a:gd name="connsiteX4" fmla="*/ 0 w 463654"/>
              <a:gd name="connsiteY4" fmla="*/ 0 h 353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654" h="3532416">
                <a:moveTo>
                  <a:pt x="0" y="0"/>
                </a:moveTo>
                <a:lnTo>
                  <a:pt x="123611" y="69515"/>
                </a:lnTo>
                <a:lnTo>
                  <a:pt x="463654" y="3532416"/>
                </a:lnTo>
                <a:lnTo>
                  <a:pt x="102870" y="35324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5" name="矩形 3">
            <a:extLst>
              <a:ext uri="{FF2B5EF4-FFF2-40B4-BE49-F238E27FC236}">
                <a16:creationId xmlns:a16="http://schemas.microsoft.com/office/drawing/2014/main" id="{789437D5-FE72-4C74-BD6D-7A39688F9415}"/>
              </a:ext>
            </a:extLst>
          </p:cNvPr>
          <p:cNvSpPr/>
          <p:nvPr/>
        </p:nvSpPr>
        <p:spPr>
          <a:xfrm>
            <a:off x="9976868" y="3201535"/>
            <a:ext cx="391716" cy="2474501"/>
          </a:xfrm>
          <a:custGeom>
            <a:avLst/>
            <a:gdLst>
              <a:gd name="connsiteX0" fmla="*/ 0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0 w 671804"/>
              <a:gd name="connsiteY4" fmla="*/ 0 h 4167673"/>
              <a:gd name="connsiteX0" fmla="*/ 74645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74645 w 671804"/>
              <a:gd name="connsiteY4" fmla="*/ 0 h 4167673"/>
              <a:gd name="connsiteX0" fmla="*/ 74645 w 671804"/>
              <a:gd name="connsiteY0" fmla="*/ 248817 h 4416490"/>
              <a:gd name="connsiteX1" fmla="*/ 603380 w 671804"/>
              <a:gd name="connsiteY1" fmla="*/ 0 h 4416490"/>
              <a:gd name="connsiteX2" fmla="*/ 671804 w 671804"/>
              <a:gd name="connsiteY2" fmla="*/ 4416490 h 4416490"/>
              <a:gd name="connsiteX3" fmla="*/ 0 w 671804"/>
              <a:gd name="connsiteY3" fmla="*/ 4416490 h 4416490"/>
              <a:gd name="connsiteX4" fmla="*/ 74645 w 671804"/>
              <a:gd name="connsiteY4" fmla="*/ 248817 h 4416490"/>
              <a:gd name="connsiteX0" fmla="*/ 74645 w 740229"/>
              <a:gd name="connsiteY0" fmla="*/ 248817 h 4416490"/>
              <a:gd name="connsiteX1" fmla="*/ 603380 w 740229"/>
              <a:gd name="connsiteY1" fmla="*/ 0 h 4416490"/>
              <a:gd name="connsiteX2" fmla="*/ 740229 w 740229"/>
              <a:gd name="connsiteY2" fmla="*/ 4416490 h 4416490"/>
              <a:gd name="connsiteX3" fmla="*/ 0 w 740229"/>
              <a:gd name="connsiteY3" fmla="*/ 4416490 h 4416490"/>
              <a:gd name="connsiteX4" fmla="*/ 74645 w 740229"/>
              <a:gd name="connsiteY4" fmla="*/ 248817 h 4416490"/>
              <a:gd name="connsiteX0" fmla="*/ 192833 w 858417"/>
              <a:gd name="connsiteY0" fmla="*/ 248817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92833 w 858417"/>
              <a:gd name="connsiteY4" fmla="*/ 248817 h 4416490"/>
              <a:gd name="connsiteX0" fmla="*/ 176083 w 858417"/>
              <a:gd name="connsiteY0" fmla="*/ 193826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76083 w 858417"/>
              <a:gd name="connsiteY4" fmla="*/ 193826 h 4416490"/>
              <a:gd name="connsiteX0" fmla="*/ 176083 w 858417"/>
              <a:gd name="connsiteY0" fmla="*/ 228196 h 4450860"/>
              <a:gd name="connsiteX1" fmla="*/ 696444 w 858417"/>
              <a:gd name="connsiteY1" fmla="*/ 0 h 4450860"/>
              <a:gd name="connsiteX2" fmla="*/ 858417 w 858417"/>
              <a:gd name="connsiteY2" fmla="*/ 4450860 h 4450860"/>
              <a:gd name="connsiteX3" fmla="*/ 0 w 858417"/>
              <a:gd name="connsiteY3" fmla="*/ 4450860 h 4450860"/>
              <a:gd name="connsiteX4" fmla="*/ 176083 w 858417"/>
              <a:gd name="connsiteY4" fmla="*/ 228196 h 445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417" h="4450860">
                <a:moveTo>
                  <a:pt x="176083" y="228196"/>
                </a:moveTo>
                <a:lnTo>
                  <a:pt x="696444" y="0"/>
                </a:lnTo>
                <a:lnTo>
                  <a:pt x="858417" y="4450860"/>
                </a:lnTo>
                <a:lnTo>
                  <a:pt x="0" y="4450860"/>
                </a:lnTo>
                <a:lnTo>
                  <a:pt x="176083" y="228196"/>
                </a:lnTo>
                <a:close/>
              </a:path>
            </a:pathLst>
          </a:custGeom>
          <a:gradFill>
            <a:gsLst>
              <a:gs pos="3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6" name="矩形 4">
            <a:extLst>
              <a:ext uri="{FF2B5EF4-FFF2-40B4-BE49-F238E27FC236}">
                <a16:creationId xmlns:a16="http://schemas.microsoft.com/office/drawing/2014/main" id="{6D5824CE-4E69-4A0A-87AA-3AA983ADB5B9}"/>
              </a:ext>
            </a:extLst>
          </p:cNvPr>
          <p:cNvSpPr/>
          <p:nvPr/>
        </p:nvSpPr>
        <p:spPr>
          <a:xfrm>
            <a:off x="10384458" y="3645633"/>
            <a:ext cx="198268" cy="1971490"/>
          </a:xfrm>
          <a:custGeom>
            <a:avLst/>
            <a:gdLst>
              <a:gd name="connsiteX0" fmla="*/ 0 w 360784"/>
              <a:gd name="connsiteY0" fmla="*/ 0 h 3171436"/>
              <a:gd name="connsiteX1" fmla="*/ 360784 w 360784"/>
              <a:gd name="connsiteY1" fmla="*/ 0 h 3171436"/>
              <a:gd name="connsiteX2" fmla="*/ 360784 w 360784"/>
              <a:gd name="connsiteY2" fmla="*/ 3171436 h 3171436"/>
              <a:gd name="connsiteX3" fmla="*/ 0 w 360784"/>
              <a:gd name="connsiteY3" fmla="*/ 3171436 h 3171436"/>
              <a:gd name="connsiteX4" fmla="*/ 0 w 360784"/>
              <a:gd name="connsiteY4" fmla="*/ 0 h 3171436"/>
              <a:gd name="connsiteX0" fmla="*/ 0 w 463654"/>
              <a:gd name="connsiteY0" fmla="*/ 0 h 3528624"/>
              <a:gd name="connsiteX1" fmla="*/ 463654 w 463654"/>
              <a:gd name="connsiteY1" fmla="*/ 357188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63616 w 463654"/>
              <a:gd name="connsiteY1" fmla="*/ 102870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17896 w 463654"/>
              <a:gd name="connsiteY1" fmla="*/ 74295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23611 w 463654"/>
              <a:gd name="connsiteY1" fmla="*/ 65723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224102"/>
              <a:gd name="connsiteY0" fmla="*/ 0 h 3528624"/>
              <a:gd name="connsiteX1" fmla="*/ 123611 w 224102"/>
              <a:gd name="connsiteY1" fmla="*/ 65723 h 3528624"/>
              <a:gd name="connsiteX2" fmla="*/ 224102 w 224102"/>
              <a:gd name="connsiteY2" fmla="*/ 3517216 h 3528624"/>
              <a:gd name="connsiteX3" fmla="*/ 102870 w 224102"/>
              <a:gd name="connsiteY3" fmla="*/ 3528624 h 3528624"/>
              <a:gd name="connsiteX4" fmla="*/ 0 w 224102"/>
              <a:gd name="connsiteY4" fmla="*/ 0 h 3528624"/>
              <a:gd name="connsiteX0" fmla="*/ 0 w 330569"/>
              <a:gd name="connsiteY0" fmla="*/ 0 h 3528624"/>
              <a:gd name="connsiteX1" fmla="*/ 123611 w 330569"/>
              <a:gd name="connsiteY1" fmla="*/ 65723 h 3528624"/>
              <a:gd name="connsiteX2" fmla="*/ 330569 w 330569"/>
              <a:gd name="connsiteY2" fmla="*/ 3517216 h 3528624"/>
              <a:gd name="connsiteX3" fmla="*/ 102870 w 330569"/>
              <a:gd name="connsiteY3" fmla="*/ 3528624 h 3528624"/>
              <a:gd name="connsiteX4" fmla="*/ 0 w 330569"/>
              <a:gd name="connsiteY4" fmla="*/ 0 h 3528624"/>
              <a:gd name="connsiteX0" fmla="*/ 0 w 429431"/>
              <a:gd name="connsiteY0" fmla="*/ 0 h 4270091"/>
              <a:gd name="connsiteX1" fmla="*/ 222473 w 429431"/>
              <a:gd name="connsiteY1" fmla="*/ 807190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  <a:gd name="connsiteX0" fmla="*/ 0 w 429431"/>
              <a:gd name="connsiteY0" fmla="*/ 0 h 4270091"/>
              <a:gd name="connsiteX1" fmla="*/ 74181 w 429431"/>
              <a:gd name="connsiteY1" fmla="*/ 46711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  <a:gd name="connsiteX0" fmla="*/ 0 w 429431"/>
              <a:gd name="connsiteY0" fmla="*/ 0 h 4270091"/>
              <a:gd name="connsiteX1" fmla="*/ 81786 w 429431"/>
              <a:gd name="connsiteY1" fmla="*/ 46711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31" h="4270091">
                <a:moveTo>
                  <a:pt x="0" y="0"/>
                </a:moveTo>
                <a:lnTo>
                  <a:pt x="81786" y="46711"/>
                </a:lnTo>
                <a:lnTo>
                  <a:pt x="429431" y="4258683"/>
                </a:lnTo>
                <a:lnTo>
                  <a:pt x="201732" y="427009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7" name="矩形 8">
            <a:extLst>
              <a:ext uri="{FF2B5EF4-FFF2-40B4-BE49-F238E27FC236}">
                <a16:creationId xmlns:a16="http://schemas.microsoft.com/office/drawing/2014/main" id="{70412AA8-2F15-4647-A786-D66767A50A36}"/>
              </a:ext>
            </a:extLst>
          </p:cNvPr>
          <p:cNvSpPr/>
          <p:nvPr/>
        </p:nvSpPr>
        <p:spPr>
          <a:xfrm>
            <a:off x="9691977" y="3410520"/>
            <a:ext cx="314170" cy="2374911"/>
          </a:xfrm>
          <a:custGeom>
            <a:avLst/>
            <a:gdLst>
              <a:gd name="connsiteX0" fmla="*/ 0 w 346691"/>
              <a:gd name="connsiteY0" fmla="*/ 0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0 w 346691"/>
              <a:gd name="connsiteY4" fmla="*/ 0 h 3783276"/>
              <a:gd name="connsiteX0" fmla="*/ 0 w 511370"/>
              <a:gd name="connsiteY0" fmla="*/ 82339 h 3865615"/>
              <a:gd name="connsiteX1" fmla="*/ 511370 w 511370"/>
              <a:gd name="connsiteY1" fmla="*/ 0 h 3865615"/>
              <a:gd name="connsiteX2" fmla="*/ 346691 w 511370"/>
              <a:gd name="connsiteY2" fmla="*/ 3865615 h 3865615"/>
              <a:gd name="connsiteX3" fmla="*/ 0 w 511370"/>
              <a:gd name="connsiteY3" fmla="*/ 3865615 h 3865615"/>
              <a:gd name="connsiteX4" fmla="*/ 0 w 511370"/>
              <a:gd name="connsiteY4" fmla="*/ 82339 h 3865615"/>
              <a:gd name="connsiteX0" fmla="*/ 329357 w 511370"/>
              <a:gd name="connsiteY0" fmla="*/ 86673 h 3865615"/>
              <a:gd name="connsiteX1" fmla="*/ 511370 w 511370"/>
              <a:gd name="connsiteY1" fmla="*/ 0 h 3865615"/>
              <a:gd name="connsiteX2" fmla="*/ 346691 w 511370"/>
              <a:gd name="connsiteY2" fmla="*/ 3865615 h 3865615"/>
              <a:gd name="connsiteX3" fmla="*/ 0 w 511370"/>
              <a:gd name="connsiteY3" fmla="*/ 3865615 h 3865615"/>
              <a:gd name="connsiteX4" fmla="*/ 329357 w 511370"/>
              <a:gd name="connsiteY4" fmla="*/ 86673 h 386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370" h="3865615">
                <a:moveTo>
                  <a:pt x="329357" y="86673"/>
                </a:moveTo>
                <a:lnTo>
                  <a:pt x="511370" y="0"/>
                </a:lnTo>
                <a:lnTo>
                  <a:pt x="346691" y="3865615"/>
                </a:lnTo>
                <a:lnTo>
                  <a:pt x="0" y="3865615"/>
                </a:lnTo>
                <a:lnTo>
                  <a:pt x="329357" y="86673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8" name="矩形 9">
            <a:extLst>
              <a:ext uri="{FF2B5EF4-FFF2-40B4-BE49-F238E27FC236}">
                <a16:creationId xmlns:a16="http://schemas.microsoft.com/office/drawing/2014/main" id="{73490242-E7C5-4B8F-A01B-FBE15A15A73D}"/>
              </a:ext>
            </a:extLst>
          </p:cNvPr>
          <p:cNvSpPr/>
          <p:nvPr/>
        </p:nvSpPr>
        <p:spPr>
          <a:xfrm>
            <a:off x="9755676" y="3519265"/>
            <a:ext cx="210334" cy="2076716"/>
          </a:xfrm>
          <a:custGeom>
            <a:avLst/>
            <a:gdLst>
              <a:gd name="connsiteX0" fmla="*/ 0 w 346691"/>
              <a:gd name="connsiteY0" fmla="*/ 0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0 w 346691"/>
              <a:gd name="connsiteY4" fmla="*/ 0 h 3783276"/>
              <a:gd name="connsiteX0" fmla="*/ 290355 w 346691"/>
              <a:gd name="connsiteY0" fmla="*/ 21668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290355 w 346691"/>
              <a:gd name="connsiteY4" fmla="*/ 21668 h 3783276"/>
              <a:gd name="connsiteX0" fmla="*/ 286022 w 342358"/>
              <a:gd name="connsiteY0" fmla="*/ 21668 h 3783276"/>
              <a:gd name="connsiteX1" fmla="*/ 342358 w 342358"/>
              <a:gd name="connsiteY1" fmla="*/ 0 h 3783276"/>
              <a:gd name="connsiteX2" fmla="*/ 342358 w 342358"/>
              <a:gd name="connsiteY2" fmla="*/ 3783276 h 3783276"/>
              <a:gd name="connsiteX3" fmla="*/ 0 w 342358"/>
              <a:gd name="connsiteY3" fmla="*/ 3380246 h 3783276"/>
              <a:gd name="connsiteX4" fmla="*/ 286022 w 342358"/>
              <a:gd name="connsiteY4" fmla="*/ 21668 h 3783276"/>
              <a:gd name="connsiteX0" fmla="*/ 286022 w 342358"/>
              <a:gd name="connsiteY0" fmla="*/ 21668 h 3380246"/>
              <a:gd name="connsiteX1" fmla="*/ 342358 w 342358"/>
              <a:gd name="connsiteY1" fmla="*/ 0 h 3380246"/>
              <a:gd name="connsiteX2" fmla="*/ 186347 w 342358"/>
              <a:gd name="connsiteY2" fmla="*/ 3380246 h 3380246"/>
              <a:gd name="connsiteX3" fmla="*/ 0 w 342358"/>
              <a:gd name="connsiteY3" fmla="*/ 3380246 h 3380246"/>
              <a:gd name="connsiteX4" fmla="*/ 286022 w 342358"/>
              <a:gd name="connsiteY4" fmla="*/ 21668 h 338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58" h="3380246">
                <a:moveTo>
                  <a:pt x="286022" y="21668"/>
                </a:moveTo>
                <a:lnTo>
                  <a:pt x="342358" y="0"/>
                </a:lnTo>
                <a:lnTo>
                  <a:pt x="186347" y="3380246"/>
                </a:lnTo>
                <a:lnTo>
                  <a:pt x="0" y="3380246"/>
                </a:lnTo>
                <a:lnTo>
                  <a:pt x="286022" y="21668"/>
                </a:lnTo>
                <a:close/>
              </a:path>
            </a:pathLst>
          </a:custGeom>
          <a:gradFill>
            <a:gsLst>
              <a:gs pos="32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0769B23-1321-4649-93B7-5F7513BBF1F0}"/>
              </a:ext>
            </a:extLst>
          </p:cNvPr>
          <p:cNvSpPr/>
          <p:nvPr/>
        </p:nvSpPr>
        <p:spPr>
          <a:xfrm>
            <a:off x="9587497" y="5780107"/>
            <a:ext cx="1171481" cy="63483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F79B282-8DEC-4042-ADDF-0D2456CCDBA9}"/>
              </a:ext>
            </a:extLst>
          </p:cNvPr>
          <p:cNvSpPr/>
          <p:nvPr/>
        </p:nvSpPr>
        <p:spPr>
          <a:xfrm>
            <a:off x="9542236" y="6059665"/>
            <a:ext cx="1246030" cy="479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D8AE712-5C52-4634-BD6C-E8DA27B05495}"/>
              </a:ext>
            </a:extLst>
          </p:cNvPr>
          <p:cNvSpPr/>
          <p:nvPr/>
        </p:nvSpPr>
        <p:spPr>
          <a:xfrm>
            <a:off x="9409113" y="6109992"/>
            <a:ext cx="1525587" cy="90783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36BF2F0-C675-463E-B13B-92F91E4C655C}"/>
              </a:ext>
            </a:extLst>
          </p:cNvPr>
          <p:cNvSpPr/>
          <p:nvPr/>
        </p:nvSpPr>
        <p:spPr>
          <a:xfrm>
            <a:off x="9678908" y="5873293"/>
            <a:ext cx="986884" cy="16773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3CAD56C-3714-4FEB-A2E1-E0530332245A}"/>
              </a:ext>
            </a:extLst>
          </p:cNvPr>
          <p:cNvSpPr txBox="1"/>
          <p:nvPr/>
        </p:nvSpPr>
        <p:spPr>
          <a:xfrm>
            <a:off x="9984919" y="3568570"/>
            <a:ext cx="369332" cy="19194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</a:rPr>
              <a:t>这里写获得奖项的名称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58498989-D2F6-45C8-A664-7CCBFB3C7299}"/>
              </a:ext>
            </a:extLst>
          </p:cNvPr>
          <p:cNvSpPr/>
          <p:nvPr/>
        </p:nvSpPr>
        <p:spPr>
          <a:xfrm>
            <a:off x="4332288" y="1494708"/>
            <a:ext cx="6907212" cy="1250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bg1"/>
                </a:solidFill>
              </a:rPr>
              <a:t>浙江理工大学是一所以工为主，特色鲜明，优势突出理、工、文、经、管、法、艺术、教育等多学科协调发展的省属重点建设大学。学校历史文化名城杭州市。入选教育部“卓越工程师教育培养计划“、中国政府奖学金来华留学生接收院校国家级新工科研究与实践项目。</a:t>
            </a: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9A1DB888-4261-4F41-837C-EC3C061F57C2}"/>
              </a:ext>
            </a:extLst>
          </p:cNvPr>
          <p:cNvCxnSpPr>
            <a:cxnSpLocks/>
          </p:cNvCxnSpPr>
          <p:nvPr/>
        </p:nvCxnSpPr>
        <p:spPr>
          <a:xfrm flipH="1" flipV="1">
            <a:off x="4694238" y="1299330"/>
            <a:ext cx="6405562" cy="55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F1F9B96E-A67E-4F5B-BF5E-9E9B3E7423BD}"/>
              </a:ext>
            </a:extLst>
          </p:cNvPr>
          <p:cNvCxnSpPr>
            <a:cxnSpLocks/>
          </p:cNvCxnSpPr>
          <p:nvPr/>
        </p:nvCxnSpPr>
        <p:spPr>
          <a:xfrm flipH="1">
            <a:off x="4405313" y="1300726"/>
            <a:ext cx="53838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6E760B42-30C3-4673-99C9-16ADD6C638CC}"/>
              </a:ext>
            </a:extLst>
          </p:cNvPr>
          <p:cNvSpPr txBox="1"/>
          <p:nvPr/>
        </p:nvSpPr>
        <p:spPr>
          <a:xfrm>
            <a:off x="4270376" y="620713"/>
            <a:ext cx="490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这里是奖项的一些阐述</a:t>
            </a:r>
          </a:p>
        </p:txBody>
      </p:sp>
    </p:spTree>
    <p:extLst>
      <p:ext uri="{BB962C8B-B14F-4D97-AF65-F5344CB8AC3E}">
        <p14:creationId xmlns:p14="http://schemas.microsoft.com/office/powerpoint/2010/main" val="2979576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747E2B6F-0FD0-485D-A67A-51033DB8A278}"/>
              </a:ext>
            </a:extLst>
          </p:cNvPr>
          <p:cNvSpPr/>
          <p:nvPr/>
        </p:nvSpPr>
        <p:spPr>
          <a:xfrm>
            <a:off x="192088" y="4267200"/>
            <a:ext cx="11807825" cy="16002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E4B0C88B-81BF-45A4-872E-7B7199464FAB}"/>
              </a:ext>
            </a:extLst>
          </p:cNvPr>
          <p:cNvSpPr/>
          <p:nvPr/>
        </p:nvSpPr>
        <p:spPr>
          <a:xfrm>
            <a:off x="1220788" y="5141728"/>
            <a:ext cx="9551987" cy="1274947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68B9BD6-8F7E-406B-B1E8-DE4F3791035B}"/>
              </a:ext>
            </a:extLst>
          </p:cNvPr>
          <p:cNvSpPr txBox="1"/>
          <p:nvPr/>
        </p:nvSpPr>
        <p:spPr>
          <a:xfrm>
            <a:off x="3644938" y="620713"/>
            <a:ext cx="490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这里是奖项的一些阐述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5B70C48-8FA4-48F1-B33A-7DB37E2A06E9}"/>
              </a:ext>
            </a:extLst>
          </p:cNvPr>
          <p:cNvSpPr/>
          <p:nvPr/>
        </p:nvSpPr>
        <p:spPr>
          <a:xfrm>
            <a:off x="906065" y="1228725"/>
            <a:ext cx="10379870" cy="32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bg1"/>
                </a:solidFill>
              </a:rPr>
              <a:t>浙江理工大学是一所以工为主，特色鲜明，优势突出理、工、文、艺术、教育等多学科协调发展的省属重点建设大学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4B51748-D0EF-416C-BB7E-C7681058BC32}"/>
              </a:ext>
            </a:extLst>
          </p:cNvPr>
          <p:cNvSpPr/>
          <p:nvPr/>
        </p:nvSpPr>
        <p:spPr>
          <a:xfrm>
            <a:off x="5805487" y="1144906"/>
            <a:ext cx="58102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占位符 8" descr="有钟表的建筑&#10;&#10;描述已自动生成">
            <a:extLst>
              <a:ext uri="{FF2B5EF4-FFF2-40B4-BE49-F238E27FC236}">
                <a16:creationId xmlns:a16="http://schemas.microsoft.com/office/drawing/2014/main" id="{7FB73CD6-77F5-4B02-B547-DD5D5E4911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图片占位符 10" descr="有钟表的建筑&#10;&#10;描述已自动生成">
            <a:extLst>
              <a:ext uri="{FF2B5EF4-FFF2-40B4-BE49-F238E27FC236}">
                <a16:creationId xmlns:a16="http://schemas.microsoft.com/office/drawing/2014/main" id="{9EC36ACB-82EB-4299-BDE8-3FB360DAC1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图片占位符 12" descr="有钟表的建筑&#10;&#10;描述已自动生成">
            <a:extLst>
              <a:ext uri="{FF2B5EF4-FFF2-40B4-BE49-F238E27FC236}">
                <a16:creationId xmlns:a16="http://schemas.microsoft.com/office/drawing/2014/main" id="{25971F72-7B3A-4A89-8183-12C86CD3ED4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有钟表的建筑&#10;&#10;描述已自动生成">
            <a:extLst>
              <a:ext uri="{FF2B5EF4-FFF2-40B4-BE49-F238E27FC236}">
                <a16:creationId xmlns:a16="http://schemas.microsoft.com/office/drawing/2014/main" id="{0C97FD2B-5048-46DE-A721-A16A81AF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 descr="有钟表的建筑&#10;&#10;描述已自动生成">
            <a:extLst>
              <a:ext uri="{FF2B5EF4-FFF2-40B4-BE49-F238E27FC236}">
                <a16:creationId xmlns:a16="http://schemas.microsoft.com/office/drawing/2014/main" id="{040F8633-4FDA-4DFD-823B-AC42540F55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9567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053E84-BAD8-451E-A0C4-94EDE03B8D5B}"/>
              </a:ext>
            </a:extLst>
          </p:cNvPr>
          <p:cNvSpPr/>
          <p:nvPr/>
        </p:nvSpPr>
        <p:spPr>
          <a:xfrm>
            <a:off x="1081087" y="2210887"/>
            <a:ext cx="10018713" cy="65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浙江理工大学是一所以工为主，特色鲜明，优势突出理、工、文、经、管、法、艺术、教育等多学科协调发展的省属重点建设大学。学校历史文化名城杭州市。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29975D3-664F-4A65-A27F-C2864C39058F}"/>
              </a:ext>
            </a:extLst>
          </p:cNvPr>
          <p:cNvCxnSpPr>
            <a:cxnSpLocks/>
          </p:cNvCxnSpPr>
          <p:nvPr/>
        </p:nvCxnSpPr>
        <p:spPr>
          <a:xfrm flipH="1">
            <a:off x="1443037" y="2120284"/>
            <a:ext cx="965676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599099B-1146-41F8-9C7C-696E018E0988}"/>
              </a:ext>
            </a:extLst>
          </p:cNvPr>
          <p:cNvCxnSpPr>
            <a:cxnSpLocks/>
          </p:cNvCxnSpPr>
          <p:nvPr/>
        </p:nvCxnSpPr>
        <p:spPr>
          <a:xfrm flipH="1">
            <a:off x="1154112" y="2121680"/>
            <a:ext cx="53838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B23DC32-AB87-457D-8C2E-0BA223AB4901}"/>
              </a:ext>
            </a:extLst>
          </p:cNvPr>
          <p:cNvSpPr txBox="1"/>
          <p:nvPr/>
        </p:nvSpPr>
        <p:spPr>
          <a:xfrm>
            <a:off x="1019175" y="1219219"/>
            <a:ext cx="542925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这里填写总结性的一句话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文字过多可进行自动换行或者重新排列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A2D1DEB-0775-4116-B792-3C33F1630BAD}"/>
              </a:ext>
            </a:extLst>
          </p:cNvPr>
          <p:cNvSpPr/>
          <p:nvPr/>
        </p:nvSpPr>
        <p:spPr>
          <a:xfrm>
            <a:off x="1019175" y="3219450"/>
            <a:ext cx="10080625" cy="409575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60E5CE-159A-4EF6-A1A3-E8E43FDFCF78}"/>
              </a:ext>
            </a:extLst>
          </p:cNvPr>
          <p:cNvSpPr/>
          <p:nvPr/>
        </p:nvSpPr>
        <p:spPr>
          <a:xfrm>
            <a:off x="1019175" y="3209926"/>
            <a:ext cx="10080625" cy="1047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3FBDBEF-5542-4653-981C-C7AA4B16DACA}"/>
              </a:ext>
            </a:extLst>
          </p:cNvPr>
          <p:cNvCxnSpPr/>
          <p:nvPr/>
        </p:nvCxnSpPr>
        <p:spPr>
          <a:xfrm>
            <a:off x="1019175" y="3238500"/>
            <a:ext cx="0" cy="3810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74E53BC-B539-4C06-88BD-3D2AB1315898}"/>
              </a:ext>
            </a:extLst>
          </p:cNvPr>
          <p:cNvCxnSpPr/>
          <p:nvPr/>
        </p:nvCxnSpPr>
        <p:spPr>
          <a:xfrm>
            <a:off x="3539331" y="3238500"/>
            <a:ext cx="0" cy="3810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0F2DF16-C449-4399-BDB0-91BC84DFD0CC}"/>
              </a:ext>
            </a:extLst>
          </p:cNvPr>
          <p:cNvCxnSpPr/>
          <p:nvPr/>
        </p:nvCxnSpPr>
        <p:spPr>
          <a:xfrm>
            <a:off x="6059487" y="3238500"/>
            <a:ext cx="0" cy="3810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807A94-DC58-4507-A7B7-1EFECC72654A}"/>
              </a:ext>
            </a:extLst>
          </p:cNvPr>
          <p:cNvCxnSpPr/>
          <p:nvPr/>
        </p:nvCxnSpPr>
        <p:spPr>
          <a:xfrm>
            <a:off x="8579643" y="3238500"/>
            <a:ext cx="0" cy="3810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D571D5B-0812-4EDF-941D-B6FAE1ED8E45}"/>
              </a:ext>
            </a:extLst>
          </p:cNvPr>
          <p:cNvCxnSpPr/>
          <p:nvPr/>
        </p:nvCxnSpPr>
        <p:spPr>
          <a:xfrm>
            <a:off x="11099800" y="3238500"/>
            <a:ext cx="0" cy="3810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E0DB381-71F5-481D-A579-171DD53B799D}"/>
              </a:ext>
            </a:extLst>
          </p:cNvPr>
          <p:cNvSpPr txBox="1"/>
          <p:nvPr/>
        </p:nvSpPr>
        <p:spPr>
          <a:xfrm>
            <a:off x="1019175" y="3257161"/>
            <a:ext cx="638175" cy="36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35794DC-4543-4C9D-8186-67CEC7C37C98}"/>
              </a:ext>
            </a:extLst>
          </p:cNvPr>
          <p:cNvSpPr txBox="1"/>
          <p:nvPr/>
        </p:nvSpPr>
        <p:spPr>
          <a:xfrm>
            <a:off x="3562350" y="3247636"/>
            <a:ext cx="638175" cy="36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3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月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D28A22-80A6-48C5-BBA9-95AA52D6476F}"/>
              </a:ext>
            </a:extLst>
          </p:cNvPr>
          <p:cNvSpPr txBox="1"/>
          <p:nvPr/>
        </p:nvSpPr>
        <p:spPr>
          <a:xfrm>
            <a:off x="6105525" y="3238111"/>
            <a:ext cx="638175" cy="36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solidFill>
                  <a:schemeClr val="accent5"/>
                </a:solidFill>
                <a:latin typeface="+mj-lt"/>
              </a:rPr>
              <a:t>月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DA297F-F415-4E2E-83C5-51D9A53D8FB2}"/>
              </a:ext>
            </a:extLst>
          </p:cNvPr>
          <p:cNvSpPr txBox="1"/>
          <p:nvPr/>
        </p:nvSpPr>
        <p:spPr>
          <a:xfrm>
            <a:off x="8648700" y="3228586"/>
            <a:ext cx="638175" cy="36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5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月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B5936A3E-B485-485D-91B6-B2D586A62724}"/>
              </a:ext>
            </a:extLst>
          </p:cNvPr>
          <p:cNvSpPr/>
          <p:nvPr/>
        </p:nvSpPr>
        <p:spPr>
          <a:xfrm>
            <a:off x="1123949" y="3714750"/>
            <a:ext cx="2314575" cy="2486025"/>
          </a:xfrm>
          <a:custGeom>
            <a:avLst/>
            <a:gdLst>
              <a:gd name="connsiteX0" fmla="*/ 304801 w 2314575"/>
              <a:gd name="connsiteY0" fmla="*/ 0 h 2486025"/>
              <a:gd name="connsiteX1" fmla="*/ 388845 w 2314575"/>
              <a:gd name="connsiteY1" fmla="*/ 95250 h 2486025"/>
              <a:gd name="connsiteX2" fmla="*/ 2314575 w 2314575"/>
              <a:gd name="connsiteY2" fmla="*/ 95250 h 2486025"/>
              <a:gd name="connsiteX3" fmla="*/ 2314575 w 2314575"/>
              <a:gd name="connsiteY3" fmla="*/ 2486025 h 2486025"/>
              <a:gd name="connsiteX4" fmla="*/ 0 w 2314575"/>
              <a:gd name="connsiteY4" fmla="*/ 2486025 h 2486025"/>
              <a:gd name="connsiteX5" fmla="*/ 0 w 2314575"/>
              <a:gd name="connsiteY5" fmla="*/ 95250 h 2486025"/>
              <a:gd name="connsiteX6" fmla="*/ 220757 w 2314575"/>
              <a:gd name="connsiteY6" fmla="*/ 95250 h 24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575" h="2486025">
                <a:moveTo>
                  <a:pt x="304801" y="0"/>
                </a:moveTo>
                <a:lnTo>
                  <a:pt x="388845" y="95250"/>
                </a:lnTo>
                <a:lnTo>
                  <a:pt x="2314575" y="95250"/>
                </a:lnTo>
                <a:lnTo>
                  <a:pt x="2314575" y="2486025"/>
                </a:lnTo>
                <a:lnTo>
                  <a:pt x="0" y="2486025"/>
                </a:lnTo>
                <a:lnTo>
                  <a:pt x="0" y="95250"/>
                </a:lnTo>
                <a:lnTo>
                  <a:pt x="220757" y="95250"/>
                </a:lnTo>
                <a:close/>
              </a:path>
            </a:pathLst>
          </a:custGeom>
          <a:solidFill>
            <a:srgbClr val="FDFDF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76B77905-E468-4453-9D4F-C42960A368DF}"/>
              </a:ext>
            </a:extLst>
          </p:cNvPr>
          <p:cNvSpPr/>
          <p:nvPr/>
        </p:nvSpPr>
        <p:spPr>
          <a:xfrm>
            <a:off x="3629024" y="3714750"/>
            <a:ext cx="2314575" cy="2486025"/>
          </a:xfrm>
          <a:custGeom>
            <a:avLst/>
            <a:gdLst>
              <a:gd name="connsiteX0" fmla="*/ 304801 w 2314575"/>
              <a:gd name="connsiteY0" fmla="*/ 0 h 2486025"/>
              <a:gd name="connsiteX1" fmla="*/ 388845 w 2314575"/>
              <a:gd name="connsiteY1" fmla="*/ 95250 h 2486025"/>
              <a:gd name="connsiteX2" fmla="*/ 2314575 w 2314575"/>
              <a:gd name="connsiteY2" fmla="*/ 95250 h 2486025"/>
              <a:gd name="connsiteX3" fmla="*/ 2314575 w 2314575"/>
              <a:gd name="connsiteY3" fmla="*/ 2486025 h 2486025"/>
              <a:gd name="connsiteX4" fmla="*/ 0 w 2314575"/>
              <a:gd name="connsiteY4" fmla="*/ 2486025 h 2486025"/>
              <a:gd name="connsiteX5" fmla="*/ 0 w 2314575"/>
              <a:gd name="connsiteY5" fmla="*/ 95250 h 2486025"/>
              <a:gd name="connsiteX6" fmla="*/ 220757 w 2314575"/>
              <a:gd name="connsiteY6" fmla="*/ 95250 h 24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575" h="2486025">
                <a:moveTo>
                  <a:pt x="304801" y="0"/>
                </a:moveTo>
                <a:lnTo>
                  <a:pt x="388845" y="95250"/>
                </a:lnTo>
                <a:lnTo>
                  <a:pt x="2314575" y="95250"/>
                </a:lnTo>
                <a:lnTo>
                  <a:pt x="2314575" y="2486025"/>
                </a:lnTo>
                <a:lnTo>
                  <a:pt x="0" y="2486025"/>
                </a:lnTo>
                <a:lnTo>
                  <a:pt x="0" y="95250"/>
                </a:lnTo>
                <a:lnTo>
                  <a:pt x="220757" y="95250"/>
                </a:lnTo>
                <a:close/>
              </a:path>
            </a:pathLst>
          </a:custGeom>
          <a:solidFill>
            <a:srgbClr val="FDFDF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22880C01-EDB4-435A-8FC5-F76ECED66B11}"/>
              </a:ext>
            </a:extLst>
          </p:cNvPr>
          <p:cNvSpPr/>
          <p:nvPr/>
        </p:nvSpPr>
        <p:spPr>
          <a:xfrm>
            <a:off x="6134099" y="3714750"/>
            <a:ext cx="2314575" cy="2486025"/>
          </a:xfrm>
          <a:custGeom>
            <a:avLst/>
            <a:gdLst>
              <a:gd name="connsiteX0" fmla="*/ 304801 w 2314575"/>
              <a:gd name="connsiteY0" fmla="*/ 0 h 2486025"/>
              <a:gd name="connsiteX1" fmla="*/ 388845 w 2314575"/>
              <a:gd name="connsiteY1" fmla="*/ 95250 h 2486025"/>
              <a:gd name="connsiteX2" fmla="*/ 2314575 w 2314575"/>
              <a:gd name="connsiteY2" fmla="*/ 95250 h 2486025"/>
              <a:gd name="connsiteX3" fmla="*/ 2314575 w 2314575"/>
              <a:gd name="connsiteY3" fmla="*/ 2486025 h 2486025"/>
              <a:gd name="connsiteX4" fmla="*/ 0 w 2314575"/>
              <a:gd name="connsiteY4" fmla="*/ 2486025 h 2486025"/>
              <a:gd name="connsiteX5" fmla="*/ 0 w 2314575"/>
              <a:gd name="connsiteY5" fmla="*/ 95250 h 2486025"/>
              <a:gd name="connsiteX6" fmla="*/ 220757 w 2314575"/>
              <a:gd name="connsiteY6" fmla="*/ 95250 h 24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575" h="2486025">
                <a:moveTo>
                  <a:pt x="304801" y="0"/>
                </a:moveTo>
                <a:lnTo>
                  <a:pt x="388845" y="95250"/>
                </a:lnTo>
                <a:lnTo>
                  <a:pt x="2314575" y="95250"/>
                </a:lnTo>
                <a:lnTo>
                  <a:pt x="2314575" y="2486025"/>
                </a:lnTo>
                <a:lnTo>
                  <a:pt x="0" y="2486025"/>
                </a:lnTo>
                <a:lnTo>
                  <a:pt x="0" y="95250"/>
                </a:lnTo>
                <a:lnTo>
                  <a:pt x="220757" y="9525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CB5BE9E8-E1D4-499A-A465-5A31210AF2EA}"/>
              </a:ext>
            </a:extLst>
          </p:cNvPr>
          <p:cNvSpPr/>
          <p:nvPr/>
        </p:nvSpPr>
        <p:spPr>
          <a:xfrm>
            <a:off x="8629649" y="3714750"/>
            <a:ext cx="2314575" cy="2486025"/>
          </a:xfrm>
          <a:custGeom>
            <a:avLst/>
            <a:gdLst>
              <a:gd name="connsiteX0" fmla="*/ 304801 w 2314575"/>
              <a:gd name="connsiteY0" fmla="*/ 0 h 2486025"/>
              <a:gd name="connsiteX1" fmla="*/ 388845 w 2314575"/>
              <a:gd name="connsiteY1" fmla="*/ 95250 h 2486025"/>
              <a:gd name="connsiteX2" fmla="*/ 2314575 w 2314575"/>
              <a:gd name="connsiteY2" fmla="*/ 95250 h 2486025"/>
              <a:gd name="connsiteX3" fmla="*/ 2314575 w 2314575"/>
              <a:gd name="connsiteY3" fmla="*/ 2486025 h 2486025"/>
              <a:gd name="connsiteX4" fmla="*/ 0 w 2314575"/>
              <a:gd name="connsiteY4" fmla="*/ 2486025 h 2486025"/>
              <a:gd name="connsiteX5" fmla="*/ 0 w 2314575"/>
              <a:gd name="connsiteY5" fmla="*/ 95250 h 2486025"/>
              <a:gd name="connsiteX6" fmla="*/ 220757 w 2314575"/>
              <a:gd name="connsiteY6" fmla="*/ 95250 h 24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4575" h="2486025">
                <a:moveTo>
                  <a:pt x="304801" y="0"/>
                </a:moveTo>
                <a:lnTo>
                  <a:pt x="388845" y="95250"/>
                </a:lnTo>
                <a:lnTo>
                  <a:pt x="2314575" y="95250"/>
                </a:lnTo>
                <a:lnTo>
                  <a:pt x="2314575" y="2486025"/>
                </a:lnTo>
                <a:lnTo>
                  <a:pt x="0" y="2486025"/>
                </a:lnTo>
                <a:lnTo>
                  <a:pt x="0" y="95250"/>
                </a:lnTo>
                <a:lnTo>
                  <a:pt x="220757" y="95250"/>
                </a:lnTo>
                <a:close/>
              </a:path>
            </a:pathLst>
          </a:custGeom>
          <a:solidFill>
            <a:srgbClr val="FDF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B22CB46-3FB4-4971-9961-C9D4A883C954}"/>
              </a:ext>
            </a:extLst>
          </p:cNvPr>
          <p:cNvSpPr/>
          <p:nvPr/>
        </p:nvSpPr>
        <p:spPr>
          <a:xfrm>
            <a:off x="1171576" y="4685450"/>
            <a:ext cx="2181224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063ACFD-781D-4C4A-81DD-F5248ECAC624}"/>
              </a:ext>
            </a:extLst>
          </p:cNvPr>
          <p:cNvSpPr/>
          <p:nvPr/>
        </p:nvSpPr>
        <p:spPr>
          <a:xfrm>
            <a:off x="1193180" y="41762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填写关键词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D484797-44AC-4C84-9193-6F0F3456B9EB}"/>
              </a:ext>
            </a:extLst>
          </p:cNvPr>
          <p:cNvCxnSpPr>
            <a:cxnSpLocks/>
          </p:cNvCxnSpPr>
          <p:nvPr/>
        </p:nvCxnSpPr>
        <p:spPr>
          <a:xfrm flipH="1">
            <a:off x="1262063" y="4634884"/>
            <a:ext cx="19002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E1CB939E-3FAB-499D-B7BE-194148A14577}"/>
              </a:ext>
            </a:extLst>
          </p:cNvPr>
          <p:cNvSpPr/>
          <p:nvPr/>
        </p:nvSpPr>
        <p:spPr>
          <a:xfrm>
            <a:off x="3724276" y="4685450"/>
            <a:ext cx="2181224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2CBC6D1-44C7-44DC-A5EE-9FDD1EDA4CF3}"/>
              </a:ext>
            </a:extLst>
          </p:cNvPr>
          <p:cNvSpPr/>
          <p:nvPr/>
        </p:nvSpPr>
        <p:spPr>
          <a:xfrm>
            <a:off x="3745880" y="41762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填写关键词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99B3851-106A-4595-8FA7-8B26FAE478D6}"/>
              </a:ext>
            </a:extLst>
          </p:cNvPr>
          <p:cNvCxnSpPr>
            <a:cxnSpLocks/>
          </p:cNvCxnSpPr>
          <p:nvPr/>
        </p:nvCxnSpPr>
        <p:spPr>
          <a:xfrm flipH="1">
            <a:off x="3814763" y="4634884"/>
            <a:ext cx="19002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7223AC12-8CA2-4D70-B9E5-DB5253675A5B}"/>
              </a:ext>
            </a:extLst>
          </p:cNvPr>
          <p:cNvSpPr/>
          <p:nvPr/>
        </p:nvSpPr>
        <p:spPr>
          <a:xfrm>
            <a:off x="6238876" y="4694975"/>
            <a:ext cx="2181224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bg1"/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05C82C8-2AC6-4689-9309-F222B0D09BC7}"/>
              </a:ext>
            </a:extLst>
          </p:cNvPr>
          <p:cNvSpPr/>
          <p:nvPr/>
        </p:nvSpPr>
        <p:spPr>
          <a:xfrm>
            <a:off x="6260480" y="418582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填写关键词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5EFA040-D091-40A8-A83A-FA3D2A59C8CA}"/>
              </a:ext>
            </a:extLst>
          </p:cNvPr>
          <p:cNvCxnSpPr>
            <a:cxnSpLocks/>
          </p:cNvCxnSpPr>
          <p:nvPr/>
        </p:nvCxnSpPr>
        <p:spPr>
          <a:xfrm flipH="1">
            <a:off x="6329363" y="4644409"/>
            <a:ext cx="19002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27F1BB63-C5F2-42CD-BEE2-D1B9A700F5DB}"/>
              </a:ext>
            </a:extLst>
          </p:cNvPr>
          <p:cNvSpPr/>
          <p:nvPr/>
        </p:nvSpPr>
        <p:spPr>
          <a:xfrm>
            <a:off x="8743951" y="4733075"/>
            <a:ext cx="2181224" cy="13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34EFE8B-9FDE-4297-BA89-35AE3E14B69A}"/>
              </a:ext>
            </a:extLst>
          </p:cNvPr>
          <p:cNvSpPr/>
          <p:nvPr/>
        </p:nvSpPr>
        <p:spPr>
          <a:xfrm>
            <a:off x="8765555" y="422392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CCD2653-D7C1-45F8-9FE3-237ED90AA76A}"/>
              </a:ext>
            </a:extLst>
          </p:cNvPr>
          <p:cNvCxnSpPr>
            <a:cxnSpLocks/>
          </p:cNvCxnSpPr>
          <p:nvPr/>
        </p:nvCxnSpPr>
        <p:spPr>
          <a:xfrm flipH="1">
            <a:off x="8834438" y="4682509"/>
            <a:ext cx="190023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FE2E211-B504-4775-A1CE-CD19F1687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3518573" cy="523220"/>
          </a:xfrm>
        </p:spPr>
        <p:txBody>
          <a:bodyPr/>
          <a:lstStyle/>
          <a:p>
            <a:r>
              <a:rPr lang="zh-CN" altLang="en-US" dirty="0"/>
              <a:t>时间轴列表页</a:t>
            </a:r>
          </a:p>
        </p:txBody>
      </p:sp>
    </p:spTree>
    <p:extLst>
      <p:ext uri="{BB962C8B-B14F-4D97-AF65-F5344CB8AC3E}">
        <p14:creationId xmlns:p14="http://schemas.microsoft.com/office/powerpoint/2010/main" val="113500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3FBDBEF-5542-4653-981C-C7AA4B16DACA}"/>
              </a:ext>
            </a:extLst>
          </p:cNvPr>
          <p:cNvCxnSpPr/>
          <p:nvPr/>
        </p:nvCxnSpPr>
        <p:spPr>
          <a:xfrm>
            <a:off x="1019175" y="2343150"/>
            <a:ext cx="0" cy="314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74E53BC-B539-4C06-88BD-3D2AB1315898}"/>
              </a:ext>
            </a:extLst>
          </p:cNvPr>
          <p:cNvCxnSpPr/>
          <p:nvPr/>
        </p:nvCxnSpPr>
        <p:spPr>
          <a:xfrm>
            <a:off x="3539331" y="2343150"/>
            <a:ext cx="0" cy="314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0F2DF16-C449-4399-BDB0-91BC84DFD0CC}"/>
              </a:ext>
            </a:extLst>
          </p:cNvPr>
          <p:cNvCxnSpPr/>
          <p:nvPr/>
        </p:nvCxnSpPr>
        <p:spPr>
          <a:xfrm>
            <a:off x="6059487" y="2343150"/>
            <a:ext cx="0" cy="314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807A94-DC58-4507-A7B7-1EFECC72654A}"/>
              </a:ext>
            </a:extLst>
          </p:cNvPr>
          <p:cNvCxnSpPr/>
          <p:nvPr/>
        </p:nvCxnSpPr>
        <p:spPr>
          <a:xfrm>
            <a:off x="8579643" y="2343150"/>
            <a:ext cx="0" cy="314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D571D5B-0812-4EDF-941D-B6FAE1ED8E45}"/>
              </a:ext>
            </a:extLst>
          </p:cNvPr>
          <p:cNvCxnSpPr/>
          <p:nvPr/>
        </p:nvCxnSpPr>
        <p:spPr>
          <a:xfrm>
            <a:off x="11099800" y="2343150"/>
            <a:ext cx="0" cy="3143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334C9F4-3FAC-4521-BE7E-016ECFF7073C}"/>
              </a:ext>
            </a:extLst>
          </p:cNvPr>
          <p:cNvSpPr/>
          <p:nvPr/>
        </p:nvSpPr>
        <p:spPr>
          <a:xfrm>
            <a:off x="1019175" y="1714500"/>
            <a:ext cx="2520156" cy="409575"/>
          </a:xfrm>
          <a:custGeom>
            <a:avLst/>
            <a:gdLst>
              <a:gd name="connsiteX0" fmla="*/ 0 w 2520156"/>
              <a:gd name="connsiteY0" fmla="*/ 0 h 409575"/>
              <a:gd name="connsiteX1" fmla="*/ 2520156 w 2520156"/>
              <a:gd name="connsiteY1" fmla="*/ 0 h 409575"/>
              <a:gd name="connsiteX2" fmla="*/ 2520156 w 2520156"/>
              <a:gd name="connsiteY2" fmla="*/ 409575 h 409575"/>
              <a:gd name="connsiteX3" fmla="*/ 0 w 2520156"/>
              <a:gd name="connsiteY3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409575">
                <a:moveTo>
                  <a:pt x="0" y="0"/>
                </a:moveTo>
                <a:lnTo>
                  <a:pt x="2520156" y="0"/>
                </a:lnTo>
                <a:lnTo>
                  <a:pt x="2520156" y="409575"/>
                </a:lnTo>
                <a:lnTo>
                  <a:pt x="0" y="40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3B68EF74-431E-4775-92B1-FA517B293F40}"/>
              </a:ext>
            </a:extLst>
          </p:cNvPr>
          <p:cNvSpPr/>
          <p:nvPr/>
        </p:nvSpPr>
        <p:spPr>
          <a:xfrm>
            <a:off x="3539331" y="1714500"/>
            <a:ext cx="2520157" cy="409575"/>
          </a:xfrm>
          <a:custGeom>
            <a:avLst/>
            <a:gdLst>
              <a:gd name="connsiteX0" fmla="*/ 0 w 2520157"/>
              <a:gd name="connsiteY0" fmla="*/ 0 h 409575"/>
              <a:gd name="connsiteX1" fmla="*/ 2520157 w 2520157"/>
              <a:gd name="connsiteY1" fmla="*/ 0 h 409575"/>
              <a:gd name="connsiteX2" fmla="*/ 2520157 w 2520157"/>
              <a:gd name="connsiteY2" fmla="*/ 409575 h 409575"/>
              <a:gd name="connsiteX3" fmla="*/ 0 w 2520157"/>
              <a:gd name="connsiteY3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7" h="409575">
                <a:moveTo>
                  <a:pt x="0" y="0"/>
                </a:moveTo>
                <a:lnTo>
                  <a:pt x="2520157" y="0"/>
                </a:lnTo>
                <a:lnTo>
                  <a:pt x="2520157" y="409575"/>
                </a:lnTo>
                <a:lnTo>
                  <a:pt x="0" y="40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FCA75E44-9F0E-42AC-AAE1-13FE696A559F}"/>
              </a:ext>
            </a:extLst>
          </p:cNvPr>
          <p:cNvSpPr/>
          <p:nvPr/>
        </p:nvSpPr>
        <p:spPr>
          <a:xfrm>
            <a:off x="6096000" y="1304925"/>
            <a:ext cx="2520156" cy="409575"/>
          </a:xfrm>
          <a:custGeom>
            <a:avLst/>
            <a:gdLst>
              <a:gd name="connsiteX0" fmla="*/ 0 w 2520156"/>
              <a:gd name="connsiteY0" fmla="*/ 0 h 409575"/>
              <a:gd name="connsiteX1" fmla="*/ 2520156 w 2520156"/>
              <a:gd name="connsiteY1" fmla="*/ 0 h 409575"/>
              <a:gd name="connsiteX2" fmla="*/ 2520156 w 2520156"/>
              <a:gd name="connsiteY2" fmla="*/ 409575 h 409575"/>
              <a:gd name="connsiteX3" fmla="*/ 0 w 2520156"/>
              <a:gd name="connsiteY3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409575">
                <a:moveTo>
                  <a:pt x="0" y="0"/>
                </a:moveTo>
                <a:lnTo>
                  <a:pt x="2520156" y="0"/>
                </a:lnTo>
                <a:lnTo>
                  <a:pt x="2520156" y="409575"/>
                </a:lnTo>
                <a:lnTo>
                  <a:pt x="0" y="40957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3B11172D-525A-41B6-B5C9-54B8CA958647}"/>
              </a:ext>
            </a:extLst>
          </p:cNvPr>
          <p:cNvSpPr/>
          <p:nvPr/>
        </p:nvSpPr>
        <p:spPr>
          <a:xfrm>
            <a:off x="8579644" y="1714500"/>
            <a:ext cx="2520156" cy="409575"/>
          </a:xfrm>
          <a:custGeom>
            <a:avLst/>
            <a:gdLst>
              <a:gd name="connsiteX0" fmla="*/ 0 w 2520156"/>
              <a:gd name="connsiteY0" fmla="*/ 0 h 409575"/>
              <a:gd name="connsiteX1" fmla="*/ 2520156 w 2520156"/>
              <a:gd name="connsiteY1" fmla="*/ 0 h 409575"/>
              <a:gd name="connsiteX2" fmla="*/ 2520156 w 2520156"/>
              <a:gd name="connsiteY2" fmla="*/ 409575 h 409575"/>
              <a:gd name="connsiteX3" fmla="*/ 0 w 2520156"/>
              <a:gd name="connsiteY3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409575">
                <a:moveTo>
                  <a:pt x="0" y="0"/>
                </a:moveTo>
                <a:lnTo>
                  <a:pt x="2520156" y="0"/>
                </a:lnTo>
                <a:lnTo>
                  <a:pt x="2520156" y="409575"/>
                </a:lnTo>
                <a:lnTo>
                  <a:pt x="0" y="40957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0DB381-71F5-481D-A579-171DD53B799D}"/>
              </a:ext>
            </a:extLst>
          </p:cNvPr>
          <p:cNvSpPr txBox="1"/>
          <p:nvPr/>
        </p:nvSpPr>
        <p:spPr>
          <a:xfrm>
            <a:off x="1019175" y="1761736"/>
            <a:ext cx="638175" cy="36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35794DC-4543-4C9D-8186-67CEC7C37C98}"/>
              </a:ext>
            </a:extLst>
          </p:cNvPr>
          <p:cNvSpPr txBox="1"/>
          <p:nvPr/>
        </p:nvSpPr>
        <p:spPr>
          <a:xfrm>
            <a:off x="3562350" y="1752211"/>
            <a:ext cx="638175" cy="36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月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D28A22-80A6-48C5-BBA9-95AA52D6476F}"/>
              </a:ext>
            </a:extLst>
          </p:cNvPr>
          <p:cNvSpPr txBox="1"/>
          <p:nvPr/>
        </p:nvSpPr>
        <p:spPr>
          <a:xfrm>
            <a:off x="6096000" y="1314061"/>
            <a:ext cx="638175" cy="36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DA297F-F415-4E2E-83C5-51D9A53D8FB2}"/>
              </a:ext>
            </a:extLst>
          </p:cNvPr>
          <p:cNvSpPr txBox="1"/>
          <p:nvPr/>
        </p:nvSpPr>
        <p:spPr>
          <a:xfrm>
            <a:off x="8648700" y="1733161"/>
            <a:ext cx="638175" cy="36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1600" dirty="0">
                <a:solidFill>
                  <a:schemeClr val="bg1"/>
                </a:solidFill>
              </a:rPr>
              <a:t>月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D81A080-41C1-4E56-9F98-1F7D6D7E1341}"/>
              </a:ext>
            </a:extLst>
          </p:cNvPr>
          <p:cNvCxnSpPr/>
          <p:nvPr/>
        </p:nvCxnSpPr>
        <p:spPr>
          <a:xfrm>
            <a:off x="1019175" y="2495550"/>
            <a:ext cx="252412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D22BD9D-47FD-4C15-BEA0-FE88D627C890}"/>
              </a:ext>
            </a:extLst>
          </p:cNvPr>
          <p:cNvCxnSpPr/>
          <p:nvPr/>
        </p:nvCxnSpPr>
        <p:spPr>
          <a:xfrm>
            <a:off x="3552825" y="2486025"/>
            <a:ext cx="252412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lgDash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EF587058-8271-465B-8BC3-3AEA42ACCEB9}"/>
              </a:ext>
            </a:extLst>
          </p:cNvPr>
          <p:cNvCxnSpPr/>
          <p:nvPr/>
        </p:nvCxnSpPr>
        <p:spPr>
          <a:xfrm>
            <a:off x="6076950" y="2486025"/>
            <a:ext cx="2524125" cy="0"/>
          </a:xfrm>
          <a:prstGeom prst="straightConnector1">
            <a:avLst/>
          </a:prstGeom>
          <a:ln>
            <a:solidFill>
              <a:schemeClr val="accent5"/>
            </a:solidFill>
            <a:prstDash val="lgDash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40852AC6-6C14-4916-949D-98CF585AA9D4}"/>
              </a:ext>
            </a:extLst>
          </p:cNvPr>
          <p:cNvCxnSpPr/>
          <p:nvPr/>
        </p:nvCxnSpPr>
        <p:spPr>
          <a:xfrm>
            <a:off x="8575675" y="2476500"/>
            <a:ext cx="2524125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prstDash val="lgDash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02DF850B-D98B-4D09-BB4F-F0AA074E7692}"/>
              </a:ext>
            </a:extLst>
          </p:cNvPr>
          <p:cNvSpPr/>
          <p:nvPr/>
        </p:nvSpPr>
        <p:spPr>
          <a:xfrm>
            <a:off x="1019175" y="4380650"/>
            <a:ext cx="2352675" cy="154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BB8A0C2-3135-4BE4-BEB6-74DDB1E6A253}"/>
              </a:ext>
            </a:extLst>
          </p:cNvPr>
          <p:cNvSpPr/>
          <p:nvPr/>
        </p:nvSpPr>
        <p:spPr>
          <a:xfrm>
            <a:off x="1019176" y="382902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EEC9AD7-7CA3-4578-BB49-C9D8B4FEB61D}"/>
              </a:ext>
            </a:extLst>
          </p:cNvPr>
          <p:cNvSpPr txBox="1"/>
          <p:nvPr/>
        </p:nvSpPr>
        <p:spPr>
          <a:xfrm>
            <a:off x="1019175" y="3112439"/>
            <a:ext cx="1647825" cy="63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3200" b="1" spc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01.</a:t>
            </a:r>
            <a:endParaRPr lang="zh-CN" altLang="en-US" sz="3200" spc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0EB1FC3-4113-4962-B7BE-6A775027FA40}"/>
              </a:ext>
            </a:extLst>
          </p:cNvPr>
          <p:cNvSpPr/>
          <p:nvPr/>
        </p:nvSpPr>
        <p:spPr>
          <a:xfrm>
            <a:off x="3571875" y="4380650"/>
            <a:ext cx="2352675" cy="154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1D76C3C-C030-4BB4-9121-464045F027AE}"/>
              </a:ext>
            </a:extLst>
          </p:cNvPr>
          <p:cNvSpPr/>
          <p:nvPr/>
        </p:nvSpPr>
        <p:spPr>
          <a:xfrm>
            <a:off x="3571876" y="382902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420528F-06C6-4CCA-8001-1CB43A20E315}"/>
              </a:ext>
            </a:extLst>
          </p:cNvPr>
          <p:cNvSpPr txBox="1"/>
          <p:nvPr/>
        </p:nvSpPr>
        <p:spPr>
          <a:xfrm>
            <a:off x="3571875" y="3112439"/>
            <a:ext cx="1647825" cy="63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3200" b="1" spc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01.</a:t>
            </a:r>
            <a:endParaRPr lang="zh-CN" altLang="en-US" sz="3200" spc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C1B0C27-B0E0-45F5-B776-F62ECFB3D8DC}"/>
              </a:ext>
            </a:extLst>
          </p:cNvPr>
          <p:cNvSpPr/>
          <p:nvPr/>
        </p:nvSpPr>
        <p:spPr>
          <a:xfrm>
            <a:off x="6124575" y="4380650"/>
            <a:ext cx="2352675" cy="154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2289E96-FD4F-4F6B-93B3-3640FD449B27}"/>
              </a:ext>
            </a:extLst>
          </p:cNvPr>
          <p:cNvSpPr/>
          <p:nvPr/>
        </p:nvSpPr>
        <p:spPr>
          <a:xfrm>
            <a:off x="6124576" y="382902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5"/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52C9430-6BB2-406A-9C5B-1DD019055CB8}"/>
              </a:ext>
            </a:extLst>
          </p:cNvPr>
          <p:cNvSpPr txBox="1"/>
          <p:nvPr/>
        </p:nvSpPr>
        <p:spPr>
          <a:xfrm>
            <a:off x="6124575" y="3112439"/>
            <a:ext cx="1647825" cy="63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3200" b="1" spc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03.</a:t>
            </a:r>
            <a:endParaRPr lang="zh-CN" altLang="en-US" sz="3200" spc="0" dirty="0">
              <a:solidFill>
                <a:schemeClr val="accent5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6725A76-F937-4ACB-98AF-0DB574F6978E}"/>
              </a:ext>
            </a:extLst>
          </p:cNvPr>
          <p:cNvSpPr/>
          <p:nvPr/>
        </p:nvSpPr>
        <p:spPr>
          <a:xfrm>
            <a:off x="8648700" y="4380650"/>
            <a:ext cx="2352675" cy="1545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B7330AE-9448-4E8D-986B-F462573B3F2C}"/>
              </a:ext>
            </a:extLst>
          </p:cNvPr>
          <p:cNvSpPr/>
          <p:nvPr/>
        </p:nvSpPr>
        <p:spPr>
          <a:xfrm>
            <a:off x="8648701" y="382902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68FA3E4-C9F4-411D-AEB9-D3FA22D2DA02}"/>
              </a:ext>
            </a:extLst>
          </p:cNvPr>
          <p:cNvSpPr txBox="1"/>
          <p:nvPr/>
        </p:nvSpPr>
        <p:spPr>
          <a:xfrm>
            <a:off x="8648700" y="3112439"/>
            <a:ext cx="1647825" cy="63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3200" b="1" spc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04.</a:t>
            </a:r>
            <a:endParaRPr lang="zh-CN" altLang="en-US" sz="3200" spc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EFB91C7-1B11-48E1-9088-D23081908E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时间轴列表页</a:t>
            </a:r>
          </a:p>
        </p:txBody>
      </p:sp>
    </p:spTree>
    <p:extLst>
      <p:ext uri="{BB962C8B-B14F-4D97-AF65-F5344CB8AC3E}">
        <p14:creationId xmlns:p14="http://schemas.microsoft.com/office/powerpoint/2010/main" val="2105319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248B4B-5256-4249-8DCB-DA92B8027044}"/>
              </a:ext>
            </a:extLst>
          </p:cNvPr>
          <p:cNvSpPr txBox="1"/>
          <p:nvPr/>
        </p:nvSpPr>
        <p:spPr>
          <a:xfrm>
            <a:off x="2661125" y="2497467"/>
            <a:ext cx="6869750" cy="131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当你奔赴万里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赴一场与理想的约会</a:t>
            </a:r>
          </a:p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热爱是最好的注脚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3AFB6A3-4BF5-485E-B524-5E810486F39E}"/>
              </a:ext>
            </a:extLst>
          </p:cNvPr>
          <p:cNvSpPr/>
          <p:nvPr/>
        </p:nvSpPr>
        <p:spPr>
          <a:xfrm>
            <a:off x="5367337" y="4067175"/>
            <a:ext cx="1457325" cy="438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填写来源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3606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248B4B-5256-4249-8DCB-DA92B8027044}"/>
              </a:ext>
            </a:extLst>
          </p:cNvPr>
          <p:cNvSpPr txBox="1"/>
          <p:nvPr/>
        </p:nvSpPr>
        <p:spPr>
          <a:xfrm>
            <a:off x="6612413" y="2139280"/>
            <a:ext cx="4339750" cy="1950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当你奔赴万里</a:t>
            </a:r>
            <a:endParaRPr lang="en-US" altLang="zh-CN" sz="32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赴一场与理想的约会</a:t>
            </a:r>
          </a:p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热爱是最好的注脚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A310E7-61F7-48C0-AF0E-3EFBF432EB1D}"/>
              </a:ext>
            </a:extLst>
          </p:cNvPr>
          <p:cNvSpPr/>
          <p:nvPr/>
        </p:nvSpPr>
        <p:spPr>
          <a:xfrm>
            <a:off x="6715125" y="4324350"/>
            <a:ext cx="1457325" cy="4381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填写来源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8330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BB357BE-D419-4687-BE92-9373353047CD}"/>
              </a:ext>
            </a:extLst>
          </p:cNvPr>
          <p:cNvSpPr/>
          <p:nvPr/>
        </p:nvSpPr>
        <p:spPr>
          <a:xfrm>
            <a:off x="6488463" y="2343149"/>
            <a:ext cx="2503138" cy="3228975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E53D1BE-6E56-409F-B99D-5CFA72C14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013724"/>
              </p:ext>
            </p:extLst>
          </p:nvPr>
        </p:nvGraphicFramePr>
        <p:xfrm>
          <a:off x="1019174" y="2343151"/>
          <a:ext cx="10080624" cy="3238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126">
                  <a:extLst>
                    <a:ext uri="{9D8B030D-6E8A-4147-A177-3AD203B41FA5}">
                      <a16:colId xmlns:a16="http://schemas.microsoft.com/office/drawing/2014/main" val="19994483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33504721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62731774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698867624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198199745"/>
                    </a:ext>
                  </a:extLst>
                </a:gridCol>
                <a:gridCol w="2108198">
                  <a:extLst>
                    <a:ext uri="{9D8B030D-6E8A-4147-A177-3AD203B41FA5}">
                      <a16:colId xmlns:a16="http://schemas.microsoft.com/office/drawing/2014/main" val="1415074472"/>
                    </a:ext>
                  </a:extLst>
                </a:gridCol>
              </a:tblGrid>
              <a:tr h="4626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项目名称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项目名称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项目名称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项目名称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重点项目名称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项目名称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93292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序列</a:t>
                      </a:r>
                      <a:r>
                        <a:rPr lang="en-US" altLang="zh-CN" sz="1600" b="0" kern="12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zh-CN" altLang="en-US" sz="1600" b="0" kern="12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275379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序列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C5A5D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思源宋体 Heavy"/>
                        <a:ea typeface="思源宋体 Heavy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665064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序列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C5A5D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思源宋体 Heavy"/>
                        <a:ea typeface="思源宋体 Heavy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752406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序列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C5A5D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思源宋体 Heavy"/>
                        <a:ea typeface="思源宋体 Heavy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653760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序列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5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C5A5D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思源宋体 Heavy"/>
                        <a:ea typeface="思源宋体 Heavy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889518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序列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C5A5D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思源宋体 Heavy"/>
                        <a:ea typeface="思源宋体 Heavy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4635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B2FDC23-31DB-4A85-890B-532C53589C8B}"/>
              </a:ext>
            </a:extLst>
          </p:cNvPr>
          <p:cNvSpPr/>
          <p:nvPr/>
        </p:nvSpPr>
        <p:spPr>
          <a:xfrm>
            <a:off x="1000126" y="5570259"/>
            <a:ext cx="10325100" cy="65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浙江理工大学是一所以工为主，特色鲜明，优势突出理、工、文、经、管、法、艺术、教育等多学科协调发展的省属重点建设大学。学校历史文化名城杭州市。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548297-D717-4C2D-AE0C-544C19E6A6FE}"/>
              </a:ext>
            </a:extLst>
          </p:cNvPr>
          <p:cNvCxnSpPr>
            <a:cxnSpLocks/>
          </p:cNvCxnSpPr>
          <p:nvPr/>
        </p:nvCxnSpPr>
        <p:spPr>
          <a:xfrm flipH="1">
            <a:off x="1308100" y="2129809"/>
            <a:ext cx="965676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F55A-6C43-4902-B038-4A0BCF5E9723}"/>
              </a:ext>
            </a:extLst>
          </p:cNvPr>
          <p:cNvCxnSpPr>
            <a:cxnSpLocks/>
          </p:cNvCxnSpPr>
          <p:nvPr/>
        </p:nvCxnSpPr>
        <p:spPr>
          <a:xfrm flipH="1">
            <a:off x="1019175" y="2131205"/>
            <a:ext cx="53838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D99EB16-3AC6-45EC-BA01-4AD0FB2524DB}"/>
              </a:ext>
            </a:extLst>
          </p:cNvPr>
          <p:cNvSpPr txBox="1"/>
          <p:nvPr/>
        </p:nvSpPr>
        <p:spPr>
          <a:xfrm>
            <a:off x="942975" y="1219219"/>
            <a:ext cx="542925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这里填写总结性的一句话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文字过多可进行自动换行或者重新排列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B3D559F-8CCE-4DE9-95E0-617B229758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图表列表页</a:t>
            </a:r>
          </a:p>
        </p:txBody>
      </p:sp>
    </p:spTree>
    <p:extLst>
      <p:ext uri="{BB962C8B-B14F-4D97-AF65-F5344CB8AC3E}">
        <p14:creationId xmlns:p14="http://schemas.microsoft.com/office/powerpoint/2010/main" val="159322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E0CC9EA5-38AE-4F4C-A062-D1736F40DFBD}"/>
              </a:ext>
            </a:extLst>
          </p:cNvPr>
          <p:cNvSpPr/>
          <p:nvPr/>
        </p:nvSpPr>
        <p:spPr>
          <a:xfrm>
            <a:off x="6178239" y="3429000"/>
            <a:ext cx="2307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浙江理工大学毕业答辩模板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7A36678-4836-4318-A46C-4FA59C83DA5B}"/>
              </a:ext>
            </a:extLst>
          </p:cNvPr>
          <p:cNvSpPr/>
          <p:nvPr/>
        </p:nvSpPr>
        <p:spPr>
          <a:xfrm>
            <a:off x="6347731" y="3786498"/>
            <a:ext cx="8305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lt"/>
                <a:ea typeface="+mn-ea"/>
              </a:rPr>
              <a:t>服装学院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0982004E-983F-4073-936A-72C474D16D3E}"/>
              </a:ext>
            </a:extLst>
          </p:cNvPr>
          <p:cNvGrpSpPr/>
          <p:nvPr/>
        </p:nvGrpSpPr>
        <p:grpSpPr>
          <a:xfrm>
            <a:off x="6096000" y="4856279"/>
            <a:ext cx="1571186" cy="276999"/>
            <a:chOff x="7077158" y="4801739"/>
            <a:chExt cx="1571186" cy="276999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E94FD59A-F3A5-4F50-8362-1C5A5342A98D}"/>
                </a:ext>
              </a:extLst>
            </p:cNvPr>
            <p:cNvSpPr/>
            <p:nvPr/>
          </p:nvSpPr>
          <p:spPr>
            <a:xfrm>
              <a:off x="7077158" y="4801739"/>
              <a:ext cx="15711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</a:rPr>
                <a:t>写名字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</a:rPr>
                <a:t>   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</a:rPr>
                <a:t>指导老师</a:t>
              </a: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9A7C082A-D079-4FFE-896C-6252912C1717}"/>
                </a:ext>
              </a:extLst>
            </p:cNvPr>
            <p:cNvCxnSpPr>
              <a:cxnSpLocks/>
            </p:cNvCxnSpPr>
            <p:nvPr/>
          </p:nvCxnSpPr>
          <p:spPr>
            <a:xfrm>
              <a:off x="7694348" y="4860195"/>
              <a:ext cx="0" cy="146535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C833EC9-338A-4048-BCA1-A51B489B9DA5}"/>
              </a:ext>
            </a:extLst>
          </p:cNvPr>
          <p:cNvGrpSpPr/>
          <p:nvPr/>
        </p:nvGrpSpPr>
        <p:grpSpPr>
          <a:xfrm>
            <a:off x="7847394" y="4847225"/>
            <a:ext cx="1571186" cy="276999"/>
            <a:chOff x="7103726" y="4792685"/>
            <a:chExt cx="1571186" cy="276999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3D870CA-6707-4A1E-AC31-433A2A2CB1CA}"/>
                </a:ext>
              </a:extLst>
            </p:cNvPr>
            <p:cNvSpPr/>
            <p:nvPr/>
          </p:nvSpPr>
          <p:spPr>
            <a:xfrm>
              <a:off x="7103726" y="4792685"/>
              <a:ext cx="15711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+mn-lt"/>
                  <a:ea typeface="+mn-ea"/>
                </a:rPr>
                <a:t>Abbey   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</a:rPr>
                <a:t>答辩学生</a:t>
              </a: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4CF70B54-CBD4-4C75-9E46-AC86691FC498}"/>
                </a:ext>
              </a:extLst>
            </p:cNvPr>
            <p:cNvCxnSpPr>
              <a:cxnSpLocks/>
            </p:cNvCxnSpPr>
            <p:nvPr/>
          </p:nvCxnSpPr>
          <p:spPr>
            <a:xfrm>
              <a:off x="7694348" y="4860195"/>
              <a:ext cx="0" cy="146535"/>
            </a:xfrm>
            <a:prstGeom prst="line">
              <a:avLst/>
            </a:prstGeom>
            <a:ln w="9525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0BB56BE-8070-4A43-8489-DAC525F3D1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点击此处添加标题文本</a:t>
            </a:r>
            <a:endParaRPr lang="en-US" altLang="zh-CN" dirty="0">
              <a:solidFill>
                <a:schemeClr val="accent5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写清楚相关答辩课程的标题</a:t>
            </a:r>
          </a:p>
          <a:p>
            <a:endParaRPr lang="zh-CN" altLang="en-US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0394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869412CC-362F-4415-A1A8-FF40E80FDD24}"/>
              </a:ext>
            </a:extLst>
          </p:cNvPr>
          <p:cNvSpPr/>
          <p:nvPr/>
        </p:nvSpPr>
        <p:spPr>
          <a:xfrm>
            <a:off x="1019175" y="2400301"/>
            <a:ext cx="10080625" cy="60960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E8CD4B-29E0-4504-BDE4-D97E67282FA1}"/>
              </a:ext>
            </a:extLst>
          </p:cNvPr>
          <p:cNvSpPr/>
          <p:nvPr/>
        </p:nvSpPr>
        <p:spPr>
          <a:xfrm>
            <a:off x="1019175" y="2405294"/>
            <a:ext cx="10080625" cy="1031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548297-D717-4C2D-AE0C-544C19E6A6FE}"/>
              </a:ext>
            </a:extLst>
          </p:cNvPr>
          <p:cNvCxnSpPr>
            <a:cxnSpLocks/>
          </p:cNvCxnSpPr>
          <p:nvPr/>
        </p:nvCxnSpPr>
        <p:spPr>
          <a:xfrm flipH="1">
            <a:off x="1308100" y="2129809"/>
            <a:ext cx="965676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F55A-6C43-4902-B038-4A0BCF5E9723}"/>
              </a:ext>
            </a:extLst>
          </p:cNvPr>
          <p:cNvCxnSpPr>
            <a:cxnSpLocks/>
          </p:cNvCxnSpPr>
          <p:nvPr/>
        </p:nvCxnSpPr>
        <p:spPr>
          <a:xfrm flipH="1">
            <a:off x="1019175" y="2131205"/>
            <a:ext cx="53838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D99EB16-3AC6-45EC-BA01-4AD0FB2524DB}"/>
              </a:ext>
            </a:extLst>
          </p:cNvPr>
          <p:cNvSpPr txBox="1"/>
          <p:nvPr/>
        </p:nvSpPr>
        <p:spPr>
          <a:xfrm>
            <a:off x="942975" y="1219219"/>
            <a:ext cx="5429250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这里填写总结性的一句话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5"/>
                </a:solidFill>
              </a:rPr>
              <a:t>文字过多可进行自动换行或者重新排列</a:t>
            </a:r>
          </a:p>
        </p:txBody>
      </p:sp>
      <p:graphicFrame>
        <p:nvGraphicFramePr>
          <p:cNvPr id="4" name="表格 11">
            <a:extLst>
              <a:ext uri="{FF2B5EF4-FFF2-40B4-BE49-F238E27FC236}">
                <a16:creationId xmlns:a16="http://schemas.microsoft.com/office/drawing/2014/main" id="{1D65108F-7514-40AE-BFD4-924893DC9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20759"/>
              </p:ext>
            </p:extLst>
          </p:nvPr>
        </p:nvGraphicFramePr>
        <p:xfrm>
          <a:off x="1019174" y="2386541"/>
          <a:ext cx="10080627" cy="313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634">
                  <a:extLst>
                    <a:ext uri="{9D8B030D-6E8A-4147-A177-3AD203B41FA5}">
                      <a16:colId xmlns:a16="http://schemas.microsoft.com/office/drawing/2014/main" val="3531208182"/>
                    </a:ext>
                  </a:extLst>
                </a:gridCol>
                <a:gridCol w="2075423">
                  <a:extLst>
                    <a:ext uri="{9D8B030D-6E8A-4147-A177-3AD203B41FA5}">
                      <a16:colId xmlns:a16="http://schemas.microsoft.com/office/drawing/2014/main" val="2422346342"/>
                    </a:ext>
                  </a:extLst>
                </a:gridCol>
                <a:gridCol w="1888166">
                  <a:extLst>
                    <a:ext uri="{9D8B030D-6E8A-4147-A177-3AD203B41FA5}">
                      <a16:colId xmlns:a16="http://schemas.microsoft.com/office/drawing/2014/main" val="3345381940"/>
                    </a:ext>
                  </a:extLst>
                </a:gridCol>
                <a:gridCol w="1981795">
                  <a:extLst>
                    <a:ext uri="{9D8B030D-6E8A-4147-A177-3AD203B41FA5}">
                      <a16:colId xmlns:a16="http://schemas.microsoft.com/office/drawing/2014/main" val="1130361817"/>
                    </a:ext>
                  </a:extLst>
                </a:gridCol>
                <a:gridCol w="2028609">
                  <a:extLst>
                    <a:ext uri="{9D8B030D-6E8A-4147-A177-3AD203B41FA5}">
                      <a16:colId xmlns:a16="http://schemas.microsoft.com/office/drawing/2014/main" val="3968680300"/>
                    </a:ext>
                  </a:extLst>
                </a:gridCol>
              </a:tblGrid>
              <a:tr h="626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项目名称</a:t>
                      </a:r>
                    </a:p>
                  </a:txBody>
                  <a:tcPr anchor="b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项目名称</a:t>
                      </a:r>
                    </a:p>
                  </a:txBody>
                  <a:tcPr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A5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项目名称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C5A5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思源宋体 Heavy"/>
                        <a:ea typeface="思源宋体 Heavy"/>
                        <a:cs typeface="+mn-cs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A5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项目名称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C5A5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思源宋体 Heavy"/>
                        <a:ea typeface="思源宋体 Heavy"/>
                        <a:cs typeface="+mn-cs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项目名称</a:t>
                      </a:r>
                    </a:p>
                  </a:txBody>
                  <a:tcPr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342351"/>
                  </a:ext>
                </a:extLst>
              </a:tr>
              <a:tr h="6260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序列</a:t>
                      </a:r>
                      <a:r>
                        <a:rPr lang="en-US" altLang="zh-CN" sz="1600" b="0" kern="120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zh-CN" altLang="en-US" sz="1600" b="0" kern="12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253015"/>
                  </a:ext>
                </a:extLst>
              </a:tr>
              <a:tr h="626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序列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C5A5D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思源宋体 Heavy"/>
                        <a:ea typeface="思源宋体 Heavy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638979"/>
                  </a:ext>
                </a:extLst>
              </a:tr>
              <a:tr h="626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序列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C5A5D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思源宋体 Heavy"/>
                        <a:ea typeface="思源宋体 Heavy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268702"/>
                  </a:ext>
                </a:extLst>
              </a:tr>
              <a:tr h="626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序列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A5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思源宋体 Heavy"/>
                          <a:ea typeface="思源宋体 Heavy"/>
                          <a:cs typeface="+mn-cs"/>
                        </a:rPr>
                        <a:t>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C5A5D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思源宋体 Heavy"/>
                        <a:ea typeface="思源宋体 Heavy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370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51875316-4716-4227-9DCF-F336174EE579}"/>
              </a:ext>
            </a:extLst>
          </p:cNvPr>
          <p:cNvSpPr/>
          <p:nvPr/>
        </p:nvSpPr>
        <p:spPr>
          <a:xfrm>
            <a:off x="1000125" y="5570259"/>
            <a:ext cx="10296525" cy="65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浙江理工大学是一所以工为主，特色鲜明，优势突出理、工、文、经、管、法、艺术、教育等多学科协调发展的省属重点建设大学。学校历史文化名城杭州市。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C7827D1-B7B5-4D6D-B271-00BD84C43C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图表列表页</a:t>
            </a:r>
          </a:p>
        </p:txBody>
      </p:sp>
    </p:spTree>
    <p:extLst>
      <p:ext uri="{BB962C8B-B14F-4D97-AF65-F5344CB8AC3E}">
        <p14:creationId xmlns:p14="http://schemas.microsoft.com/office/powerpoint/2010/main" val="239431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866EF81F-D0E6-4076-A661-FE9198EBE9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949316"/>
              </p:ext>
            </p:extLst>
          </p:nvPr>
        </p:nvGraphicFramePr>
        <p:xfrm>
          <a:off x="1019175" y="1143000"/>
          <a:ext cx="10080625" cy="323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C1D21562-5410-4829-8B17-F3D8BA2D1083}"/>
              </a:ext>
            </a:extLst>
          </p:cNvPr>
          <p:cNvSpPr/>
          <p:nvPr/>
        </p:nvSpPr>
        <p:spPr>
          <a:xfrm>
            <a:off x="1019175" y="4438650"/>
            <a:ext cx="2847737" cy="176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B2406F-BB5F-4634-B429-70BFE5D5EC41}"/>
              </a:ext>
            </a:extLst>
          </p:cNvPr>
          <p:cNvSpPr/>
          <p:nvPr/>
        </p:nvSpPr>
        <p:spPr>
          <a:xfrm>
            <a:off x="1019175" y="4438650"/>
            <a:ext cx="2846781" cy="10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98EFAB5-4AE9-41DF-AC39-48F80CAE8B32}"/>
              </a:ext>
            </a:extLst>
          </p:cNvPr>
          <p:cNvSpPr/>
          <p:nvPr/>
        </p:nvSpPr>
        <p:spPr>
          <a:xfrm>
            <a:off x="4167306" y="4438649"/>
            <a:ext cx="3747969" cy="176212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33178B-41AD-4DD4-AB50-F516602D7052}"/>
              </a:ext>
            </a:extLst>
          </p:cNvPr>
          <p:cNvSpPr/>
          <p:nvPr/>
        </p:nvSpPr>
        <p:spPr>
          <a:xfrm>
            <a:off x="4167306" y="4438649"/>
            <a:ext cx="3746711" cy="10907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A953B78-F6C5-4766-AF2D-21F4968D81E0}"/>
              </a:ext>
            </a:extLst>
          </p:cNvPr>
          <p:cNvSpPr/>
          <p:nvPr/>
        </p:nvSpPr>
        <p:spPr>
          <a:xfrm>
            <a:off x="8252063" y="4438649"/>
            <a:ext cx="2847737" cy="176212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E62ED9-D080-4B07-B04C-660127008166}"/>
              </a:ext>
            </a:extLst>
          </p:cNvPr>
          <p:cNvSpPr/>
          <p:nvPr/>
        </p:nvSpPr>
        <p:spPr>
          <a:xfrm>
            <a:off x="8252063" y="4438649"/>
            <a:ext cx="2846781" cy="109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A29A5F3-3BC4-458C-A7BC-C4EE57FF4FBD}"/>
              </a:ext>
            </a:extLst>
          </p:cNvPr>
          <p:cNvCxnSpPr>
            <a:cxnSpLocks/>
          </p:cNvCxnSpPr>
          <p:nvPr/>
        </p:nvCxnSpPr>
        <p:spPr>
          <a:xfrm>
            <a:off x="1700021" y="5399625"/>
            <a:ext cx="19004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1076985-252E-4076-8CA2-CA1B5F086343}"/>
              </a:ext>
            </a:extLst>
          </p:cNvPr>
          <p:cNvCxnSpPr>
            <a:cxnSpLocks/>
          </p:cNvCxnSpPr>
          <p:nvPr/>
        </p:nvCxnSpPr>
        <p:spPr>
          <a:xfrm>
            <a:off x="1310305" y="5396783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D1BA8CD8-7E0A-4773-9F29-0658696E12B4}"/>
              </a:ext>
            </a:extLst>
          </p:cNvPr>
          <p:cNvSpPr/>
          <p:nvPr/>
        </p:nvSpPr>
        <p:spPr>
          <a:xfrm>
            <a:off x="1181100" y="5505286"/>
            <a:ext cx="2505075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E88AFD7-4B0C-4AE6-A77A-47B91CE64FE8}"/>
              </a:ext>
            </a:extLst>
          </p:cNvPr>
          <p:cNvSpPr/>
          <p:nvPr/>
        </p:nvSpPr>
        <p:spPr>
          <a:xfrm>
            <a:off x="1221432" y="468369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系列一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0A5655C-57BE-4552-AC41-FA6E12AFA165}"/>
              </a:ext>
            </a:extLst>
          </p:cNvPr>
          <p:cNvSpPr/>
          <p:nvPr/>
        </p:nvSpPr>
        <p:spPr>
          <a:xfrm>
            <a:off x="1181100" y="4984151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D67D34F-DAC3-4FF8-A0ED-E6047C470F26}"/>
              </a:ext>
            </a:extLst>
          </p:cNvPr>
          <p:cNvCxnSpPr>
            <a:cxnSpLocks/>
          </p:cNvCxnSpPr>
          <p:nvPr/>
        </p:nvCxnSpPr>
        <p:spPr>
          <a:xfrm>
            <a:off x="8891396" y="5399625"/>
            <a:ext cx="1900429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A9595F7-C1D0-42A8-8E4C-35EE76843072}"/>
              </a:ext>
            </a:extLst>
          </p:cNvPr>
          <p:cNvCxnSpPr>
            <a:cxnSpLocks/>
          </p:cNvCxnSpPr>
          <p:nvPr/>
        </p:nvCxnSpPr>
        <p:spPr>
          <a:xfrm>
            <a:off x="8501680" y="5396783"/>
            <a:ext cx="52282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05184924-A03C-4A84-A4A9-2F0714ECA839}"/>
              </a:ext>
            </a:extLst>
          </p:cNvPr>
          <p:cNvSpPr/>
          <p:nvPr/>
        </p:nvSpPr>
        <p:spPr>
          <a:xfrm>
            <a:off x="8372475" y="5505286"/>
            <a:ext cx="2505075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BA23626-C2FD-4F93-ACE4-7A7C5FB48731}"/>
              </a:ext>
            </a:extLst>
          </p:cNvPr>
          <p:cNvSpPr/>
          <p:nvPr/>
        </p:nvSpPr>
        <p:spPr>
          <a:xfrm>
            <a:off x="8412807" y="468369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系列三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8E5261D-CDA9-407A-B308-BD7B7A755494}"/>
              </a:ext>
            </a:extLst>
          </p:cNvPr>
          <p:cNvSpPr/>
          <p:nvPr/>
        </p:nvSpPr>
        <p:spPr>
          <a:xfrm>
            <a:off x="8372475" y="4984151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6D61B31-2584-4FC5-A357-592F92512EE5}"/>
              </a:ext>
            </a:extLst>
          </p:cNvPr>
          <p:cNvCxnSpPr>
            <a:cxnSpLocks/>
          </p:cNvCxnSpPr>
          <p:nvPr/>
        </p:nvCxnSpPr>
        <p:spPr>
          <a:xfrm>
            <a:off x="4851209" y="5399625"/>
            <a:ext cx="283546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629DFF5-A151-43AE-A0B7-31311E1A226E}"/>
              </a:ext>
            </a:extLst>
          </p:cNvPr>
          <p:cNvCxnSpPr>
            <a:cxnSpLocks/>
          </p:cNvCxnSpPr>
          <p:nvPr/>
        </p:nvCxnSpPr>
        <p:spPr>
          <a:xfrm>
            <a:off x="4461493" y="5396783"/>
            <a:ext cx="522824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DDBC0E27-2E46-4643-B281-913317C1948D}"/>
              </a:ext>
            </a:extLst>
          </p:cNvPr>
          <p:cNvSpPr/>
          <p:nvPr/>
        </p:nvSpPr>
        <p:spPr>
          <a:xfrm>
            <a:off x="4332288" y="5505286"/>
            <a:ext cx="3478212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169C65-4172-48A3-9C22-DD864402818C}"/>
              </a:ext>
            </a:extLst>
          </p:cNvPr>
          <p:cNvSpPr/>
          <p:nvPr/>
        </p:nvSpPr>
        <p:spPr>
          <a:xfrm>
            <a:off x="4332288" y="468369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/>
                </a:solidFill>
                <a:latin typeface="+mj-ea"/>
                <a:ea typeface="+mj-ea"/>
              </a:rPr>
              <a:t>系列二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7A3EB0C-3027-4324-B271-575EA2AD57FD}"/>
              </a:ext>
            </a:extLst>
          </p:cNvPr>
          <p:cNvSpPr/>
          <p:nvPr/>
        </p:nvSpPr>
        <p:spPr>
          <a:xfrm>
            <a:off x="4332288" y="4984151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15531FAF-CF6D-4ADF-82B9-092552B5C4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折线图列表页</a:t>
            </a:r>
          </a:p>
        </p:txBody>
      </p:sp>
    </p:spTree>
    <p:extLst>
      <p:ext uri="{BB962C8B-B14F-4D97-AF65-F5344CB8AC3E}">
        <p14:creationId xmlns:p14="http://schemas.microsoft.com/office/powerpoint/2010/main" val="2755282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12E34D9B-3C33-42B8-9389-E24790B42C32}"/>
              </a:ext>
            </a:extLst>
          </p:cNvPr>
          <p:cNvSpPr/>
          <p:nvPr/>
        </p:nvSpPr>
        <p:spPr>
          <a:xfrm>
            <a:off x="1019175" y="4916488"/>
            <a:ext cx="4829175" cy="1190625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96238225-3E23-4BD9-9A9D-3E904778F9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320853"/>
              </p:ext>
            </p:extLst>
          </p:nvPr>
        </p:nvGraphicFramePr>
        <p:xfrm>
          <a:off x="6084888" y="1266030"/>
          <a:ext cx="5811837" cy="5039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ADDD749A-8D98-4A4A-A0D8-95FCFFA59AA4}"/>
              </a:ext>
            </a:extLst>
          </p:cNvPr>
          <p:cNvSpPr/>
          <p:nvPr/>
        </p:nvSpPr>
        <p:spPr>
          <a:xfrm>
            <a:off x="908049" y="2217078"/>
            <a:ext cx="4854575" cy="95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浙江理工大学办学历史可追溯到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1897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年杭州知府林启为实现其实业救国、教育救国而创办的浙江蚕学馆，是中国最早创办的新学教育机构之一。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B005C9B-6A54-4CC3-A2C0-9C961758600F}"/>
              </a:ext>
            </a:extLst>
          </p:cNvPr>
          <p:cNvCxnSpPr>
            <a:cxnSpLocks/>
          </p:cNvCxnSpPr>
          <p:nvPr/>
        </p:nvCxnSpPr>
        <p:spPr>
          <a:xfrm flipH="1">
            <a:off x="1317625" y="1983542"/>
            <a:ext cx="427355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D1DC909-4CA6-4606-8DAE-0662EE4102CD}"/>
              </a:ext>
            </a:extLst>
          </p:cNvPr>
          <p:cNvCxnSpPr>
            <a:cxnSpLocks/>
          </p:cNvCxnSpPr>
          <p:nvPr/>
        </p:nvCxnSpPr>
        <p:spPr>
          <a:xfrm flipH="1">
            <a:off x="1028700" y="1984938"/>
            <a:ext cx="53838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4D29CEA-8B6C-4C66-8776-7797D9B38239}"/>
              </a:ext>
            </a:extLst>
          </p:cNvPr>
          <p:cNvSpPr txBox="1"/>
          <p:nvPr/>
        </p:nvSpPr>
        <p:spPr>
          <a:xfrm>
            <a:off x="893763" y="1304925"/>
            <a:ext cx="490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5"/>
                </a:solidFill>
              </a:rPr>
              <a:t>这里填写高度概括内容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9C7CFC-FB7F-4A6A-B9C1-5ABD23BDFC6E}"/>
              </a:ext>
            </a:extLst>
          </p:cNvPr>
          <p:cNvSpPr txBox="1"/>
          <p:nvPr/>
        </p:nvSpPr>
        <p:spPr>
          <a:xfrm>
            <a:off x="1390650" y="3438525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32.2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14D219-8DCF-4C88-B4D8-B5EE9B66D5FE}"/>
              </a:ext>
            </a:extLst>
          </p:cNvPr>
          <p:cNvSpPr/>
          <p:nvPr/>
        </p:nvSpPr>
        <p:spPr>
          <a:xfrm>
            <a:off x="2552700" y="3618551"/>
            <a:ext cx="3266281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53CAB5-19C9-4A78-A6BC-A5A67566D843}"/>
              </a:ext>
            </a:extLst>
          </p:cNvPr>
          <p:cNvSpPr/>
          <p:nvPr/>
        </p:nvSpPr>
        <p:spPr>
          <a:xfrm>
            <a:off x="1417638" y="391138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系列一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4EAC29-05D1-423B-B34F-7EE60F7EE7AF}"/>
              </a:ext>
            </a:extLst>
          </p:cNvPr>
          <p:cNvSpPr/>
          <p:nvPr/>
        </p:nvSpPr>
        <p:spPr>
          <a:xfrm>
            <a:off x="1417638" y="4211841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阐述内容</a:t>
            </a:r>
            <a:endParaRPr lang="zh-CN" altLang="en-US" sz="1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92F2E4B-9A6D-4253-B258-126F0C973C8B}"/>
              </a:ext>
            </a:extLst>
          </p:cNvPr>
          <p:cNvSpPr/>
          <p:nvPr/>
        </p:nvSpPr>
        <p:spPr>
          <a:xfrm>
            <a:off x="1019175" y="3429000"/>
            <a:ext cx="4829175" cy="11906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5415A5-64DF-46A4-9A8A-31615F4C81DD}"/>
              </a:ext>
            </a:extLst>
          </p:cNvPr>
          <p:cNvSpPr/>
          <p:nvPr/>
        </p:nvSpPr>
        <p:spPr>
          <a:xfrm>
            <a:off x="1019175" y="3429000"/>
            <a:ext cx="108000" cy="12001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9DF7AE3-92A9-41A6-AEF9-ACC2724AF0B5}"/>
              </a:ext>
            </a:extLst>
          </p:cNvPr>
          <p:cNvSpPr txBox="1"/>
          <p:nvPr/>
        </p:nvSpPr>
        <p:spPr>
          <a:xfrm>
            <a:off x="1390650" y="4926013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</a:rPr>
              <a:t>78.5</a:t>
            </a:r>
            <a:endParaRPr lang="zh-CN" altLang="en-US" sz="3200" b="1" dirty="0">
              <a:solidFill>
                <a:schemeClr val="accent5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48DD08-3097-427B-8B04-C30AB621AB8D}"/>
              </a:ext>
            </a:extLst>
          </p:cNvPr>
          <p:cNvSpPr/>
          <p:nvPr/>
        </p:nvSpPr>
        <p:spPr>
          <a:xfrm>
            <a:off x="2552700" y="5106039"/>
            <a:ext cx="3266281" cy="84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这里填写对观点进行阐述和说明等；文字尽量缩减，避免文字大面积的粘贴，只要放重点提示性文字即可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F673DE3-6F19-4A2F-AF06-9AEEC07021D5}"/>
              </a:ext>
            </a:extLst>
          </p:cNvPr>
          <p:cNvSpPr/>
          <p:nvPr/>
        </p:nvSpPr>
        <p:spPr>
          <a:xfrm>
            <a:off x="1417638" y="539887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/>
                </a:solidFill>
                <a:latin typeface="+mj-ea"/>
                <a:ea typeface="+mj-ea"/>
              </a:rPr>
              <a:t>系列二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05F7CD8-ABF9-44E5-BD93-99CCD32835FC}"/>
              </a:ext>
            </a:extLst>
          </p:cNvPr>
          <p:cNvSpPr/>
          <p:nvPr/>
        </p:nvSpPr>
        <p:spPr>
          <a:xfrm>
            <a:off x="1417638" y="5699329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阐述内容</a:t>
            </a:r>
            <a:endParaRPr lang="zh-CN" altLang="en-US" sz="14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A4F9341-F17A-44EC-9856-651750DE8B6F}"/>
              </a:ext>
            </a:extLst>
          </p:cNvPr>
          <p:cNvSpPr/>
          <p:nvPr/>
        </p:nvSpPr>
        <p:spPr>
          <a:xfrm>
            <a:off x="1019175" y="4916488"/>
            <a:ext cx="108000" cy="12001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86D41232-8804-49EA-9EDB-0292031C9B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条形图列表页</a:t>
            </a:r>
          </a:p>
        </p:txBody>
      </p:sp>
    </p:spTree>
    <p:extLst>
      <p:ext uri="{BB962C8B-B14F-4D97-AF65-F5344CB8AC3E}">
        <p14:creationId xmlns:p14="http://schemas.microsoft.com/office/powerpoint/2010/main" val="1835732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0326BFA0-D196-45A4-8232-548E7A34C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876095"/>
              </p:ext>
            </p:extLst>
          </p:nvPr>
        </p:nvGraphicFramePr>
        <p:xfrm>
          <a:off x="-549822" y="1304925"/>
          <a:ext cx="7635919" cy="489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51B42AD8-39EA-46AE-859C-DEAB146089EC}"/>
              </a:ext>
            </a:extLst>
          </p:cNvPr>
          <p:cNvSpPr/>
          <p:nvPr/>
        </p:nvSpPr>
        <p:spPr>
          <a:xfrm>
            <a:off x="6013449" y="2217078"/>
            <a:ext cx="5086351" cy="954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浙江理工大学办学历史可追溯到</a:t>
            </a:r>
            <a:r>
              <a:rPr lang="en-US" altLang="zh-CN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1897</a:t>
            </a: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年杭州知府林启为实现其实业救国、教育救国而创办的浙江蚕学馆，是中国最早创办的新学教育机构之一。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0B1E9C2-0272-463E-9EAF-A15FE9E0F27F}"/>
              </a:ext>
            </a:extLst>
          </p:cNvPr>
          <p:cNvCxnSpPr>
            <a:cxnSpLocks/>
          </p:cNvCxnSpPr>
          <p:nvPr/>
        </p:nvCxnSpPr>
        <p:spPr>
          <a:xfrm flipH="1">
            <a:off x="6423025" y="1983542"/>
            <a:ext cx="467677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CE172F7-FAC9-4E0C-961F-415E44EDE23F}"/>
              </a:ext>
            </a:extLst>
          </p:cNvPr>
          <p:cNvCxnSpPr>
            <a:cxnSpLocks/>
          </p:cNvCxnSpPr>
          <p:nvPr/>
        </p:nvCxnSpPr>
        <p:spPr>
          <a:xfrm flipH="1">
            <a:off x="6134100" y="1984938"/>
            <a:ext cx="53838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CCEB3C6-C964-4F6A-8123-8E5F1BEF39FB}"/>
              </a:ext>
            </a:extLst>
          </p:cNvPr>
          <p:cNvSpPr txBox="1"/>
          <p:nvPr/>
        </p:nvSpPr>
        <p:spPr>
          <a:xfrm>
            <a:off x="5999163" y="1304925"/>
            <a:ext cx="490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5"/>
                </a:solidFill>
              </a:rPr>
              <a:t>这里填写高度概括内容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4DE581-1DDC-4660-BDB4-38AEC88E338F}"/>
              </a:ext>
            </a:extLst>
          </p:cNvPr>
          <p:cNvSpPr/>
          <p:nvPr/>
        </p:nvSpPr>
        <p:spPr>
          <a:xfrm>
            <a:off x="6096000" y="3429000"/>
            <a:ext cx="5003800" cy="8126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8BE542F-E0E0-4FFF-8806-1A0C3FF6F86D}"/>
              </a:ext>
            </a:extLst>
          </p:cNvPr>
          <p:cNvSpPr/>
          <p:nvPr/>
        </p:nvSpPr>
        <p:spPr>
          <a:xfrm>
            <a:off x="6096000" y="4408583"/>
            <a:ext cx="5003800" cy="81260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4F286EE-05C9-40BB-AC42-378139283DD7}"/>
              </a:ext>
            </a:extLst>
          </p:cNvPr>
          <p:cNvSpPr/>
          <p:nvPr/>
        </p:nvSpPr>
        <p:spPr>
          <a:xfrm>
            <a:off x="6096000" y="5388166"/>
            <a:ext cx="5003800" cy="81260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0B8B562-856C-4353-BDE0-4E825A03A3EA}"/>
              </a:ext>
            </a:extLst>
          </p:cNvPr>
          <p:cNvSpPr/>
          <p:nvPr/>
        </p:nvSpPr>
        <p:spPr>
          <a:xfrm>
            <a:off x="6096000" y="3429000"/>
            <a:ext cx="1276350" cy="8126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6CE0D48-C51F-4959-99B2-CFDB812FB39C}"/>
              </a:ext>
            </a:extLst>
          </p:cNvPr>
          <p:cNvSpPr/>
          <p:nvPr/>
        </p:nvSpPr>
        <p:spPr>
          <a:xfrm>
            <a:off x="6096000" y="4408583"/>
            <a:ext cx="1276350" cy="81260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B702B56-0B45-447E-A735-F97410EBDF73}"/>
              </a:ext>
            </a:extLst>
          </p:cNvPr>
          <p:cNvSpPr/>
          <p:nvPr/>
        </p:nvSpPr>
        <p:spPr>
          <a:xfrm>
            <a:off x="6096000" y="5388166"/>
            <a:ext cx="1276350" cy="81260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D08F8F4-FD17-4FAF-9C49-00E875E3E52B}"/>
              </a:ext>
            </a:extLst>
          </p:cNvPr>
          <p:cNvSpPr/>
          <p:nvPr/>
        </p:nvSpPr>
        <p:spPr>
          <a:xfrm>
            <a:off x="6294438" y="372088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系列一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DE43A09-83DF-47CD-93FF-B85AE988D673}"/>
              </a:ext>
            </a:extLst>
          </p:cNvPr>
          <p:cNvSpPr/>
          <p:nvPr/>
        </p:nvSpPr>
        <p:spPr>
          <a:xfrm>
            <a:off x="6351588" y="463528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系列二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3BB64F0-9053-4604-9A25-674944B822B5}"/>
              </a:ext>
            </a:extLst>
          </p:cNvPr>
          <p:cNvSpPr/>
          <p:nvPr/>
        </p:nvSpPr>
        <p:spPr>
          <a:xfrm>
            <a:off x="6408738" y="561636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系列三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FEBF113-B2B5-4CE9-BB6B-4A514D7CB020}"/>
              </a:ext>
            </a:extLst>
          </p:cNvPr>
          <p:cNvSpPr/>
          <p:nvPr/>
        </p:nvSpPr>
        <p:spPr>
          <a:xfrm>
            <a:off x="7518400" y="3570926"/>
            <a:ext cx="3514725" cy="588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这里填写对观点进行阐述和说明等；文字尽量缩减，只放重点提示性文字即可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09EF535-5B02-4997-85D8-D6FEA525D3E8}"/>
              </a:ext>
            </a:extLst>
          </p:cNvPr>
          <p:cNvSpPr/>
          <p:nvPr/>
        </p:nvSpPr>
        <p:spPr>
          <a:xfrm>
            <a:off x="7518400" y="4552001"/>
            <a:ext cx="3514725" cy="588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这里填写对观点进行阐述和说明等；文字尽量缩减，只放重点提示性文字即可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2EE1D32-7A96-4F29-8289-4CAADD6C7255}"/>
              </a:ext>
            </a:extLst>
          </p:cNvPr>
          <p:cNvSpPr/>
          <p:nvPr/>
        </p:nvSpPr>
        <p:spPr>
          <a:xfrm>
            <a:off x="7518400" y="5516563"/>
            <a:ext cx="3514725" cy="588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这里填写对观点进行阐述和说明等；文字尽量缩减，只放重点提示性文字即可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C99D348-0110-4B4F-97EC-C51430FDE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饼形图列表页</a:t>
            </a:r>
          </a:p>
        </p:txBody>
      </p:sp>
    </p:spTree>
    <p:extLst>
      <p:ext uri="{BB962C8B-B14F-4D97-AF65-F5344CB8AC3E}">
        <p14:creationId xmlns:p14="http://schemas.microsoft.com/office/powerpoint/2010/main" val="1383336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9D6859D-60B7-4010-878D-49992CFCA384}"/>
              </a:ext>
            </a:extLst>
          </p:cNvPr>
          <p:cNvSpPr/>
          <p:nvPr/>
        </p:nvSpPr>
        <p:spPr>
          <a:xfrm>
            <a:off x="1019175" y="1304926"/>
            <a:ext cx="3217352" cy="41911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FD93A74-2F46-4867-AEFC-089D149B2056}"/>
              </a:ext>
            </a:extLst>
          </p:cNvPr>
          <p:cNvSpPr/>
          <p:nvPr/>
        </p:nvSpPr>
        <p:spPr>
          <a:xfrm>
            <a:off x="1019175" y="1304925"/>
            <a:ext cx="3216271" cy="1090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D93C58-FB31-4C86-923B-7539011C8B60}"/>
              </a:ext>
            </a:extLst>
          </p:cNvPr>
          <p:cNvSpPr/>
          <p:nvPr/>
        </p:nvSpPr>
        <p:spPr>
          <a:xfrm>
            <a:off x="4450811" y="1304926"/>
            <a:ext cx="3217352" cy="419116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406400" sx="102000" sy="102000" algn="ctr" rotWithShape="0">
              <a:schemeClr val="tx2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78CF5F-2A67-432D-BA56-1E9352BA8C6A}"/>
              </a:ext>
            </a:extLst>
          </p:cNvPr>
          <p:cNvSpPr/>
          <p:nvPr/>
        </p:nvSpPr>
        <p:spPr>
          <a:xfrm>
            <a:off x="4450811" y="1304925"/>
            <a:ext cx="3216271" cy="10907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503CA42-C4AD-4956-A956-1794AD8F6FDC}"/>
              </a:ext>
            </a:extLst>
          </p:cNvPr>
          <p:cNvSpPr/>
          <p:nvPr/>
        </p:nvSpPr>
        <p:spPr>
          <a:xfrm>
            <a:off x="7882448" y="1304926"/>
            <a:ext cx="3217352" cy="41911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910C34D-8E3B-4511-A228-3C76C5D9FAA6}"/>
              </a:ext>
            </a:extLst>
          </p:cNvPr>
          <p:cNvSpPr/>
          <p:nvPr/>
        </p:nvSpPr>
        <p:spPr>
          <a:xfrm>
            <a:off x="7882448" y="1304925"/>
            <a:ext cx="3216271" cy="10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39D6580B-FD3C-44BE-A050-883DA1E09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5626119"/>
              </p:ext>
            </p:extLst>
          </p:nvPr>
        </p:nvGraphicFramePr>
        <p:xfrm>
          <a:off x="1355725" y="1672557"/>
          <a:ext cx="2582430" cy="1756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图表 38">
            <a:extLst>
              <a:ext uri="{FF2B5EF4-FFF2-40B4-BE49-F238E27FC236}">
                <a16:creationId xmlns:a16="http://schemas.microsoft.com/office/drawing/2014/main" id="{CF809514-1E3E-4790-8EA4-C9C224D0C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925188"/>
              </p:ext>
            </p:extLst>
          </p:nvPr>
        </p:nvGraphicFramePr>
        <p:xfrm>
          <a:off x="4804785" y="1672557"/>
          <a:ext cx="2582430" cy="1756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图表 39">
            <a:extLst>
              <a:ext uri="{FF2B5EF4-FFF2-40B4-BE49-F238E27FC236}">
                <a16:creationId xmlns:a16="http://schemas.microsoft.com/office/drawing/2014/main" id="{42E724B1-9260-441F-9738-4A24E48A2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334959"/>
              </p:ext>
            </p:extLst>
          </p:nvPr>
        </p:nvGraphicFramePr>
        <p:xfrm>
          <a:off x="8253845" y="1672557"/>
          <a:ext cx="2582430" cy="1756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EC21D09-29B9-43A8-9996-90111D73A1F1}"/>
              </a:ext>
            </a:extLst>
          </p:cNvPr>
          <p:cNvCxnSpPr>
            <a:cxnSpLocks/>
          </p:cNvCxnSpPr>
          <p:nvPr/>
        </p:nvCxnSpPr>
        <p:spPr>
          <a:xfrm>
            <a:off x="1909571" y="4425499"/>
            <a:ext cx="16813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A58DEF3-92B4-4B66-BC6E-D9DD4B30B875}"/>
              </a:ext>
            </a:extLst>
          </p:cNvPr>
          <p:cNvCxnSpPr>
            <a:cxnSpLocks/>
          </p:cNvCxnSpPr>
          <p:nvPr/>
        </p:nvCxnSpPr>
        <p:spPr>
          <a:xfrm>
            <a:off x="1519855" y="4422657"/>
            <a:ext cx="52282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82EDAA8D-20A4-4AFD-B70D-6E16861C7860}"/>
              </a:ext>
            </a:extLst>
          </p:cNvPr>
          <p:cNvSpPr/>
          <p:nvPr/>
        </p:nvSpPr>
        <p:spPr>
          <a:xfrm>
            <a:off x="1390651" y="4531160"/>
            <a:ext cx="2419350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A334468-CF4D-48C7-9CF9-CF8095431109}"/>
              </a:ext>
            </a:extLst>
          </p:cNvPr>
          <p:cNvSpPr/>
          <p:nvPr/>
        </p:nvSpPr>
        <p:spPr>
          <a:xfrm>
            <a:off x="1390650" y="370957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43BAC27-9074-48C9-8D87-94A443EE081D}"/>
              </a:ext>
            </a:extLst>
          </p:cNvPr>
          <p:cNvSpPr/>
          <p:nvPr/>
        </p:nvSpPr>
        <p:spPr>
          <a:xfrm>
            <a:off x="1390650" y="401002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143C755-9C92-4A2D-8273-E876B31F9DB9}"/>
              </a:ext>
            </a:extLst>
          </p:cNvPr>
          <p:cNvCxnSpPr>
            <a:cxnSpLocks/>
          </p:cNvCxnSpPr>
          <p:nvPr/>
        </p:nvCxnSpPr>
        <p:spPr>
          <a:xfrm>
            <a:off x="5405245" y="4454074"/>
            <a:ext cx="168135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14DA170-1C74-4B5C-A351-071899480F70}"/>
              </a:ext>
            </a:extLst>
          </p:cNvPr>
          <p:cNvCxnSpPr>
            <a:cxnSpLocks/>
          </p:cNvCxnSpPr>
          <p:nvPr/>
        </p:nvCxnSpPr>
        <p:spPr>
          <a:xfrm>
            <a:off x="5015529" y="4451232"/>
            <a:ext cx="522824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BB53E98B-7817-473F-B615-B86D28509B54}"/>
              </a:ext>
            </a:extLst>
          </p:cNvPr>
          <p:cNvSpPr/>
          <p:nvPr/>
        </p:nvSpPr>
        <p:spPr>
          <a:xfrm>
            <a:off x="4886325" y="4559735"/>
            <a:ext cx="2419350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963097E-2BF9-4DF8-9FA5-0D162CBCBAD4}"/>
              </a:ext>
            </a:extLst>
          </p:cNvPr>
          <p:cNvSpPr/>
          <p:nvPr/>
        </p:nvSpPr>
        <p:spPr>
          <a:xfrm>
            <a:off x="4886324" y="37381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5"/>
                </a:solidFill>
                <a:latin typeface="+mj-ea"/>
                <a:ea typeface="+mj-ea"/>
              </a:rPr>
              <a:t>填写关键词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89B6454-AD36-4C4E-8519-FB2C9999604B}"/>
              </a:ext>
            </a:extLst>
          </p:cNvPr>
          <p:cNvSpPr/>
          <p:nvPr/>
        </p:nvSpPr>
        <p:spPr>
          <a:xfrm>
            <a:off x="4886324" y="4038600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172C65E-00CA-4938-B444-9C624F1FFEA7}"/>
              </a:ext>
            </a:extLst>
          </p:cNvPr>
          <p:cNvCxnSpPr>
            <a:cxnSpLocks/>
          </p:cNvCxnSpPr>
          <p:nvPr/>
        </p:nvCxnSpPr>
        <p:spPr>
          <a:xfrm>
            <a:off x="8900919" y="4482649"/>
            <a:ext cx="168135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3BE0FFC-F697-46FC-B6F0-8757450161C5}"/>
              </a:ext>
            </a:extLst>
          </p:cNvPr>
          <p:cNvCxnSpPr>
            <a:cxnSpLocks/>
          </p:cNvCxnSpPr>
          <p:nvPr/>
        </p:nvCxnSpPr>
        <p:spPr>
          <a:xfrm>
            <a:off x="8511203" y="4479807"/>
            <a:ext cx="5228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2EC9C2D1-9767-45ED-A428-8089CC7BB18A}"/>
              </a:ext>
            </a:extLst>
          </p:cNvPr>
          <p:cNvSpPr/>
          <p:nvPr/>
        </p:nvSpPr>
        <p:spPr>
          <a:xfrm>
            <a:off x="8381999" y="4588310"/>
            <a:ext cx="2419350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这里填写对观点进行阐述和说明等；文字尽量缩减</a:t>
            </a:r>
          </a:p>
          <a:p>
            <a:pPr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26C6284-C50A-4651-A86C-D190AD0AD3EF}"/>
              </a:ext>
            </a:extLst>
          </p:cNvPr>
          <p:cNvSpPr/>
          <p:nvPr/>
        </p:nvSpPr>
        <p:spPr>
          <a:xfrm>
            <a:off x="8381998" y="376672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填写关键词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DDB311A-29AF-494F-8AAA-921228F431B6}"/>
              </a:ext>
            </a:extLst>
          </p:cNvPr>
          <p:cNvSpPr/>
          <p:nvPr/>
        </p:nvSpPr>
        <p:spPr>
          <a:xfrm>
            <a:off x="8381998" y="4067175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相关的阐述内容</a:t>
            </a:r>
            <a:endParaRPr lang="zh-CN" altLang="en-US" sz="14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738FAC1-5FFF-47A8-B318-95069E0526C7}"/>
              </a:ext>
            </a:extLst>
          </p:cNvPr>
          <p:cNvSpPr txBox="1"/>
          <p:nvPr/>
        </p:nvSpPr>
        <p:spPr>
          <a:xfrm>
            <a:off x="2257425" y="2228850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26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%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EC13635-3FCE-404C-A21E-7C60DC82C745}"/>
              </a:ext>
            </a:extLst>
          </p:cNvPr>
          <p:cNvSpPr txBox="1"/>
          <p:nvPr/>
        </p:nvSpPr>
        <p:spPr>
          <a:xfrm>
            <a:off x="5676900" y="2266950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</a:rPr>
              <a:t>15</a:t>
            </a:r>
            <a:r>
              <a:rPr lang="en-US" altLang="zh-CN" b="1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</a:rPr>
              <a:t>%</a:t>
            </a:r>
            <a:endParaRPr lang="zh-CN" altLang="en-US" sz="3200" b="1" dirty="0">
              <a:solidFill>
                <a:schemeClr val="accent5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292E118-59EA-4128-A5EC-43601E9F1A79}"/>
              </a:ext>
            </a:extLst>
          </p:cNvPr>
          <p:cNvSpPr txBox="1"/>
          <p:nvPr/>
        </p:nvSpPr>
        <p:spPr>
          <a:xfrm>
            <a:off x="9134475" y="2247900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27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%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36F4E4-5097-488B-B685-409253BF5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820" y="115888"/>
            <a:ext cx="4512527" cy="52322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+mj-ea"/>
              </a:rPr>
              <a:t>环形图列表页</a:t>
            </a:r>
          </a:p>
        </p:txBody>
      </p:sp>
    </p:spTree>
    <p:extLst>
      <p:ext uri="{BB962C8B-B14F-4D97-AF65-F5344CB8AC3E}">
        <p14:creationId xmlns:p14="http://schemas.microsoft.com/office/powerpoint/2010/main" val="29702230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BCD21008-5657-45AE-ACAA-0A02155395A8}"/>
              </a:ext>
            </a:extLst>
          </p:cNvPr>
          <p:cNvSpPr txBox="1"/>
          <p:nvPr/>
        </p:nvSpPr>
        <p:spPr>
          <a:xfrm>
            <a:off x="3077936" y="4955921"/>
            <a:ext cx="6036128" cy="70378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36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恳请老师批评指正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E1BAF01-16BF-401B-93BC-FC41AE45A935}"/>
              </a:ext>
            </a:extLst>
          </p:cNvPr>
          <p:cNvSpPr/>
          <p:nvPr/>
        </p:nvSpPr>
        <p:spPr>
          <a:xfrm>
            <a:off x="4491945" y="5778633"/>
            <a:ext cx="157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写名字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   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指导老师</a:t>
            </a:r>
            <a:endParaRPr lang="zh-CN" altLang="en-US" sz="12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ABFCB55-277A-492A-9231-ACAE2447D148}"/>
              </a:ext>
            </a:extLst>
          </p:cNvPr>
          <p:cNvCxnSpPr>
            <a:cxnSpLocks/>
          </p:cNvCxnSpPr>
          <p:nvPr/>
        </p:nvCxnSpPr>
        <p:spPr>
          <a:xfrm>
            <a:off x="5109135" y="5837089"/>
            <a:ext cx="0" cy="146535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D3DE2C04-EC6C-42ED-9C67-719CBF99D929}"/>
              </a:ext>
            </a:extLst>
          </p:cNvPr>
          <p:cNvSpPr/>
          <p:nvPr/>
        </p:nvSpPr>
        <p:spPr>
          <a:xfrm>
            <a:off x="6261446" y="5778633"/>
            <a:ext cx="157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Abbey   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答辩学生</a:t>
            </a:r>
            <a:endParaRPr lang="zh-CN" altLang="en-US" sz="12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29E0375-F7E6-4F3F-9258-41FD2ACE2E61}"/>
              </a:ext>
            </a:extLst>
          </p:cNvPr>
          <p:cNvCxnSpPr>
            <a:cxnSpLocks/>
          </p:cNvCxnSpPr>
          <p:nvPr/>
        </p:nvCxnSpPr>
        <p:spPr>
          <a:xfrm>
            <a:off x="6833961" y="5837089"/>
            <a:ext cx="0" cy="146535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EBD3C13-EEF3-4F7F-8419-E8D915DFE240}"/>
              </a:ext>
            </a:extLst>
          </p:cNvPr>
          <p:cNvSpPr txBox="1"/>
          <p:nvPr/>
        </p:nvSpPr>
        <p:spPr>
          <a:xfrm>
            <a:off x="3686628" y="1566182"/>
            <a:ext cx="4818743" cy="16414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None/>
              <a:defRPr sz="36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187302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2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499C477B-A7FB-4213-8A6D-DC6E3D404AD2}"/>
              </a:ext>
            </a:extLst>
          </p:cNvPr>
          <p:cNvSpPr txBox="1"/>
          <p:nvPr/>
        </p:nvSpPr>
        <p:spPr>
          <a:xfrm>
            <a:off x="3077936" y="4812781"/>
            <a:ext cx="6036128" cy="70378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36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</a:rPr>
              <a:t>恳请老师批评指正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F3B5D09-1291-4ABB-95C8-2EE5A219EEBC}"/>
              </a:ext>
            </a:extLst>
          </p:cNvPr>
          <p:cNvSpPr/>
          <p:nvPr/>
        </p:nvSpPr>
        <p:spPr>
          <a:xfrm>
            <a:off x="4510995" y="5799951"/>
            <a:ext cx="157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200" dirty="0">
                <a:solidFill>
                  <a:schemeClr val="bg1"/>
                </a:solidFill>
                <a:latin typeface="+mn-lt"/>
                <a:ea typeface="+mn-ea"/>
              </a:rPr>
              <a:t>写名字</a:t>
            </a:r>
            <a:r>
              <a:rPr lang="en-US" altLang="zh-CN" sz="1200" dirty="0">
                <a:solidFill>
                  <a:schemeClr val="bg1"/>
                </a:solidFill>
                <a:latin typeface="+mn-lt"/>
                <a:ea typeface="+mn-ea"/>
              </a:rPr>
              <a:t>   </a:t>
            </a:r>
            <a:r>
              <a:rPr lang="zh-CN" altLang="en-US" sz="1200" dirty="0">
                <a:solidFill>
                  <a:schemeClr val="bg1"/>
                </a:solidFill>
              </a:rPr>
              <a:t>指导老师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70DCF30-3473-43CC-BFDA-22476F42F7B8}"/>
              </a:ext>
            </a:extLst>
          </p:cNvPr>
          <p:cNvCxnSpPr>
            <a:cxnSpLocks/>
          </p:cNvCxnSpPr>
          <p:nvPr/>
        </p:nvCxnSpPr>
        <p:spPr>
          <a:xfrm>
            <a:off x="5128185" y="5858407"/>
            <a:ext cx="0" cy="14653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B24D397-20B8-46E2-9139-76E12895A312}"/>
              </a:ext>
            </a:extLst>
          </p:cNvPr>
          <p:cNvSpPr/>
          <p:nvPr/>
        </p:nvSpPr>
        <p:spPr>
          <a:xfrm>
            <a:off x="6280496" y="5799951"/>
            <a:ext cx="157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200" dirty="0">
                <a:solidFill>
                  <a:schemeClr val="bg1"/>
                </a:solidFill>
                <a:latin typeface="+mn-lt"/>
                <a:ea typeface="+mn-ea"/>
              </a:rPr>
              <a:t>Abbey   </a:t>
            </a:r>
            <a:r>
              <a:rPr lang="zh-CN" altLang="en-US" sz="1200" dirty="0">
                <a:solidFill>
                  <a:schemeClr val="bg1"/>
                </a:solidFill>
              </a:rPr>
              <a:t>答辩学生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47B49EB-0CD0-486E-BA2D-B52A7B1921E3}"/>
              </a:ext>
            </a:extLst>
          </p:cNvPr>
          <p:cNvCxnSpPr>
            <a:cxnSpLocks/>
          </p:cNvCxnSpPr>
          <p:nvPr/>
        </p:nvCxnSpPr>
        <p:spPr>
          <a:xfrm>
            <a:off x="6853011" y="5858407"/>
            <a:ext cx="0" cy="14653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8CFA47F-95EC-4D10-B5C1-4B6D09204188}"/>
              </a:ext>
            </a:extLst>
          </p:cNvPr>
          <p:cNvSpPr txBox="1"/>
          <p:nvPr/>
        </p:nvSpPr>
        <p:spPr>
          <a:xfrm>
            <a:off x="3686628" y="3703638"/>
            <a:ext cx="4818743" cy="16414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None/>
              <a:defRPr sz="36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266451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2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0B81B82B-B85E-4D7B-B21C-D6B25B1C40FB}"/>
              </a:ext>
            </a:extLst>
          </p:cNvPr>
          <p:cNvSpPr txBox="1"/>
          <p:nvPr/>
        </p:nvSpPr>
        <p:spPr>
          <a:xfrm>
            <a:off x="5706836" y="3031606"/>
            <a:ext cx="6036128" cy="70378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36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恳请老师批评指正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D783A8-AC9E-4099-86B4-CC3176341E59}"/>
              </a:ext>
            </a:extLst>
          </p:cNvPr>
          <p:cNvSpPr txBox="1"/>
          <p:nvPr/>
        </p:nvSpPr>
        <p:spPr>
          <a:xfrm>
            <a:off x="5735121" y="2112963"/>
            <a:ext cx="4818743" cy="16414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None/>
              <a:defRPr sz="36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dirty="0">
                <a:solidFill>
                  <a:schemeClr val="bg1"/>
                </a:solidFill>
              </a:rPr>
              <a:t>感谢观看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68E5B7B-AB10-4588-8023-76578829C262}"/>
              </a:ext>
            </a:extLst>
          </p:cNvPr>
          <p:cNvSpPr/>
          <p:nvPr/>
        </p:nvSpPr>
        <p:spPr>
          <a:xfrm>
            <a:off x="5710855" y="3952101"/>
            <a:ext cx="157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200" dirty="0">
                <a:solidFill>
                  <a:schemeClr val="bg1"/>
                </a:solidFill>
                <a:latin typeface="+mn-lt"/>
                <a:ea typeface="+mn-ea"/>
              </a:rPr>
              <a:t>写名字</a:t>
            </a:r>
            <a:r>
              <a:rPr lang="en-US" altLang="zh-CN" sz="1200" dirty="0">
                <a:solidFill>
                  <a:schemeClr val="bg1"/>
                </a:solidFill>
                <a:latin typeface="+mn-lt"/>
                <a:ea typeface="+mn-ea"/>
              </a:rPr>
              <a:t>   </a:t>
            </a:r>
            <a:r>
              <a:rPr lang="zh-CN" altLang="en-US" sz="1200" dirty="0">
                <a:solidFill>
                  <a:schemeClr val="bg1"/>
                </a:solidFill>
              </a:rPr>
              <a:t>指导老师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A349F5B-1C62-4B52-B4BA-3002DCF1461C}"/>
              </a:ext>
            </a:extLst>
          </p:cNvPr>
          <p:cNvCxnSpPr>
            <a:cxnSpLocks/>
          </p:cNvCxnSpPr>
          <p:nvPr/>
        </p:nvCxnSpPr>
        <p:spPr>
          <a:xfrm>
            <a:off x="6328045" y="4010557"/>
            <a:ext cx="0" cy="14653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4E707871-33E9-4B21-9766-0ADE8C96B5B2}"/>
              </a:ext>
            </a:extLst>
          </p:cNvPr>
          <p:cNvSpPr/>
          <p:nvPr/>
        </p:nvSpPr>
        <p:spPr>
          <a:xfrm>
            <a:off x="7489409" y="3943047"/>
            <a:ext cx="157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200" dirty="0">
                <a:solidFill>
                  <a:schemeClr val="bg1"/>
                </a:solidFill>
                <a:latin typeface="+mn-lt"/>
                <a:ea typeface="+mn-ea"/>
              </a:rPr>
              <a:t>Abbey   </a:t>
            </a:r>
            <a:r>
              <a:rPr lang="zh-CN" altLang="en-US" sz="1200" dirty="0">
                <a:solidFill>
                  <a:schemeClr val="bg1"/>
                </a:solidFill>
              </a:rPr>
              <a:t>答辩学生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44BF125-09C2-406F-9068-94D5B66A077F}"/>
              </a:ext>
            </a:extLst>
          </p:cNvPr>
          <p:cNvCxnSpPr>
            <a:cxnSpLocks/>
          </p:cNvCxnSpPr>
          <p:nvPr/>
        </p:nvCxnSpPr>
        <p:spPr>
          <a:xfrm>
            <a:off x="8052871" y="4010557"/>
            <a:ext cx="0" cy="14653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659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7A781724-79C0-4B77-AF5F-DCB3773815D5}"/>
              </a:ext>
            </a:extLst>
          </p:cNvPr>
          <p:cNvSpPr txBox="1"/>
          <p:nvPr/>
        </p:nvSpPr>
        <p:spPr>
          <a:xfrm>
            <a:off x="3077936" y="2888731"/>
            <a:ext cx="6036128" cy="70378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36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tx1">
                    <a:lumMod val="75000"/>
                  </a:schemeClr>
                </a:solidFill>
              </a:rPr>
              <a:t>恳请老师批评指正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E02EEDC-609C-4313-8F4A-D1D35C1CB93E}"/>
              </a:ext>
            </a:extLst>
          </p:cNvPr>
          <p:cNvSpPr txBox="1"/>
          <p:nvPr/>
        </p:nvSpPr>
        <p:spPr>
          <a:xfrm>
            <a:off x="3686628" y="1703388"/>
            <a:ext cx="4818743" cy="164147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None/>
              <a:defRPr sz="36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tx1">
                    <a:lumMod val="75000"/>
                  </a:schemeClr>
                </a:solidFill>
              </a:rPr>
              <a:t>感谢观看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CDD85D5-518E-4F62-BADB-4F96A3FA2FB4}"/>
              </a:ext>
            </a:extLst>
          </p:cNvPr>
          <p:cNvSpPr/>
          <p:nvPr/>
        </p:nvSpPr>
        <p:spPr>
          <a:xfrm>
            <a:off x="4481109" y="3768858"/>
            <a:ext cx="157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写名字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   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指导老师</a:t>
            </a:r>
            <a:endParaRPr lang="zh-CN" altLang="en-US" sz="12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C289082-8CEB-4F2A-81F4-5ACEB8FCE1CD}"/>
              </a:ext>
            </a:extLst>
          </p:cNvPr>
          <p:cNvCxnSpPr>
            <a:cxnSpLocks/>
          </p:cNvCxnSpPr>
          <p:nvPr/>
        </p:nvCxnSpPr>
        <p:spPr>
          <a:xfrm>
            <a:off x="5098299" y="3827314"/>
            <a:ext cx="0" cy="146535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042F497-4EED-4D0B-8166-FB834B0A3891}"/>
              </a:ext>
            </a:extLst>
          </p:cNvPr>
          <p:cNvSpPr/>
          <p:nvPr/>
        </p:nvSpPr>
        <p:spPr>
          <a:xfrm>
            <a:off x="6250610" y="3759805"/>
            <a:ext cx="1571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Abbey   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答辩学生</a:t>
            </a:r>
            <a:endParaRPr lang="zh-CN" altLang="en-US" sz="12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CBE4F0CE-E3CB-48B0-9C80-7AA778AE57A3}"/>
              </a:ext>
            </a:extLst>
          </p:cNvPr>
          <p:cNvCxnSpPr>
            <a:cxnSpLocks/>
          </p:cNvCxnSpPr>
          <p:nvPr/>
        </p:nvCxnSpPr>
        <p:spPr>
          <a:xfrm>
            <a:off x="6823125" y="3827314"/>
            <a:ext cx="0" cy="146535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064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B1A82199-FF14-4079-B544-19CE595D9818}"/>
              </a:ext>
            </a:extLst>
          </p:cNvPr>
          <p:cNvGrpSpPr/>
          <p:nvPr/>
        </p:nvGrpSpPr>
        <p:grpSpPr>
          <a:xfrm>
            <a:off x="1019175" y="1304925"/>
            <a:ext cx="4011930" cy="4011930"/>
            <a:chOff x="1019175" y="1304925"/>
            <a:chExt cx="4011930" cy="4011930"/>
          </a:xfrm>
        </p:grpSpPr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95739465-55BC-4F7C-9A9C-A193082DBA39}"/>
                </a:ext>
              </a:extLst>
            </p:cNvPr>
            <p:cNvSpPr/>
            <p:nvPr/>
          </p:nvSpPr>
          <p:spPr>
            <a:xfrm>
              <a:off x="1076665" y="1362415"/>
              <a:ext cx="3896950" cy="3896950"/>
            </a:xfrm>
            <a:prstGeom prst="donut">
              <a:avLst>
                <a:gd name="adj" fmla="val 1273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46C75FE2-B326-4F84-85B0-D007D3A79392}"/>
                </a:ext>
              </a:extLst>
            </p:cNvPr>
            <p:cNvSpPr/>
            <p:nvPr/>
          </p:nvSpPr>
          <p:spPr>
            <a:xfrm>
              <a:off x="1019175" y="1304925"/>
              <a:ext cx="4011930" cy="4011930"/>
            </a:xfrm>
            <a:prstGeom prst="donut">
              <a:avLst>
                <a:gd name="adj" fmla="val 16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65B27459-FA6C-4EDA-97C7-77898FD1C0FE}"/>
                </a:ext>
              </a:extLst>
            </p:cNvPr>
            <p:cNvSpPr/>
            <p:nvPr/>
          </p:nvSpPr>
          <p:spPr>
            <a:xfrm>
              <a:off x="1524357" y="4234561"/>
              <a:ext cx="2926570" cy="929942"/>
            </a:xfrm>
            <a:custGeom>
              <a:avLst/>
              <a:gdLst>
                <a:gd name="connsiteX0" fmla="*/ 3876060 w 9552493"/>
                <a:gd name="connsiteY0" fmla="*/ 2343674 h 3035383"/>
                <a:gd name="connsiteX1" fmla="*/ 3876060 w 9552493"/>
                <a:gd name="connsiteY1" fmla="*/ 2398707 h 3035383"/>
                <a:gd name="connsiteX2" fmla="*/ 3905693 w 9552493"/>
                <a:gd name="connsiteY2" fmla="*/ 2398707 h 3035383"/>
                <a:gd name="connsiteX3" fmla="*/ 3931093 w 9552493"/>
                <a:gd name="connsiteY3" fmla="*/ 2356374 h 3035383"/>
                <a:gd name="connsiteX4" fmla="*/ 3876060 w 9552493"/>
                <a:gd name="connsiteY4" fmla="*/ 2343674 h 3035383"/>
                <a:gd name="connsiteX5" fmla="*/ 4181919 w 9552493"/>
                <a:gd name="connsiteY5" fmla="*/ 2288924 h 3035383"/>
                <a:gd name="connsiteX6" fmla="*/ 4165597 w 9552493"/>
                <a:gd name="connsiteY6" fmla="*/ 2320479 h 3035383"/>
                <a:gd name="connsiteX7" fmla="*/ 4206248 w 9552493"/>
                <a:gd name="connsiteY7" fmla="*/ 2331814 h 3035383"/>
                <a:gd name="connsiteX8" fmla="*/ 4208588 w 9552493"/>
                <a:gd name="connsiteY8" fmla="*/ 2300258 h 3035383"/>
                <a:gd name="connsiteX9" fmla="*/ 4181919 w 9552493"/>
                <a:gd name="connsiteY9" fmla="*/ 2288924 h 3035383"/>
                <a:gd name="connsiteX10" fmla="*/ 3969603 w 9552493"/>
                <a:gd name="connsiteY10" fmla="*/ 2180779 h 3035383"/>
                <a:gd name="connsiteX11" fmla="*/ 3943043 w 9552493"/>
                <a:gd name="connsiteY11" fmla="*/ 2207136 h 3035383"/>
                <a:gd name="connsiteX12" fmla="*/ 3968199 w 9552493"/>
                <a:gd name="connsiteY12" fmla="*/ 2239897 h 3035383"/>
                <a:gd name="connsiteX13" fmla="*/ 3969603 w 9552493"/>
                <a:gd name="connsiteY13" fmla="*/ 2180779 h 3035383"/>
                <a:gd name="connsiteX14" fmla="*/ 5996753 w 9552493"/>
                <a:gd name="connsiteY14" fmla="*/ 2117898 h 3035383"/>
                <a:gd name="connsiteX15" fmla="*/ 6029957 w 9552493"/>
                <a:gd name="connsiteY15" fmla="*/ 2132519 h 3035383"/>
                <a:gd name="connsiteX16" fmla="*/ 5974561 w 9552493"/>
                <a:gd name="connsiteY16" fmla="*/ 2302868 h 3035383"/>
                <a:gd name="connsiteX17" fmla="*/ 5901536 w 9552493"/>
                <a:gd name="connsiteY17" fmla="*/ 2424416 h 3035383"/>
                <a:gd name="connsiteX18" fmla="*/ 5899147 w 9552493"/>
                <a:gd name="connsiteY18" fmla="*/ 2465509 h 3035383"/>
                <a:gd name="connsiteX19" fmla="*/ 5968997 w 9552493"/>
                <a:gd name="connsiteY19" fmla="*/ 2462244 h 3035383"/>
                <a:gd name="connsiteX20" fmla="*/ 6103648 w 9552493"/>
                <a:gd name="connsiteY20" fmla="*/ 2446481 h 3035383"/>
                <a:gd name="connsiteX21" fmla="*/ 6247299 w 9552493"/>
                <a:gd name="connsiteY21" fmla="*/ 2477906 h 3035383"/>
                <a:gd name="connsiteX22" fmla="*/ 6281702 w 9552493"/>
                <a:gd name="connsiteY22" fmla="*/ 2498279 h 3035383"/>
                <a:gd name="connsiteX23" fmla="*/ 6280796 w 9552493"/>
                <a:gd name="connsiteY23" fmla="*/ 2598624 h 3035383"/>
                <a:gd name="connsiteX24" fmla="*/ 6216854 w 9552493"/>
                <a:gd name="connsiteY24" fmla="*/ 2674194 h 3035383"/>
                <a:gd name="connsiteX25" fmla="*/ 6073330 w 9552493"/>
                <a:gd name="connsiteY25" fmla="*/ 2707713 h 3035383"/>
                <a:gd name="connsiteX26" fmla="*/ 5568947 w 9552493"/>
                <a:gd name="connsiteY26" fmla="*/ 2812484 h 3035383"/>
                <a:gd name="connsiteX27" fmla="*/ 5390463 w 9552493"/>
                <a:gd name="connsiteY27" fmla="*/ 2929611 h 3035383"/>
                <a:gd name="connsiteX28" fmla="*/ 5196977 w 9552493"/>
                <a:gd name="connsiteY28" fmla="*/ 2936855 h 3035383"/>
                <a:gd name="connsiteX29" fmla="*/ 5130797 w 9552493"/>
                <a:gd name="connsiteY29" fmla="*/ 2835056 h 3035383"/>
                <a:gd name="connsiteX30" fmla="*/ 5193072 w 9552493"/>
                <a:gd name="connsiteY30" fmla="*/ 2726879 h 3035383"/>
                <a:gd name="connsiteX31" fmla="*/ 5262188 w 9552493"/>
                <a:gd name="connsiteY31" fmla="*/ 2707829 h 3035383"/>
                <a:gd name="connsiteX32" fmla="*/ 5330414 w 9552493"/>
                <a:gd name="connsiteY32" fmla="*/ 2682348 h 3035383"/>
                <a:gd name="connsiteX33" fmla="*/ 5602735 w 9552493"/>
                <a:gd name="connsiteY33" fmla="*/ 2547665 h 3035383"/>
                <a:gd name="connsiteX34" fmla="*/ 5565099 w 9552493"/>
                <a:gd name="connsiteY34" fmla="*/ 2424416 h 3035383"/>
                <a:gd name="connsiteX35" fmla="*/ 5551355 w 9552493"/>
                <a:gd name="connsiteY35" fmla="*/ 2278117 h 3035383"/>
                <a:gd name="connsiteX36" fmla="*/ 5821284 w 9552493"/>
                <a:gd name="connsiteY36" fmla="*/ 2160641 h 3035383"/>
                <a:gd name="connsiteX37" fmla="*/ 5966275 w 9552493"/>
                <a:gd name="connsiteY37" fmla="*/ 2124234 h 3035383"/>
                <a:gd name="connsiteX38" fmla="*/ 5996753 w 9552493"/>
                <a:gd name="connsiteY38" fmla="*/ 2117898 h 3035383"/>
                <a:gd name="connsiteX39" fmla="*/ 3681704 w 9552493"/>
                <a:gd name="connsiteY39" fmla="*/ 1899897 h 3035383"/>
                <a:gd name="connsiteX40" fmla="*/ 3751477 w 9552493"/>
                <a:gd name="connsiteY40" fmla="*/ 1962174 h 3035383"/>
                <a:gd name="connsiteX41" fmla="*/ 3695059 w 9552493"/>
                <a:gd name="connsiteY41" fmla="*/ 2104579 h 3035383"/>
                <a:gd name="connsiteX42" fmla="*/ 3616411 w 9552493"/>
                <a:gd name="connsiteY42" fmla="*/ 2250629 h 3035383"/>
                <a:gd name="connsiteX43" fmla="*/ 3539740 w 9552493"/>
                <a:gd name="connsiteY43" fmla="*/ 2431062 h 3035383"/>
                <a:gd name="connsiteX44" fmla="*/ 3492497 w 9552493"/>
                <a:gd name="connsiteY44" fmla="*/ 2524343 h 3035383"/>
                <a:gd name="connsiteX45" fmla="*/ 3548733 w 9552493"/>
                <a:gd name="connsiteY45" fmla="*/ 2505836 h 3035383"/>
                <a:gd name="connsiteX46" fmla="*/ 3624933 w 9552493"/>
                <a:gd name="connsiteY46" fmla="*/ 2472879 h 3035383"/>
                <a:gd name="connsiteX47" fmla="*/ 3644897 w 9552493"/>
                <a:gd name="connsiteY47" fmla="*/ 2446376 h 3035383"/>
                <a:gd name="connsiteX48" fmla="*/ 3682997 w 9552493"/>
                <a:gd name="connsiteY48" fmla="*/ 2405491 h 3035383"/>
                <a:gd name="connsiteX49" fmla="*/ 3721097 w 9552493"/>
                <a:gd name="connsiteY49" fmla="*/ 2306068 h 3035383"/>
                <a:gd name="connsiteX50" fmla="*/ 3763444 w 9552493"/>
                <a:gd name="connsiteY50" fmla="*/ 2141148 h 3035383"/>
                <a:gd name="connsiteX51" fmla="*/ 3906581 w 9552493"/>
                <a:gd name="connsiteY51" fmla="*/ 2018887 h 3035383"/>
                <a:gd name="connsiteX52" fmla="*/ 4112764 w 9552493"/>
                <a:gd name="connsiteY52" fmla="*/ 2017915 h 3035383"/>
                <a:gd name="connsiteX53" fmla="*/ 4287504 w 9552493"/>
                <a:gd name="connsiteY53" fmla="*/ 2023127 h 3035383"/>
                <a:gd name="connsiteX54" fmla="*/ 4237076 w 9552493"/>
                <a:gd name="connsiteY54" fmla="*/ 2134794 h 3035383"/>
                <a:gd name="connsiteX55" fmla="*/ 4207494 w 9552493"/>
                <a:gd name="connsiteY55" fmla="*/ 2182652 h 3035383"/>
                <a:gd name="connsiteX56" fmla="*/ 4311594 w 9552493"/>
                <a:gd name="connsiteY56" fmla="*/ 2120771 h 3035383"/>
                <a:gd name="connsiteX57" fmla="*/ 4337000 w 9552493"/>
                <a:gd name="connsiteY57" fmla="*/ 2057401 h 3035383"/>
                <a:gd name="connsiteX58" fmla="*/ 4423623 w 9552493"/>
                <a:gd name="connsiteY58" fmla="*/ 2029131 h 3035383"/>
                <a:gd name="connsiteX59" fmla="*/ 4521197 w 9552493"/>
                <a:gd name="connsiteY59" fmla="*/ 2134295 h 3035383"/>
                <a:gd name="connsiteX60" fmla="*/ 4494222 w 9552493"/>
                <a:gd name="connsiteY60" fmla="*/ 2203082 h 3035383"/>
                <a:gd name="connsiteX61" fmla="*/ 4433897 w 9552493"/>
                <a:gd name="connsiteY61" fmla="*/ 2262785 h 3035383"/>
                <a:gd name="connsiteX62" fmla="*/ 4312517 w 9552493"/>
                <a:gd name="connsiteY62" fmla="*/ 2403029 h 3035383"/>
                <a:gd name="connsiteX63" fmla="*/ 4156058 w 9552493"/>
                <a:gd name="connsiteY63" fmla="*/ 2549793 h 3035383"/>
                <a:gd name="connsiteX64" fmla="*/ 4051297 w 9552493"/>
                <a:gd name="connsiteY64" fmla="*/ 2587626 h 3035383"/>
                <a:gd name="connsiteX65" fmla="*/ 4079872 w 9552493"/>
                <a:gd name="connsiteY65" fmla="*/ 2593609 h 3035383"/>
                <a:gd name="connsiteX66" fmla="*/ 4137308 w 9552493"/>
                <a:gd name="connsiteY66" fmla="*/ 2633238 h 3035383"/>
                <a:gd name="connsiteX67" fmla="*/ 4077017 w 9552493"/>
                <a:gd name="connsiteY67" fmla="*/ 2719288 h 3035383"/>
                <a:gd name="connsiteX68" fmla="*/ 3975097 w 9552493"/>
                <a:gd name="connsiteY68" fmla="*/ 2784936 h 3035383"/>
                <a:gd name="connsiteX69" fmla="*/ 4035771 w 9552493"/>
                <a:gd name="connsiteY69" fmla="*/ 2803079 h 3035383"/>
                <a:gd name="connsiteX70" fmla="*/ 4186473 w 9552493"/>
                <a:gd name="connsiteY70" fmla="*/ 2878364 h 3035383"/>
                <a:gd name="connsiteX71" fmla="*/ 4197732 w 9552493"/>
                <a:gd name="connsiteY71" fmla="*/ 3005917 h 3035383"/>
                <a:gd name="connsiteX72" fmla="*/ 4166367 w 9552493"/>
                <a:gd name="connsiteY72" fmla="*/ 3035383 h 3035383"/>
                <a:gd name="connsiteX73" fmla="*/ 4080257 w 9552493"/>
                <a:gd name="connsiteY73" fmla="*/ 3007414 h 3035383"/>
                <a:gd name="connsiteX74" fmla="*/ 3676647 w 9552493"/>
                <a:gd name="connsiteY74" fmla="*/ 2947407 h 3035383"/>
                <a:gd name="connsiteX75" fmla="*/ 3509799 w 9552493"/>
                <a:gd name="connsiteY75" fmla="*/ 2945513 h 3035383"/>
                <a:gd name="connsiteX76" fmla="*/ 3467097 w 9552493"/>
                <a:gd name="connsiteY76" fmla="*/ 2826928 h 3035383"/>
                <a:gd name="connsiteX77" fmla="*/ 3498097 w 9552493"/>
                <a:gd name="connsiteY77" fmla="*/ 2803079 h 3035383"/>
                <a:gd name="connsiteX78" fmla="*/ 3536678 w 9552493"/>
                <a:gd name="connsiteY78" fmla="*/ 2790814 h 3035383"/>
                <a:gd name="connsiteX79" fmla="*/ 3645378 w 9552493"/>
                <a:gd name="connsiteY79" fmla="*/ 2786346 h 3035383"/>
                <a:gd name="connsiteX80" fmla="*/ 3746497 w 9552493"/>
                <a:gd name="connsiteY80" fmla="*/ 2778148 h 3035383"/>
                <a:gd name="connsiteX81" fmla="*/ 3703245 w 9552493"/>
                <a:gd name="connsiteY81" fmla="*/ 2770266 h 3035383"/>
                <a:gd name="connsiteX82" fmla="*/ 3632830 w 9552493"/>
                <a:gd name="connsiteY82" fmla="*/ 2743849 h 3035383"/>
                <a:gd name="connsiteX83" fmla="*/ 3603057 w 9552493"/>
                <a:gd name="connsiteY83" fmla="*/ 2676888 h 3035383"/>
                <a:gd name="connsiteX84" fmla="*/ 3704933 w 9552493"/>
                <a:gd name="connsiteY84" fmla="*/ 2637275 h 3035383"/>
                <a:gd name="connsiteX85" fmla="*/ 3807988 w 9552493"/>
                <a:gd name="connsiteY85" fmla="*/ 2618159 h 3035383"/>
                <a:gd name="connsiteX86" fmla="*/ 3827773 w 9552493"/>
                <a:gd name="connsiteY86" fmla="*/ 2584004 h 3035383"/>
                <a:gd name="connsiteX87" fmla="*/ 3784437 w 9552493"/>
                <a:gd name="connsiteY87" fmla="*/ 2561779 h 3035383"/>
                <a:gd name="connsiteX88" fmla="*/ 3687723 w 9552493"/>
                <a:gd name="connsiteY88" fmla="*/ 2527076 h 3035383"/>
                <a:gd name="connsiteX89" fmla="*/ 3642821 w 9552493"/>
                <a:gd name="connsiteY89" fmla="*/ 2515140 h 3035383"/>
                <a:gd name="connsiteX90" fmla="*/ 3487426 w 9552493"/>
                <a:gd name="connsiteY90" fmla="*/ 2691067 h 3035383"/>
                <a:gd name="connsiteX91" fmla="*/ 3416297 w 9552493"/>
                <a:gd name="connsiteY91" fmla="*/ 2780955 h 3035383"/>
                <a:gd name="connsiteX92" fmla="*/ 3308347 w 9552493"/>
                <a:gd name="connsiteY92" fmla="*/ 2839683 h 3035383"/>
                <a:gd name="connsiteX93" fmla="*/ 3235543 w 9552493"/>
                <a:gd name="connsiteY93" fmla="*/ 2879529 h 3035383"/>
                <a:gd name="connsiteX94" fmla="*/ 3152121 w 9552493"/>
                <a:gd name="connsiteY94" fmla="*/ 2736703 h 3035383"/>
                <a:gd name="connsiteX95" fmla="*/ 3256000 w 9552493"/>
                <a:gd name="connsiteY95" fmla="*/ 2590382 h 3035383"/>
                <a:gd name="connsiteX96" fmla="*/ 3293994 w 9552493"/>
                <a:gd name="connsiteY96" fmla="*/ 2561836 h 3035383"/>
                <a:gd name="connsiteX97" fmla="*/ 3266246 w 9552493"/>
                <a:gd name="connsiteY97" fmla="*/ 2494887 h 3035383"/>
                <a:gd name="connsiteX98" fmla="*/ 3277054 w 9552493"/>
                <a:gd name="connsiteY98" fmla="*/ 2332467 h 3035383"/>
                <a:gd name="connsiteX99" fmla="*/ 3411867 w 9552493"/>
                <a:gd name="connsiteY99" fmla="*/ 2230955 h 3035383"/>
                <a:gd name="connsiteX100" fmla="*/ 3476622 w 9552493"/>
                <a:gd name="connsiteY100" fmla="*/ 2112527 h 3035383"/>
                <a:gd name="connsiteX101" fmla="*/ 3441811 w 9552493"/>
                <a:gd name="connsiteY101" fmla="*/ 1983792 h 3035383"/>
                <a:gd name="connsiteX102" fmla="*/ 3598442 w 9552493"/>
                <a:gd name="connsiteY102" fmla="*/ 1926779 h 3035383"/>
                <a:gd name="connsiteX103" fmla="*/ 3663947 w 9552493"/>
                <a:gd name="connsiteY103" fmla="*/ 1914079 h 3035383"/>
                <a:gd name="connsiteX104" fmla="*/ 3681704 w 9552493"/>
                <a:gd name="connsiteY104" fmla="*/ 1899897 h 3035383"/>
                <a:gd name="connsiteX105" fmla="*/ 2193737 w 9552493"/>
                <a:gd name="connsiteY105" fmla="*/ 1742762 h 3035383"/>
                <a:gd name="connsiteX106" fmla="*/ 2571703 w 9552493"/>
                <a:gd name="connsiteY106" fmla="*/ 1825141 h 3035383"/>
                <a:gd name="connsiteX107" fmla="*/ 2590798 w 9552493"/>
                <a:gd name="connsiteY107" fmla="*/ 1875979 h 3035383"/>
                <a:gd name="connsiteX108" fmla="*/ 2495549 w 9552493"/>
                <a:gd name="connsiteY108" fmla="*/ 1933690 h 3035383"/>
                <a:gd name="connsiteX109" fmla="*/ 2358086 w 9552493"/>
                <a:gd name="connsiteY109" fmla="*/ 2039976 h 3035383"/>
                <a:gd name="connsiteX110" fmla="*/ 2355849 w 9552493"/>
                <a:gd name="connsiteY110" fmla="*/ 2153005 h 3035383"/>
                <a:gd name="connsiteX111" fmla="*/ 2380827 w 9552493"/>
                <a:gd name="connsiteY111" fmla="*/ 2190220 h 3035383"/>
                <a:gd name="connsiteX112" fmla="*/ 2358078 w 9552493"/>
                <a:gd name="connsiteY112" fmla="*/ 2232889 h 3035383"/>
                <a:gd name="connsiteX113" fmla="*/ 2160115 w 9552493"/>
                <a:gd name="connsiteY113" fmla="*/ 2258316 h 3035383"/>
                <a:gd name="connsiteX114" fmla="*/ 1923739 w 9552493"/>
                <a:gd name="connsiteY114" fmla="*/ 2180779 h 3035383"/>
                <a:gd name="connsiteX115" fmla="*/ 1838163 w 9552493"/>
                <a:gd name="connsiteY115" fmla="*/ 2129979 h 3035383"/>
                <a:gd name="connsiteX116" fmla="*/ 1647212 w 9552493"/>
                <a:gd name="connsiteY116" fmla="*/ 2122331 h 3035383"/>
                <a:gd name="connsiteX117" fmla="*/ 1501775 w 9552493"/>
                <a:gd name="connsiteY117" fmla="*/ 2172801 h 3035383"/>
                <a:gd name="connsiteX118" fmla="*/ 1451377 w 9552493"/>
                <a:gd name="connsiteY118" fmla="*/ 2131080 h 3035383"/>
                <a:gd name="connsiteX119" fmla="*/ 1470484 w 9552493"/>
                <a:gd name="connsiteY119" fmla="*/ 1977777 h 3035383"/>
                <a:gd name="connsiteX120" fmla="*/ 1658494 w 9552493"/>
                <a:gd name="connsiteY120" fmla="*/ 1920982 h 3035383"/>
                <a:gd name="connsiteX121" fmla="*/ 1829945 w 9552493"/>
                <a:gd name="connsiteY121" fmla="*/ 1882566 h 3035383"/>
                <a:gd name="connsiteX122" fmla="*/ 1966399 w 9552493"/>
                <a:gd name="connsiteY122" fmla="*/ 1852014 h 3035383"/>
                <a:gd name="connsiteX123" fmla="*/ 1980270 w 9552493"/>
                <a:gd name="connsiteY123" fmla="*/ 1893051 h 3035383"/>
                <a:gd name="connsiteX124" fmla="*/ 1963318 w 9552493"/>
                <a:gd name="connsiteY124" fmla="*/ 1952179 h 3035383"/>
                <a:gd name="connsiteX125" fmla="*/ 2078766 w 9552493"/>
                <a:gd name="connsiteY125" fmla="*/ 1957622 h 3035383"/>
                <a:gd name="connsiteX126" fmla="*/ 2114596 w 9552493"/>
                <a:gd name="connsiteY126" fmla="*/ 1872158 h 3035383"/>
                <a:gd name="connsiteX127" fmla="*/ 2139811 w 9552493"/>
                <a:gd name="connsiteY127" fmla="*/ 1783904 h 3035383"/>
                <a:gd name="connsiteX128" fmla="*/ 2193737 w 9552493"/>
                <a:gd name="connsiteY128" fmla="*/ 1742762 h 3035383"/>
                <a:gd name="connsiteX129" fmla="*/ 1818351 w 9552493"/>
                <a:gd name="connsiteY129" fmla="*/ 1527237 h 3035383"/>
                <a:gd name="connsiteX130" fmla="*/ 1892298 w 9552493"/>
                <a:gd name="connsiteY130" fmla="*/ 1629651 h 3035383"/>
                <a:gd name="connsiteX131" fmla="*/ 1918715 w 9552493"/>
                <a:gd name="connsiteY131" fmla="*/ 1709979 h 3035383"/>
                <a:gd name="connsiteX132" fmla="*/ 1888169 w 9552493"/>
                <a:gd name="connsiteY132" fmla="*/ 1822647 h 3035383"/>
                <a:gd name="connsiteX133" fmla="*/ 1748723 w 9552493"/>
                <a:gd name="connsiteY133" fmla="*/ 1819045 h 3035383"/>
                <a:gd name="connsiteX134" fmla="*/ 1688944 w 9552493"/>
                <a:gd name="connsiteY134" fmla="*/ 1693900 h 3035383"/>
                <a:gd name="connsiteX135" fmla="*/ 1770143 w 9552493"/>
                <a:gd name="connsiteY135" fmla="*/ 1545818 h 3035383"/>
                <a:gd name="connsiteX136" fmla="*/ 1818351 w 9552493"/>
                <a:gd name="connsiteY136" fmla="*/ 1527237 h 3035383"/>
                <a:gd name="connsiteX137" fmla="*/ 7227688 w 9552493"/>
                <a:gd name="connsiteY137" fmla="*/ 1342579 h 3035383"/>
                <a:gd name="connsiteX138" fmla="*/ 7317717 w 9552493"/>
                <a:gd name="connsiteY138" fmla="*/ 1442123 h 3035383"/>
                <a:gd name="connsiteX139" fmla="*/ 7348926 w 9552493"/>
                <a:gd name="connsiteY139" fmla="*/ 1526541 h 3035383"/>
                <a:gd name="connsiteX140" fmla="*/ 7378697 w 9552493"/>
                <a:gd name="connsiteY140" fmla="*/ 1630718 h 3035383"/>
                <a:gd name="connsiteX141" fmla="*/ 7418681 w 9552493"/>
                <a:gd name="connsiteY141" fmla="*/ 1748979 h 3035383"/>
                <a:gd name="connsiteX142" fmla="*/ 7470618 w 9552493"/>
                <a:gd name="connsiteY142" fmla="*/ 1689927 h 3035383"/>
                <a:gd name="connsiteX143" fmla="*/ 7628631 w 9552493"/>
                <a:gd name="connsiteY143" fmla="*/ 1588140 h 3035383"/>
                <a:gd name="connsiteX144" fmla="*/ 7702143 w 9552493"/>
                <a:gd name="connsiteY144" fmla="*/ 1657410 h 3035383"/>
                <a:gd name="connsiteX145" fmla="*/ 7564549 w 9552493"/>
                <a:gd name="connsiteY145" fmla="*/ 1873517 h 3035383"/>
                <a:gd name="connsiteX146" fmla="*/ 7505783 w 9552493"/>
                <a:gd name="connsiteY146" fmla="*/ 1977632 h 3035383"/>
                <a:gd name="connsiteX147" fmla="*/ 7640707 w 9552493"/>
                <a:gd name="connsiteY147" fmla="*/ 2009954 h 3035383"/>
                <a:gd name="connsiteX148" fmla="*/ 7806124 w 9552493"/>
                <a:gd name="connsiteY148" fmla="*/ 2011106 h 3035383"/>
                <a:gd name="connsiteX149" fmla="*/ 8179228 w 9552493"/>
                <a:gd name="connsiteY149" fmla="*/ 1901379 h 3035383"/>
                <a:gd name="connsiteX150" fmla="*/ 8193967 w 9552493"/>
                <a:gd name="connsiteY150" fmla="*/ 1957003 h 3035383"/>
                <a:gd name="connsiteX151" fmla="*/ 8148178 w 9552493"/>
                <a:gd name="connsiteY151" fmla="*/ 2033606 h 3035383"/>
                <a:gd name="connsiteX152" fmla="*/ 8040933 w 9552493"/>
                <a:gd name="connsiteY152" fmla="*/ 2140268 h 3035383"/>
                <a:gd name="connsiteX153" fmla="*/ 7876108 w 9552493"/>
                <a:gd name="connsiteY153" fmla="*/ 2237340 h 3035383"/>
                <a:gd name="connsiteX154" fmla="*/ 7768793 w 9552493"/>
                <a:gd name="connsiteY154" fmla="*/ 2283856 h 3035383"/>
                <a:gd name="connsiteX155" fmla="*/ 7695212 w 9552493"/>
                <a:gd name="connsiteY155" fmla="*/ 2269679 h 3035383"/>
                <a:gd name="connsiteX156" fmla="*/ 7621107 w 9552493"/>
                <a:gd name="connsiteY156" fmla="*/ 2251967 h 3035383"/>
                <a:gd name="connsiteX157" fmla="*/ 7561130 w 9552493"/>
                <a:gd name="connsiteY157" fmla="*/ 2228968 h 3035383"/>
                <a:gd name="connsiteX158" fmla="*/ 7522863 w 9552493"/>
                <a:gd name="connsiteY158" fmla="*/ 2266881 h 3035383"/>
                <a:gd name="connsiteX159" fmla="*/ 7503434 w 9552493"/>
                <a:gd name="connsiteY159" fmla="*/ 2394655 h 3035383"/>
                <a:gd name="connsiteX160" fmla="*/ 7292768 w 9552493"/>
                <a:gd name="connsiteY160" fmla="*/ 2645801 h 3035383"/>
                <a:gd name="connsiteX161" fmla="*/ 7225761 w 9552493"/>
                <a:gd name="connsiteY161" fmla="*/ 2627770 h 3035383"/>
                <a:gd name="connsiteX162" fmla="*/ 7171344 w 9552493"/>
                <a:gd name="connsiteY162" fmla="*/ 2592946 h 3035383"/>
                <a:gd name="connsiteX163" fmla="*/ 7184043 w 9552493"/>
                <a:gd name="connsiteY163" fmla="*/ 2485670 h 3035383"/>
                <a:gd name="connsiteX164" fmla="*/ 7287440 w 9552493"/>
                <a:gd name="connsiteY164" fmla="*/ 2399251 h 3035383"/>
                <a:gd name="connsiteX165" fmla="*/ 7346644 w 9552493"/>
                <a:gd name="connsiteY165" fmla="*/ 2190304 h 3035383"/>
                <a:gd name="connsiteX166" fmla="*/ 7331072 w 9552493"/>
                <a:gd name="connsiteY166" fmla="*/ 2098313 h 3035383"/>
                <a:gd name="connsiteX167" fmla="*/ 7270747 w 9552493"/>
                <a:gd name="connsiteY167" fmla="*/ 2117279 h 3035383"/>
                <a:gd name="connsiteX168" fmla="*/ 7138135 w 9552493"/>
                <a:gd name="connsiteY168" fmla="*/ 2131359 h 3035383"/>
                <a:gd name="connsiteX169" fmla="*/ 7162243 w 9552493"/>
                <a:gd name="connsiteY169" fmla="*/ 2060827 h 3035383"/>
                <a:gd name="connsiteX170" fmla="*/ 7229192 w 9552493"/>
                <a:gd name="connsiteY170" fmla="*/ 1990727 h 3035383"/>
                <a:gd name="connsiteX171" fmla="*/ 7282139 w 9552493"/>
                <a:gd name="connsiteY171" fmla="*/ 1924507 h 3035383"/>
                <a:gd name="connsiteX172" fmla="*/ 7264661 w 9552493"/>
                <a:gd name="connsiteY172" fmla="*/ 1793202 h 3035383"/>
                <a:gd name="connsiteX173" fmla="*/ 7156510 w 9552493"/>
                <a:gd name="connsiteY173" fmla="*/ 1445179 h 3035383"/>
                <a:gd name="connsiteX174" fmla="*/ 7183815 w 9552493"/>
                <a:gd name="connsiteY174" fmla="*/ 1365804 h 3035383"/>
                <a:gd name="connsiteX175" fmla="*/ 7227688 w 9552493"/>
                <a:gd name="connsiteY175" fmla="*/ 1342579 h 3035383"/>
                <a:gd name="connsiteX176" fmla="*/ 2094165 w 9552493"/>
                <a:gd name="connsiteY176" fmla="*/ 1319681 h 3035383"/>
                <a:gd name="connsiteX177" fmla="*/ 2177153 w 9552493"/>
                <a:gd name="connsiteY177" fmla="*/ 1408429 h 3035383"/>
                <a:gd name="connsiteX178" fmla="*/ 2160687 w 9552493"/>
                <a:gd name="connsiteY178" fmla="*/ 1586130 h 3035383"/>
                <a:gd name="connsiteX179" fmla="*/ 2058524 w 9552493"/>
                <a:gd name="connsiteY179" fmla="*/ 1625889 h 3035383"/>
                <a:gd name="connsiteX180" fmla="*/ 1967935 w 9552493"/>
                <a:gd name="connsiteY180" fmla="*/ 1602420 h 3035383"/>
                <a:gd name="connsiteX181" fmla="*/ 2015583 w 9552493"/>
                <a:gd name="connsiteY181" fmla="*/ 1354669 h 3035383"/>
                <a:gd name="connsiteX182" fmla="*/ 2094165 w 9552493"/>
                <a:gd name="connsiteY182" fmla="*/ 1319681 h 3035383"/>
                <a:gd name="connsiteX183" fmla="*/ 771530 w 9552493"/>
                <a:gd name="connsiteY183" fmla="*/ 954178 h 3035383"/>
                <a:gd name="connsiteX184" fmla="*/ 725641 w 9552493"/>
                <a:gd name="connsiteY184" fmla="*/ 985351 h 3035383"/>
                <a:gd name="connsiteX185" fmla="*/ 725447 w 9552493"/>
                <a:gd name="connsiteY185" fmla="*/ 1002176 h 3035383"/>
                <a:gd name="connsiteX186" fmla="*/ 771530 w 9552493"/>
                <a:gd name="connsiteY186" fmla="*/ 954178 h 3035383"/>
                <a:gd name="connsiteX187" fmla="*/ 9332972 w 9552493"/>
                <a:gd name="connsiteY187" fmla="*/ 790995 h 3035383"/>
                <a:gd name="connsiteX188" fmla="*/ 9309631 w 9552493"/>
                <a:gd name="connsiteY188" fmla="*/ 807401 h 3035383"/>
                <a:gd name="connsiteX189" fmla="*/ 9276381 w 9552493"/>
                <a:gd name="connsiteY189" fmla="*/ 995392 h 3035383"/>
                <a:gd name="connsiteX190" fmla="*/ 9311760 w 9552493"/>
                <a:gd name="connsiteY190" fmla="*/ 984801 h 3035383"/>
                <a:gd name="connsiteX191" fmla="*/ 9376968 w 9552493"/>
                <a:gd name="connsiteY191" fmla="*/ 927670 h 3035383"/>
                <a:gd name="connsiteX192" fmla="*/ 9402090 w 9552493"/>
                <a:gd name="connsiteY192" fmla="*/ 851016 h 3035383"/>
                <a:gd name="connsiteX193" fmla="*/ 9332972 w 9552493"/>
                <a:gd name="connsiteY193" fmla="*/ 790995 h 3035383"/>
                <a:gd name="connsiteX194" fmla="*/ 848170 w 9552493"/>
                <a:gd name="connsiteY194" fmla="*/ 717280 h 3035383"/>
                <a:gd name="connsiteX195" fmla="*/ 773028 w 9552493"/>
                <a:gd name="connsiteY195" fmla="*/ 735007 h 3035383"/>
                <a:gd name="connsiteX196" fmla="*/ 531728 w 9552493"/>
                <a:gd name="connsiteY196" fmla="*/ 942440 h 3035383"/>
                <a:gd name="connsiteX197" fmla="*/ 557128 w 9552493"/>
                <a:gd name="connsiteY197" fmla="*/ 972074 h 3035383"/>
                <a:gd name="connsiteX198" fmla="*/ 857696 w 9552493"/>
                <a:gd name="connsiteY198" fmla="*/ 751940 h 3035383"/>
                <a:gd name="connsiteX199" fmla="*/ 848170 w 9552493"/>
                <a:gd name="connsiteY199" fmla="*/ 717280 h 3035383"/>
                <a:gd name="connsiteX200" fmla="*/ 170710 w 9552493"/>
                <a:gd name="connsiteY200" fmla="*/ 630703 h 3035383"/>
                <a:gd name="connsiteX201" fmla="*/ 245834 w 9552493"/>
                <a:gd name="connsiteY201" fmla="*/ 763833 h 3035383"/>
                <a:gd name="connsiteX202" fmla="*/ 87436 w 9552493"/>
                <a:gd name="connsiteY202" fmla="*/ 955182 h 3035383"/>
                <a:gd name="connsiteX203" fmla="*/ 0 w 9552493"/>
                <a:gd name="connsiteY203" fmla="*/ 870056 h 3035383"/>
                <a:gd name="connsiteX204" fmla="*/ 77720 w 9552493"/>
                <a:gd name="connsiteY204" fmla="*/ 682112 h 3035383"/>
                <a:gd name="connsiteX205" fmla="*/ 170710 w 9552493"/>
                <a:gd name="connsiteY205" fmla="*/ 630703 h 3035383"/>
                <a:gd name="connsiteX206" fmla="*/ 8920500 w 9552493"/>
                <a:gd name="connsiteY206" fmla="*/ 597847 h 3035383"/>
                <a:gd name="connsiteX207" fmla="*/ 8869700 w 9552493"/>
                <a:gd name="connsiteY207" fmla="*/ 666427 h 3035383"/>
                <a:gd name="connsiteX208" fmla="*/ 8940820 w 9552493"/>
                <a:gd name="connsiteY208" fmla="*/ 679127 h 3035383"/>
                <a:gd name="connsiteX209" fmla="*/ 8958600 w 9552493"/>
                <a:gd name="connsiteY209" fmla="*/ 633407 h 3035383"/>
                <a:gd name="connsiteX210" fmla="*/ 8920500 w 9552493"/>
                <a:gd name="connsiteY210" fmla="*/ 597847 h 3035383"/>
                <a:gd name="connsiteX211" fmla="*/ 8676991 w 9552493"/>
                <a:gd name="connsiteY211" fmla="*/ 587805 h 3035383"/>
                <a:gd name="connsiteX212" fmla="*/ 8686797 w 9552493"/>
                <a:gd name="connsiteY212" fmla="*/ 612329 h 3035383"/>
                <a:gd name="connsiteX213" fmla="*/ 8722530 w 9552493"/>
                <a:gd name="connsiteY213" fmla="*/ 631379 h 3035383"/>
                <a:gd name="connsiteX214" fmla="*/ 8711449 w 9552493"/>
                <a:gd name="connsiteY214" fmla="*/ 606383 h 3035383"/>
                <a:gd name="connsiteX215" fmla="*/ 8676991 w 9552493"/>
                <a:gd name="connsiteY215" fmla="*/ 587805 h 3035383"/>
                <a:gd name="connsiteX216" fmla="*/ 8919308 w 9552493"/>
                <a:gd name="connsiteY216" fmla="*/ 449469 h 3035383"/>
                <a:gd name="connsiteX217" fmla="*/ 8894365 w 9552493"/>
                <a:gd name="connsiteY217" fmla="*/ 453977 h 3035383"/>
                <a:gd name="connsiteX218" fmla="*/ 8872348 w 9552493"/>
                <a:gd name="connsiteY218" fmla="*/ 529253 h 3035383"/>
                <a:gd name="connsiteX219" fmla="*/ 8932897 w 9552493"/>
                <a:gd name="connsiteY219" fmla="*/ 460250 h 3035383"/>
                <a:gd name="connsiteX220" fmla="*/ 8919308 w 9552493"/>
                <a:gd name="connsiteY220" fmla="*/ 449469 h 3035383"/>
                <a:gd name="connsiteX221" fmla="*/ 8723227 w 9552493"/>
                <a:gd name="connsiteY221" fmla="*/ 404807 h 3035383"/>
                <a:gd name="connsiteX222" fmla="*/ 8702060 w 9552493"/>
                <a:gd name="connsiteY222" fmla="*/ 455607 h 3035383"/>
                <a:gd name="connsiteX223" fmla="*/ 8786727 w 9552493"/>
                <a:gd name="connsiteY223" fmla="*/ 565674 h 3035383"/>
                <a:gd name="connsiteX224" fmla="*/ 8824827 w 9552493"/>
                <a:gd name="connsiteY224" fmla="*/ 569907 h 3035383"/>
                <a:gd name="connsiteX225" fmla="*/ 8782493 w 9552493"/>
                <a:gd name="connsiteY225" fmla="*/ 489474 h 3035383"/>
                <a:gd name="connsiteX226" fmla="*/ 8723227 w 9552493"/>
                <a:gd name="connsiteY226" fmla="*/ 404807 h 3035383"/>
                <a:gd name="connsiteX227" fmla="*/ 389010 w 9552493"/>
                <a:gd name="connsiteY227" fmla="*/ 298100 h 3035383"/>
                <a:gd name="connsiteX228" fmla="*/ 453881 w 9552493"/>
                <a:gd name="connsiteY228" fmla="*/ 445133 h 3035383"/>
                <a:gd name="connsiteX229" fmla="*/ 390895 w 9552493"/>
                <a:gd name="connsiteY229" fmla="*/ 601079 h 3035383"/>
                <a:gd name="connsiteX230" fmla="*/ 309836 w 9552493"/>
                <a:gd name="connsiteY230" fmla="*/ 599811 h 3035383"/>
                <a:gd name="connsiteX231" fmla="*/ 247821 w 9552493"/>
                <a:gd name="connsiteY231" fmla="*/ 459580 h 3035383"/>
                <a:gd name="connsiteX232" fmla="*/ 349248 w 9552493"/>
                <a:gd name="connsiteY232" fmla="*/ 299270 h 3035383"/>
                <a:gd name="connsiteX233" fmla="*/ 389010 w 9552493"/>
                <a:gd name="connsiteY233" fmla="*/ 298100 h 3035383"/>
                <a:gd name="connsiteX234" fmla="*/ 9165875 w 9552493"/>
                <a:gd name="connsiteY234" fmla="*/ 246587 h 3035383"/>
                <a:gd name="connsiteX235" fmla="*/ 9121160 w 9552493"/>
                <a:gd name="connsiteY235" fmla="*/ 265107 h 3035383"/>
                <a:gd name="connsiteX236" fmla="*/ 9108956 w 9552493"/>
                <a:gd name="connsiteY236" fmla="*/ 289416 h 3035383"/>
                <a:gd name="connsiteX237" fmla="*/ 9108202 w 9552493"/>
                <a:gd name="connsiteY237" fmla="*/ 292618 h 3035383"/>
                <a:gd name="connsiteX238" fmla="*/ 9107104 w 9552493"/>
                <a:gd name="connsiteY238" fmla="*/ 293711 h 3035383"/>
                <a:gd name="connsiteX239" fmla="*/ 9096839 w 9552493"/>
                <a:gd name="connsiteY239" fmla="*/ 332669 h 3035383"/>
                <a:gd name="connsiteX240" fmla="*/ 9095851 w 9552493"/>
                <a:gd name="connsiteY240" fmla="*/ 348397 h 3035383"/>
                <a:gd name="connsiteX241" fmla="*/ 9093279 w 9552493"/>
                <a:gd name="connsiteY241" fmla="*/ 361052 h 3035383"/>
                <a:gd name="connsiteX242" fmla="*/ 9083060 w 9552493"/>
                <a:gd name="connsiteY242" fmla="*/ 392107 h 3035383"/>
                <a:gd name="connsiteX243" fmla="*/ 9019560 w 9552493"/>
                <a:gd name="connsiteY243" fmla="*/ 468307 h 3035383"/>
                <a:gd name="connsiteX244" fmla="*/ 8998393 w 9552493"/>
                <a:gd name="connsiteY244" fmla="*/ 459840 h 3035383"/>
                <a:gd name="connsiteX245" fmla="*/ 8981460 w 9552493"/>
                <a:gd name="connsiteY245" fmla="*/ 481007 h 3035383"/>
                <a:gd name="connsiteX246" fmla="*/ 9036493 w 9552493"/>
                <a:gd name="connsiteY246" fmla="*/ 548740 h 3035383"/>
                <a:gd name="connsiteX247" fmla="*/ 9125393 w 9552493"/>
                <a:gd name="connsiteY247" fmla="*/ 438674 h 3035383"/>
                <a:gd name="connsiteX248" fmla="*/ 9205827 w 9552493"/>
                <a:gd name="connsiteY248" fmla="*/ 396340 h 3035383"/>
                <a:gd name="connsiteX249" fmla="*/ 9205827 w 9552493"/>
                <a:gd name="connsiteY249" fmla="*/ 260874 h 3035383"/>
                <a:gd name="connsiteX250" fmla="*/ 9165875 w 9552493"/>
                <a:gd name="connsiteY250" fmla="*/ 246587 h 3035383"/>
                <a:gd name="connsiteX251" fmla="*/ 1130699 w 9552493"/>
                <a:gd name="connsiteY251" fmla="*/ 212279 h 3035383"/>
                <a:gd name="connsiteX252" fmla="*/ 1200102 w 9552493"/>
                <a:gd name="connsiteY252" fmla="*/ 293367 h 3035383"/>
                <a:gd name="connsiteX253" fmla="*/ 1062598 w 9552493"/>
                <a:gd name="connsiteY253" fmla="*/ 472629 h 3035383"/>
                <a:gd name="connsiteX254" fmla="*/ 984426 w 9552493"/>
                <a:gd name="connsiteY254" fmla="*/ 581958 h 3035383"/>
                <a:gd name="connsiteX255" fmla="*/ 1084072 w 9552493"/>
                <a:gd name="connsiteY255" fmla="*/ 582856 h 3035383"/>
                <a:gd name="connsiteX256" fmla="*/ 1217583 w 9552493"/>
                <a:gd name="connsiteY256" fmla="*/ 579910 h 3035383"/>
                <a:gd name="connsiteX257" fmla="*/ 1251434 w 9552493"/>
                <a:gd name="connsiteY257" fmla="*/ 681643 h 3035383"/>
                <a:gd name="connsiteX258" fmla="*/ 968126 w 9552493"/>
                <a:gd name="connsiteY258" fmla="*/ 741670 h 3035383"/>
                <a:gd name="connsiteX259" fmla="*/ 900443 w 9552493"/>
                <a:gd name="connsiteY259" fmla="*/ 734684 h 3035383"/>
                <a:gd name="connsiteX260" fmla="*/ 934138 w 9552493"/>
                <a:gd name="connsiteY260" fmla="*/ 761189 h 3035383"/>
                <a:gd name="connsiteX261" fmla="*/ 1033191 w 9552493"/>
                <a:gd name="connsiteY261" fmla="*/ 785307 h 3035383"/>
                <a:gd name="connsiteX262" fmla="*/ 1174359 w 9552493"/>
                <a:gd name="connsiteY262" fmla="*/ 856602 h 3035383"/>
                <a:gd name="connsiteX263" fmla="*/ 1114762 w 9552493"/>
                <a:gd name="connsiteY263" fmla="*/ 946807 h 3035383"/>
                <a:gd name="connsiteX264" fmla="*/ 856942 w 9552493"/>
                <a:gd name="connsiteY264" fmla="*/ 1120893 h 3035383"/>
                <a:gd name="connsiteX265" fmla="*/ 603248 w 9552493"/>
                <a:gd name="connsiteY265" fmla="*/ 1255826 h 3035383"/>
                <a:gd name="connsiteX266" fmla="*/ 565149 w 9552493"/>
                <a:gd name="connsiteY266" fmla="*/ 1244940 h 3035383"/>
                <a:gd name="connsiteX267" fmla="*/ 574639 w 9552493"/>
                <a:gd name="connsiteY267" fmla="*/ 1171764 h 3035383"/>
                <a:gd name="connsiteX268" fmla="*/ 555587 w 9552493"/>
                <a:gd name="connsiteY268" fmla="*/ 1101257 h 3035383"/>
                <a:gd name="connsiteX269" fmla="*/ 496851 w 9552493"/>
                <a:gd name="connsiteY269" fmla="*/ 1121230 h 3035383"/>
                <a:gd name="connsiteX270" fmla="*/ 419098 w 9552493"/>
                <a:gd name="connsiteY270" fmla="*/ 1084250 h 3035383"/>
                <a:gd name="connsiteX271" fmla="*/ 387350 w 9552493"/>
                <a:gd name="connsiteY271" fmla="*/ 1012379 h 3035383"/>
                <a:gd name="connsiteX272" fmla="*/ 355598 w 9552493"/>
                <a:gd name="connsiteY272" fmla="*/ 945156 h 3035383"/>
                <a:gd name="connsiteX273" fmla="*/ 335126 w 9552493"/>
                <a:gd name="connsiteY273" fmla="*/ 877824 h 3035383"/>
                <a:gd name="connsiteX274" fmla="*/ 352616 w 9552493"/>
                <a:gd name="connsiteY274" fmla="*/ 729186 h 3035383"/>
                <a:gd name="connsiteX275" fmla="*/ 575609 w 9552493"/>
                <a:gd name="connsiteY275" fmla="*/ 656162 h 3035383"/>
                <a:gd name="connsiteX276" fmla="*/ 567272 w 9552493"/>
                <a:gd name="connsiteY276" fmla="*/ 622785 h 3035383"/>
                <a:gd name="connsiteX277" fmla="*/ 600691 w 9552493"/>
                <a:gd name="connsiteY277" fmla="*/ 480930 h 3035383"/>
                <a:gd name="connsiteX278" fmla="*/ 713987 w 9552493"/>
                <a:gd name="connsiteY278" fmla="*/ 482223 h 3035383"/>
                <a:gd name="connsiteX279" fmla="*/ 824667 w 9552493"/>
                <a:gd name="connsiteY279" fmla="*/ 489501 h 3035383"/>
                <a:gd name="connsiteX280" fmla="*/ 981129 w 9552493"/>
                <a:gd name="connsiteY280" fmla="*/ 345333 h 3035383"/>
                <a:gd name="connsiteX281" fmla="*/ 1130699 w 9552493"/>
                <a:gd name="connsiteY281" fmla="*/ 212279 h 3035383"/>
                <a:gd name="connsiteX282" fmla="*/ 8852607 w 9552493"/>
                <a:gd name="connsiteY282" fmla="*/ 148162 h 3035383"/>
                <a:gd name="connsiteX283" fmla="*/ 8833293 w 9552493"/>
                <a:gd name="connsiteY283" fmla="*/ 159274 h 3035383"/>
                <a:gd name="connsiteX284" fmla="*/ 8799427 w 9552493"/>
                <a:gd name="connsiteY284" fmla="*/ 260874 h 3035383"/>
                <a:gd name="connsiteX285" fmla="*/ 8815401 w 9552493"/>
                <a:gd name="connsiteY285" fmla="*/ 290838 h 3035383"/>
                <a:gd name="connsiteX286" fmla="*/ 8837011 w 9552493"/>
                <a:gd name="connsiteY286" fmla="*/ 312829 h 3035383"/>
                <a:gd name="connsiteX287" fmla="*/ 8837210 w 9552493"/>
                <a:gd name="connsiteY287" fmla="*/ 313595 h 3035383"/>
                <a:gd name="connsiteX288" fmla="*/ 8867287 w 9552493"/>
                <a:gd name="connsiteY288" fmla="*/ 339279 h 3035383"/>
                <a:gd name="connsiteX289" fmla="*/ 8868107 w 9552493"/>
                <a:gd name="connsiteY289" fmla="*/ 337945 h 3035383"/>
                <a:gd name="connsiteX290" fmla="*/ 8880687 w 9552493"/>
                <a:gd name="connsiteY290" fmla="*/ 346798 h 3035383"/>
                <a:gd name="connsiteX291" fmla="*/ 8901027 w 9552493"/>
                <a:gd name="connsiteY291" fmla="*/ 349774 h 3035383"/>
                <a:gd name="connsiteX292" fmla="*/ 8871393 w 9552493"/>
                <a:gd name="connsiteY292" fmla="*/ 171974 h 3035383"/>
                <a:gd name="connsiteX293" fmla="*/ 8852607 w 9552493"/>
                <a:gd name="connsiteY293" fmla="*/ 148162 h 3035383"/>
                <a:gd name="connsiteX294" fmla="*/ 668046 w 9552493"/>
                <a:gd name="connsiteY294" fmla="*/ 112959 h 3035383"/>
                <a:gd name="connsiteX295" fmla="*/ 710333 w 9552493"/>
                <a:gd name="connsiteY295" fmla="*/ 147564 h 3035383"/>
                <a:gd name="connsiteX296" fmla="*/ 736599 w 9552493"/>
                <a:gd name="connsiteY296" fmla="*/ 256145 h 3035383"/>
                <a:gd name="connsiteX297" fmla="*/ 671223 w 9552493"/>
                <a:gd name="connsiteY297" fmla="*/ 411344 h 3035383"/>
                <a:gd name="connsiteX298" fmla="*/ 614599 w 9552493"/>
                <a:gd name="connsiteY298" fmla="*/ 440808 h 3035383"/>
                <a:gd name="connsiteX299" fmla="*/ 546098 w 9552493"/>
                <a:gd name="connsiteY299" fmla="*/ 331187 h 3035383"/>
                <a:gd name="connsiteX300" fmla="*/ 607263 w 9552493"/>
                <a:gd name="connsiteY300" fmla="*/ 145604 h 3035383"/>
                <a:gd name="connsiteX301" fmla="*/ 668046 w 9552493"/>
                <a:gd name="connsiteY301" fmla="*/ 112959 h 3035383"/>
                <a:gd name="connsiteX302" fmla="*/ 8819243 w 9552493"/>
                <a:gd name="connsiteY302" fmla="*/ 417 h 3035383"/>
                <a:gd name="connsiteX303" fmla="*/ 8865928 w 9552493"/>
                <a:gd name="connsiteY303" fmla="*/ 26868 h 3035383"/>
                <a:gd name="connsiteX304" fmla="*/ 8934697 w 9552493"/>
                <a:gd name="connsiteY304" fmla="*/ 99846 h 3035383"/>
                <a:gd name="connsiteX305" fmla="*/ 8982394 w 9552493"/>
                <a:gd name="connsiteY305" fmla="*/ 170378 h 3035383"/>
                <a:gd name="connsiteX306" fmla="*/ 9036954 w 9552493"/>
                <a:gd name="connsiteY306" fmla="*/ 178767 h 3035383"/>
                <a:gd name="connsiteX307" fmla="*/ 9074187 w 9552493"/>
                <a:gd name="connsiteY307" fmla="*/ 135954 h 3035383"/>
                <a:gd name="connsiteX308" fmla="*/ 9226318 w 9552493"/>
                <a:gd name="connsiteY308" fmla="*/ 72579 h 3035383"/>
                <a:gd name="connsiteX309" fmla="*/ 9346794 w 9552493"/>
                <a:gd name="connsiteY309" fmla="*/ 204143 h 3035383"/>
                <a:gd name="connsiteX310" fmla="*/ 9297161 w 9552493"/>
                <a:gd name="connsiteY310" fmla="*/ 452153 h 3035383"/>
                <a:gd name="connsiteX311" fmla="*/ 9309018 w 9552493"/>
                <a:gd name="connsiteY311" fmla="*/ 485400 h 3035383"/>
                <a:gd name="connsiteX312" fmla="*/ 9452538 w 9552493"/>
                <a:gd name="connsiteY312" fmla="*/ 469151 h 3035383"/>
                <a:gd name="connsiteX313" fmla="*/ 9482305 w 9552493"/>
                <a:gd name="connsiteY313" fmla="*/ 531803 h 3035383"/>
                <a:gd name="connsiteX314" fmla="*/ 9456615 w 9552493"/>
                <a:gd name="connsiteY314" fmla="*/ 607077 h 3035383"/>
                <a:gd name="connsiteX315" fmla="*/ 9480950 w 9552493"/>
                <a:gd name="connsiteY315" fmla="*/ 696402 h 3035383"/>
                <a:gd name="connsiteX316" fmla="*/ 9546692 w 9552493"/>
                <a:gd name="connsiteY316" fmla="*/ 744092 h 3035383"/>
                <a:gd name="connsiteX317" fmla="*/ 9552005 w 9552493"/>
                <a:gd name="connsiteY317" fmla="*/ 866329 h 3035383"/>
                <a:gd name="connsiteX318" fmla="*/ 9442447 w 9552493"/>
                <a:gd name="connsiteY318" fmla="*/ 1077604 h 3035383"/>
                <a:gd name="connsiteX319" fmla="*/ 9347197 w 9552493"/>
                <a:gd name="connsiteY319" fmla="*/ 1128196 h 3035383"/>
                <a:gd name="connsiteX320" fmla="*/ 9111875 w 9552493"/>
                <a:gd name="connsiteY320" fmla="*/ 1057621 h 3035383"/>
                <a:gd name="connsiteX321" fmla="*/ 9110877 w 9552493"/>
                <a:gd name="connsiteY321" fmla="*/ 972382 h 3035383"/>
                <a:gd name="connsiteX322" fmla="*/ 9109658 w 9552493"/>
                <a:gd name="connsiteY322" fmla="*/ 802506 h 3035383"/>
                <a:gd name="connsiteX323" fmla="*/ 9058513 w 9552493"/>
                <a:gd name="connsiteY323" fmla="*/ 800127 h 3035383"/>
                <a:gd name="connsiteX324" fmla="*/ 9014113 w 9552493"/>
                <a:gd name="connsiteY324" fmla="*/ 798675 h 3035383"/>
                <a:gd name="connsiteX325" fmla="*/ 8925270 w 9552493"/>
                <a:gd name="connsiteY325" fmla="*/ 793304 h 3035383"/>
                <a:gd name="connsiteX326" fmla="*/ 8891964 w 9552493"/>
                <a:gd name="connsiteY326" fmla="*/ 962325 h 3035383"/>
                <a:gd name="connsiteX327" fmla="*/ 8908474 w 9552493"/>
                <a:gd name="connsiteY327" fmla="*/ 1026886 h 3035383"/>
                <a:gd name="connsiteX328" fmla="*/ 9086940 w 9552493"/>
                <a:gd name="connsiteY328" fmla="*/ 1202879 h 3035383"/>
                <a:gd name="connsiteX329" fmla="*/ 9121858 w 9552493"/>
                <a:gd name="connsiteY329" fmla="*/ 1267980 h 3035383"/>
                <a:gd name="connsiteX330" fmla="*/ 9063193 w 9552493"/>
                <a:gd name="connsiteY330" fmla="*/ 1297856 h 3035383"/>
                <a:gd name="connsiteX331" fmla="*/ 8993858 w 9552493"/>
                <a:gd name="connsiteY331" fmla="*/ 1310758 h 3035383"/>
                <a:gd name="connsiteX332" fmla="*/ 8859619 w 9552493"/>
                <a:gd name="connsiteY332" fmla="*/ 1222875 h 3035383"/>
                <a:gd name="connsiteX333" fmla="*/ 8734422 w 9552493"/>
                <a:gd name="connsiteY333" fmla="*/ 1093987 h 3035383"/>
                <a:gd name="connsiteX334" fmla="*/ 8758122 w 9552493"/>
                <a:gd name="connsiteY334" fmla="*/ 1047496 h 3035383"/>
                <a:gd name="connsiteX335" fmla="*/ 8785499 w 9552493"/>
                <a:gd name="connsiteY335" fmla="*/ 931338 h 3035383"/>
                <a:gd name="connsiteX336" fmla="*/ 8656738 w 9552493"/>
                <a:gd name="connsiteY336" fmla="*/ 726629 h 3035383"/>
                <a:gd name="connsiteX337" fmla="*/ 8607000 w 9552493"/>
                <a:gd name="connsiteY337" fmla="*/ 638618 h 3035383"/>
                <a:gd name="connsiteX338" fmla="*/ 8631931 w 9552493"/>
                <a:gd name="connsiteY338" fmla="*/ 581468 h 3035383"/>
                <a:gd name="connsiteX339" fmla="*/ 8644468 w 9552493"/>
                <a:gd name="connsiteY339" fmla="*/ 555179 h 3035383"/>
                <a:gd name="connsiteX340" fmla="*/ 8591383 w 9552493"/>
                <a:gd name="connsiteY340" fmla="*/ 514813 h 3035383"/>
                <a:gd name="connsiteX341" fmla="*/ 8584289 w 9552493"/>
                <a:gd name="connsiteY341" fmla="*/ 400899 h 3035383"/>
                <a:gd name="connsiteX342" fmla="*/ 8579185 w 9552493"/>
                <a:gd name="connsiteY342" fmla="*/ 286565 h 3035383"/>
                <a:gd name="connsiteX343" fmla="*/ 8534590 w 9552493"/>
                <a:gd name="connsiteY343" fmla="*/ 129496 h 3035383"/>
                <a:gd name="connsiteX344" fmla="*/ 8571405 w 9552493"/>
                <a:gd name="connsiteY344" fmla="*/ 105769 h 3035383"/>
                <a:gd name="connsiteX345" fmla="*/ 8632446 w 9552493"/>
                <a:gd name="connsiteY345" fmla="*/ 91838 h 3035383"/>
                <a:gd name="connsiteX346" fmla="*/ 8704941 w 9552493"/>
                <a:gd name="connsiteY346" fmla="*/ 154231 h 3035383"/>
                <a:gd name="connsiteX347" fmla="*/ 8731397 w 9552493"/>
                <a:gd name="connsiteY347" fmla="*/ 250379 h 3035383"/>
                <a:gd name="connsiteX348" fmla="*/ 8736947 w 9552493"/>
                <a:gd name="connsiteY348" fmla="*/ 190054 h 3035383"/>
                <a:gd name="connsiteX349" fmla="*/ 8723518 w 9552493"/>
                <a:gd name="connsiteY349" fmla="*/ 106159 h 3035383"/>
                <a:gd name="connsiteX350" fmla="*/ 8784909 w 9552493"/>
                <a:gd name="connsiteY350" fmla="*/ 11733 h 3035383"/>
                <a:gd name="connsiteX351" fmla="*/ 8819243 w 9552493"/>
                <a:gd name="connsiteY351" fmla="*/ 417 h 30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</a:cxnLst>
              <a:rect l="l" t="t" r="r" b="b"/>
              <a:pathLst>
                <a:path w="9552493" h="3035383">
                  <a:moveTo>
                    <a:pt x="3876060" y="2343674"/>
                  </a:moveTo>
                  <a:cubicBezTo>
                    <a:pt x="3866888" y="2350729"/>
                    <a:pt x="3870416" y="2392357"/>
                    <a:pt x="3876060" y="2398707"/>
                  </a:cubicBezTo>
                  <a:cubicBezTo>
                    <a:pt x="3881704" y="2405057"/>
                    <a:pt x="3896521" y="2405762"/>
                    <a:pt x="3905693" y="2398707"/>
                  </a:cubicBezTo>
                  <a:cubicBezTo>
                    <a:pt x="3914865" y="2391652"/>
                    <a:pt x="3936032" y="2365546"/>
                    <a:pt x="3931093" y="2356374"/>
                  </a:cubicBezTo>
                  <a:cubicBezTo>
                    <a:pt x="3926154" y="2347202"/>
                    <a:pt x="3885232" y="2336619"/>
                    <a:pt x="3876060" y="2343674"/>
                  </a:cubicBezTo>
                  <a:close/>
                  <a:moveTo>
                    <a:pt x="4181919" y="2288924"/>
                  </a:moveTo>
                  <a:cubicBezTo>
                    <a:pt x="4180418" y="2292309"/>
                    <a:pt x="4173074" y="2306509"/>
                    <a:pt x="4165597" y="2320479"/>
                  </a:cubicBezTo>
                  <a:cubicBezTo>
                    <a:pt x="4149802" y="2349993"/>
                    <a:pt x="4164581" y="2354113"/>
                    <a:pt x="4206248" y="2331814"/>
                  </a:cubicBezTo>
                  <a:cubicBezTo>
                    <a:pt x="4231819" y="2318129"/>
                    <a:pt x="4231882" y="2317276"/>
                    <a:pt x="4208588" y="2300258"/>
                  </a:cubicBezTo>
                  <a:cubicBezTo>
                    <a:pt x="4195420" y="2290639"/>
                    <a:pt x="4183419" y="2285538"/>
                    <a:pt x="4181919" y="2288924"/>
                  </a:cubicBezTo>
                  <a:close/>
                  <a:moveTo>
                    <a:pt x="3969603" y="2180779"/>
                  </a:moveTo>
                  <a:cubicBezTo>
                    <a:pt x="3959596" y="2180779"/>
                    <a:pt x="3947644" y="2192640"/>
                    <a:pt x="3943043" y="2207136"/>
                  </a:cubicBezTo>
                  <a:cubicBezTo>
                    <a:pt x="3932996" y="2238791"/>
                    <a:pt x="3941665" y="2250079"/>
                    <a:pt x="3968199" y="2239897"/>
                  </a:cubicBezTo>
                  <a:cubicBezTo>
                    <a:pt x="3992901" y="2230417"/>
                    <a:pt x="3994080" y="2180779"/>
                    <a:pt x="3969603" y="2180779"/>
                  </a:cubicBezTo>
                  <a:close/>
                  <a:moveTo>
                    <a:pt x="5996753" y="2117898"/>
                  </a:moveTo>
                  <a:cubicBezTo>
                    <a:pt x="6009180" y="2119515"/>
                    <a:pt x="6022062" y="2124625"/>
                    <a:pt x="6029957" y="2132519"/>
                  </a:cubicBezTo>
                  <a:cubicBezTo>
                    <a:pt x="6064335" y="2166898"/>
                    <a:pt x="6046922" y="2220448"/>
                    <a:pt x="5974561" y="2302868"/>
                  </a:cubicBezTo>
                  <a:cubicBezTo>
                    <a:pt x="5923311" y="2361241"/>
                    <a:pt x="5903269" y="2394602"/>
                    <a:pt x="5901536" y="2424416"/>
                  </a:cubicBezTo>
                  <a:lnTo>
                    <a:pt x="5899147" y="2465509"/>
                  </a:lnTo>
                  <a:lnTo>
                    <a:pt x="5968997" y="2462244"/>
                  </a:lnTo>
                  <a:cubicBezTo>
                    <a:pt x="6007415" y="2460449"/>
                    <a:pt x="6068007" y="2453356"/>
                    <a:pt x="6103648" y="2446481"/>
                  </a:cubicBezTo>
                  <a:cubicBezTo>
                    <a:pt x="6173130" y="2433080"/>
                    <a:pt x="6218297" y="2442960"/>
                    <a:pt x="6247299" y="2477906"/>
                  </a:cubicBezTo>
                  <a:cubicBezTo>
                    <a:pt x="6256599" y="2489111"/>
                    <a:pt x="6272080" y="2498279"/>
                    <a:pt x="6281702" y="2498279"/>
                  </a:cubicBezTo>
                  <a:cubicBezTo>
                    <a:pt x="6304786" y="2498279"/>
                    <a:pt x="6304290" y="2553192"/>
                    <a:pt x="6280796" y="2598624"/>
                  </a:cubicBezTo>
                  <a:cubicBezTo>
                    <a:pt x="6270675" y="2618196"/>
                    <a:pt x="6241901" y="2652202"/>
                    <a:pt x="6216854" y="2674194"/>
                  </a:cubicBezTo>
                  <a:cubicBezTo>
                    <a:pt x="6172339" y="2713279"/>
                    <a:pt x="6169107" y="2714033"/>
                    <a:pt x="6073330" y="2707713"/>
                  </a:cubicBezTo>
                  <a:cubicBezTo>
                    <a:pt x="5919986" y="2697592"/>
                    <a:pt x="5712503" y="2740691"/>
                    <a:pt x="5568947" y="2812484"/>
                  </a:cubicBezTo>
                  <a:cubicBezTo>
                    <a:pt x="5506082" y="2843923"/>
                    <a:pt x="5425764" y="2896630"/>
                    <a:pt x="5390463" y="2929611"/>
                  </a:cubicBezTo>
                  <a:cubicBezTo>
                    <a:pt x="5295158" y="3018649"/>
                    <a:pt x="5276601" y="3019344"/>
                    <a:pt x="5196977" y="2936855"/>
                  </a:cubicBezTo>
                  <a:cubicBezTo>
                    <a:pt x="5151527" y="2889769"/>
                    <a:pt x="5130797" y="2857883"/>
                    <a:pt x="5130797" y="2835056"/>
                  </a:cubicBezTo>
                  <a:cubicBezTo>
                    <a:pt x="5130797" y="2787140"/>
                    <a:pt x="5165488" y="2726879"/>
                    <a:pt x="5193072" y="2726879"/>
                  </a:cubicBezTo>
                  <a:cubicBezTo>
                    <a:pt x="5206009" y="2726879"/>
                    <a:pt x="5237112" y="2718306"/>
                    <a:pt x="5262188" y="2707829"/>
                  </a:cubicBezTo>
                  <a:cubicBezTo>
                    <a:pt x="5287264" y="2697352"/>
                    <a:pt x="5317966" y="2685885"/>
                    <a:pt x="5330414" y="2682348"/>
                  </a:cubicBezTo>
                  <a:cubicBezTo>
                    <a:pt x="5353274" y="2675853"/>
                    <a:pt x="5563733" y="2571765"/>
                    <a:pt x="5602735" y="2547665"/>
                  </a:cubicBezTo>
                  <a:cubicBezTo>
                    <a:pt x="5631899" y="2529644"/>
                    <a:pt x="5613602" y="2469724"/>
                    <a:pt x="5565099" y="2424416"/>
                  </a:cubicBezTo>
                  <a:cubicBezTo>
                    <a:pt x="5504370" y="2367687"/>
                    <a:pt x="5501377" y="2335820"/>
                    <a:pt x="5551355" y="2278117"/>
                  </a:cubicBezTo>
                  <a:cubicBezTo>
                    <a:pt x="5604936" y="2216255"/>
                    <a:pt x="5647552" y="2197708"/>
                    <a:pt x="5821284" y="2160641"/>
                  </a:cubicBezTo>
                  <a:cubicBezTo>
                    <a:pt x="5897204" y="2144442"/>
                    <a:pt x="5962450" y="2128059"/>
                    <a:pt x="5966275" y="2124234"/>
                  </a:cubicBezTo>
                  <a:cubicBezTo>
                    <a:pt x="5972352" y="2118157"/>
                    <a:pt x="5984325" y="2116281"/>
                    <a:pt x="5996753" y="2117898"/>
                  </a:cubicBezTo>
                  <a:close/>
                  <a:moveTo>
                    <a:pt x="3681704" y="1899897"/>
                  </a:moveTo>
                  <a:cubicBezTo>
                    <a:pt x="3702077" y="1895132"/>
                    <a:pt x="3729061" y="1917938"/>
                    <a:pt x="3751477" y="1962174"/>
                  </a:cubicBezTo>
                  <a:cubicBezTo>
                    <a:pt x="3785793" y="2029896"/>
                    <a:pt x="3790272" y="2018592"/>
                    <a:pt x="3695059" y="2104579"/>
                  </a:cubicBezTo>
                  <a:cubicBezTo>
                    <a:pt x="3654791" y="2140945"/>
                    <a:pt x="3640487" y="2167507"/>
                    <a:pt x="3616411" y="2250629"/>
                  </a:cubicBezTo>
                  <a:cubicBezTo>
                    <a:pt x="3600225" y="2306509"/>
                    <a:pt x="3565723" y="2387704"/>
                    <a:pt x="3539740" y="2431062"/>
                  </a:cubicBezTo>
                  <a:cubicBezTo>
                    <a:pt x="3513756" y="2474420"/>
                    <a:pt x="3492497" y="2516396"/>
                    <a:pt x="3492497" y="2524343"/>
                  </a:cubicBezTo>
                  <a:cubicBezTo>
                    <a:pt x="3492497" y="2532356"/>
                    <a:pt x="3517549" y="2524111"/>
                    <a:pt x="3548733" y="2505836"/>
                  </a:cubicBezTo>
                  <a:cubicBezTo>
                    <a:pt x="3579663" y="2487709"/>
                    <a:pt x="3613954" y="2472879"/>
                    <a:pt x="3624933" y="2472879"/>
                  </a:cubicBezTo>
                  <a:cubicBezTo>
                    <a:pt x="3636707" y="2472879"/>
                    <a:pt x="3644897" y="2462007"/>
                    <a:pt x="3644897" y="2446376"/>
                  </a:cubicBezTo>
                  <a:cubicBezTo>
                    <a:pt x="3644897" y="2428590"/>
                    <a:pt x="3657429" y="2415142"/>
                    <a:pt x="3682997" y="2405491"/>
                  </a:cubicBezTo>
                  <a:cubicBezTo>
                    <a:pt x="3720105" y="2391485"/>
                    <a:pt x="3721097" y="2388897"/>
                    <a:pt x="3721097" y="2306068"/>
                  </a:cubicBezTo>
                  <a:cubicBezTo>
                    <a:pt x="3721097" y="2234120"/>
                    <a:pt x="3727617" y="2208728"/>
                    <a:pt x="3763444" y="2141148"/>
                  </a:cubicBezTo>
                  <a:cubicBezTo>
                    <a:pt x="3813633" y="2046476"/>
                    <a:pt x="3854857" y="2011264"/>
                    <a:pt x="3906581" y="2018887"/>
                  </a:cubicBezTo>
                  <a:cubicBezTo>
                    <a:pt x="3926802" y="2021868"/>
                    <a:pt x="4019585" y="2021430"/>
                    <a:pt x="4112764" y="2017915"/>
                  </a:cubicBezTo>
                  <a:cubicBezTo>
                    <a:pt x="4209565" y="2014264"/>
                    <a:pt x="4284462" y="2016498"/>
                    <a:pt x="4287504" y="2023127"/>
                  </a:cubicBezTo>
                  <a:cubicBezTo>
                    <a:pt x="4302640" y="2056116"/>
                    <a:pt x="4282501" y="2100709"/>
                    <a:pt x="4237076" y="2134794"/>
                  </a:cubicBezTo>
                  <a:cubicBezTo>
                    <a:pt x="4197062" y="2164817"/>
                    <a:pt x="4191553" y="2173730"/>
                    <a:pt x="4207494" y="2182652"/>
                  </a:cubicBezTo>
                  <a:cubicBezTo>
                    <a:pt x="4241676" y="2201781"/>
                    <a:pt x="4291129" y="2172384"/>
                    <a:pt x="4311594" y="2120771"/>
                  </a:cubicBezTo>
                  <a:cubicBezTo>
                    <a:pt x="4322048" y="2094403"/>
                    <a:pt x="4333481" y="2065886"/>
                    <a:pt x="4337000" y="2057401"/>
                  </a:cubicBezTo>
                  <a:cubicBezTo>
                    <a:pt x="4349521" y="2027204"/>
                    <a:pt x="4393840" y="2012740"/>
                    <a:pt x="4423623" y="2029131"/>
                  </a:cubicBezTo>
                  <a:cubicBezTo>
                    <a:pt x="4457558" y="2047806"/>
                    <a:pt x="4521197" y="2116395"/>
                    <a:pt x="4521197" y="2134295"/>
                  </a:cubicBezTo>
                  <a:cubicBezTo>
                    <a:pt x="4521197" y="2141480"/>
                    <a:pt x="4509058" y="2172435"/>
                    <a:pt x="4494222" y="2203082"/>
                  </a:cubicBezTo>
                  <a:cubicBezTo>
                    <a:pt x="4473911" y="2245040"/>
                    <a:pt x="4459009" y="2259788"/>
                    <a:pt x="4433897" y="2262785"/>
                  </a:cubicBezTo>
                  <a:cubicBezTo>
                    <a:pt x="4392596" y="2267713"/>
                    <a:pt x="4373023" y="2290327"/>
                    <a:pt x="4312517" y="2403029"/>
                  </a:cubicBezTo>
                  <a:cubicBezTo>
                    <a:pt x="4244003" y="2530646"/>
                    <a:pt x="4221533" y="2551724"/>
                    <a:pt x="4156058" y="2549793"/>
                  </a:cubicBezTo>
                  <a:cubicBezTo>
                    <a:pt x="4100567" y="2548156"/>
                    <a:pt x="4051297" y="2565949"/>
                    <a:pt x="4051297" y="2587626"/>
                  </a:cubicBezTo>
                  <a:cubicBezTo>
                    <a:pt x="4051297" y="2594365"/>
                    <a:pt x="4064156" y="2597058"/>
                    <a:pt x="4079872" y="2593609"/>
                  </a:cubicBezTo>
                  <a:cubicBezTo>
                    <a:pt x="4102238" y="2588702"/>
                    <a:pt x="4114719" y="2597313"/>
                    <a:pt x="4137308" y="2633238"/>
                  </a:cubicBezTo>
                  <a:cubicBezTo>
                    <a:pt x="4173573" y="2690909"/>
                    <a:pt x="4161545" y="2708075"/>
                    <a:pt x="4077017" y="2719288"/>
                  </a:cubicBezTo>
                  <a:cubicBezTo>
                    <a:pt x="4013157" y="2727759"/>
                    <a:pt x="3975097" y="2752274"/>
                    <a:pt x="3975097" y="2784936"/>
                  </a:cubicBezTo>
                  <a:cubicBezTo>
                    <a:pt x="3975097" y="2798128"/>
                    <a:pt x="3991654" y="2803079"/>
                    <a:pt x="4035771" y="2803079"/>
                  </a:cubicBezTo>
                  <a:cubicBezTo>
                    <a:pt x="4099299" y="2803079"/>
                    <a:pt x="4135277" y="2821052"/>
                    <a:pt x="4186473" y="2878364"/>
                  </a:cubicBezTo>
                  <a:cubicBezTo>
                    <a:pt x="4231195" y="2928428"/>
                    <a:pt x="4234949" y="2970954"/>
                    <a:pt x="4197732" y="3005917"/>
                  </a:cubicBezTo>
                  <a:lnTo>
                    <a:pt x="4166367" y="3035383"/>
                  </a:lnTo>
                  <a:lnTo>
                    <a:pt x="4080257" y="3007414"/>
                  </a:lnTo>
                  <a:cubicBezTo>
                    <a:pt x="3901272" y="2949279"/>
                    <a:pt x="3837609" y="2939814"/>
                    <a:pt x="3676647" y="2947407"/>
                  </a:cubicBezTo>
                  <a:cubicBezTo>
                    <a:pt x="3592827" y="2951361"/>
                    <a:pt x="3517745" y="2950509"/>
                    <a:pt x="3509799" y="2945513"/>
                  </a:cubicBezTo>
                  <a:cubicBezTo>
                    <a:pt x="3493278" y="2935125"/>
                    <a:pt x="3467097" y="2862421"/>
                    <a:pt x="3467097" y="2826928"/>
                  </a:cubicBezTo>
                  <a:cubicBezTo>
                    <a:pt x="3467097" y="2810110"/>
                    <a:pt x="3476236" y="2803079"/>
                    <a:pt x="3498097" y="2803079"/>
                  </a:cubicBezTo>
                  <a:cubicBezTo>
                    <a:pt x="3515148" y="2803079"/>
                    <a:pt x="3532509" y="2797560"/>
                    <a:pt x="3536678" y="2790814"/>
                  </a:cubicBezTo>
                  <a:cubicBezTo>
                    <a:pt x="3541196" y="2783504"/>
                    <a:pt x="3585117" y="2781699"/>
                    <a:pt x="3645378" y="2786346"/>
                  </a:cubicBezTo>
                  <a:cubicBezTo>
                    <a:pt x="3722341" y="2792281"/>
                    <a:pt x="3746497" y="2790323"/>
                    <a:pt x="3746497" y="2778148"/>
                  </a:cubicBezTo>
                  <a:cubicBezTo>
                    <a:pt x="3746497" y="2766830"/>
                    <a:pt x="3733849" y="2764525"/>
                    <a:pt x="3703245" y="2770266"/>
                  </a:cubicBezTo>
                  <a:cubicBezTo>
                    <a:pt x="3666264" y="2777204"/>
                    <a:pt x="3656054" y="2773374"/>
                    <a:pt x="3632830" y="2743849"/>
                  </a:cubicBezTo>
                  <a:cubicBezTo>
                    <a:pt x="3617891" y="2724857"/>
                    <a:pt x="3604493" y="2694724"/>
                    <a:pt x="3603057" y="2676888"/>
                  </a:cubicBezTo>
                  <a:cubicBezTo>
                    <a:pt x="3600495" y="2645051"/>
                    <a:pt x="3602355" y="2644328"/>
                    <a:pt x="3704933" y="2637275"/>
                  </a:cubicBezTo>
                  <a:cubicBezTo>
                    <a:pt x="3762401" y="2633323"/>
                    <a:pt x="3808775" y="2624721"/>
                    <a:pt x="3807988" y="2618159"/>
                  </a:cubicBezTo>
                  <a:cubicBezTo>
                    <a:pt x="3807201" y="2611598"/>
                    <a:pt x="3816104" y="2596228"/>
                    <a:pt x="3827773" y="2584004"/>
                  </a:cubicBezTo>
                  <a:cubicBezTo>
                    <a:pt x="3847854" y="2562969"/>
                    <a:pt x="3845533" y="2561779"/>
                    <a:pt x="3784437" y="2561779"/>
                  </a:cubicBezTo>
                  <a:cubicBezTo>
                    <a:pt x="3730429" y="2561779"/>
                    <a:pt x="3714630" y="2556110"/>
                    <a:pt x="3687723" y="2527076"/>
                  </a:cubicBezTo>
                  <a:cubicBezTo>
                    <a:pt x="3658021" y="2495027"/>
                    <a:pt x="3654587" y="2494115"/>
                    <a:pt x="3642821" y="2515140"/>
                  </a:cubicBezTo>
                  <a:cubicBezTo>
                    <a:pt x="3626164" y="2544904"/>
                    <a:pt x="3575296" y="2602493"/>
                    <a:pt x="3487426" y="2691067"/>
                  </a:cubicBezTo>
                  <a:cubicBezTo>
                    <a:pt x="3448305" y="2730502"/>
                    <a:pt x="3416297" y="2770951"/>
                    <a:pt x="3416297" y="2780955"/>
                  </a:cubicBezTo>
                  <a:cubicBezTo>
                    <a:pt x="3416297" y="2801524"/>
                    <a:pt x="3382613" y="2819849"/>
                    <a:pt x="3308347" y="2839683"/>
                  </a:cubicBezTo>
                  <a:cubicBezTo>
                    <a:pt x="3280407" y="2847144"/>
                    <a:pt x="3247645" y="2865075"/>
                    <a:pt x="3235543" y="2879529"/>
                  </a:cubicBezTo>
                  <a:cubicBezTo>
                    <a:pt x="3190279" y="2933590"/>
                    <a:pt x="3144135" y="2854586"/>
                    <a:pt x="3152121" y="2736703"/>
                  </a:cubicBezTo>
                  <a:cubicBezTo>
                    <a:pt x="3154576" y="2700466"/>
                    <a:pt x="3206126" y="2627854"/>
                    <a:pt x="3256000" y="2590382"/>
                  </a:cubicBezTo>
                  <a:lnTo>
                    <a:pt x="3293994" y="2561836"/>
                  </a:lnTo>
                  <a:lnTo>
                    <a:pt x="3266246" y="2494887"/>
                  </a:lnTo>
                  <a:cubicBezTo>
                    <a:pt x="3230715" y="2409162"/>
                    <a:pt x="3231047" y="2404161"/>
                    <a:pt x="3277054" y="2332467"/>
                  </a:cubicBezTo>
                  <a:cubicBezTo>
                    <a:pt x="3323914" y="2259441"/>
                    <a:pt x="3359122" y="2232930"/>
                    <a:pt x="3411867" y="2230955"/>
                  </a:cubicBezTo>
                  <a:cubicBezTo>
                    <a:pt x="3490675" y="2228002"/>
                    <a:pt x="3533758" y="2149210"/>
                    <a:pt x="3476622" y="2112527"/>
                  </a:cubicBezTo>
                  <a:cubicBezTo>
                    <a:pt x="3443083" y="2090994"/>
                    <a:pt x="3420905" y="2008981"/>
                    <a:pt x="3441811" y="1983792"/>
                  </a:cubicBezTo>
                  <a:cubicBezTo>
                    <a:pt x="3467045" y="1953386"/>
                    <a:pt x="3540144" y="1926779"/>
                    <a:pt x="3598442" y="1926779"/>
                  </a:cubicBezTo>
                  <a:cubicBezTo>
                    <a:pt x="3630153" y="1926779"/>
                    <a:pt x="3659630" y="1921064"/>
                    <a:pt x="3663947" y="1914079"/>
                  </a:cubicBezTo>
                  <a:cubicBezTo>
                    <a:pt x="3668856" y="1906137"/>
                    <a:pt x="3674913" y="1901485"/>
                    <a:pt x="3681704" y="1899897"/>
                  </a:cubicBezTo>
                  <a:close/>
                  <a:moveTo>
                    <a:pt x="2193737" y="1742762"/>
                  </a:moveTo>
                  <a:cubicBezTo>
                    <a:pt x="2223689" y="1734453"/>
                    <a:pt x="2547460" y="1805020"/>
                    <a:pt x="2571703" y="1825141"/>
                  </a:cubicBezTo>
                  <a:cubicBezTo>
                    <a:pt x="2582206" y="1833858"/>
                    <a:pt x="2590798" y="1856735"/>
                    <a:pt x="2590798" y="1875979"/>
                  </a:cubicBezTo>
                  <a:cubicBezTo>
                    <a:pt x="2590798" y="1913157"/>
                    <a:pt x="2583005" y="1917879"/>
                    <a:pt x="2495549" y="1933690"/>
                  </a:cubicBezTo>
                  <a:cubicBezTo>
                    <a:pt x="2436664" y="1944335"/>
                    <a:pt x="2405362" y="1968537"/>
                    <a:pt x="2358086" y="2039976"/>
                  </a:cubicBezTo>
                  <a:cubicBezTo>
                    <a:pt x="2316071" y="2103464"/>
                    <a:pt x="2315782" y="2118166"/>
                    <a:pt x="2355849" y="2153005"/>
                  </a:cubicBezTo>
                  <a:cubicBezTo>
                    <a:pt x="2373314" y="2168188"/>
                    <a:pt x="2384553" y="2184935"/>
                    <a:pt x="2380827" y="2190220"/>
                  </a:cubicBezTo>
                  <a:cubicBezTo>
                    <a:pt x="2377102" y="2195505"/>
                    <a:pt x="2366865" y="2214706"/>
                    <a:pt x="2358078" y="2232889"/>
                  </a:cubicBezTo>
                  <a:cubicBezTo>
                    <a:pt x="2323864" y="2303676"/>
                    <a:pt x="2247541" y="2313479"/>
                    <a:pt x="2160115" y="2258316"/>
                  </a:cubicBezTo>
                  <a:cubicBezTo>
                    <a:pt x="2102267" y="2221817"/>
                    <a:pt x="1977161" y="2180779"/>
                    <a:pt x="1923739" y="2180779"/>
                  </a:cubicBezTo>
                  <a:cubicBezTo>
                    <a:pt x="1908413" y="2180779"/>
                    <a:pt x="1869905" y="2157919"/>
                    <a:pt x="1838163" y="2129979"/>
                  </a:cubicBezTo>
                  <a:cubicBezTo>
                    <a:pt x="1764713" y="2065326"/>
                    <a:pt x="1724027" y="2063696"/>
                    <a:pt x="1647212" y="2122331"/>
                  </a:cubicBezTo>
                  <a:cubicBezTo>
                    <a:pt x="1554721" y="2192932"/>
                    <a:pt x="1541689" y="2197454"/>
                    <a:pt x="1501775" y="2172801"/>
                  </a:cubicBezTo>
                  <a:cubicBezTo>
                    <a:pt x="1482564" y="2160937"/>
                    <a:pt x="1459887" y="2142162"/>
                    <a:pt x="1451377" y="2131080"/>
                  </a:cubicBezTo>
                  <a:cubicBezTo>
                    <a:pt x="1430581" y="2103993"/>
                    <a:pt x="1441915" y="2013059"/>
                    <a:pt x="1470484" y="1977777"/>
                  </a:cubicBezTo>
                  <a:cubicBezTo>
                    <a:pt x="1502582" y="1938137"/>
                    <a:pt x="1582062" y="1914128"/>
                    <a:pt x="1658494" y="1920982"/>
                  </a:cubicBezTo>
                  <a:cubicBezTo>
                    <a:pt x="1711657" y="1925749"/>
                    <a:pt x="1742114" y="1918924"/>
                    <a:pt x="1829945" y="1882566"/>
                  </a:cubicBezTo>
                  <a:cubicBezTo>
                    <a:pt x="1917829" y="1846185"/>
                    <a:pt x="1942002" y="1840773"/>
                    <a:pt x="1966399" y="1852014"/>
                  </a:cubicBezTo>
                  <a:cubicBezTo>
                    <a:pt x="1992518" y="1864046"/>
                    <a:pt x="1994171" y="1868936"/>
                    <a:pt x="1980270" y="1893051"/>
                  </a:cubicBezTo>
                  <a:cubicBezTo>
                    <a:pt x="1971591" y="1908109"/>
                    <a:pt x="1963961" y="1934717"/>
                    <a:pt x="1963318" y="1952179"/>
                  </a:cubicBezTo>
                  <a:cubicBezTo>
                    <a:pt x="1961636" y="1997868"/>
                    <a:pt x="2022255" y="2000725"/>
                    <a:pt x="2078766" y="1957622"/>
                  </a:cubicBezTo>
                  <a:cubicBezTo>
                    <a:pt x="2117278" y="1928248"/>
                    <a:pt x="2120357" y="1920903"/>
                    <a:pt x="2114596" y="1872158"/>
                  </a:cubicBezTo>
                  <a:cubicBezTo>
                    <a:pt x="2109378" y="1828006"/>
                    <a:pt x="2113717" y="1812819"/>
                    <a:pt x="2139811" y="1783904"/>
                  </a:cubicBezTo>
                  <a:cubicBezTo>
                    <a:pt x="2157145" y="1764695"/>
                    <a:pt x="2181410" y="1746181"/>
                    <a:pt x="2193737" y="1742762"/>
                  </a:cubicBezTo>
                  <a:close/>
                  <a:moveTo>
                    <a:pt x="1818351" y="1527237"/>
                  </a:moveTo>
                  <a:cubicBezTo>
                    <a:pt x="1849329" y="1535732"/>
                    <a:pt x="1892298" y="1595242"/>
                    <a:pt x="1892298" y="1629651"/>
                  </a:cubicBezTo>
                  <a:cubicBezTo>
                    <a:pt x="1892298" y="1645956"/>
                    <a:pt x="1904186" y="1682104"/>
                    <a:pt x="1918715" y="1709979"/>
                  </a:cubicBezTo>
                  <a:cubicBezTo>
                    <a:pt x="1951235" y="1772370"/>
                    <a:pt x="1942977" y="1802828"/>
                    <a:pt x="1888169" y="1822647"/>
                  </a:cubicBezTo>
                  <a:cubicBezTo>
                    <a:pt x="1832918" y="1842625"/>
                    <a:pt x="1803331" y="1841861"/>
                    <a:pt x="1748723" y="1819045"/>
                  </a:cubicBezTo>
                  <a:cubicBezTo>
                    <a:pt x="1698345" y="1797996"/>
                    <a:pt x="1685634" y="1771385"/>
                    <a:pt x="1688944" y="1693900"/>
                  </a:cubicBezTo>
                  <a:cubicBezTo>
                    <a:pt x="1691190" y="1641311"/>
                    <a:pt x="1717202" y="1593873"/>
                    <a:pt x="1770143" y="1545818"/>
                  </a:cubicBezTo>
                  <a:cubicBezTo>
                    <a:pt x="1784941" y="1532386"/>
                    <a:pt x="1806635" y="1524025"/>
                    <a:pt x="1818351" y="1527237"/>
                  </a:cubicBezTo>
                  <a:close/>
                  <a:moveTo>
                    <a:pt x="7227688" y="1342579"/>
                  </a:moveTo>
                  <a:cubicBezTo>
                    <a:pt x="7261292" y="1342579"/>
                    <a:pt x="7316059" y="1403134"/>
                    <a:pt x="7317717" y="1442123"/>
                  </a:cubicBezTo>
                  <a:cubicBezTo>
                    <a:pt x="7318508" y="1460716"/>
                    <a:pt x="7332552" y="1498704"/>
                    <a:pt x="7348926" y="1526541"/>
                  </a:cubicBezTo>
                  <a:cubicBezTo>
                    <a:pt x="7367449" y="1558030"/>
                    <a:pt x="7378697" y="1597391"/>
                    <a:pt x="7378697" y="1630718"/>
                  </a:cubicBezTo>
                  <a:cubicBezTo>
                    <a:pt x="7378697" y="1685799"/>
                    <a:pt x="7400058" y="1748979"/>
                    <a:pt x="7418681" y="1748979"/>
                  </a:cubicBezTo>
                  <a:cubicBezTo>
                    <a:pt x="7424461" y="1748979"/>
                    <a:pt x="7447832" y="1722405"/>
                    <a:pt x="7470618" y="1689927"/>
                  </a:cubicBezTo>
                  <a:cubicBezTo>
                    <a:pt x="7528441" y="1607507"/>
                    <a:pt x="7572618" y="1579050"/>
                    <a:pt x="7628631" y="1588140"/>
                  </a:cubicBezTo>
                  <a:cubicBezTo>
                    <a:pt x="7676039" y="1595833"/>
                    <a:pt x="7691148" y="1610071"/>
                    <a:pt x="7702143" y="1657410"/>
                  </a:cubicBezTo>
                  <a:cubicBezTo>
                    <a:pt x="7709709" y="1689987"/>
                    <a:pt x="7685671" y="1727743"/>
                    <a:pt x="7564549" y="1873517"/>
                  </a:cubicBezTo>
                  <a:cubicBezTo>
                    <a:pt x="7503060" y="1947522"/>
                    <a:pt x="7491164" y="1968597"/>
                    <a:pt x="7505783" y="1977632"/>
                  </a:cubicBezTo>
                  <a:cubicBezTo>
                    <a:pt x="7515865" y="1983863"/>
                    <a:pt x="7576580" y="1998407"/>
                    <a:pt x="7640707" y="2009954"/>
                  </a:cubicBezTo>
                  <a:cubicBezTo>
                    <a:pt x="7746910" y="2029076"/>
                    <a:pt x="7761653" y="2029179"/>
                    <a:pt x="7806124" y="2011106"/>
                  </a:cubicBezTo>
                  <a:cubicBezTo>
                    <a:pt x="7925543" y="1962575"/>
                    <a:pt x="8133629" y="1901379"/>
                    <a:pt x="8179228" y="1901379"/>
                  </a:cubicBezTo>
                  <a:cubicBezTo>
                    <a:pt x="8204269" y="1901379"/>
                    <a:pt x="8215485" y="1943704"/>
                    <a:pt x="8193967" y="1957003"/>
                  </a:cubicBezTo>
                  <a:cubicBezTo>
                    <a:pt x="8188340" y="1960480"/>
                    <a:pt x="8167735" y="1994952"/>
                    <a:pt x="8148178" y="2033606"/>
                  </a:cubicBezTo>
                  <a:cubicBezTo>
                    <a:pt x="8117964" y="2093322"/>
                    <a:pt x="8101842" y="2109356"/>
                    <a:pt x="8040933" y="2140268"/>
                  </a:cubicBezTo>
                  <a:cubicBezTo>
                    <a:pt x="8001505" y="2160277"/>
                    <a:pt x="7927335" y="2203960"/>
                    <a:pt x="7876108" y="2237340"/>
                  </a:cubicBezTo>
                  <a:cubicBezTo>
                    <a:pt x="7807549" y="2282016"/>
                    <a:pt x="7779229" y="2294291"/>
                    <a:pt x="7768793" y="2283856"/>
                  </a:cubicBezTo>
                  <a:cubicBezTo>
                    <a:pt x="7760996" y="2276058"/>
                    <a:pt x="7727885" y="2269679"/>
                    <a:pt x="7695212" y="2269679"/>
                  </a:cubicBezTo>
                  <a:cubicBezTo>
                    <a:pt x="7659895" y="2269679"/>
                    <a:pt x="7629847" y="2262497"/>
                    <a:pt x="7621107" y="2251967"/>
                  </a:cubicBezTo>
                  <a:cubicBezTo>
                    <a:pt x="7613022" y="2242225"/>
                    <a:pt x="7586032" y="2231875"/>
                    <a:pt x="7561130" y="2228968"/>
                  </a:cubicBezTo>
                  <a:cubicBezTo>
                    <a:pt x="7515980" y="2223697"/>
                    <a:pt x="7515872" y="2223803"/>
                    <a:pt x="7522863" y="2266881"/>
                  </a:cubicBezTo>
                  <a:cubicBezTo>
                    <a:pt x="7527175" y="2293450"/>
                    <a:pt x="7519695" y="2342640"/>
                    <a:pt x="7503434" y="2394655"/>
                  </a:cubicBezTo>
                  <a:cubicBezTo>
                    <a:pt x="7468826" y="2505356"/>
                    <a:pt x="7361896" y="2632832"/>
                    <a:pt x="7292768" y="2645801"/>
                  </a:cubicBezTo>
                  <a:cubicBezTo>
                    <a:pt x="7255635" y="2652767"/>
                    <a:pt x="7243318" y="2649453"/>
                    <a:pt x="7225761" y="2627770"/>
                  </a:cubicBezTo>
                  <a:cubicBezTo>
                    <a:pt x="7213929" y="2613159"/>
                    <a:pt x="7189441" y="2597488"/>
                    <a:pt x="7171344" y="2592946"/>
                  </a:cubicBezTo>
                  <a:cubicBezTo>
                    <a:pt x="7102523" y="2575673"/>
                    <a:pt x="7104983" y="2554895"/>
                    <a:pt x="7184043" y="2485670"/>
                  </a:cubicBezTo>
                  <a:cubicBezTo>
                    <a:pt x="7224745" y="2450031"/>
                    <a:pt x="7271273" y="2411143"/>
                    <a:pt x="7287440" y="2399251"/>
                  </a:cubicBezTo>
                  <a:cubicBezTo>
                    <a:pt x="7320445" y="2374972"/>
                    <a:pt x="7336789" y="2317288"/>
                    <a:pt x="7346644" y="2190304"/>
                  </a:cubicBezTo>
                  <a:cubicBezTo>
                    <a:pt x="7352402" y="2116103"/>
                    <a:pt x="7350310" y="2103737"/>
                    <a:pt x="7331072" y="2098313"/>
                  </a:cubicBezTo>
                  <a:cubicBezTo>
                    <a:pt x="7318848" y="2094866"/>
                    <a:pt x="7291702" y="2103401"/>
                    <a:pt x="7270747" y="2117279"/>
                  </a:cubicBezTo>
                  <a:cubicBezTo>
                    <a:pt x="7214126" y="2154777"/>
                    <a:pt x="7154080" y="2161152"/>
                    <a:pt x="7138135" y="2131359"/>
                  </a:cubicBezTo>
                  <a:cubicBezTo>
                    <a:pt x="7127928" y="2112286"/>
                    <a:pt x="7132893" y="2097758"/>
                    <a:pt x="7162243" y="2060827"/>
                  </a:cubicBezTo>
                  <a:cubicBezTo>
                    <a:pt x="7182572" y="2035246"/>
                    <a:pt x="7212699" y="2003701"/>
                    <a:pt x="7229192" y="1990727"/>
                  </a:cubicBezTo>
                  <a:cubicBezTo>
                    <a:pt x="7245686" y="1977754"/>
                    <a:pt x="7269511" y="1947955"/>
                    <a:pt x="7282139" y="1924507"/>
                  </a:cubicBezTo>
                  <a:cubicBezTo>
                    <a:pt x="7305059" y="1881948"/>
                    <a:pt x="7305029" y="1881723"/>
                    <a:pt x="7264661" y="1793202"/>
                  </a:cubicBezTo>
                  <a:cubicBezTo>
                    <a:pt x="7184888" y="1618274"/>
                    <a:pt x="7149778" y="1505294"/>
                    <a:pt x="7156510" y="1445179"/>
                  </a:cubicBezTo>
                  <a:cubicBezTo>
                    <a:pt x="7159968" y="1414297"/>
                    <a:pt x="7172255" y="1378578"/>
                    <a:pt x="7183815" y="1365804"/>
                  </a:cubicBezTo>
                  <a:cubicBezTo>
                    <a:pt x="7195376" y="1353030"/>
                    <a:pt x="7215118" y="1342579"/>
                    <a:pt x="7227688" y="1342579"/>
                  </a:cubicBezTo>
                  <a:close/>
                  <a:moveTo>
                    <a:pt x="2094165" y="1319681"/>
                  </a:moveTo>
                  <a:cubicBezTo>
                    <a:pt x="2134805" y="1319618"/>
                    <a:pt x="2167438" y="1350854"/>
                    <a:pt x="2177153" y="1408429"/>
                  </a:cubicBezTo>
                  <a:cubicBezTo>
                    <a:pt x="2199069" y="1538315"/>
                    <a:pt x="2198568" y="1543734"/>
                    <a:pt x="2160687" y="1586130"/>
                  </a:cubicBezTo>
                  <a:cubicBezTo>
                    <a:pt x="2128251" y="1622433"/>
                    <a:pt x="2117099" y="1626773"/>
                    <a:pt x="2058524" y="1625889"/>
                  </a:cubicBezTo>
                  <a:cubicBezTo>
                    <a:pt x="2014546" y="1625226"/>
                    <a:pt x="1984547" y="1617454"/>
                    <a:pt x="1967935" y="1602420"/>
                  </a:cubicBezTo>
                  <a:cubicBezTo>
                    <a:pt x="1918532" y="1557710"/>
                    <a:pt x="1945797" y="1415943"/>
                    <a:pt x="2015583" y="1354669"/>
                  </a:cubicBezTo>
                  <a:cubicBezTo>
                    <a:pt x="2042513" y="1331024"/>
                    <a:pt x="2069780" y="1319719"/>
                    <a:pt x="2094165" y="1319681"/>
                  </a:cubicBezTo>
                  <a:close/>
                  <a:moveTo>
                    <a:pt x="771530" y="954178"/>
                  </a:moveTo>
                  <a:cubicBezTo>
                    <a:pt x="768206" y="950853"/>
                    <a:pt x="747556" y="964880"/>
                    <a:pt x="725641" y="985351"/>
                  </a:cubicBezTo>
                  <a:cubicBezTo>
                    <a:pt x="666274" y="1040809"/>
                    <a:pt x="666168" y="1049883"/>
                    <a:pt x="725447" y="1002176"/>
                  </a:cubicBezTo>
                  <a:cubicBezTo>
                    <a:pt x="754118" y="979103"/>
                    <a:pt x="774856" y="957503"/>
                    <a:pt x="771530" y="954178"/>
                  </a:cubicBezTo>
                  <a:close/>
                  <a:moveTo>
                    <a:pt x="9332972" y="790995"/>
                  </a:moveTo>
                  <a:cubicBezTo>
                    <a:pt x="9324127" y="792915"/>
                    <a:pt x="9315983" y="798212"/>
                    <a:pt x="9309631" y="807401"/>
                  </a:cubicBezTo>
                  <a:cubicBezTo>
                    <a:pt x="9292275" y="832508"/>
                    <a:pt x="9267541" y="972354"/>
                    <a:pt x="9276381" y="995392"/>
                  </a:cubicBezTo>
                  <a:cubicBezTo>
                    <a:pt x="9280982" y="1007383"/>
                    <a:pt x="9290485" y="1004538"/>
                    <a:pt x="9311760" y="984801"/>
                  </a:cubicBezTo>
                  <a:cubicBezTo>
                    <a:pt x="9327758" y="969959"/>
                    <a:pt x="9357101" y="944250"/>
                    <a:pt x="9376968" y="927670"/>
                  </a:cubicBezTo>
                  <a:cubicBezTo>
                    <a:pt x="9409655" y="900389"/>
                    <a:pt x="9412043" y="893103"/>
                    <a:pt x="9402090" y="851016"/>
                  </a:cubicBezTo>
                  <a:cubicBezTo>
                    <a:pt x="9392359" y="809870"/>
                    <a:pt x="9359508" y="785234"/>
                    <a:pt x="9332972" y="790995"/>
                  </a:cubicBezTo>
                  <a:close/>
                  <a:moveTo>
                    <a:pt x="848170" y="717280"/>
                  </a:moveTo>
                  <a:cubicBezTo>
                    <a:pt x="828943" y="714193"/>
                    <a:pt x="798781" y="719838"/>
                    <a:pt x="773028" y="735007"/>
                  </a:cubicBezTo>
                  <a:cubicBezTo>
                    <a:pt x="721523" y="765346"/>
                    <a:pt x="567712" y="902929"/>
                    <a:pt x="531728" y="942440"/>
                  </a:cubicBezTo>
                  <a:cubicBezTo>
                    <a:pt x="495745" y="981951"/>
                    <a:pt x="502800" y="1003824"/>
                    <a:pt x="557128" y="972074"/>
                  </a:cubicBezTo>
                  <a:cubicBezTo>
                    <a:pt x="611456" y="940324"/>
                    <a:pt x="821711" y="791451"/>
                    <a:pt x="857696" y="751940"/>
                  </a:cubicBezTo>
                  <a:cubicBezTo>
                    <a:pt x="875686" y="732185"/>
                    <a:pt x="867396" y="720367"/>
                    <a:pt x="848170" y="717280"/>
                  </a:cubicBezTo>
                  <a:close/>
                  <a:moveTo>
                    <a:pt x="170710" y="630703"/>
                  </a:moveTo>
                  <a:cubicBezTo>
                    <a:pt x="216003" y="631250"/>
                    <a:pt x="247067" y="678554"/>
                    <a:pt x="245834" y="763833"/>
                  </a:cubicBezTo>
                  <a:cubicBezTo>
                    <a:pt x="244222" y="875327"/>
                    <a:pt x="209680" y="917056"/>
                    <a:pt x="87436" y="955182"/>
                  </a:cubicBezTo>
                  <a:cubicBezTo>
                    <a:pt x="53118" y="965885"/>
                    <a:pt x="0" y="914169"/>
                    <a:pt x="0" y="870056"/>
                  </a:cubicBezTo>
                  <a:cubicBezTo>
                    <a:pt x="0" y="802078"/>
                    <a:pt x="27990" y="734389"/>
                    <a:pt x="77720" y="682112"/>
                  </a:cubicBezTo>
                  <a:cubicBezTo>
                    <a:pt x="111237" y="646878"/>
                    <a:pt x="143535" y="630374"/>
                    <a:pt x="170710" y="630703"/>
                  </a:cubicBezTo>
                  <a:close/>
                  <a:moveTo>
                    <a:pt x="8920500" y="597847"/>
                  </a:moveTo>
                  <a:cubicBezTo>
                    <a:pt x="8905683" y="603350"/>
                    <a:pt x="8866313" y="652880"/>
                    <a:pt x="8869700" y="666427"/>
                  </a:cubicBezTo>
                  <a:cubicBezTo>
                    <a:pt x="8873087" y="679974"/>
                    <a:pt x="8926003" y="684630"/>
                    <a:pt x="8940820" y="679127"/>
                  </a:cubicBezTo>
                  <a:cubicBezTo>
                    <a:pt x="8955637" y="673624"/>
                    <a:pt x="8960293" y="645260"/>
                    <a:pt x="8958600" y="633407"/>
                  </a:cubicBezTo>
                  <a:cubicBezTo>
                    <a:pt x="8956907" y="621554"/>
                    <a:pt x="8935317" y="592344"/>
                    <a:pt x="8920500" y="597847"/>
                  </a:cubicBezTo>
                  <a:close/>
                  <a:moveTo>
                    <a:pt x="8676991" y="587805"/>
                  </a:moveTo>
                  <a:cubicBezTo>
                    <a:pt x="8672007" y="589007"/>
                    <a:pt x="8674401" y="597393"/>
                    <a:pt x="8686797" y="612329"/>
                  </a:cubicBezTo>
                  <a:cubicBezTo>
                    <a:pt x="8695493" y="622806"/>
                    <a:pt x="8711572" y="631379"/>
                    <a:pt x="8722530" y="631379"/>
                  </a:cubicBezTo>
                  <a:cubicBezTo>
                    <a:pt x="8736873" y="631379"/>
                    <a:pt x="8733770" y="624379"/>
                    <a:pt x="8711449" y="606383"/>
                  </a:cubicBezTo>
                  <a:cubicBezTo>
                    <a:pt x="8694335" y="592585"/>
                    <a:pt x="8681974" y="586603"/>
                    <a:pt x="8676991" y="587805"/>
                  </a:cubicBezTo>
                  <a:close/>
                  <a:moveTo>
                    <a:pt x="8919308" y="449469"/>
                  </a:moveTo>
                  <a:cubicBezTo>
                    <a:pt x="8910650" y="448489"/>
                    <a:pt x="8900099" y="450057"/>
                    <a:pt x="8894365" y="453977"/>
                  </a:cubicBezTo>
                  <a:cubicBezTo>
                    <a:pt x="8882898" y="461819"/>
                    <a:pt x="8865925" y="528207"/>
                    <a:pt x="8872348" y="529253"/>
                  </a:cubicBezTo>
                  <a:cubicBezTo>
                    <a:pt x="8878770" y="530298"/>
                    <a:pt x="8929227" y="472796"/>
                    <a:pt x="8932897" y="460250"/>
                  </a:cubicBezTo>
                  <a:cubicBezTo>
                    <a:pt x="8934732" y="453978"/>
                    <a:pt x="8927966" y="450449"/>
                    <a:pt x="8919308" y="449469"/>
                  </a:cubicBezTo>
                  <a:close/>
                  <a:moveTo>
                    <a:pt x="8723227" y="404807"/>
                  </a:moveTo>
                  <a:cubicBezTo>
                    <a:pt x="8709822" y="399163"/>
                    <a:pt x="8690771" y="432324"/>
                    <a:pt x="8702060" y="455607"/>
                  </a:cubicBezTo>
                  <a:cubicBezTo>
                    <a:pt x="8713349" y="478890"/>
                    <a:pt x="8766266" y="546624"/>
                    <a:pt x="8786727" y="565674"/>
                  </a:cubicBezTo>
                  <a:cubicBezTo>
                    <a:pt x="8807188" y="584724"/>
                    <a:pt x="8825533" y="582607"/>
                    <a:pt x="8824827" y="569907"/>
                  </a:cubicBezTo>
                  <a:cubicBezTo>
                    <a:pt x="8824121" y="557207"/>
                    <a:pt x="8799426" y="516991"/>
                    <a:pt x="8782493" y="489474"/>
                  </a:cubicBezTo>
                  <a:cubicBezTo>
                    <a:pt x="8765560" y="461957"/>
                    <a:pt x="8736632" y="410451"/>
                    <a:pt x="8723227" y="404807"/>
                  </a:cubicBezTo>
                  <a:close/>
                  <a:moveTo>
                    <a:pt x="389010" y="298100"/>
                  </a:moveTo>
                  <a:cubicBezTo>
                    <a:pt x="424537" y="309893"/>
                    <a:pt x="447060" y="360158"/>
                    <a:pt x="453881" y="445133"/>
                  </a:cubicBezTo>
                  <a:cubicBezTo>
                    <a:pt x="461394" y="538729"/>
                    <a:pt x="448175" y="571458"/>
                    <a:pt x="390895" y="601079"/>
                  </a:cubicBezTo>
                  <a:cubicBezTo>
                    <a:pt x="353502" y="620415"/>
                    <a:pt x="347935" y="620328"/>
                    <a:pt x="309836" y="599811"/>
                  </a:cubicBezTo>
                  <a:cubicBezTo>
                    <a:pt x="259838" y="572885"/>
                    <a:pt x="239651" y="527237"/>
                    <a:pt x="247821" y="459580"/>
                  </a:cubicBezTo>
                  <a:cubicBezTo>
                    <a:pt x="259659" y="361564"/>
                    <a:pt x="286074" y="319812"/>
                    <a:pt x="349248" y="299270"/>
                  </a:cubicBezTo>
                  <a:cubicBezTo>
                    <a:pt x="363880" y="294512"/>
                    <a:pt x="377167" y="294169"/>
                    <a:pt x="389010" y="298100"/>
                  </a:cubicBezTo>
                  <a:close/>
                  <a:moveTo>
                    <a:pt x="9165875" y="246587"/>
                  </a:moveTo>
                  <a:cubicBezTo>
                    <a:pt x="9149030" y="247645"/>
                    <a:pt x="9131391" y="254171"/>
                    <a:pt x="9121160" y="265107"/>
                  </a:cubicBezTo>
                  <a:cubicBezTo>
                    <a:pt x="9116045" y="270575"/>
                    <a:pt x="9112164" y="279130"/>
                    <a:pt x="9108956" y="289416"/>
                  </a:cubicBezTo>
                  <a:lnTo>
                    <a:pt x="9108202" y="292618"/>
                  </a:lnTo>
                  <a:lnTo>
                    <a:pt x="9107104" y="293711"/>
                  </a:lnTo>
                  <a:cubicBezTo>
                    <a:pt x="9102221" y="301717"/>
                    <a:pt x="9098831" y="314585"/>
                    <a:pt x="9096839" y="332669"/>
                  </a:cubicBezTo>
                  <a:lnTo>
                    <a:pt x="9095851" y="348397"/>
                  </a:lnTo>
                  <a:lnTo>
                    <a:pt x="9093279" y="361052"/>
                  </a:lnTo>
                  <a:cubicBezTo>
                    <a:pt x="9090512" y="372837"/>
                    <a:pt x="9087293" y="383640"/>
                    <a:pt x="9083060" y="392107"/>
                  </a:cubicBezTo>
                  <a:cubicBezTo>
                    <a:pt x="9066127" y="425974"/>
                    <a:pt x="9033671" y="457018"/>
                    <a:pt x="9019560" y="468307"/>
                  </a:cubicBezTo>
                  <a:cubicBezTo>
                    <a:pt x="9005449" y="479596"/>
                    <a:pt x="9004743" y="457723"/>
                    <a:pt x="8998393" y="459840"/>
                  </a:cubicBezTo>
                  <a:cubicBezTo>
                    <a:pt x="8992043" y="461957"/>
                    <a:pt x="8976521" y="462662"/>
                    <a:pt x="8981460" y="481007"/>
                  </a:cubicBezTo>
                  <a:cubicBezTo>
                    <a:pt x="8986399" y="499351"/>
                    <a:pt x="9012504" y="555795"/>
                    <a:pt x="9036493" y="548740"/>
                  </a:cubicBezTo>
                  <a:cubicBezTo>
                    <a:pt x="9060482" y="541685"/>
                    <a:pt x="9097171" y="464074"/>
                    <a:pt x="9125393" y="438674"/>
                  </a:cubicBezTo>
                  <a:cubicBezTo>
                    <a:pt x="9153615" y="413274"/>
                    <a:pt x="9192421" y="425973"/>
                    <a:pt x="9205827" y="396340"/>
                  </a:cubicBezTo>
                  <a:cubicBezTo>
                    <a:pt x="9219233" y="366707"/>
                    <a:pt x="9219938" y="282746"/>
                    <a:pt x="9205827" y="260874"/>
                  </a:cubicBezTo>
                  <a:cubicBezTo>
                    <a:pt x="9198772" y="249938"/>
                    <a:pt x="9182720" y="245528"/>
                    <a:pt x="9165875" y="246587"/>
                  </a:cubicBezTo>
                  <a:close/>
                  <a:moveTo>
                    <a:pt x="1130699" y="212279"/>
                  </a:moveTo>
                  <a:cubicBezTo>
                    <a:pt x="1157757" y="212279"/>
                    <a:pt x="1209448" y="272675"/>
                    <a:pt x="1200102" y="293367"/>
                  </a:cubicBezTo>
                  <a:cubicBezTo>
                    <a:pt x="1179616" y="338715"/>
                    <a:pt x="1137264" y="393930"/>
                    <a:pt x="1062598" y="472629"/>
                  </a:cubicBezTo>
                  <a:cubicBezTo>
                    <a:pt x="1009081" y="529039"/>
                    <a:pt x="980512" y="568995"/>
                    <a:pt x="984426" y="581958"/>
                  </a:cubicBezTo>
                  <a:cubicBezTo>
                    <a:pt x="990068" y="600631"/>
                    <a:pt x="998637" y="600708"/>
                    <a:pt x="1084072" y="582856"/>
                  </a:cubicBezTo>
                  <a:cubicBezTo>
                    <a:pt x="1162396" y="566490"/>
                    <a:pt x="1184033" y="566012"/>
                    <a:pt x="1217583" y="579910"/>
                  </a:cubicBezTo>
                  <a:cubicBezTo>
                    <a:pt x="1266776" y="600286"/>
                    <a:pt x="1282445" y="647376"/>
                    <a:pt x="1251434" y="681643"/>
                  </a:cubicBezTo>
                  <a:cubicBezTo>
                    <a:pt x="1221356" y="714879"/>
                    <a:pt x="1053380" y="750469"/>
                    <a:pt x="968126" y="741670"/>
                  </a:cubicBezTo>
                  <a:lnTo>
                    <a:pt x="900443" y="734684"/>
                  </a:lnTo>
                  <a:lnTo>
                    <a:pt x="934138" y="761189"/>
                  </a:lnTo>
                  <a:cubicBezTo>
                    <a:pt x="959679" y="781280"/>
                    <a:pt x="983648" y="787116"/>
                    <a:pt x="1033191" y="785307"/>
                  </a:cubicBezTo>
                  <a:cubicBezTo>
                    <a:pt x="1109453" y="782524"/>
                    <a:pt x="1162490" y="809309"/>
                    <a:pt x="1174359" y="856602"/>
                  </a:cubicBezTo>
                  <a:cubicBezTo>
                    <a:pt x="1184743" y="897968"/>
                    <a:pt x="1152349" y="946996"/>
                    <a:pt x="1114762" y="946807"/>
                  </a:cubicBezTo>
                  <a:cubicBezTo>
                    <a:pt x="1052188" y="946491"/>
                    <a:pt x="1002299" y="980178"/>
                    <a:pt x="856942" y="1120893"/>
                  </a:cubicBezTo>
                  <a:cubicBezTo>
                    <a:pt x="698885" y="1273900"/>
                    <a:pt x="687568" y="1279920"/>
                    <a:pt x="603248" y="1255826"/>
                  </a:cubicBezTo>
                  <a:lnTo>
                    <a:pt x="565149" y="1244940"/>
                  </a:lnTo>
                  <a:lnTo>
                    <a:pt x="574639" y="1171764"/>
                  </a:lnTo>
                  <a:cubicBezTo>
                    <a:pt x="583803" y="1101092"/>
                    <a:pt x="583151" y="1098680"/>
                    <a:pt x="555587" y="1101257"/>
                  </a:cubicBezTo>
                  <a:cubicBezTo>
                    <a:pt x="539892" y="1102724"/>
                    <a:pt x="513459" y="1111712"/>
                    <a:pt x="496851" y="1121230"/>
                  </a:cubicBezTo>
                  <a:cubicBezTo>
                    <a:pt x="458358" y="1143291"/>
                    <a:pt x="419098" y="1124618"/>
                    <a:pt x="419098" y="1084250"/>
                  </a:cubicBezTo>
                  <a:cubicBezTo>
                    <a:pt x="419098" y="1068390"/>
                    <a:pt x="404811" y="1036048"/>
                    <a:pt x="387350" y="1012379"/>
                  </a:cubicBezTo>
                  <a:cubicBezTo>
                    <a:pt x="369886" y="988710"/>
                    <a:pt x="355598" y="958460"/>
                    <a:pt x="355598" y="945156"/>
                  </a:cubicBezTo>
                  <a:cubicBezTo>
                    <a:pt x="355598" y="931852"/>
                    <a:pt x="346386" y="901553"/>
                    <a:pt x="335126" y="877824"/>
                  </a:cubicBezTo>
                  <a:cubicBezTo>
                    <a:pt x="311245" y="827497"/>
                    <a:pt x="319134" y="760461"/>
                    <a:pt x="352616" y="729186"/>
                  </a:cubicBezTo>
                  <a:cubicBezTo>
                    <a:pt x="373956" y="709254"/>
                    <a:pt x="554464" y="650142"/>
                    <a:pt x="575609" y="656162"/>
                  </a:cubicBezTo>
                  <a:cubicBezTo>
                    <a:pt x="581365" y="657799"/>
                    <a:pt x="577612" y="642780"/>
                    <a:pt x="567272" y="622785"/>
                  </a:cubicBezTo>
                  <a:cubicBezTo>
                    <a:pt x="541257" y="572477"/>
                    <a:pt x="557497" y="503542"/>
                    <a:pt x="600691" y="480930"/>
                  </a:cubicBezTo>
                  <a:cubicBezTo>
                    <a:pt x="628233" y="466511"/>
                    <a:pt x="645996" y="466714"/>
                    <a:pt x="713987" y="482223"/>
                  </a:cubicBezTo>
                  <a:cubicBezTo>
                    <a:pt x="765917" y="494068"/>
                    <a:pt x="805318" y="496659"/>
                    <a:pt x="824667" y="489501"/>
                  </a:cubicBezTo>
                  <a:cubicBezTo>
                    <a:pt x="841194" y="483388"/>
                    <a:pt x="911600" y="418512"/>
                    <a:pt x="981129" y="345333"/>
                  </a:cubicBezTo>
                  <a:cubicBezTo>
                    <a:pt x="1051497" y="271268"/>
                    <a:pt x="1117810" y="212279"/>
                    <a:pt x="1130699" y="212279"/>
                  </a:cubicBezTo>
                  <a:close/>
                  <a:moveTo>
                    <a:pt x="8852607" y="148162"/>
                  </a:moveTo>
                  <a:cubicBezTo>
                    <a:pt x="8845993" y="147103"/>
                    <a:pt x="8839290" y="151866"/>
                    <a:pt x="8833293" y="159274"/>
                  </a:cubicBezTo>
                  <a:cubicBezTo>
                    <a:pt x="8821299" y="174091"/>
                    <a:pt x="8795194" y="227713"/>
                    <a:pt x="8799427" y="260874"/>
                  </a:cubicBezTo>
                  <a:cubicBezTo>
                    <a:pt x="8800485" y="269164"/>
                    <a:pt x="8806615" y="279792"/>
                    <a:pt x="8815401" y="290838"/>
                  </a:cubicBezTo>
                  <a:lnTo>
                    <a:pt x="8837011" y="312829"/>
                  </a:lnTo>
                  <a:lnTo>
                    <a:pt x="8837210" y="313595"/>
                  </a:lnTo>
                  <a:cubicBezTo>
                    <a:pt x="8844180" y="330306"/>
                    <a:pt x="8854378" y="339279"/>
                    <a:pt x="8867287" y="339279"/>
                  </a:cubicBezTo>
                  <a:lnTo>
                    <a:pt x="8868107" y="337945"/>
                  </a:lnTo>
                  <a:lnTo>
                    <a:pt x="8880687" y="346798"/>
                  </a:lnTo>
                  <a:cubicBezTo>
                    <a:pt x="8890444" y="351847"/>
                    <a:pt x="8898029" y="353478"/>
                    <a:pt x="8901027" y="349774"/>
                  </a:cubicBezTo>
                  <a:cubicBezTo>
                    <a:pt x="8913021" y="334957"/>
                    <a:pt x="8882682" y="203724"/>
                    <a:pt x="8871393" y="171974"/>
                  </a:cubicBezTo>
                  <a:cubicBezTo>
                    <a:pt x="8865748" y="156099"/>
                    <a:pt x="8859222" y="149220"/>
                    <a:pt x="8852607" y="148162"/>
                  </a:cubicBezTo>
                  <a:close/>
                  <a:moveTo>
                    <a:pt x="668046" y="112959"/>
                  </a:moveTo>
                  <a:cubicBezTo>
                    <a:pt x="682598" y="113236"/>
                    <a:pt x="694067" y="124721"/>
                    <a:pt x="710333" y="147564"/>
                  </a:cubicBezTo>
                  <a:cubicBezTo>
                    <a:pt x="729429" y="174382"/>
                    <a:pt x="736599" y="204020"/>
                    <a:pt x="736599" y="256145"/>
                  </a:cubicBezTo>
                  <a:cubicBezTo>
                    <a:pt x="736599" y="337691"/>
                    <a:pt x="714674" y="389738"/>
                    <a:pt x="671223" y="411344"/>
                  </a:cubicBezTo>
                  <a:cubicBezTo>
                    <a:pt x="654792" y="419515"/>
                    <a:pt x="629311" y="432774"/>
                    <a:pt x="614599" y="440808"/>
                  </a:cubicBezTo>
                  <a:cubicBezTo>
                    <a:pt x="569220" y="465590"/>
                    <a:pt x="546098" y="428589"/>
                    <a:pt x="546098" y="331187"/>
                  </a:cubicBezTo>
                  <a:cubicBezTo>
                    <a:pt x="546098" y="214457"/>
                    <a:pt x="555730" y="185232"/>
                    <a:pt x="607263" y="145604"/>
                  </a:cubicBezTo>
                  <a:cubicBezTo>
                    <a:pt x="635860" y="123614"/>
                    <a:pt x="653494" y="112683"/>
                    <a:pt x="668046" y="112959"/>
                  </a:cubicBezTo>
                  <a:close/>
                  <a:moveTo>
                    <a:pt x="8819243" y="417"/>
                  </a:moveTo>
                  <a:cubicBezTo>
                    <a:pt x="8829169" y="2271"/>
                    <a:pt x="8841153" y="10420"/>
                    <a:pt x="8865928" y="26868"/>
                  </a:cubicBezTo>
                  <a:cubicBezTo>
                    <a:pt x="8891107" y="43585"/>
                    <a:pt x="8922053" y="76425"/>
                    <a:pt x="8934697" y="99846"/>
                  </a:cubicBezTo>
                  <a:cubicBezTo>
                    <a:pt x="8947341" y="123267"/>
                    <a:pt x="8968805" y="155006"/>
                    <a:pt x="8982394" y="170378"/>
                  </a:cubicBezTo>
                  <a:cubicBezTo>
                    <a:pt x="9005343" y="196339"/>
                    <a:pt x="9009225" y="196936"/>
                    <a:pt x="9036954" y="178767"/>
                  </a:cubicBezTo>
                  <a:cubicBezTo>
                    <a:pt x="9053373" y="168009"/>
                    <a:pt x="9070128" y="148743"/>
                    <a:pt x="9074187" y="135954"/>
                  </a:cubicBezTo>
                  <a:cubicBezTo>
                    <a:pt x="9081745" y="112139"/>
                    <a:pt x="9176708" y="72579"/>
                    <a:pt x="9226318" y="72579"/>
                  </a:cubicBezTo>
                  <a:cubicBezTo>
                    <a:pt x="9264098" y="72579"/>
                    <a:pt x="9334448" y="149404"/>
                    <a:pt x="9346794" y="204143"/>
                  </a:cubicBezTo>
                  <a:cubicBezTo>
                    <a:pt x="9357097" y="249825"/>
                    <a:pt x="9328220" y="394117"/>
                    <a:pt x="9297161" y="452153"/>
                  </a:cubicBezTo>
                  <a:cubicBezTo>
                    <a:pt x="9274936" y="493681"/>
                    <a:pt x="9281020" y="510739"/>
                    <a:pt x="9309018" y="485400"/>
                  </a:cubicBezTo>
                  <a:cubicBezTo>
                    <a:pt x="9340630" y="456792"/>
                    <a:pt x="9422898" y="447477"/>
                    <a:pt x="9452538" y="469151"/>
                  </a:cubicBezTo>
                  <a:cubicBezTo>
                    <a:pt x="9464770" y="478095"/>
                    <a:pt x="9478165" y="506288"/>
                    <a:pt x="9482305" y="531803"/>
                  </a:cubicBezTo>
                  <a:cubicBezTo>
                    <a:pt x="9488683" y="571106"/>
                    <a:pt x="9484758" y="582607"/>
                    <a:pt x="9456615" y="607077"/>
                  </a:cubicBezTo>
                  <a:cubicBezTo>
                    <a:pt x="9410033" y="647580"/>
                    <a:pt x="9414871" y="665341"/>
                    <a:pt x="9480950" y="696402"/>
                  </a:cubicBezTo>
                  <a:cubicBezTo>
                    <a:pt x="9512604" y="711281"/>
                    <a:pt x="9542188" y="732742"/>
                    <a:pt x="9546692" y="744092"/>
                  </a:cubicBezTo>
                  <a:cubicBezTo>
                    <a:pt x="9551195" y="755442"/>
                    <a:pt x="9553587" y="810449"/>
                    <a:pt x="9552005" y="866329"/>
                  </a:cubicBezTo>
                  <a:cubicBezTo>
                    <a:pt x="9548624" y="985860"/>
                    <a:pt x="9523060" y="1035158"/>
                    <a:pt x="9442447" y="1077604"/>
                  </a:cubicBezTo>
                  <a:cubicBezTo>
                    <a:pt x="9414507" y="1092315"/>
                    <a:pt x="9371644" y="1115082"/>
                    <a:pt x="9347197" y="1128196"/>
                  </a:cubicBezTo>
                  <a:cubicBezTo>
                    <a:pt x="9234790" y="1188493"/>
                    <a:pt x="9152421" y="1163789"/>
                    <a:pt x="9111875" y="1057621"/>
                  </a:cubicBezTo>
                  <a:cubicBezTo>
                    <a:pt x="9092153" y="1005981"/>
                    <a:pt x="9092074" y="999227"/>
                    <a:pt x="9110877" y="972382"/>
                  </a:cubicBezTo>
                  <a:cubicBezTo>
                    <a:pt x="9139134" y="932039"/>
                    <a:pt x="9138355" y="823490"/>
                    <a:pt x="9109658" y="802506"/>
                  </a:cubicBezTo>
                  <a:cubicBezTo>
                    <a:pt x="9093747" y="790871"/>
                    <a:pt x="9080209" y="790242"/>
                    <a:pt x="9058513" y="800127"/>
                  </a:cubicBezTo>
                  <a:cubicBezTo>
                    <a:pt x="9037078" y="809893"/>
                    <a:pt x="9024934" y="809496"/>
                    <a:pt x="9014113" y="798675"/>
                  </a:cubicBezTo>
                  <a:cubicBezTo>
                    <a:pt x="8997221" y="781784"/>
                    <a:pt x="8953037" y="779113"/>
                    <a:pt x="8925270" y="793304"/>
                  </a:cubicBezTo>
                  <a:cubicBezTo>
                    <a:pt x="8901915" y="805240"/>
                    <a:pt x="8879136" y="920839"/>
                    <a:pt x="8891964" y="962325"/>
                  </a:cubicBezTo>
                  <a:cubicBezTo>
                    <a:pt x="8897238" y="979377"/>
                    <a:pt x="8904667" y="1008430"/>
                    <a:pt x="8908474" y="1026886"/>
                  </a:cubicBezTo>
                  <a:cubicBezTo>
                    <a:pt x="8915975" y="1063244"/>
                    <a:pt x="9057571" y="1202879"/>
                    <a:pt x="9086940" y="1202879"/>
                  </a:cubicBezTo>
                  <a:cubicBezTo>
                    <a:pt x="9110331" y="1202879"/>
                    <a:pt x="9129525" y="1238663"/>
                    <a:pt x="9121858" y="1267980"/>
                  </a:cubicBezTo>
                  <a:cubicBezTo>
                    <a:pt x="9117556" y="1284430"/>
                    <a:pt x="9100143" y="1293298"/>
                    <a:pt x="9063193" y="1297856"/>
                  </a:cubicBezTo>
                  <a:cubicBezTo>
                    <a:pt x="9034293" y="1301420"/>
                    <a:pt x="9003092" y="1307227"/>
                    <a:pt x="8993858" y="1310758"/>
                  </a:cubicBezTo>
                  <a:cubicBezTo>
                    <a:pt x="8967043" y="1321014"/>
                    <a:pt x="8867972" y="1256153"/>
                    <a:pt x="8859619" y="1222875"/>
                  </a:cubicBezTo>
                  <a:cubicBezTo>
                    <a:pt x="8853597" y="1198881"/>
                    <a:pt x="8784320" y="1127561"/>
                    <a:pt x="8734422" y="1093987"/>
                  </a:cubicBezTo>
                  <a:cubicBezTo>
                    <a:pt x="8715726" y="1081407"/>
                    <a:pt x="8725416" y="1062398"/>
                    <a:pt x="8758122" y="1047496"/>
                  </a:cubicBezTo>
                  <a:cubicBezTo>
                    <a:pt x="8790701" y="1032652"/>
                    <a:pt x="8791233" y="1030394"/>
                    <a:pt x="8785499" y="931338"/>
                  </a:cubicBezTo>
                  <a:cubicBezTo>
                    <a:pt x="8779118" y="821129"/>
                    <a:pt x="8785200" y="830798"/>
                    <a:pt x="8656738" y="726629"/>
                  </a:cubicBezTo>
                  <a:cubicBezTo>
                    <a:pt x="8618552" y="695664"/>
                    <a:pt x="8609237" y="679182"/>
                    <a:pt x="8607000" y="638618"/>
                  </a:cubicBezTo>
                  <a:cubicBezTo>
                    <a:pt x="8604694" y="596815"/>
                    <a:pt x="8608745" y="587530"/>
                    <a:pt x="8631931" y="581468"/>
                  </a:cubicBezTo>
                  <a:cubicBezTo>
                    <a:pt x="8654558" y="575551"/>
                    <a:pt x="8656848" y="570749"/>
                    <a:pt x="8644468" y="555179"/>
                  </a:cubicBezTo>
                  <a:cubicBezTo>
                    <a:pt x="8636137" y="544702"/>
                    <a:pt x="8612249" y="526537"/>
                    <a:pt x="8591383" y="514813"/>
                  </a:cubicBezTo>
                  <a:cubicBezTo>
                    <a:pt x="8546089" y="489362"/>
                    <a:pt x="8542976" y="439388"/>
                    <a:pt x="8584289" y="400899"/>
                  </a:cubicBezTo>
                  <a:cubicBezTo>
                    <a:pt x="8619125" y="368444"/>
                    <a:pt x="8617503" y="332103"/>
                    <a:pt x="8579185" y="286565"/>
                  </a:cubicBezTo>
                  <a:cubicBezTo>
                    <a:pt x="8534946" y="233989"/>
                    <a:pt x="8512749" y="155812"/>
                    <a:pt x="8534590" y="129496"/>
                  </a:cubicBezTo>
                  <a:cubicBezTo>
                    <a:pt x="8543760" y="118447"/>
                    <a:pt x="8560326" y="107770"/>
                    <a:pt x="8571405" y="105769"/>
                  </a:cubicBezTo>
                  <a:cubicBezTo>
                    <a:pt x="8582483" y="103768"/>
                    <a:pt x="8609951" y="97499"/>
                    <a:pt x="8632446" y="91838"/>
                  </a:cubicBezTo>
                  <a:cubicBezTo>
                    <a:pt x="8689052" y="77592"/>
                    <a:pt x="8717058" y="101695"/>
                    <a:pt x="8704941" y="154231"/>
                  </a:cubicBezTo>
                  <a:cubicBezTo>
                    <a:pt x="8693559" y="203578"/>
                    <a:pt x="8706438" y="250379"/>
                    <a:pt x="8731397" y="250379"/>
                  </a:cubicBezTo>
                  <a:cubicBezTo>
                    <a:pt x="8747751" y="250379"/>
                    <a:pt x="8748574" y="241438"/>
                    <a:pt x="8736947" y="190054"/>
                  </a:cubicBezTo>
                  <a:cubicBezTo>
                    <a:pt x="8729440" y="156875"/>
                    <a:pt x="8723396" y="119123"/>
                    <a:pt x="8723518" y="106159"/>
                  </a:cubicBezTo>
                  <a:cubicBezTo>
                    <a:pt x="8723798" y="76182"/>
                    <a:pt x="8755665" y="27167"/>
                    <a:pt x="8784909" y="11733"/>
                  </a:cubicBezTo>
                  <a:cubicBezTo>
                    <a:pt x="8801451" y="3003"/>
                    <a:pt x="8809318" y="-1437"/>
                    <a:pt x="8819243" y="417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C315B1CD-A58F-4C28-A164-5288B8ABA56C}"/>
                </a:ext>
              </a:extLst>
            </p:cNvPr>
            <p:cNvSpPr/>
            <p:nvPr/>
          </p:nvSpPr>
          <p:spPr>
            <a:xfrm rot="21241552">
              <a:off x="1281300" y="1514824"/>
              <a:ext cx="3412153" cy="1678694"/>
            </a:xfrm>
            <a:custGeom>
              <a:avLst/>
              <a:gdLst>
                <a:gd name="connsiteX0" fmla="*/ 8271273 w 8356279"/>
                <a:gd name="connsiteY0" fmla="*/ 3747098 h 4209915"/>
                <a:gd name="connsiteX1" fmla="*/ 8292509 w 8356279"/>
                <a:gd name="connsiteY1" fmla="*/ 3762240 h 4209915"/>
                <a:gd name="connsiteX2" fmla="*/ 8305192 w 8356279"/>
                <a:gd name="connsiteY2" fmla="*/ 3824704 h 4209915"/>
                <a:gd name="connsiteX3" fmla="*/ 8319263 w 8356279"/>
                <a:gd name="connsiteY3" fmla="*/ 3877644 h 4209915"/>
                <a:gd name="connsiteX4" fmla="*/ 8241665 w 8356279"/>
                <a:gd name="connsiteY4" fmla="*/ 3937353 h 4209915"/>
                <a:gd name="connsiteX5" fmla="*/ 8168259 w 8356279"/>
                <a:gd name="connsiteY5" fmla="*/ 3999909 h 4209915"/>
                <a:gd name="connsiteX6" fmla="*/ 8252263 w 8356279"/>
                <a:gd name="connsiteY6" fmla="*/ 4038138 h 4209915"/>
                <a:gd name="connsiteX7" fmla="*/ 8344338 w 8356279"/>
                <a:gd name="connsiteY7" fmla="*/ 4096433 h 4209915"/>
                <a:gd name="connsiteX8" fmla="*/ 8345039 w 8356279"/>
                <a:gd name="connsiteY8" fmla="*/ 4209915 h 4209915"/>
                <a:gd name="connsiteX9" fmla="*/ 8191685 w 8356279"/>
                <a:gd name="connsiteY9" fmla="*/ 4145940 h 4209915"/>
                <a:gd name="connsiteX10" fmla="*/ 8049893 w 8356279"/>
                <a:gd name="connsiteY10" fmla="*/ 4081965 h 4209915"/>
                <a:gd name="connsiteX11" fmla="*/ 7947917 w 8356279"/>
                <a:gd name="connsiteY11" fmla="*/ 4095927 h 4209915"/>
                <a:gd name="connsiteX12" fmla="*/ 7840299 w 8356279"/>
                <a:gd name="connsiteY12" fmla="*/ 4104247 h 4209915"/>
                <a:gd name="connsiteX13" fmla="*/ 7825753 w 8356279"/>
                <a:gd name="connsiteY13" fmla="*/ 4036811 h 4209915"/>
                <a:gd name="connsiteX14" fmla="*/ 7816850 w 8356279"/>
                <a:gd name="connsiteY14" fmla="*/ 3975018 h 4209915"/>
                <a:gd name="connsiteX15" fmla="*/ 8035042 w 8356279"/>
                <a:gd name="connsiteY15" fmla="*/ 3952690 h 4209915"/>
                <a:gd name="connsiteX16" fmla="*/ 8141846 w 8356279"/>
                <a:gd name="connsiteY16" fmla="*/ 3847085 h 4209915"/>
                <a:gd name="connsiteX17" fmla="*/ 8271273 w 8356279"/>
                <a:gd name="connsiteY17" fmla="*/ 3747098 h 4209915"/>
                <a:gd name="connsiteX18" fmla="*/ 8172269 w 8356279"/>
                <a:gd name="connsiteY18" fmla="*/ 3328595 h 4209915"/>
                <a:gd name="connsiteX19" fmla="*/ 8199294 w 8356279"/>
                <a:gd name="connsiteY19" fmla="*/ 3348653 h 4209915"/>
                <a:gd name="connsiteX20" fmla="*/ 8284388 w 8356279"/>
                <a:gd name="connsiteY20" fmla="*/ 3722537 h 4209915"/>
                <a:gd name="connsiteX21" fmla="*/ 8239652 w 8356279"/>
                <a:gd name="connsiteY21" fmla="*/ 3746946 h 4209915"/>
                <a:gd name="connsiteX22" fmla="*/ 8164296 w 8356279"/>
                <a:gd name="connsiteY22" fmla="*/ 3665913 h 4209915"/>
                <a:gd name="connsiteX23" fmla="*/ 8110329 w 8356279"/>
                <a:gd name="connsiteY23" fmla="*/ 3625491 h 4209915"/>
                <a:gd name="connsiteX24" fmla="*/ 7927968 w 8356279"/>
                <a:gd name="connsiteY24" fmla="*/ 3666023 h 4209915"/>
                <a:gd name="connsiteX25" fmla="*/ 7779444 w 8356279"/>
                <a:gd name="connsiteY25" fmla="*/ 3697589 h 4209915"/>
                <a:gd name="connsiteX26" fmla="*/ 7748583 w 8356279"/>
                <a:gd name="connsiteY26" fmla="*/ 3582344 h 4209915"/>
                <a:gd name="connsiteX27" fmla="*/ 7941392 w 8356279"/>
                <a:gd name="connsiteY27" fmla="*/ 3529867 h 4209915"/>
                <a:gd name="connsiteX28" fmla="*/ 8129435 w 8356279"/>
                <a:gd name="connsiteY28" fmla="*/ 3493464 h 4209915"/>
                <a:gd name="connsiteX29" fmla="*/ 8113845 w 8356279"/>
                <a:gd name="connsiteY29" fmla="*/ 3454815 h 4209915"/>
                <a:gd name="connsiteX30" fmla="*/ 8097252 w 8356279"/>
                <a:gd name="connsiteY30" fmla="*/ 3378782 h 4209915"/>
                <a:gd name="connsiteX31" fmla="*/ 8127999 w 8356279"/>
                <a:gd name="connsiteY31" fmla="*/ 3332423 h 4209915"/>
                <a:gd name="connsiteX32" fmla="*/ 8172269 w 8356279"/>
                <a:gd name="connsiteY32" fmla="*/ 3328595 h 4209915"/>
                <a:gd name="connsiteX33" fmla="*/ 8129442 w 8356279"/>
                <a:gd name="connsiteY33" fmla="*/ 3154532 h 4209915"/>
                <a:gd name="connsiteX34" fmla="*/ 8158011 w 8356279"/>
                <a:gd name="connsiteY34" fmla="*/ 3211670 h 4209915"/>
                <a:gd name="connsiteX35" fmla="*/ 8111604 w 8356279"/>
                <a:gd name="connsiteY35" fmla="*/ 3294902 h 4209915"/>
                <a:gd name="connsiteX36" fmla="*/ 7895118 w 8356279"/>
                <a:gd name="connsiteY36" fmla="*/ 3360582 h 4209915"/>
                <a:gd name="connsiteX37" fmla="*/ 7702144 w 8356279"/>
                <a:gd name="connsiteY37" fmla="*/ 3417766 h 4209915"/>
                <a:gd name="connsiteX38" fmla="*/ 7679213 w 8356279"/>
                <a:gd name="connsiteY38" fmla="*/ 3307422 h 4209915"/>
                <a:gd name="connsiteX39" fmla="*/ 7906230 w 8356279"/>
                <a:gd name="connsiteY39" fmla="*/ 3221363 h 4209915"/>
                <a:gd name="connsiteX40" fmla="*/ 8129442 w 8356279"/>
                <a:gd name="connsiteY40" fmla="*/ 3154532 h 4209915"/>
                <a:gd name="connsiteX41" fmla="*/ 7900669 w 8356279"/>
                <a:gd name="connsiteY41" fmla="*/ 2749415 h 4209915"/>
                <a:gd name="connsiteX42" fmla="*/ 8009643 w 8356279"/>
                <a:gd name="connsiteY42" fmla="*/ 3103787 h 4209915"/>
                <a:gd name="connsiteX43" fmla="*/ 7937178 w 8356279"/>
                <a:gd name="connsiteY43" fmla="*/ 3059592 h 4209915"/>
                <a:gd name="connsiteX44" fmla="*/ 7944106 w 8356279"/>
                <a:gd name="connsiteY44" fmla="*/ 2990431 h 4209915"/>
                <a:gd name="connsiteX45" fmla="*/ 7930106 w 8356279"/>
                <a:gd name="connsiteY45" fmla="*/ 2883536 h 4209915"/>
                <a:gd name="connsiteX46" fmla="*/ 7893363 w 8356279"/>
                <a:gd name="connsiteY46" fmla="*/ 2983789 h 4209915"/>
                <a:gd name="connsiteX47" fmla="*/ 7813058 w 8356279"/>
                <a:gd name="connsiteY47" fmla="*/ 3188079 h 4209915"/>
                <a:gd name="connsiteX48" fmla="*/ 7599517 w 8356279"/>
                <a:gd name="connsiteY48" fmla="*/ 3136361 h 4209915"/>
                <a:gd name="connsiteX49" fmla="*/ 7552519 w 8356279"/>
                <a:gd name="connsiteY49" fmla="*/ 2937588 h 4209915"/>
                <a:gd name="connsiteX50" fmla="*/ 7656036 w 8356279"/>
                <a:gd name="connsiteY50" fmla="*/ 2809909 h 4209915"/>
                <a:gd name="connsiteX51" fmla="*/ 7696006 w 8356279"/>
                <a:gd name="connsiteY51" fmla="*/ 2860850 h 4209915"/>
                <a:gd name="connsiteX52" fmla="*/ 7727564 w 8356279"/>
                <a:gd name="connsiteY52" fmla="*/ 2913420 h 4209915"/>
                <a:gd name="connsiteX53" fmla="*/ 7699181 w 8356279"/>
                <a:gd name="connsiteY53" fmla="*/ 2939862 h 4209915"/>
                <a:gd name="connsiteX54" fmla="*/ 7690569 w 8356279"/>
                <a:gd name="connsiteY54" fmla="*/ 3064089 h 4209915"/>
                <a:gd name="connsiteX55" fmla="*/ 7756995 w 8356279"/>
                <a:gd name="connsiteY55" fmla="*/ 3070090 h 4209915"/>
                <a:gd name="connsiteX56" fmla="*/ 7820281 w 8356279"/>
                <a:gd name="connsiteY56" fmla="*/ 2774385 h 4209915"/>
                <a:gd name="connsiteX57" fmla="*/ 7900669 w 8356279"/>
                <a:gd name="connsiteY57" fmla="*/ 2749415 h 4209915"/>
                <a:gd name="connsiteX58" fmla="*/ 145176 w 8356279"/>
                <a:gd name="connsiteY58" fmla="*/ 2496711 h 4209915"/>
                <a:gd name="connsiteX59" fmla="*/ 186392 w 8356279"/>
                <a:gd name="connsiteY59" fmla="*/ 2508586 h 4209915"/>
                <a:gd name="connsiteX60" fmla="*/ 304328 w 8356279"/>
                <a:gd name="connsiteY60" fmla="*/ 2683211 h 4209915"/>
                <a:gd name="connsiteX61" fmla="*/ 395173 w 8356279"/>
                <a:gd name="connsiteY61" fmla="*/ 2856038 h 4209915"/>
                <a:gd name="connsiteX62" fmla="*/ 456350 w 8356279"/>
                <a:gd name="connsiteY62" fmla="*/ 2757613 h 4209915"/>
                <a:gd name="connsiteX63" fmla="*/ 519521 w 8356279"/>
                <a:gd name="connsiteY63" fmla="*/ 2647815 h 4209915"/>
                <a:gd name="connsiteX64" fmla="*/ 596900 w 8356279"/>
                <a:gd name="connsiteY64" fmla="*/ 2693178 h 4209915"/>
                <a:gd name="connsiteX65" fmla="*/ 547663 w 8356279"/>
                <a:gd name="connsiteY65" fmla="*/ 2802265 h 4209915"/>
                <a:gd name="connsiteX66" fmla="*/ 471091 w 8356279"/>
                <a:gd name="connsiteY66" fmla="*/ 2974840 h 4209915"/>
                <a:gd name="connsiteX67" fmla="*/ 433323 w 8356279"/>
                <a:gd name="connsiteY67" fmla="*/ 3054215 h 4209915"/>
                <a:gd name="connsiteX68" fmla="*/ 383270 w 8356279"/>
                <a:gd name="connsiteY68" fmla="*/ 3040403 h 4209915"/>
                <a:gd name="connsiteX69" fmla="*/ 259563 w 8356279"/>
                <a:gd name="connsiteY69" fmla="*/ 2861226 h 4209915"/>
                <a:gd name="connsiteX70" fmla="*/ 159664 w 8356279"/>
                <a:gd name="connsiteY70" fmla="*/ 2700412 h 4209915"/>
                <a:gd name="connsiteX71" fmla="*/ 114782 w 8356279"/>
                <a:gd name="connsiteY71" fmla="*/ 2774815 h 4209915"/>
                <a:gd name="connsiteX72" fmla="*/ 78532 w 8356279"/>
                <a:gd name="connsiteY72" fmla="*/ 2859613 h 4209915"/>
                <a:gd name="connsiteX73" fmla="*/ 0 w 8356279"/>
                <a:gd name="connsiteY73" fmla="*/ 2820577 h 4209915"/>
                <a:gd name="connsiteX74" fmla="*/ 122370 w 8356279"/>
                <a:gd name="connsiteY74" fmla="*/ 2511290 h 4209915"/>
                <a:gd name="connsiteX75" fmla="*/ 145176 w 8356279"/>
                <a:gd name="connsiteY75" fmla="*/ 2496711 h 4209915"/>
                <a:gd name="connsiteX76" fmla="*/ 7678926 w 8356279"/>
                <a:gd name="connsiteY76" fmla="*/ 2414221 h 4209915"/>
                <a:gd name="connsiteX77" fmla="*/ 7654401 w 8356279"/>
                <a:gd name="connsiteY77" fmla="*/ 2428599 h 4209915"/>
                <a:gd name="connsiteX78" fmla="*/ 7677047 w 8356279"/>
                <a:gd name="connsiteY78" fmla="*/ 2533351 h 4209915"/>
                <a:gd name="connsiteX79" fmla="*/ 7724080 w 8356279"/>
                <a:gd name="connsiteY79" fmla="*/ 2575593 h 4209915"/>
                <a:gd name="connsiteX80" fmla="*/ 7756529 w 8356279"/>
                <a:gd name="connsiteY80" fmla="*/ 2552156 h 4209915"/>
                <a:gd name="connsiteX81" fmla="*/ 7746967 w 8356279"/>
                <a:gd name="connsiteY81" fmla="*/ 2479131 h 4209915"/>
                <a:gd name="connsiteX82" fmla="*/ 7678926 w 8356279"/>
                <a:gd name="connsiteY82" fmla="*/ 2414221 h 4209915"/>
                <a:gd name="connsiteX83" fmla="*/ 7753948 w 8356279"/>
                <a:gd name="connsiteY83" fmla="*/ 2262452 h 4209915"/>
                <a:gd name="connsiteX84" fmla="*/ 7835812 w 8356279"/>
                <a:gd name="connsiteY84" fmla="*/ 2407513 h 4209915"/>
                <a:gd name="connsiteX85" fmla="*/ 7888272 w 8356279"/>
                <a:gd name="connsiteY85" fmla="*/ 2596776 h 4209915"/>
                <a:gd name="connsiteX86" fmla="*/ 7689703 w 8356279"/>
                <a:gd name="connsiteY86" fmla="*/ 2693022 h 4209915"/>
                <a:gd name="connsiteX87" fmla="*/ 7633549 w 8356279"/>
                <a:gd name="connsiteY87" fmla="*/ 2669873 h 4209915"/>
                <a:gd name="connsiteX88" fmla="*/ 7610446 w 8356279"/>
                <a:gd name="connsiteY88" fmla="*/ 2720541 h 4209915"/>
                <a:gd name="connsiteX89" fmla="*/ 7519495 w 8356279"/>
                <a:gd name="connsiteY89" fmla="*/ 2876415 h 4209915"/>
                <a:gd name="connsiteX90" fmla="*/ 7454900 w 8356279"/>
                <a:gd name="connsiteY90" fmla="*/ 2768876 h 4209915"/>
                <a:gd name="connsiteX91" fmla="*/ 7506722 w 8356279"/>
                <a:gd name="connsiteY91" fmla="*/ 2660238 h 4209915"/>
                <a:gd name="connsiteX92" fmla="*/ 7550930 w 8356279"/>
                <a:gd name="connsiteY92" fmla="*/ 2538451 h 4209915"/>
                <a:gd name="connsiteX93" fmla="*/ 7450506 w 8356279"/>
                <a:gd name="connsiteY93" fmla="*/ 2546215 h 4209915"/>
                <a:gd name="connsiteX94" fmla="*/ 7368474 w 8356279"/>
                <a:gd name="connsiteY94" fmla="*/ 2584315 h 4209915"/>
                <a:gd name="connsiteX95" fmla="*/ 7315200 w 8356279"/>
                <a:gd name="connsiteY95" fmla="*/ 2490942 h 4209915"/>
                <a:gd name="connsiteX96" fmla="*/ 7527327 w 8356279"/>
                <a:gd name="connsiteY96" fmla="*/ 2364699 h 4209915"/>
                <a:gd name="connsiteX97" fmla="*/ 7753948 w 8356279"/>
                <a:gd name="connsiteY97" fmla="*/ 2262452 h 4209915"/>
                <a:gd name="connsiteX98" fmla="*/ 387434 w 8356279"/>
                <a:gd name="connsiteY98" fmla="*/ 2063615 h 4209915"/>
                <a:gd name="connsiteX99" fmla="*/ 571501 w 8356279"/>
                <a:gd name="connsiteY99" fmla="*/ 2158999 h 4209915"/>
                <a:gd name="connsiteX100" fmla="*/ 692151 w 8356279"/>
                <a:gd name="connsiteY100" fmla="*/ 2228191 h 4209915"/>
                <a:gd name="connsiteX101" fmla="*/ 791719 w 8356279"/>
                <a:gd name="connsiteY101" fmla="*/ 2292114 h 4209915"/>
                <a:gd name="connsiteX102" fmla="*/ 794984 w 8356279"/>
                <a:gd name="connsiteY102" fmla="*/ 2353331 h 4209915"/>
                <a:gd name="connsiteX103" fmla="*/ 761735 w 8356279"/>
                <a:gd name="connsiteY103" fmla="*/ 2400329 h 4209915"/>
                <a:gd name="connsiteX104" fmla="*/ 664874 w 8356279"/>
                <a:gd name="connsiteY104" fmla="*/ 2362439 h 4209915"/>
                <a:gd name="connsiteX105" fmla="*/ 571328 w 8356279"/>
                <a:gd name="connsiteY105" fmla="*/ 2313844 h 4209915"/>
                <a:gd name="connsiteX106" fmla="*/ 530422 w 8356279"/>
                <a:gd name="connsiteY106" fmla="*/ 2381418 h 4209915"/>
                <a:gd name="connsiteX107" fmla="*/ 499347 w 8356279"/>
                <a:gd name="connsiteY107" fmla="*/ 2451571 h 4209915"/>
                <a:gd name="connsiteX108" fmla="*/ 586224 w 8356279"/>
                <a:gd name="connsiteY108" fmla="*/ 2501106 h 4209915"/>
                <a:gd name="connsiteX109" fmla="*/ 673101 w 8356279"/>
                <a:gd name="connsiteY109" fmla="*/ 2560402 h 4209915"/>
                <a:gd name="connsiteX110" fmla="*/ 646024 w 8356279"/>
                <a:gd name="connsiteY110" fmla="*/ 2616055 h 4209915"/>
                <a:gd name="connsiteX111" fmla="*/ 598399 w 8356279"/>
                <a:gd name="connsiteY111" fmla="*/ 2650107 h 4209915"/>
                <a:gd name="connsiteX112" fmla="*/ 208231 w 8356279"/>
                <a:gd name="connsiteY112" fmla="*/ 2424040 h 4209915"/>
                <a:gd name="connsiteX113" fmla="*/ 206207 w 8356279"/>
                <a:gd name="connsiteY113" fmla="*/ 2363715 h 4209915"/>
                <a:gd name="connsiteX114" fmla="*/ 237921 w 8356279"/>
                <a:gd name="connsiteY114" fmla="*/ 2311495 h 4209915"/>
                <a:gd name="connsiteX115" fmla="*/ 323035 w 8356279"/>
                <a:gd name="connsiteY115" fmla="*/ 2349776 h 4209915"/>
                <a:gd name="connsiteX116" fmla="*/ 400722 w 8356279"/>
                <a:gd name="connsiteY116" fmla="*/ 2378121 h 4209915"/>
                <a:gd name="connsiteX117" fmla="*/ 443344 w 8356279"/>
                <a:gd name="connsiteY117" fmla="*/ 2309242 h 4209915"/>
                <a:gd name="connsiteX118" fmla="*/ 483664 w 8356279"/>
                <a:gd name="connsiteY118" fmla="*/ 2256419 h 4209915"/>
                <a:gd name="connsiteX119" fmla="*/ 406933 w 8356279"/>
                <a:gd name="connsiteY119" fmla="*/ 2214235 h 4209915"/>
                <a:gd name="connsiteX120" fmla="*/ 330201 w 8356279"/>
                <a:gd name="connsiteY120" fmla="*/ 2154719 h 4209915"/>
                <a:gd name="connsiteX121" fmla="*/ 356466 w 8356279"/>
                <a:gd name="connsiteY121" fmla="*/ 2100501 h 4209915"/>
                <a:gd name="connsiteX122" fmla="*/ 387434 w 8356279"/>
                <a:gd name="connsiteY122" fmla="*/ 2063615 h 4209915"/>
                <a:gd name="connsiteX123" fmla="*/ 7469711 w 8356279"/>
                <a:gd name="connsiteY123" fmla="*/ 1838862 h 4209915"/>
                <a:gd name="connsiteX124" fmla="*/ 7587203 w 8356279"/>
                <a:gd name="connsiteY124" fmla="*/ 1987415 h 4209915"/>
                <a:gd name="connsiteX125" fmla="*/ 7683534 w 8356279"/>
                <a:gd name="connsiteY125" fmla="*/ 2133465 h 4209915"/>
                <a:gd name="connsiteX126" fmla="*/ 7657409 w 8356279"/>
                <a:gd name="connsiteY126" fmla="*/ 2168390 h 4209915"/>
                <a:gd name="connsiteX127" fmla="*/ 7614586 w 8356279"/>
                <a:gd name="connsiteY127" fmla="*/ 2203315 h 4209915"/>
                <a:gd name="connsiteX128" fmla="*/ 7532001 w 8356279"/>
                <a:gd name="connsiteY128" fmla="*/ 2101909 h 4209915"/>
                <a:gd name="connsiteX129" fmla="*/ 7466116 w 8356279"/>
                <a:gd name="connsiteY129" fmla="*/ 2000502 h 4209915"/>
                <a:gd name="connsiteX130" fmla="*/ 7434755 w 8356279"/>
                <a:gd name="connsiteY130" fmla="*/ 2021050 h 4209915"/>
                <a:gd name="connsiteX131" fmla="*/ 7476401 w 8356279"/>
                <a:gd name="connsiteY131" fmla="*/ 2158865 h 4209915"/>
                <a:gd name="connsiteX132" fmla="*/ 7519123 w 8356279"/>
                <a:gd name="connsiteY132" fmla="*/ 2222365 h 4209915"/>
                <a:gd name="connsiteX133" fmla="*/ 7492654 w 8356279"/>
                <a:gd name="connsiteY133" fmla="*/ 2257290 h 4209915"/>
                <a:gd name="connsiteX134" fmla="*/ 7448814 w 8356279"/>
                <a:gd name="connsiteY134" fmla="*/ 2292215 h 4209915"/>
                <a:gd name="connsiteX135" fmla="*/ 7371569 w 8356279"/>
                <a:gd name="connsiteY135" fmla="*/ 2197698 h 4209915"/>
                <a:gd name="connsiteX136" fmla="*/ 7311696 w 8356279"/>
                <a:gd name="connsiteY136" fmla="*/ 2103181 h 4209915"/>
                <a:gd name="connsiteX137" fmla="*/ 7227274 w 8356279"/>
                <a:gd name="connsiteY137" fmla="*/ 2160546 h 4209915"/>
                <a:gd name="connsiteX138" fmla="*/ 7296637 w 8356279"/>
                <a:gd name="connsiteY138" fmla="*/ 2264149 h 4209915"/>
                <a:gd name="connsiteX139" fmla="*/ 7366000 w 8356279"/>
                <a:gd name="connsiteY139" fmla="*/ 2378784 h 4209915"/>
                <a:gd name="connsiteX140" fmla="*/ 7266465 w 8356279"/>
                <a:gd name="connsiteY140" fmla="*/ 2425008 h 4209915"/>
                <a:gd name="connsiteX141" fmla="*/ 7069983 w 8356279"/>
                <a:gd name="connsiteY141" fmla="*/ 2108441 h 4209915"/>
                <a:gd name="connsiteX142" fmla="*/ 7258050 w 8356279"/>
                <a:gd name="connsiteY142" fmla="*/ 1964013 h 4209915"/>
                <a:gd name="connsiteX143" fmla="*/ 7469711 w 8356279"/>
                <a:gd name="connsiteY143" fmla="*/ 1838862 h 4209915"/>
                <a:gd name="connsiteX144" fmla="*/ 666667 w 8356279"/>
                <a:gd name="connsiteY144" fmla="*/ 1663847 h 4209915"/>
                <a:gd name="connsiteX145" fmla="*/ 716383 w 8356279"/>
                <a:gd name="connsiteY145" fmla="*/ 1687642 h 4209915"/>
                <a:gd name="connsiteX146" fmla="*/ 753315 w 8356279"/>
                <a:gd name="connsiteY146" fmla="*/ 1717503 h 4209915"/>
                <a:gd name="connsiteX147" fmla="*/ 605587 w 8356279"/>
                <a:gd name="connsiteY147" fmla="*/ 1927128 h 4209915"/>
                <a:gd name="connsiteX148" fmla="*/ 665534 w 8356279"/>
                <a:gd name="connsiteY148" fmla="*/ 1972346 h 4209915"/>
                <a:gd name="connsiteX149" fmla="*/ 727065 w 8356279"/>
                <a:gd name="connsiteY149" fmla="*/ 1885011 h 4209915"/>
                <a:gd name="connsiteX150" fmla="*/ 800785 w 8356279"/>
                <a:gd name="connsiteY150" fmla="*/ 1790142 h 4209915"/>
                <a:gd name="connsiteX151" fmla="*/ 889001 w 8356279"/>
                <a:gd name="connsiteY151" fmla="*/ 1846686 h 4209915"/>
                <a:gd name="connsiteX152" fmla="*/ 825501 w 8356279"/>
                <a:gd name="connsiteY152" fmla="*/ 1940509 h 4209915"/>
                <a:gd name="connsiteX153" fmla="*/ 762001 w 8356279"/>
                <a:gd name="connsiteY153" fmla="*/ 2032443 h 4209915"/>
                <a:gd name="connsiteX154" fmla="*/ 819151 w 8356279"/>
                <a:gd name="connsiteY154" fmla="*/ 2075103 h 4209915"/>
                <a:gd name="connsiteX155" fmla="*/ 911320 w 8356279"/>
                <a:gd name="connsiteY155" fmla="*/ 1979997 h 4209915"/>
                <a:gd name="connsiteX156" fmla="*/ 990789 w 8356279"/>
                <a:gd name="connsiteY156" fmla="*/ 1885260 h 4209915"/>
                <a:gd name="connsiteX157" fmla="*/ 1030086 w 8356279"/>
                <a:gd name="connsiteY157" fmla="*/ 1905582 h 4209915"/>
                <a:gd name="connsiteX158" fmla="*/ 951616 w 8356279"/>
                <a:gd name="connsiteY158" fmla="*/ 2098021 h 4209915"/>
                <a:gd name="connsiteX159" fmla="*/ 849149 w 8356279"/>
                <a:gd name="connsiteY159" fmla="*/ 2239951 h 4209915"/>
                <a:gd name="connsiteX160" fmla="*/ 451404 w 8356279"/>
                <a:gd name="connsiteY160" fmla="*/ 1954354 h 4209915"/>
                <a:gd name="connsiteX161" fmla="*/ 555542 w 8356279"/>
                <a:gd name="connsiteY161" fmla="*/ 1805129 h 4209915"/>
                <a:gd name="connsiteX162" fmla="*/ 666667 w 8356279"/>
                <a:gd name="connsiteY162" fmla="*/ 1663847 h 4209915"/>
                <a:gd name="connsiteX163" fmla="*/ 7154666 w 8356279"/>
                <a:gd name="connsiteY163" fmla="*/ 1428616 h 4209915"/>
                <a:gd name="connsiteX164" fmla="*/ 7226300 w 8356279"/>
                <a:gd name="connsiteY164" fmla="*/ 1520714 h 4209915"/>
                <a:gd name="connsiteX165" fmla="*/ 7148713 w 8356279"/>
                <a:gd name="connsiteY165" fmla="*/ 1661658 h 4209915"/>
                <a:gd name="connsiteX166" fmla="*/ 7076964 w 8356279"/>
                <a:gd name="connsiteY166" fmla="*/ 1791513 h 4209915"/>
                <a:gd name="connsiteX167" fmla="*/ 7211507 w 8356279"/>
                <a:gd name="connsiteY167" fmla="*/ 1746334 h 4209915"/>
                <a:gd name="connsiteX168" fmla="*/ 7364941 w 8356279"/>
                <a:gd name="connsiteY168" fmla="*/ 1695316 h 4209915"/>
                <a:gd name="connsiteX169" fmla="*/ 7442200 w 8356279"/>
                <a:gd name="connsiteY169" fmla="*/ 1781184 h 4209915"/>
                <a:gd name="connsiteX170" fmla="*/ 7223125 w 8356279"/>
                <a:gd name="connsiteY170" fmla="*/ 1863428 h 4209915"/>
                <a:gd name="connsiteX171" fmla="*/ 6980633 w 8356279"/>
                <a:gd name="connsiteY171" fmla="*/ 1949029 h 4209915"/>
                <a:gd name="connsiteX172" fmla="*/ 6920308 w 8356279"/>
                <a:gd name="connsiteY172" fmla="*/ 1929124 h 4209915"/>
                <a:gd name="connsiteX173" fmla="*/ 6883400 w 8356279"/>
                <a:gd name="connsiteY173" fmla="*/ 1874230 h 4209915"/>
                <a:gd name="connsiteX174" fmla="*/ 7011005 w 8356279"/>
                <a:gd name="connsiteY174" fmla="*/ 1641656 h 4209915"/>
                <a:gd name="connsiteX175" fmla="*/ 7154666 w 8356279"/>
                <a:gd name="connsiteY175" fmla="*/ 1428616 h 4209915"/>
                <a:gd name="connsiteX176" fmla="*/ 931667 w 8356279"/>
                <a:gd name="connsiteY176" fmla="*/ 1365116 h 4209915"/>
                <a:gd name="connsiteX177" fmla="*/ 1163167 w 8356279"/>
                <a:gd name="connsiteY177" fmla="*/ 1561762 h 4209915"/>
                <a:gd name="connsiteX178" fmla="*/ 1236687 w 8356279"/>
                <a:gd name="connsiteY178" fmla="*/ 1766668 h 4209915"/>
                <a:gd name="connsiteX179" fmla="*/ 1109723 w 8356279"/>
                <a:gd name="connsiteY179" fmla="*/ 1880984 h 4209915"/>
                <a:gd name="connsiteX180" fmla="*/ 974054 w 8356279"/>
                <a:gd name="connsiteY180" fmla="*/ 1833512 h 4209915"/>
                <a:gd name="connsiteX181" fmla="*/ 989985 w 8356279"/>
                <a:gd name="connsiteY181" fmla="*/ 1772381 h 4209915"/>
                <a:gd name="connsiteX182" fmla="*/ 1033315 w 8356279"/>
                <a:gd name="connsiteY182" fmla="*/ 1734326 h 4209915"/>
                <a:gd name="connsiteX183" fmla="*/ 1109587 w 8356279"/>
                <a:gd name="connsiteY183" fmla="*/ 1716808 h 4209915"/>
                <a:gd name="connsiteX184" fmla="*/ 1028843 w 8356279"/>
                <a:gd name="connsiteY184" fmla="*/ 1608858 h 4209915"/>
                <a:gd name="connsiteX185" fmla="*/ 882793 w 8356279"/>
                <a:gd name="connsiteY185" fmla="*/ 1477116 h 4209915"/>
                <a:gd name="connsiteX186" fmla="*/ 831851 w 8356279"/>
                <a:gd name="connsiteY186" fmla="*/ 1430366 h 4209915"/>
                <a:gd name="connsiteX187" fmla="*/ 875502 w 8356279"/>
                <a:gd name="connsiteY187" fmla="*/ 1397741 h 4209915"/>
                <a:gd name="connsiteX188" fmla="*/ 931667 w 8356279"/>
                <a:gd name="connsiteY188" fmla="*/ 1365116 h 4209915"/>
                <a:gd name="connsiteX189" fmla="*/ 7029735 w 8356279"/>
                <a:gd name="connsiteY189" fmla="*/ 1301616 h 4209915"/>
                <a:gd name="connsiteX190" fmla="*/ 7080539 w 8356279"/>
                <a:gd name="connsiteY190" fmla="*/ 1342377 h 4209915"/>
                <a:gd name="connsiteX191" fmla="*/ 7114838 w 8356279"/>
                <a:gd name="connsiteY191" fmla="*/ 1383138 h 4209915"/>
                <a:gd name="connsiteX192" fmla="*/ 6932443 w 8356279"/>
                <a:gd name="connsiteY192" fmla="*/ 1545002 h 4209915"/>
                <a:gd name="connsiteX193" fmla="*/ 6741653 w 8356279"/>
                <a:gd name="connsiteY193" fmla="*/ 1713791 h 4209915"/>
                <a:gd name="connsiteX194" fmla="*/ 6698616 w 8356279"/>
                <a:gd name="connsiteY194" fmla="*/ 1679548 h 4209915"/>
                <a:gd name="connsiteX195" fmla="*/ 6663976 w 8356279"/>
                <a:gd name="connsiteY195" fmla="*/ 1638380 h 4209915"/>
                <a:gd name="connsiteX196" fmla="*/ 6838603 w 8356279"/>
                <a:gd name="connsiteY196" fmla="*/ 1469998 h 4209915"/>
                <a:gd name="connsiteX197" fmla="*/ 7029735 w 8356279"/>
                <a:gd name="connsiteY197" fmla="*/ 1301616 h 4209915"/>
                <a:gd name="connsiteX198" fmla="*/ 1078471 w 8356279"/>
                <a:gd name="connsiteY198" fmla="*/ 1212716 h 4209915"/>
                <a:gd name="connsiteX199" fmla="*/ 1269683 w 8356279"/>
                <a:gd name="connsiteY199" fmla="*/ 1383848 h 4209915"/>
                <a:gd name="connsiteX200" fmla="*/ 1440463 w 8356279"/>
                <a:gd name="connsiteY200" fmla="*/ 1554980 h 4209915"/>
                <a:gd name="connsiteX201" fmla="*/ 1403656 w 8356279"/>
                <a:gd name="connsiteY201" fmla="*/ 1593398 h 4209915"/>
                <a:gd name="connsiteX202" fmla="*/ 1353174 w 8356279"/>
                <a:gd name="connsiteY202" fmla="*/ 1631816 h 4209915"/>
                <a:gd name="connsiteX203" fmla="*/ 1169790 w 8356279"/>
                <a:gd name="connsiteY203" fmla="*/ 1461758 h 4209915"/>
                <a:gd name="connsiteX204" fmla="*/ 1032601 w 8356279"/>
                <a:gd name="connsiteY204" fmla="*/ 1228591 h 4209915"/>
                <a:gd name="connsiteX205" fmla="*/ 1078471 w 8356279"/>
                <a:gd name="connsiteY205" fmla="*/ 1212716 h 4209915"/>
                <a:gd name="connsiteX206" fmla="*/ 1430077 w 8356279"/>
                <a:gd name="connsiteY206" fmla="*/ 1138502 h 4209915"/>
                <a:gd name="connsiteX207" fmla="*/ 1429443 w 8356279"/>
                <a:gd name="connsiteY207" fmla="*/ 1165091 h 4209915"/>
                <a:gd name="connsiteX208" fmla="*/ 1447950 w 8356279"/>
                <a:gd name="connsiteY208" fmla="*/ 1216334 h 4209915"/>
                <a:gd name="connsiteX209" fmla="*/ 1492024 w 8356279"/>
                <a:gd name="connsiteY209" fmla="*/ 1218048 h 4209915"/>
                <a:gd name="connsiteX210" fmla="*/ 1479121 w 8356279"/>
                <a:gd name="connsiteY210" fmla="*/ 1157918 h 4209915"/>
                <a:gd name="connsiteX211" fmla="*/ 1430077 w 8356279"/>
                <a:gd name="connsiteY211" fmla="*/ 1138502 h 4209915"/>
                <a:gd name="connsiteX212" fmla="*/ 6659760 w 8356279"/>
                <a:gd name="connsiteY212" fmla="*/ 958716 h 4209915"/>
                <a:gd name="connsiteX213" fmla="*/ 6737157 w 8356279"/>
                <a:gd name="connsiteY213" fmla="*/ 1025905 h 4209915"/>
                <a:gd name="connsiteX214" fmla="*/ 6697751 w 8356279"/>
                <a:gd name="connsiteY214" fmla="*/ 1323400 h 4209915"/>
                <a:gd name="connsiteX215" fmla="*/ 6782144 w 8356279"/>
                <a:gd name="connsiteY215" fmla="*/ 1238728 h 4209915"/>
                <a:gd name="connsiteX216" fmla="*/ 6874905 w 8356279"/>
                <a:gd name="connsiteY216" fmla="*/ 1149216 h 4209915"/>
                <a:gd name="connsiteX217" fmla="*/ 6946900 w 8356279"/>
                <a:gd name="connsiteY217" fmla="*/ 1222412 h 4209915"/>
                <a:gd name="connsiteX218" fmla="*/ 6621801 w 8356279"/>
                <a:gd name="connsiteY218" fmla="*/ 1581016 h 4209915"/>
                <a:gd name="connsiteX219" fmla="*/ 6570597 w 8356279"/>
                <a:gd name="connsiteY219" fmla="*/ 1551066 h 4209915"/>
                <a:gd name="connsiteX220" fmla="*/ 6535779 w 8356279"/>
                <a:gd name="connsiteY220" fmla="*/ 1521116 h 4209915"/>
                <a:gd name="connsiteX221" fmla="*/ 6551885 w 8356279"/>
                <a:gd name="connsiteY221" fmla="*/ 1382791 h 4209915"/>
                <a:gd name="connsiteX222" fmla="*/ 6570121 w 8356279"/>
                <a:gd name="connsiteY222" fmla="*/ 1220382 h 4209915"/>
                <a:gd name="connsiteX223" fmla="*/ 6497376 w 8356279"/>
                <a:gd name="connsiteY223" fmla="*/ 1293407 h 4209915"/>
                <a:gd name="connsiteX224" fmla="*/ 6409294 w 8356279"/>
                <a:gd name="connsiteY224" fmla="*/ 1390516 h 4209915"/>
                <a:gd name="connsiteX225" fmla="*/ 6337300 w 8356279"/>
                <a:gd name="connsiteY225" fmla="*/ 1319188 h 4209915"/>
                <a:gd name="connsiteX226" fmla="*/ 6491355 w 8356279"/>
                <a:gd name="connsiteY226" fmla="*/ 1130902 h 4209915"/>
                <a:gd name="connsiteX227" fmla="*/ 6659760 w 8356279"/>
                <a:gd name="connsiteY227" fmla="*/ 958716 h 4209915"/>
                <a:gd name="connsiteX228" fmla="*/ 6236676 w 8356279"/>
                <a:gd name="connsiteY228" fmla="*/ 641217 h 4209915"/>
                <a:gd name="connsiteX229" fmla="*/ 6288938 w 8356279"/>
                <a:gd name="connsiteY229" fmla="*/ 677793 h 4209915"/>
                <a:gd name="connsiteX230" fmla="*/ 6329876 w 8356279"/>
                <a:gd name="connsiteY230" fmla="*/ 714372 h 4209915"/>
                <a:gd name="connsiteX231" fmla="*/ 6258992 w 8356279"/>
                <a:gd name="connsiteY231" fmla="*/ 801620 h 4209915"/>
                <a:gd name="connsiteX232" fmla="*/ 6162326 w 8356279"/>
                <a:gd name="connsiteY232" fmla="*/ 1078646 h 4209915"/>
                <a:gd name="connsiteX233" fmla="*/ 6275659 w 8356279"/>
                <a:gd name="connsiteY233" fmla="*/ 1050096 h 4209915"/>
                <a:gd name="connsiteX234" fmla="*/ 6467755 w 8356279"/>
                <a:gd name="connsiteY234" fmla="*/ 806317 h 4209915"/>
                <a:gd name="connsiteX235" fmla="*/ 6553200 w 8356279"/>
                <a:gd name="connsiteY235" fmla="*/ 879359 h 4209915"/>
                <a:gd name="connsiteX236" fmla="*/ 6341798 w 8356279"/>
                <a:gd name="connsiteY236" fmla="*/ 1179355 h 4209915"/>
                <a:gd name="connsiteX237" fmla="*/ 6102725 w 8356279"/>
                <a:gd name="connsiteY237" fmla="*/ 1174874 h 4209915"/>
                <a:gd name="connsiteX238" fmla="*/ 6007100 w 8356279"/>
                <a:gd name="connsiteY238" fmla="*/ 1014025 h 4209915"/>
                <a:gd name="connsiteX239" fmla="*/ 6116226 w 8356279"/>
                <a:gd name="connsiteY239" fmla="*/ 803846 h 4209915"/>
                <a:gd name="connsiteX240" fmla="*/ 6236676 w 8356279"/>
                <a:gd name="connsiteY240" fmla="*/ 641217 h 4209915"/>
                <a:gd name="connsiteX241" fmla="*/ 1860553 w 8356279"/>
                <a:gd name="connsiteY241" fmla="*/ 581923 h 4209915"/>
                <a:gd name="connsiteX242" fmla="*/ 2133266 w 8356279"/>
                <a:gd name="connsiteY242" fmla="*/ 990466 h 4209915"/>
                <a:gd name="connsiteX243" fmla="*/ 2095164 w 8356279"/>
                <a:gd name="connsiteY243" fmla="*/ 1038326 h 4209915"/>
                <a:gd name="connsiteX244" fmla="*/ 2057041 w 8356279"/>
                <a:gd name="connsiteY244" fmla="*/ 1073486 h 4209915"/>
                <a:gd name="connsiteX245" fmla="*/ 1990546 w 8356279"/>
                <a:gd name="connsiteY245" fmla="*/ 1039641 h 4209915"/>
                <a:gd name="connsiteX246" fmla="*/ 1778002 w 8356279"/>
                <a:gd name="connsiteY246" fmla="*/ 953191 h 4209915"/>
                <a:gd name="connsiteX247" fmla="*/ 1841502 w 8356279"/>
                <a:gd name="connsiteY247" fmla="*/ 1055192 h 4209915"/>
                <a:gd name="connsiteX248" fmla="*/ 1905002 w 8356279"/>
                <a:gd name="connsiteY248" fmla="*/ 1161733 h 4209915"/>
                <a:gd name="connsiteX249" fmla="*/ 1820488 w 8356279"/>
                <a:gd name="connsiteY249" fmla="*/ 1232694 h 4209915"/>
                <a:gd name="connsiteX250" fmla="*/ 1735975 w 8356279"/>
                <a:gd name="connsiteY250" fmla="*/ 1293002 h 4209915"/>
                <a:gd name="connsiteX251" fmla="*/ 1690313 w 8356279"/>
                <a:gd name="connsiteY251" fmla="*/ 1270820 h 4209915"/>
                <a:gd name="connsiteX252" fmla="*/ 1556996 w 8356279"/>
                <a:gd name="connsiteY252" fmla="*/ 1295666 h 4209915"/>
                <a:gd name="connsiteX253" fmla="*/ 1523139 w 8356279"/>
                <a:gd name="connsiteY253" fmla="*/ 1405343 h 4209915"/>
                <a:gd name="connsiteX254" fmla="*/ 1500806 w 8356279"/>
                <a:gd name="connsiteY254" fmla="*/ 1495774 h 4209915"/>
                <a:gd name="connsiteX255" fmla="*/ 1333502 w 8356279"/>
                <a:gd name="connsiteY255" fmla="*/ 1264019 h 4209915"/>
                <a:gd name="connsiteX256" fmla="*/ 1250953 w 8356279"/>
                <a:gd name="connsiteY256" fmla="*/ 1020075 h 4209915"/>
                <a:gd name="connsiteX257" fmla="*/ 1301273 w 8356279"/>
                <a:gd name="connsiteY257" fmla="*/ 989396 h 4209915"/>
                <a:gd name="connsiteX258" fmla="*/ 1359005 w 8356279"/>
                <a:gd name="connsiteY258" fmla="*/ 958716 h 4209915"/>
                <a:gd name="connsiteX259" fmla="*/ 1560440 w 8356279"/>
                <a:gd name="connsiteY259" fmla="*/ 1061502 h 4209915"/>
                <a:gd name="connsiteX260" fmla="*/ 1759490 w 8356279"/>
                <a:gd name="connsiteY260" fmla="*/ 1159262 h 4209915"/>
                <a:gd name="connsiteX261" fmla="*/ 1656204 w 8356279"/>
                <a:gd name="connsiteY261" fmla="*/ 992064 h 4209915"/>
                <a:gd name="connsiteX262" fmla="*/ 1545471 w 8356279"/>
                <a:gd name="connsiteY262" fmla="*/ 804806 h 4209915"/>
                <a:gd name="connsiteX263" fmla="*/ 1587872 w 8356279"/>
                <a:gd name="connsiteY263" fmla="*/ 761797 h 4209915"/>
                <a:gd name="connsiteX264" fmla="*/ 1769956 w 8356279"/>
                <a:gd name="connsiteY264" fmla="*/ 807854 h 4209915"/>
                <a:gd name="connsiteX265" fmla="*/ 1913546 w 8356279"/>
                <a:gd name="connsiteY265" fmla="*/ 865505 h 4209915"/>
                <a:gd name="connsiteX266" fmla="*/ 1855286 w 8356279"/>
                <a:gd name="connsiteY266" fmla="*/ 763471 h 4209915"/>
                <a:gd name="connsiteX267" fmla="*/ 1790702 w 8356279"/>
                <a:gd name="connsiteY267" fmla="*/ 655548 h 4209915"/>
                <a:gd name="connsiteX268" fmla="*/ 1819277 w 8356279"/>
                <a:gd name="connsiteY268" fmla="*/ 610953 h 4209915"/>
                <a:gd name="connsiteX269" fmla="*/ 1860553 w 8356279"/>
                <a:gd name="connsiteY269" fmla="*/ 581923 h 4209915"/>
                <a:gd name="connsiteX270" fmla="*/ 2247902 w 8356279"/>
                <a:gd name="connsiteY270" fmla="*/ 374757 h 4209915"/>
                <a:gd name="connsiteX271" fmla="*/ 2445299 w 8356279"/>
                <a:gd name="connsiteY271" fmla="*/ 450370 h 4209915"/>
                <a:gd name="connsiteX272" fmla="*/ 2410619 w 8356279"/>
                <a:gd name="connsiteY272" fmla="*/ 491858 h 4209915"/>
                <a:gd name="connsiteX273" fmla="*/ 2330451 w 8356279"/>
                <a:gd name="connsiteY273" fmla="*/ 514215 h 4209915"/>
                <a:gd name="connsiteX274" fmla="*/ 2210776 w 8356279"/>
                <a:gd name="connsiteY274" fmla="*/ 534396 h 4209915"/>
                <a:gd name="connsiteX275" fmla="*/ 2196932 w 8356279"/>
                <a:gd name="connsiteY275" fmla="*/ 704384 h 4209915"/>
                <a:gd name="connsiteX276" fmla="*/ 2375156 w 8356279"/>
                <a:gd name="connsiteY276" fmla="*/ 774435 h 4209915"/>
                <a:gd name="connsiteX277" fmla="*/ 2428337 w 8356279"/>
                <a:gd name="connsiteY277" fmla="*/ 689573 h 4209915"/>
                <a:gd name="connsiteX278" fmla="*/ 2376991 w 8356279"/>
                <a:gd name="connsiteY278" fmla="*/ 697284 h 4209915"/>
                <a:gd name="connsiteX279" fmla="*/ 2331408 w 8356279"/>
                <a:gd name="connsiteY279" fmla="*/ 717417 h 4209915"/>
                <a:gd name="connsiteX280" fmla="*/ 2286002 w 8356279"/>
                <a:gd name="connsiteY280" fmla="*/ 631182 h 4209915"/>
                <a:gd name="connsiteX281" fmla="*/ 2490179 w 8356279"/>
                <a:gd name="connsiteY281" fmla="*/ 533871 h 4209915"/>
                <a:gd name="connsiteX282" fmla="*/ 2578101 w 8356279"/>
                <a:gd name="connsiteY282" fmla="*/ 714769 h 4209915"/>
                <a:gd name="connsiteX283" fmla="*/ 2425893 w 8356279"/>
                <a:gd name="connsiteY283" fmla="*/ 874835 h 4209915"/>
                <a:gd name="connsiteX284" fmla="*/ 2284641 w 8356279"/>
                <a:gd name="connsiteY284" fmla="*/ 905358 h 4209915"/>
                <a:gd name="connsiteX285" fmla="*/ 2168355 w 8356279"/>
                <a:gd name="connsiteY285" fmla="*/ 868078 h 4209915"/>
                <a:gd name="connsiteX286" fmla="*/ 2056108 w 8356279"/>
                <a:gd name="connsiteY286" fmla="*/ 564325 h 4209915"/>
                <a:gd name="connsiteX287" fmla="*/ 2247902 w 8356279"/>
                <a:gd name="connsiteY287" fmla="*/ 374757 h 4209915"/>
                <a:gd name="connsiteX288" fmla="*/ 5588696 w 8356279"/>
                <a:gd name="connsiteY288" fmla="*/ 311015 h 4209915"/>
                <a:gd name="connsiteX289" fmla="*/ 5680822 w 8356279"/>
                <a:gd name="connsiteY289" fmla="*/ 349361 h 4209915"/>
                <a:gd name="connsiteX290" fmla="*/ 5653880 w 8356279"/>
                <a:gd name="connsiteY290" fmla="*/ 441151 h 4209915"/>
                <a:gd name="connsiteX291" fmla="*/ 5616666 w 8356279"/>
                <a:gd name="connsiteY291" fmla="*/ 523225 h 4209915"/>
                <a:gd name="connsiteX292" fmla="*/ 5685164 w 8356279"/>
                <a:gd name="connsiteY292" fmla="*/ 556820 h 4209915"/>
                <a:gd name="connsiteX293" fmla="*/ 5758352 w 8356279"/>
                <a:gd name="connsiteY293" fmla="*/ 590417 h 4209915"/>
                <a:gd name="connsiteX294" fmla="*/ 5778043 w 8356279"/>
                <a:gd name="connsiteY294" fmla="*/ 530090 h 4209915"/>
                <a:gd name="connsiteX295" fmla="*/ 5879249 w 8356279"/>
                <a:gd name="connsiteY295" fmla="*/ 439623 h 4209915"/>
                <a:gd name="connsiteX296" fmla="*/ 5847842 w 8356279"/>
                <a:gd name="connsiteY296" fmla="*/ 682048 h 4209915"/>
                <a:gd name="connsiteX297" fmla="*/ 5739778 w 8356279"/>
                <a:gd name="connsiteY297" fmla="*/ 900037 h 4209915"/>
                <a:gd name="connsiteX298" fmla="*/ 5693850 w 8356279"/>
                <a:gd name="connsiteY298" fmla="*/ 910113 h 4209915"/>
                <a:gd name="connsiteX299" fmla="*/ 5662833 w 8356279"/>
                <a:gd name="connsiteY299" fmla="*/ 796325 h 4209915"/>
                <a:gd name="connsiteX300" fmla="*/ 5702300 w 8356279"/>
                <a:gd name="connsiteY300" fmla="*/ 705293 h 4209915"/>
                <a:gd name="connsiteX301" fmla="*/ 5570369 w 8356279"/>
                <a:gd name="connsiteY301" fmla="*/ 628515 h 4209915"/>
                <a:gd name="connsiteX302" fmla="*/ 5523616 w 8356279"/>
                <a:gd name="connsiteY302" fmla="*/ 717417 h 4209915"/>
                <a:gd name="connsiteX303" fmla="*/ 5472251 w 8356279"/>
                <a:gd name="connsiteY303" fmla="*/ 806317 h 4209915"/>
                <a:gd name="connsiteX304" fmla="*/ 5416279 w 8356279"/>
                <a:gd name="connsiteY304" fmla="*/ 784580 h 4209915"/>
                <a:gd name="connsiteX305" fmla="*/ 5377229 w 8356279"/>
                <a:gd name="connsiteY305" fmla="*/ 736807 h 4209915"/>
                <a:gd name="connsiteX306" fmla="*/ 5479597 w 8356279"/>
                <a:gd name="connsiteY306" fmla="*/ 510894 h 4209915"/>
                <a:gd name="connsiteX307" fmla="*/ 5588696 w 8356279"/>
                <a:gd name="connsiteY307" fmla="*/ 311015 h 4209915"/>
                <a:gd name="connsiteX308" fmla="*/ 3966200 w 8356279"/>
                <a:gd name="connsiteY308" fmla="*/ 241013 h 4209915"/>
                <a:gd name="connsiteX309" fmla="*/ 4088712 w 8356279"/>
                <a:gd name="connsiteY309" fmla="*/ 265735 h 4209915"/>
                <a:gd name="connsiteX310" fmla="*/ 4093442 w 8356279"/>
                <a:gd name="connsiteY310" fmla="*/ 319711 h 4209915"/>
                <a:gd name="connsiteX311" fmla="*/ 3981450 w 8356279"/>
                <a:gd name="connsiteY311" fmla="*/ 355465 h 4209915"/>
                <a:gd name="connsiteX312" fmla="*/ 3879850 w 8356279"/>
                <a:gd name="connsiteY312" fmla="*/ 355465 h 4209915"/>
                <a:gd name="connsiteX313" fmla="*/ 3879850 w 8356279"/>
                <a:gd name="connsiteY313" fmla="*/ 304792 h 4209915"/>
                <a:gd name="connsiteX314" fmla="*/ 3917950 w 8356279"/>
                <a:gd name="connsiteY314" fmla="*/ 245969 h 4209915"/>
                <a:gd name="connsiteX315" fmla="*/ 3966200 w 8356279"/>
                <a:gd name="connsiteY315" fmla="*/ 241013 h 4209915"/>
                <a:gd name="connsiteX316" fmla="*/ 5168652 w 8356279"/>
                <a:gd name="connsiteY316" fmla="*/ 175857 h 4209915"/>
                <a:gd name="connsiteX317" fmla="*/ 5206165 w 8356279"/>
                <a:gd name="connsiteY317" fmla="*/ 177957 h 4209915"/>
                <a:gd name="connsiteX318" fmla="*/ 5423150 w 8356279"/>
                <a:gd name="connsiteY318" fmla="*/ 336415 h 4209915"/>
                <a:gd name="connsiteX319" fmla="*/ 5430656 w 8356279"/>
                <a:gd name="connsiteY319" fmla="*/ 390392 h 4209915"/>
                <a:gd name="connsiteX320" fmla="*/ 5396665 w 8356279"/>
                <a:gd name="connsiteY320" fmla="*/ 412615 h 4209915"/>
                <a:gd name="connsiteX321" fmla="*/ 5308600 w 8356279"/>
                <a:gd name="connsiteY321" fmla="*/ 363337 h 4209915"/>
                <a:gd name="connsiteX322" fmla="*/ 5157120 w 8356279"/>
                <a:gd name="connsiteY322" fmla="*/ 316532 h 4209915"/>
                <a:gd name="connsiteX323" fmla="*/ 5092700 w 8356279"/>
                <a:gd name="connsiteY323" fmla="*/ 491079 h 4209915"/>
                <a:gd name="connsiteX324" fmla="*/ 5251450 w 8356279"/>
                <a:gd name="connsiteY324" fmla="*/ 552315 h 4209915"/>
                <a:gd name="connsiteX325" fmla="*/ 5351054 w 8356279"/>
                <a:gd name="connsiteY325" fmla="*/ 560152 h 4209915"/>
                <a:gd name="connsiteX326" fmla="*/ 5386899 w 8356279"/>
                <a:gd name="connsiteY326" fmla="*/ 593390 h 4209915"/>
                <a:gd name="connsiteX327" fmla="*/ 5345490 w 8356279"/>
                <a:gd name="connsiteY327" fmla="*/ 636113 h 4209915"/>
                <a:gd name="connsiteX328" fmla="*/ 5065345 w 8356279"/>
                <a:gd name="connsiteY328" fmla="*/ 653150 h 4209915"/>
                <a:gd name="connsiteX329" fmla="*/ 4977602 w 8356279"/>
                <a:gd name="connsiteY329" fmla="*/ 364578 h 4209915"/>
                <a:gd name="connsiteX330" fmla="*/ 5098686 w 8356279"/>
                <a:gd name="connsiteY330" fmla="*/ 204247 h 4209915"/>
                <a:gd name="connsiteX331" fmla="*/ 5168652 w 8356279"/>
                <a:gd name="connsiteY331" fmla="*/ 175857 h 4209915"/>
                <a:gd name="connsiteX332" fmla="*/ 2918370 w 8356279"/>
                <a:gd name="connsiteY332" fmla="*/ 128456 h 4209915"/>
                <a:gd name="connsiteX333" fmla="*/ 3085425 w 8356279"/>
                <a:gd name="connsiteY333" fmla="*/ 205089 h 4209915"/>
                <a:gd name="connsiteX334" fmla="*/ 3089721 w 8356279"/>
                <a:gd name="connsiteY334" fmla="*/ 248126 h 4209915"/>
                <a:gd name="connsiteX335" fmla="*/ 3033169 w 8356279"/>
                <a:gd name="connsiteY335" fmla="*/ 276575 h 4209915"/>
                <a:gd name="connsiteX336" fmla="*/ 2977226 w 8356279"/>
                <a:gd name="connsiteY336" fmla="*/ 271893 h 4209915"/>
                <a:gd name="connsiteX337" fmla="*/ 2862083 w 8356279"/>
                <a:gd name="connsiteY337" fmla="*/ 266307 h 4209915"/>
                <a:gd name="connsiteX338" fmla="*/ 2966749 w 8356279"/>
                <a:gd name="connsiteY338" fmla="*/ 317171 h 4209915"/>
                <a:gd name="connsiteX339" fmla="*/ 3165803 w 8356279"/>
                <a:gd name="connsiteY339" fmla="*/ 424600 h 4209915"/>
                <a:gd name="connsiteX340" fmla="*/ 3127008 w 8356279"/>
                <a:gd name="connsiteY340" fmla="*/ 580714 h 4209915"/>
                <a:gd name="connsiteX341" fmla="*/ 3056212 w 8356279"/>
                <a:gd name="connsiteY341" fmla="*/ 628038 h 4209915"/>
                <a:gd name="connsiteX342" fmla="*/ 2849604 w 8356279"/>
                <a:gd name="connsiteY342" fmla="*/ 635682 h 4209915"/>
                <a:gd name="connsiteX343" fmla="*/ 2781112 w 8356279"/>
                <a:gd name="connsiteY343" fmla="*/ 520794 h 4209915"/>
                <a:gd name="connsiteX344" fmla="*/ 2900635 w 8356279"/>
                <a:gd name="connsiteY344" fmla="*/ 512978 h 4209915"/>
                <a:gd name="connsiteX345" fmla="*/ 3027906 w 8356279"/>
                <a:gd name="connsiteY345" fmla="*/ 522903 h 4209915"/>
                <a:gd name="connsiteX346" fmla="*/ 3039736 w 8356279"/>
                <a:gd name="connsiteY346" fmla="*/ 475276 h 4209915"/>
                <a:gd name="connsiteX347" fmla="*/ 2927230 w 8356279"/>
                <a:gd name="connsiteY347" fmla="*/ 437331 h 4209915"/>
                <a:gd name="connsiteX348" fmla="*/ 2798458 w 8356279"/>
                <a:gd name="connsiteY348" fmla="*/ 422255 h 4209915"/>
                <a:gd name="connsiteX349" fmla="*/ 2730501 w 8356279"/>
                <a:gd name="connsiteY349" fmla="*/ 300164 h 4209915"/>
                <a:gd name="connsiteX350" fmla="*/ 2774374 w 8356279"/>
                <a:gd name="connsiteY350" fmla="*/ 202790 h 4209915"/>
                <a:gd name="connsiteX351" fmla="*/ 2860099 w 8356279"/>
                <a:gd name="connsiteY351" fmla="*/ 142276 h 4209915"/>
                <a:gd name="connsiteX352" fmla="*/ 2918370 w 8356279"/>
                <a:gd name="connsiteY352" fmla="*/ 128456 h 4209915"/>
                <a:gd name="connsiteX353" fmla="*/ 4635562 w 8356279"/>
                <a:gd name="connsiteY353" fmla="*/ 37626 h 4209915"/>
                <a:gd name="connsiteX354" fmla="*/ 4938457 w 8356279"/>
                <a:gd name="connsiteY354" fmla="*/ 96742 h 4209915"/>
                <a:gd name="connsiteX355" fmla="*/ 4960444 w 8356279"/>
                <a:gd name="connsiteY355" fmla="*/ 149973 h 4209915"/>
                <a:gd name="connsiteX356" fmla="*/ 4942449 w 8356279"/>
                <a:gd name="connsiteY356" fmla="*/ 199646 h 4209915"/>
                <a:gd name="connsiteX357" fmla="*/ 4816126 w 8356279"/>
                <a:gd name="connsiteY357" fmla="*/ 186564 h 4209915"/>
                <a:gd name="connsiteX358" fmla="*/ 4686300 w 8356279"/>
                <a:gd name="connsiteY358" fmla="*/ 220865 h 4209915"/>
                <a:gd name="connsiteX359" fmla="*/ 4785894 w 8356279"/>
                <a:gd name="connsiteY359" fmla="*/ 259115 h 4209915"/>
                <a:gd name="connsiteX360" fmla="*/ 4900343 w 8356279"/>
                <a:gd name="connsiteY360" fmla="*/ 284469 h 4209915"/>
                <a:gd name="connsiteX361" fmla="*/ 4884079 w 8356279"/>
                <a:gd name="connsiteY361" fmla="*/ 382269 h 4209915"/>
                <a:gd name="connsiteX362" fmla="*/ 4769294 w 8356279"/>
                <a:gd name="connsiteY362" fmla="*/ 368651 h 4209915"/>
                <a:gd name="connsiteX363" fmla="*/ 4664416 w 8356279"/>
                <a:gd name="connsiteY363" fmla="*/ 354065 h 4209915"/>
                <a:gd name="connsiteX364" fmla="*/ 4652633 w 8356279"/>
                <a:gd name="connsiteY364" fmla="*/ 402917 h 4209915"/>
                <a:gd name="connsiteX365" fmla="*/ 4645454 w 8356279"/>
                <a:gd name="connsiteY365" fmla="*/ 447162 h 4209915"/>
                <a:gd name="connsiteX366" fmla="*/ 4883150 w 8356279"/>
                <a:gd name="connsiteY366" fmla="*/ 482468 h 4209915"/>
                <a:gd name="connsiteX367" fmla="*/ 4885870 w 8356279"/>
                <a:gd name="connsiteY367" fmla="*/ 533084 h 4209915"/>
                <a:gd name="connsiteX368" fmla="*/ 4877372 w 8356279"/>
                <a:gd name="connsiteY368" fmla="*/ 594922 h 4209915"/>
                <a:gd name="connsiteX369" fmla="*/ 4798452 w 8356279"/>
                <a:gd name="connsiteY369" fmla="*/ 586155 h 4209915"/>
                <a:gd name="connsiteX370" fmla="*/ 4616450 w 8356279"/>
                <a:gd name="connsiteY370" fmla="*/ 544717 h 4209915"/>
                <a:gd name="connsiteX371" fmla="*/ 4500612 w 8356279"/>
                <a:gd name="connsiteY371" fmla="*/ 517467 h 4209915"/>
                <a:gd name="connsiteX372" fmla="*/ 4546843 w 8356279"/>
                <a:gd name="connsiteY372" fmla="*/ 225293 h 4209915"/>
                <a:gd name="connsiteX373" fmla="*/ 4614801 w 8356279"/>
                <a:gd name="connsiteY373" fmla="*/ 38006 h 4209915"/>
                <a:gd name="connsiteX374" fmla="*/ 4635562 w 8356279"/>
                <a:gd name="connsiteY374" fmla="*/ 37626 h 4209915"/>
                <a:gd name="connsiteX375" fmla="*/ 3416005 w 8356279"/>
                <a:gd name="connsiteY375" fmla="*/ 24996 h 4209915"/>
                <a:gd name="connsiteX376" fmla="*/ 3452171 w 8356279"/>
                <a:gd name="connsiteY376" fmla="*/ 29716 h 4209915"/>
                <a:gd name="connsiteX377" fmla="*/ 3600112 w 8356279"/>
                <a:gd name="connsiteY377" fmla="*/ 117854 h 4209915"/>
                <a:gd name="connsiteX378" fmla="*/ 3566278 w 8356279"/>
                <a:gd name="connsiteY378" fmla="*/ 189545 h 4209915"/>
                <a:gd name="connsiteX379" fmla="*/ 3486901 w 8356279"/>
                <a:gd name="connsiteY379" fmla="*/ 177248 h 4209915"/>
                <a:gd name="connsiteX380" fmla="*/ 3346023 w 8356279"/>
                <a:gd name="connsiteY380" fmla="*/ 174493 h 4209915"/>
                <a:gd name="connsiteX381" fmla="*/ 3325022 w 8356279"/>
                <a:gd name="connsiteY381" fmla="*/ 284384 h 4209915"/>
                <a:gd name="connsiteX382" fmla="*/ 3421560 w 8356279"/>
                <a:gd name="connsiteY382" fmla="*/ 429360 h 4209915"/>
                <a:gd name="connsiteX383" fmla="*/ 3524606 w 8356279"/>
                <a:gd name="connsiteY383" fmla="*/ 365355 h 4209915"/>
                <a:gd name="connsiteX384" fmla="*/ 3584197 w 8356279"/>
                <a:gd name="connsiteY384" fmla="*/ 324737 h 4209915"/>
                <a:gd name="connsiteX385" fmla="*/ 3644253 w 8356279"/>
                <a:gd name="connsiteY385" fmla="*/ 385252 h 4209915"/>
                <a:gd name="connsiteX386" fmla="*/ 3416509 w 8356279"/>
                <a:gd name="connsiteY386" fmla="*/ 549871 h 4209915"/>
                <a:gd name="connsiteX387" fmla="*/ 3232065 w 8356279"/>
                <a:gd name="connsiteY387" fmla="*/ 420370 h 4209915"/>
                <a:gd name="connsiteX388" fmla="*/ 3211464 w 8356279"/>
                <a:gd name="connsiteY388" fmla="*/ 161383 h 4209915"/>
                <a:gd name="connsiteX389" fmla="*/ 3342073 w 8356279"/>
                <a:gd name="connsiteY389" fmla="*/ 43104 h 4209915"/>
                <a:gd name="connsiteX390" fmla="*/ 3416005 w 8356279"/>
                <a:gd name="connsiteY390" fmla="*/ 24996 h 4209915"/>
                <a:gd name="connsiteX391" fmla="*/ 3752821 w 8356279"/>
                <a:gd name="connsiteY391" fmla="*/ 6215 h 4209915"/>
                <a:gd name="connsiteX392" fmla="*/ 3809533 w 8356279"/>
                <a:gd name="connsiteY392" fmla="*/ 53840 h 4209915"/>
                <a:gd name="connsiteX393" fmla="*/ 3813486 w 8356279"/>
                <a:gd name="connsiteY393" fmla="*/ 298318 h 4209915"/>
                <a:gd name="connsiteX394" fmla="*/ 3816350 w 8356279"/>
                <a:gd name="connsiteY394" fmla="*/ 495165 h 4209915"/>
                <a:gd name="connsiteX395" fmla="*/ 3775150 w 8356279"/>
                <a:gd name="connsiteY395" fmla="*/ 505455 h 4209915"/>
                <a:gd name="connsiteX396" fmla="*/ 3715383 w 8356279"/>
                <a:gd name="connsiteY396" fmla="*/ 480052 h 4209915"/>
                <a:gd name="connsiteX397" fmla="*/ 3685328 w 8356279"/>
                <a:gd name="connsiteY397" fmla="*/ 9392 h 4209915"/>
                <a:gd name="connsiteX398" fmla="*/ 3752821 w 8356279"/>
                <a:gd name="connsiteY398" fmla="*/ 6215 h 4209915"/>
                <a:gd name="connsiteX399" fmla="*/ 4275117 w 8356279"/>
                <a:gd name="connsiteY399" fmla="*/ 94 h 4209915"/>
                <a:gd name="connsiteX400" fmla="*/ 4419600 w 8356279"/>
                <a:gd name="connsiteY400" fmla="*/ 4524 h 4209915"/>
                <a:gd name="connsiteX401" fmla="*/ 4502150 w 8356279"/>
                <a:gd name="connsiteY401" fmla="*/ 12565 h 4209915"/>
                <a:gd name="connsiteX402" fmla="*/ 4512617 w 8356279"/>
                <a:gd name="connsiteY402" fmla="*/ 62033 h 4209915"/>
                <a:gd name="connsiteX403" fmla="*/ 4431836 w 8356279"/>
                <a:gd name="connsiteY403" fmla="*/ 124443 h 4209915"/>
                <a:gd name="connsiteX404" fmla="*/ 4372835 w 8356279"/>
                <a:gd name="connsiteY404" fmla="*/ 117458 h 4209915"/>
                <a:gd name="connsiteX405" fmla="*/ 4364308 w 8356279"/>
                <a:gd name="connsiteY405" fmla="*/ 276941 h 4209915"/>
                <a:gd name="connsiteX406" fmla="*/ 4292567 w 8356279"/>
                <a:gd name="connsiteY406" fmla="*/ 514215 h 4209915"/>
                <a:gd name="connsiteX407" fmla="*/ 4222732 w 8356279"/>
                <a:gd name="connsiteY407" fmla="*/ 291968 h 4209915"/>
                <a:gd name="connsiteX408" fmla="*/ 4230870 w 8356279"/>
                <a:gd name="connsiteY408" fmla="*/ 105444 h 4209915"/>
                <a:gd name="connsiteX409" fmla="*/ 4165600 w 8356279"/>
                <a:gd name="connsiteY409" fmla="*/ 92742 h 4209915"/>
                <a:gd name="connsiteX410" fmla="*/ 4110858 w 8356279"/>
                <a:gd name="connsiteY410" fmla="*/ 47490 h 4209915"/>
                <a:gd name="connsiteX411" fmla="*/ 4113267 w 8356279"/>
                <a:gd name="connsiteY411" fmla="*/ 6215 h 4209915"/>
                <a:gd name="connsiteX412" fmla="*/ 4225158 w 8356279"/>
                <a:gd name="connsiteY412" fmla="*/ 1352 h 4209915"/>
                <a:gd name="connsiteX413" fmla="*/ 4275117 w 8356279"/>
                <a:gd name="connsiteY413" fmla="*/ 94 h 420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</a:cxnLst>
              <a:rect l="l" t="t" r="r" b="b"/>
              <a:pathLst>
                <a:path w="8356279" h="4209915">
                  <a:moveTo>
                    <a:pt x="8271273" y="3747098"/>
                  </a:moveTo>
                  <a:cubicBezTo>
                    <a:pt x="8283717" y="3750187"/>
                    <a:pt x="8293273" y="3757001"/>
                    <a:pt x="8292509" y="3762240"/>
                  </a:cubicBezTo>
                  <a:cubicBezTo>
                    <a:pt x="8291746" y="3767479"/>
                    <a:pt x="8297452" y="3795588"/>
                    <a:pt x="8305192" y="3824704"/>
                  </a:cubicBezTo>
                  <a:lnTo>
                    <a:pt x="8319263" y="3877644"/>
                  </a:lnTo>
                  <a:lnTo>
                    <a:pt x="8241665" y="3937353"/>
                  </a:lnTo>
                  <a:cubicBezTo>
                    <a:pt x="8198987" y="3970194"/>
                    <a:pt x="8165954" y="3998344"/>
                    <a:pt x="8168259" y="3999909"/>
                  </a:cubicBezTo>
                  <a:cubicBezTo>
                    <a:pt x="8170564" y="4001474"/>
                    <a:pt x="8208366" y="4018677"/>
                    <a:pt x="8252263" y="4038138"/>
                  </a:cubicBezTo>
                  <a:cubicBezTo>
                    <a:pt x="8296160" y="4057598"/>
                    <a:pt x="8337593" y="4083831"/>
                    <a:pt x="8344338" y="4096433"/>
                  </a:cubicBezTo>
                  <a:cubicBezTo>
                    <a:pt x="8359877" y="4125468"/>
                    <a:pt x="8360398" y="4209915"/>
                    <a:pt x="8345039" y="4209915"/>
                  </a:cubicBezTo>
                  <a:cubicBezTo>
                    <a:pt x="8338679" y="4209915"/>
                    <a:pt x="8269670" y="4181126"/>
                    <a:pt x="8191685" y="4145940"/>
                  </a:cubicBezTo>
                  <a:lnTo>
                    <a:pt x="8049893" y="4081965"/>
                  </a:lnTo>
                  <a:lnTo>
                    <a:pt x="7947917" y="4095927"/>
                  </a:lnTo>
                  <a:cubicBezTo>
                    <a:pt x="7891831" y="4103607"/>
                    <a:pt x="7843403" y="4107351"/>
                    <a:pt x="7840299" y="4104247"/>
                  </a:cubicBezTo>
                  <a:cubicBezTo>
                    <a:pt x="7837195" y="4101143"/>
                    <a:pt x="7830649" y="4070797"/>
                    <a:pt x="7825753" y="4036811"/>
                  </a:cubicBezTo>
                  <a:lnTo>
                    <a:pt x="7816850" y="3975018"/>
                  </a:lnTo>
                  <a:lnTo>
                    <a:pt x="8035042" y="3952690"/>
                  </a:lnTo>
                  <a:lnTo>
                    <a:pt x="8141846" y="3847085"/>
                  </a:lnTo>
                  <a:cubicBezTo>
                    <a:pt x="8214849" y="3774902"/>
                    <a:pt x="8255810" y="3743258"/>
                    <a:pt x="8271273" y="3747098"/>
                  </a:cubicBezTo>
                  <a:close/>
                  <a:moveTo>
                    <a:pt x="8172269" y="3328595"/>
                  </a:moveTo>
                  <a:cubicBezTo>
                    <a:pt x="8183885" y="3331239"/>
                    <a:pt x="8192626" y="3337864"/>
                    <a:pt x="8199294" y="3348653"/>
                  </a:cubicBezTo>
                  <a:cubicBezTo>
                    <a:pt x="8215427" y="3374757"/>
                    <a:pt x="8290786" y="3705866"/>
                    <a:pt x="8284388" y="3722537"/>
                  </a:cubicBezTo>
                  <a:cubicBezTo>
                    <a:pt x="8281027" y="3731297"/>
                    <a:pt x="8260896" y="3742280"/>
                    <a:pt x="8239652" y="3746946"/>
                  </a:cubicBezTo>
                  <a:cubicBezTo>
                    <a:pt x="8192723" y="3757254"/>
                    <a:pt x="8166983" y="3729574"/>
                    <a:pt x="8164296" y="3665913"/>
                  </a:cubicBezTo>
                  <a:cubicBezTo>
                    <a:pt x="8162558" y="3624736"/>
                    <a:pt x="8161061" y="3623615"/>
                    <a:pt x="8110329" y="3625491"/>
                  </a:cubicBezTo>
                  <a:cubicBezTo>
                    <a:pt x="8081630" y="3626551"/>
                    <a:pt x="7999567" y="3644791"/>
                    <a:pt x="7927968" y="3666023"/>
                  </a:cubicBezTo>
                  <a:cubicBezTo>
                    <a:pt x="7856368" y="3687256"/>
                    <a:pt x="7789532" y="3701460"/>
                    <a:pt x="7779444" y="3697589"/>
                  </a:cubicBezTo>
                  <a:cubicBezTo>
                    <a:pt x="7760869" y="3690461"/>
                    <a:pt x="7739825" y="3611876"/>
                    <a:pt x="7748583" y="3582344"/>
                  </a:cubicBezTo>
                  <a:cubicBezTo>
                    <a:pt x="7751463" y="3572629"/>
                    <a:pt x="7827738" y="3551870"/>
                    <a:pt x="7941392" y="3529867"/>
                  </a:cubicBezTo>
                  <a:lnTo>
                    <a:pt x="8129435" y="3493464"/>
                  </a:lnTo>
                  <a:lnTo>
                    <a:pt x="8113845" y="3454815"/>
                  </a:lnTo>
                  <a:cubicBezTo>
                    <a:pt x="8105270" y="3433557"/>
                    <a:pt x="8097803" y="3399343"/>
                    <a:pt x="8097252" y="3378782"/>
                  </a:cubicBezTo>
                  <a:cubicBezTo>
                    <a:pt x="8096462" y="3349346"/>
                    <a:pt x="8102997" y="3339492"/>
                    <a:pt x="8127999" y="3332423"/>
                  </a:cubicBezTo>
                  <a:cubicBezTo>
                    <a:pt x="8146164" y="3327287"/>
                    <a:pt x="8160654" y="3325951"/>
                    <a:pt x="8172269" y="3328595"/>
                  </a:cubicBezTo>
                  <a:close/>
                  <a:moveTo>
                    <a:pt x="8129442" y="3154532"/>
                  </a:moveTo>
                  <a:cubicBezTo>
                    <a:pt x="8133727" y="3158730"/>
                    <a:pt x="8146583" y="3184442"/>
                    <a:pt x="8158011" y="3211670"/>
                  </a:cubicBezTo>
                  <a:cubicBezTo>
                    <a:pt x="8182893" y="3270951"/>
                    <a:pt x="8171066" y="3292161"/>
                    <a:pt x="8111604" y="3294902"/>
                  </a:cubicBezTo>
                  <a:cubicBezTo>
                    <a:pt x="8089189" y="3295935"/>
                    <a:pt x="7991770" y="3325491"/>
                    <a:pt x="7895118" y="3360582"/>
                  </a:cubicBezTo>
                  <a:cubicBezTo>
                    <a:pt x="7798466" y="3395672"/>
                    <a:pt x="7711627" y="3421406"/>
                    <a:pt x="7702144" y="3417766"/>
                  </a:cubicBezTo>
                  <a:cubicBezTo>
                    <a:pt x="7681057" y="3409675"/>
                    <a:pt x="7663146" y="3323488"/>
                    <a:pt x="7679213" y="3307422"/>
                  </a:cubicBezTo>
                  <a:cubicBezTo>
                    <a:pt x="7685591" y="3301044"/>
                    <a:pt x="7787748" y="3262317"/>
                    <a:pt x="7906230" y="3221363"/>
                  </a:cubicBezTo>
                  <a:cubicBezTo>
                    <a:pt x="8024711" y="3180408"/>
                    <a:pt x="8125156" y="3150334"/>
                    <a:pt x="8129442" y="3154532"/>
                  </a:cubicBezTo>
                  <a:close/>
                  <a:moveTo>
                    <a:pt x="7900669" y="2749415"/>
                  </a:moveTo>
                  <a:cubicBezTo>
                    <a:pt x="8055065" y="2749415"/>
                    <a:pt x="8142220" y="3032834"/>
                    <a:pt x="8009643" y="3103787"/>
                  </a:cubicBezTo>
                  <a:cubicBezTo>
                    <a:pt x="7970019" y="3124994"/>
                    <a:pt x="7955926" y="3116399"/>
                    <a:pt x="7937178" y="3059592"/>
                  </a:cubicBezTo>
                  <a:cubicBezTo>
                    <a:pt x="7924491" y="3021151"/>
                    <a:pt x="7925511" y="3010979"/>
                    <a:pt x="7944106" y="2990431"/>
                  </a:cubicBezTo>
                  <a:cubicBezTo>
                    <a:pt x="7968738" y="2963213"/>
                    <a:pt x="7962553" y="2915983"/>
                    <a:pt x="7930106" y="2883536"/>
                  </a:cubicBezTo>
                  <a:cubicBezTo>
                    <a:pt x="7893928" y="2847358"/>
                    <a:pt x="7884208" y="2873879"/>
                    <a:pt x="7893363" y="2983789"/>
                  </a:cubicBezTo>
                  <a:cubicBezTo>
                    <a:pt x="7904032" y="3111868"/>
                    <a:pt x="7885198" y="3159779"/>
                    <a:pt x="7813058" y="3188079"/>
                  </a:cubicBezTo>
                  <a:cubicBezTo>
                    <a:pt x="7723569" y="3223185"/>
                    <a:pt x="7643737" y="3203850"/>
                    <a:pt x="7599517" y="3136361"/>
                  </a:cubicBezTo>
                  <a:cubicBezTo>
                    <a:pt x="7568439" y="3088932"/>
                    <a:pt x="7543417" y="2983100"/>
                    <a:pt x="7552519" y="2937588"/>
                  </a:cubicBezTo>
                  <a:cubicBezTo>
                    <a:pt x="7559217" y="2904101"/>
                    <a:pt x="7631773" y="2814609"/>
                    <a:pt x="7656036" y="2809909"/>
                  </a:cubicBezTo>
                  <a:cubicBezTo>
                    <a:pt x="7660663" y="2809013"/>
                    <a:pt x="7678650" y="2831936"/>
                    <a:pt x="7696006" y="2860850"/>
                  </a:cubicBezTo>
                  <a:lnTo>
                    <a:pt x="7727564" y="2913420"/>
                  </a:lnTo>
                  <a:lnTo>
                    <a:pt x="7699181" y="2939862"/>
                  </a:lnTo>
                  <a:cubicBezTo>
                    <a:pt x="7665991" y="2970784"/>
                    <a:pt x="7662318" y="3023755"/>
                    <a:pt x="7690569" y="3064089"/>
                  </a:cubicBezTo>
                  <a:cubicBezTo>
                    <a:pt x="7714358" y="3098051"/>
                    <a:pt x="7757838" y="3101980"/>
                    <a:pt x="7756995" y="3070090"/>
                  </a:cubicBezTo>
                  <a:cubicBezTo>
                    <a:pt x="7751862" y="2875897"/>
                    <a:pt x="7764136" y="2818548"/>
                    <a:pt x="7820281" y="2774385"/>
                  </a:cubicBezTo>
                  <a:cubicBezTo>
                    <a:pt x="7839293" y="2759429"/>
                    <a:pt x="7871534" y="2749415"/>
                    <a:pt x="7900669" y="2749415"/>
                  </a:cubicBezTo>
                  <a:close/>
                  <a:moveTo>
                    <a:pt x="145176" y="2496711"/>
                  </a:moveTo>
                  <a:cubicBezTo>
                    <a:pt x="152637" y="2496395"/>
                    <a:pt x="163166" y="2500489"/>
                    <a:pt x="186392" y="2508586"/>
                  </a:cubicBezTo>
                  <a:cubicBezTo>
                    <a:pt x="218214" y="2519679"/>
                    <a:pt x="236815" y="2547221"/>
                    <a:pt x="304328" y="2683211"/>
                  </a:cubicBezTo>
                  <a:cubicBezTo>
                    <a:pt x="348413" y="2772011"/>
                    <a:pt x="389293" y="2849783"/>
                    <a:pt x="395173" y="2856038"/>
                  </a:cubicBezTo>
                  <a:cubicBezTo>
                    <a:pt x="401162" y="2862410"/>
                    <a:pt x="428064" y="2819130"/>
                    <a:pt x="456350" y="2757613"/>
                  </a:cubicBezTo>
                  <a:cubicBezTo>
                    <a:pt x="484118" y="2697224"/>
                    <a:pt x="512545" y="2647815"/>
                    <a:pt x="519521" y="2647815"/>
                  </a:cubicBezTo>
                  <a:cubicBezTo>
                    <a:pt x="545627" y="2647815"/>
                    <a:pt x="596900" y="2677873"/>
                    <a:pt x="596900" y="2693178"/>
                  </a:cubicBezTo>
                  <a:cubicBezTo>
                    <a:pt x="596900" y="2701915"/>
                    <a:pt x="574744" y="2751004"/>
                    <a:pt x="547663" y="2802265"/>
                  </a:cubicBezTo>
                  <a:cubicBezTo>
                    <a:pt x="520583" y="2853525"/>
                    <a:pt x="486126" y="2931184"/>
                    <a:pt x="471091" y="2974840"/>
                  </a:cubicBezTo>
                  <a:cubicBezTo>
                    <a:pt x="456057" y="3018496"/>
                    <a:pt x="439061" y="3054215"/>
                    <a:pt x="433323" y="3054215"/>
                  </a:cubicBezTo>
                  <a:cubicBezTo>
                    <a:pt x="427585" y="3054215"/>
                    <a:pt x="405061" y="3048000"/>
                    <a:pt x="383270" y="3040403"/>
                  </a:cubicBezTo>
                  <a:cubicBezTo>
                    <a:pt x="349292" y="3028559"/>
                    <a:pt x="331676" y="3003043"/>
                    <a:pt x="259563" y="2861226"/>
                  </a:cubicBezTo>
                  <a:cubicBezTo>
                    <a:pt x="209367" y="2762510"/>
                    <a:pt x="169103" y="2697694"/>
                    <a:pt x="159664" y="2700412"/>
                  </a:cubicBezTo>
                  <a:cubicBezTo>
                    <a:pt x="150967" y="2702916"/>
                    <a:pt x="130770" y="2736398"/>
                    <a:pt x="114782" y="2774815"/>
                  </a:cubicBezTo>
                  <a:cubicBezTo>
                    <a:pt x="98793" y="2813232"/>
                    <a:pt x="82481" y="2851392"/>
                    <a:pt x="78532" y="2859613"/>
                  </a:cubicBezTo>
                  <a:cubicBezTo>
                    <a:pt x="69077" y="2879296"/>
                    <a:pt x="0" y="2844960"/>
                    <a:pt x="0" y="2820577"/>
                  </a:cubicBezTo>
                  <a:cubicBezTo>
                    <a:pt x="0" y="2789700"/>
                    <a:pt x="103728" y="2527529"/>
                    <a:pt x="122370" y="2511290"/>
                  </a:cubicBezTo>
                  <a:cubicBezTo>
                    <a:pt x="133322" y="2501750"/>
                    <a:pt x="137714" y="2497026"/>
                    <a:pt x="145176" y="2496711"/>
                  </a:cubicBezTo>
                  <a:close/>
                  <a:moveTo>
                    <a:pt x="7678926" y="2414221"/>
                  </a:moveTo>
                  <a:cubicBezTo>
                    <a:pt x="7671080" y="2416108"/>
                    <a:pt x="7662964" y="2420933"/>
                    <a:pt x="7654401" y="2428599"/>
                  </a:cubicBezTo>
                  <a:cubicBezTo>
                    <a:pt x="7628755" y="2451557"/>
                    <a:pt x="7630496" y="2459611"/>
                    <a:pt x="7677047" y="2533351"/>
                  </a:cubicBezTo>
                  <a:cubicBezTo>
                    <a:pt x="7697867" y="2566333"/>
                    <a:pt x="7715392" y="2582073"/>
                    <a:pt x="7724080" y="2575593"/>
                  </a:cubicBezTo>
                  <a:cubicBezTo>
                    <a:pt x="7731696" y="2569913"/>
                    <a:pt x="7746298" y="2559366"/>
                    <a:pt x="7756529" y="2552156"/>
                  </a:cubicBezTo>
                  <a:cubicBezTo>
                    <a:pt x="7772564" y="2540855"/>
                    <a:pt x="7771246" y="2530782"/>
                    <a:pt x="7746967" y="2479131"/>
                  </a:cubicBezTo>
                  <a:cubicBezTo>
                    <a:pt x="7723557" y="2429330"/>
                    <a:pt x="7702461" y="2408558"/>
                    <a:pt x="7678926" y="2414221"/>
                  </a:cubicBezTo>
                  <a:close/>
                  <a:moveTo>
                    <a:pt x="7753948" y="2262452"/>
                  </a:moveTo>
                  <a:cubicBezTo>
                    <a:pt x="7761919" y="2265511"/>
                    <a:pt x="7798758" y="2330788"/>
                    <a:pt x="7835812" y="2407513"/>
                  </a:cubicBezTo>
                  <a:cubicBezTo>
                    <a:pt x="7900257" y="2540958"/>
                    <a:pt x="7902534" y="2549173"/>
                    <a:pt x="7888272" y="2596776"/>
                  </a:cubicBezTo>
                  <a:cubicBezTo>
                    <a:pt x="7862260" y="2683595"/>
                    <a:pt x="7771929" y="2727378"/>
                    <a:pt x="7689703" y="2693022"/>
                  </a:cubicBezTo>
                  <a:cubicBezTo>
                    <a:pt x="7663192" y="2681945"/>
                    <a:pt x="7637922" y="2671528"/>
                    <a:pt x="7633549" y="2669873"/>
                  </a:cubicBezTo>
                  <a:cubicBezTo>
                    <a:pt x="7629175" y="2668219"/>
                    <a:pt x="7618779" y="2691019"/>
                    <a:pt x="7610446" y="2720541"/>
                  </a:cubicBezTo>
                  <a:cubicBezTo>
                    <a:pt x="7593774" y="2779611"/>
                    <a:pt x="7537289" y="2876415"/>
                    <a:pt x="7519495" y="2876415"/>
                  </a:cubicBezTo>
                  <a:cubicBezTo>
                    <a:pt x="7505458" y="2876415"/>
                    <a:pt x="7454900" y="2792245"/>
                    <a:pt x="7454900" y="2768876"/>
                  </a:cubicBezTo>
                  <a:cubicBezTo>
                    <a:pt x="7454900" y="2759423"/>
                    <a:pt x="7478220" y="2710536"/>
                    <a:pt x="7506722" y="2660238"/>
                  </a:cubicBezTo>
                  <a:cubicBezTo>
                    <a:pt x="7543710" y="2594964"/>
                    <a:pt x="7556364" y="2560104"/>
                    <a:pt x="7550930" y="2538451"/>
                  </a:cubicBezTo>
                  <a:cubicBezTo>
                    <a:pt x="7541157" y="2499512"/>
                    <a:pt x="7532005" y="2500220"/>
                    <a:pt x="7450506" y="2546215"/>
                  </a:cubicBezTo>
                  <a:cubicBezTo>
                    <a:pt x="7413375" y="2567170"/>
                    <a:pt x="7376461" y="2584315"/>
                    <a:pt x="7368474" y="2584315"/>
                  </a:cubicBezTo>
                  <a:cubicBezTo>
                    <a:pt x="7352223" y="2584315"/>
                    <a:pt x="7315200" y="2519426"/>
                    <a:pt x="7315200" y="2490942"/>
                  </a:cubicBezTo>
                  <a:cubicBezTo>
                    <a:pt x="7315200" y="2479868"/>
                    <a:pt x="7399901" y="2429460"/>
                    <a:pt x="7527327" y="2364699"/>
                  </a:cubicBezTo>
                  <a:cubicBezTo>
                    <a:pt x="7643997" y="2305404"/>
                    <a:pt x="7745976" y="2259393"/>
                    <a:pt x="7753948" y="2262452"/>
                  </a:cubicBezTo>
                  <a:close/>
                  <a:moveTo>
                    <a:pt x="387434" y="2063615"/>
                  </a:moveTo>
                  <a:cubicBezTo>
                    <a:pt x="396281" y="2063615"/>
                    <a:pt x="526991" y="2131349"/>
                    <a:pt x="571501" y="2158999"/>
                  </a:cubicBezTo>
                  <a:cubicBezTo>
                    <a:pt x="595948" y="2174186"/>
                    <a:pt x="650241" y="2205322"/>
                    <a:pt x="692151" y="2228191"/>
                  </a:cubicBezTo>
                  <a:cubicBezTo>
                    <a:pt x="734061" y="2251060"/>
                    <a:pt x="778866" y="2279825"/>
                    <a:pt x="791719" y="2292114"/>
                  </a:cubicBezTo>
                  <a:cubicBezTo>
                    <a:pt x="813478" y="2312919"/>
                    <a:pt x="813703" y="2317133"/>
                    <a:pt x="794984" y="2353331"/>
                  </a:cubicBezTo>
                  <a:cubicBezTo>
                    <a:pt x="783928" y="2374711"/>
                    <a:pt x="768966" y="2395861"/>
                    <a:pt x="761735" y="2400329"/>
                  </a:cubicBezTo>
                  <a:cubicBezTo>
                    <a:pt x="754505" y="2404798"/>
                    <a:pt x="710917" y="2387747"/>
                    <a:pt x="664874" y="2362439"/>
                  </a:cubicBezTo>
                  <a:cubicBezTo>
                    <a:pt x="618831" y="2337130"/>
                    <a:pt x="576735" y="2315263"/>
                    <a:pt x="571328" y="2313844"/>
                  </a:cubicBezTo>
                  <a:cubicBezTo>
                    <a:pt x="565920" y="2312426"/>
                    <a:pt x="547513" y="2342834"/>
                    <a:pt x="530422" y="2381418"/>
                  </a:cubicBezTo>
                  <a:lnTo>
                    <a:pt x="499347" y="2451571"/>
                  </a:lnTo>
                  <a:lnTo>
                    <a:pt x="586224" y="2501106"/>
                  </a:lnTo>
                  <a:cubicBezTo>
                    <a:pt x="634006" y="2528350"/>
                    <a:pt x="673101" y="2555033"/>
                    <a:pt x="673101" y="2560402"/>
                  </a:cubicBezTo>
                  <a:cubicBezTo>
                    <a:pt x="673101" y="2565771"/>
                    <a:pt x="660917" y="2590814"/>
                    <a:pt x="646024" y="2616055"/>
                  </a:cubicBezTo>
                  <a:cubicBezTo>
                    <a:pt x="624741" y="2652127"/>
                    <a:pt x="614551" y="2659413"/>
                    <a:pt x="598399" y="2650107"/>
                  </a:cubicBezTo>
                  <a:cubicBezTo>
                    <a:pt x="520158" y="2605029"/>
                    <a:pt x="227756" y="2435608"/>
                    <a:pt x="208231" y="2424040"/>
                  </a:cubicBezTo>
                  <a:cubicBezTo>
                    <a:pt x="185149" y="2410363"/>
                    <a:pt x="185071" y="2408037"/>
                    <a:pt x="206207" y="2363715"/>
                  </a:cubicBezTo>
                  <a:cubicBezTo>
                    <a:pt x="218297" y="2338360"/>
                    <a:pt x="232569" y="2314861"/>
                    <a:pt x="237921" y="2311495"/>
                  </a:cubicBezTo>
                  <a:cubicBezTo>
                    <a:pt x="243272" y="2308129"/>
                    <a:pt x="281574" y="2325355"/>
                    <a:pt x="323035" y="2349776"/>
                  </a:cubicBezTo>
                  <a:cubicBezTo>
                    <a:pt x="371988" y="2378609"/>
                    <a:pt x="399227" y="2388547"/>
                    <a:pt x="400722" y="2378121"/>
                  </a:cubicBezTo>
                  <a:cubicBezTo>
                    <a:pt x="401988" y="2369290"/>
                    <a:pt x="421168" y="2338295"/>
                    <a:pt x="443344" y="2309242"/>
                  </a:cubicBezTo>
                  <a:lnTo>
                    <a:pt x="483664" y="2256419"/>
                  </a:lnTo>
                  <a:lnTo>
                    <a:pt x="406933" y="2214235"/>
                  </a:lnTo>
                  <a:cubicBezTo>
                    <a:pt x="364730" y="2191035"/>
                    <a:pt x="330201" y="2164252"/>
                    <a:pt x="330201" y="2154719"/>
                  </a:cubicBezTo>
                  <a:cubicBezTo>
                    <a:pt x="330201" y="2145186"/>
                    <a:pt x="342020" y="2120787"/>
                    <a:pt x="356466" y="2100501"/>
                  </a:cubicBezTo>
                  <a:cubicBezTo>
                    <a:pt x="370911" y="2080213"/>
                    <a:pt x="384847" y="2063615"/>
                    <a:pt x="387434" y="2063615"/>
                  </a:cubicBezTo>
                  <a:close/>
                  <a:moveTo>
                    <a:pt x="7469711" y="1838862"/>
                  </a:moveTo>
                  <a:cubicBezTo>
                    <a:pt x="7481349" y="1840239"/>
                    <a:pt x="7534220" y="1907088"/>
                    <a:pt x="7587203" y="1987415"/>
                  </a:cubicBezTo>
                  <a:lnTo>
                    <a:pt x="7683534" y="2133465"/>
                  </a:lnTo>
                  <a:lnTo>
                    <a:pt x="7657409" y="2168390"/>
                  </a:lnTo>
                  <a:cubicBezTo>
                    <a:pt x="7643040" y="2187599"/>
                    <a:pt x="7623770" y="2203315"/>
                    <a:pt x="7614586" y="2203315"/>
                  </a:cubicBezTo>
                  <a:cubicBezTo>
                    <a:pt x="7605402" y="2203315"/>
                    <a:pt x="7568240" y="2157682"/>
                    <a:pt x="7532001" y="2101909"/>
                  </a:cubicBezTo>
                  <a:lnTo>
                    <a:pt x="7466116" y="2000502"/>
                  </a:lnTo>
                  <a:lnTo>
                    <a:pt x="7434755" y="2021050"/>
                  </a:lnTo>
                  <a:cubicBezTo>
                    <a:pt x="7399411" y="2044208"/>
                    <a:pt x="7399534" y="2044614"/>
                    <a:pt x="7476401" y="2158865"/>
                  </a:cubicBezTo>
                  <a:lnTo>
                    <a:pt x="7519123" y="2222365"/>
                  </a:lnTo>
                  <a:lnTo>
                    <a:pt x="7492654" y="2257290"/>
                  </a:lnTo>
                  <a:cubicBezTo>
                    <a:pt x="7478095" y="2276499"/>
                    <a:pt x="7458367" y="2292215"/>
                    <a:pt x="7448814" y="2292215"/>
                  </a:cubicBezTo>
                  <a:cubicBezTo>
                    <a:pt x="7439261" y="2292215"/>
                    <a:pt x="7404501" y="2249682"/>
                    <a:pt x="7371569" y="2197698"/>
                  </a:cubicBezTo>
                  <a:lnTo>
                    <a:pt x="7311696" y="2103181"/>
                  </a:lnTo>
                  <a:lnTo>
                    <a:pt x="7227274" y="2160546"/>
                  </a:lnTo>
                  <a:lnTo>
                    <a:pt x="7296637" y="2264149"/>
                  </a:lnTo>
                  <a:cubicBezTo>
                    <a:pt x="7334786" y="2321131"/>
                    <a:pt x="7366000" y="2372717"/>
                    <a:pt x="7366000" y="2378784"/>
                  </a:cubicBezTo>
                  <a:cubicBezTo>
                    <a:pt x="7366000" y="2397934"/>
                    <a:pt x="7279165" y="2438260"/>
                    <a:pt x="7266465" y="2425008"/>
                  </a:cubicBezTo>
                  <a:cubicBezTo>
                    <a:pt x="7244049" y="2401619"/>
                    <a:pt x="7072392" y="2125050"/>
                    <a:pt x="7069983" y="2108441"/>
                  </a:cubicBezTo>
                  <a:cubicBezTo>
                    <a:pt x="7068645" y="2099216"/>
                    <a:pt x="7153275" y="2034223"/>
                    <a:pt x="7258050" y="1964013"/>
                  </a:cubicBezTo>
                  <a:cubicBezTo>
                    <a:pt x="7362825" y="1893803"/>
                    <a:pt x="7458072" y="1837485"/>
                    <a:pt x="7469711" y="1838862"/>
                  </a:cubicBezTo>
                  <a:close/>
                  <a:moveTo>
                    <a:pt x="666667" y="1663847"/>
                  </a:moveTo>
                  <a:cubicBezTo>
                    <a:pt x="673698" y="1660510"/>
                    <a:pt x="696070" y="1671217"/>
                    <a:pt x="716383" y="1687642"/>
                  </a:cubicBezTo>
                  <a:lnTo>
                    <a:pt x="753315" y="1717503"/>
                  </a:lnTo>
                  <a:lnTo>
                    <a:pt x="605587" y="1927128"/>
                  </a:lnTo>
                  <a:lnTo>
                    <a:pt x="665534" y="1972346"/>
                  </a:lnTo>
                  <a:lnTo>
                    <a:pt x="727065" y="1885011"/>
                  </a:lnTo>
                  <a:cubicBezTo>
                    <a:pt x="760908" y="1836976"/>
                    <a:pt x="794082" y="1794285"/>
                    <a:pt x="800785" y="1790142"/>
                  </a:cubicBezTo>
                  <a:cubicBezTo>
                    <a:pt x="813887" y="1782045"/>
                    <a:pt x="889001" y="1830192"/>
                    <a:pt x="889001" y="1846686"/>
                  </a:cubicBezTo>
                  <a:cubicBezTo>
                    <a:pt x="889001" y="1852154"/>
                    <a:pt x="860426" y="1894375"/>
                    <a:pt x="825501" y="1940509"/>
                  </a:cubicBezTo>
                  <a:cubicBezTo>
                    <a:pt x="790576" y="1986645"/>
                    <a:pt x="762001" y="2028013"/>
                    <a:pt x="762001" y="2032443"/>
                  </a:cubicBezTo>
                  <a:cubicBezTo>
                    <a:pt x="762001" y="2044058"/>
                    <a:pt x="804171" y="2075537"/>
                    <a:pt x="819151" y="2075103"/>
                  </a:cubicBezTo>
                  <a:cubicBezTo>
                    <a:pt x="826136" y="2074900"/>
                    <a:pt x="867612" y="2032104"/>
                    <a:pt x="911320" y="1979997"/>
                  </a:cubicBezTo>
                  <a:lnTo>
                    <a:pt x="990789" y="1885260"/>
                  </a:lnTo>
                  <a:lnTo>
                    <a:pt x="1030086" y="1905582"/>
                  </a:lnTo>
                  <a:cubicBezTo>
                    <a:pt x="1076862" y="1929770"/>
                    <a:pt x="1080418" y="1921050"/>
                    <a:pt x="951616" y="2098021"/>
                  </a:cubicBezTo>
                  <a:cubicBezTo>
                    <a:pt x="899715" y="2169331"/>
                    <a:pt x="853605" y="2233199"/>
                    <a:pt x="849149" y="2239951"/>
                  </a:cubicBezTo>
                  <a:cubicBezTo>
                    <a:pt x="838533" y="2256036"/>
                    <a:pt x="443841" y="1972631"/>
                    <a:pt x="451404" y="1954354"/>
                  </a:cubicBezTo>
                  <a:cubicBezTo>
                    <a:pt x="454592" y="1946647"/>
                    <a:pt x="501455" y="1879496"/>
                    <a:pt x="555542" y="1805129"/>
                  </a:cubicBezTo>
                  <a:cubicBezTo>
                    <a:pt x="609630" y="1730761"/>
                    <a:pt x="659636" y="1667185"/>
                    <a:pt x="666667" y="1663847"/>
                  </a:cubicBezTo>
                  <a:close/>
                  <a:moveTo>
                    <a:pt x="7154666" y="1428616"/>
                  </a:moveTo>
                  <a:cubicBezTo>
                    <a:pt x="7173629" y="1428616"/>
                    <a:pt x="7226300" y="1496335"/>
                    <a:pt x="7226300" y="1520714"/>
                  </a:cubicBezTo>
                  <a:cubicBezTo>
                    <a:pt x="7226300" y="1530024"/>
                    <a:pt x="7191386" y="1593449"/>
                    <a:pt x="7148713" y="1661658"/>
                  </a:cubicBezTo>
                  <a:cubicBezTo>
                    <a:pt x="7106040" y="1729868"/>
                    <a:pt x="7073753" y="1788302"/>
                    <a:pt x="7076964" y="1791513"/>
                  </a:cubicBezTo>
                  <a:cubicBezTo>
                    <a:pt x="7080176" y="1794725"/>
                    <a:pt x="7140720" y="1774394"/>
                    <a:pt x="7211507" y="1746334"/>
                  </a:cubicBezTo>
                  <a:cubicBezTo>
                    <a:pt x="7282295" y="1718274"/>
                    <a:pt x="7351340" y="1695316"/>
                    <a:pt x="7364941" y="1695316"/>
                  </a:cubicBezTo>
                  <a:cubicBezTo>
                    <a:pt x="7388347" y="1695316"/>
                    <a:pt x="7442200" y="1755170"/>
                    <a:pt x="7442200" y="1781184"/>
                  </a:cubicBezTo>
                  <a:cubicBezTo>
                    <a:pt x="7442200" y="1787837"/>
                    <a:pt x="7343616" y="1824847"/>
                    <a:pt x="7223125" y="1863428"/>
                  </a:cubicBezTo>
                  <a:cubicBezTo>
                    <a:pt x="7102634" y="1902008"/>
                    <a:pt x="6993513" y="1940529"/>
                    <a:pt x="6980633" y="1949029"/>
                  </a:cubicBezTo>
                  <a:cubicBezTo>
                    <a:pt x="6960785" y="1962129"/>
                    <a:pt x="6951591" y="1959095"/>
                    <a:pt x="6920308" y="1929124"/>
                  </a:cubicBezTo>
                  <a:cubicBezTo>
                    <a:pt x="6900008" y="1909676"/>
                    <a:pt x="6883400" y="1884974"/>
                    <a:pt x="6883400" y="1874230"/>
                  </a:cubicBezTo>
                  <a:cubicBezTo>
                    <a:pt x="6883400" y="1863487"/>
                    <a:pt x="6940822" y="1758829"/>
                    <a:pt x="7011005" y="1641656"/>
                  </a:cubicBezTo>
                  <a:cubicBezTo>
                    <a:pt x="7081188" y="1524484"/>
                    <a:pt x="7145836" y="1428616"/>
                    <a:pt x="7154666" y="1428616"/>
                  </a:cubicBezTo>
                  <a:close/>
                  <a:moveTo>
                    <a:pt x="931667" y="1365116"/>
                  </a:moveTo>
                  <a:cubicBezTo>
                    <a:pt x="949073" y="1365116"/>
                    <a:pt x="1070679" y="1468414"/>
                    <a:pt x="1163167" y="1561762"/>
                  </a:cubicBezTo>
                  <a:cubicBezTo>
                    <a:pt x="1252012" y="1651435"/>
                    <a:pt x="1268957" y="1698663"/>
                    <a:pt x="1236687" y="1766668"/>
                  </a:cubicBezTo>
                  <a:cubicBezTo>
                    <a:pt x="1212708" y="1817200"/>
                    <a:pt x="1154290" y="1869799"/>
                    <a:pt x="1109723" y="1880984"/>
                  </a:cubicBezTo>
                  <a:cubicBezTo>
                    <a:pt x="1072326" y="1890371"/>
                    <a:pt x="992244" y="1862349"/>
                    <a:pt x="974054" y="1833512"/>
                  </a:cubicBezTo>
                  <a:cubicBezTo>
                    <a:pt x="964322" y="1818083"/>
                    <a:pt x="968293" y="1802845"/>
                    <a:pt x="989985" y="1772381"/>
                  </a:cubicBezTo>
                  <a:cubicBezTo>
                    <a:pt x="1005877" y="1750063"/>
                    <a:pt x="1025375" y="1732939"/>
                    <a:pt x="1033315" y="1734326"/>
                  </a:cubicBezTo>
                  <a:cubicBezTo>
                    <a:pt x="1076974" y="1741958"/>
                    <a:pt x="1096685" y="1737431"/>
                    <a:pt x="1109587" y="1716808"/>
                  </a:cubicBezTo>
                  <a:cubicBezTo>
                    <a:pt x="1121998" y="1696971"/>
                    <a:pt x="1111020" y="1682294"/>
                    <a:pt x="1028843" y="1608858"/>
                  </a:cubicBezTo>
                  <a:cubicBezTo>
                    <a:pt x="976534" y="1562112"/>
                    <a:pt x="910811" y="1502828"/>
                    <a:pt x="882793" y="1477116"/>
                  </a:cubicBezTo>
                  <a:lnTo>
                    <a:pt x="831851" y="1430366"/>
                  </a:lnTo>
                  <a:lnTo>
                    <a:pt x="875502" y="1397741"/>
                  </a:lnTo>
                  <a:cubicBezTo>
                    <a:pt x="899510" y="1379797"/>
                    <a:pt x="924784" y="1365116"/>
                    <a:pt x="931667" y="1365116"/>
                  </a:cubicBezTo>
                  <a:close/>
                  <a:moveTo>
                    <a:pt x="7029735" y="1301616"/>
                  </a:moveTo>
                  <a:cubicBezTo>
                    <a:pt x="7038814" y="1301616"/>
                    <a:pt x="7061675" y="1319958"/>
                    <a:pt x="7080539" y="1342377"/>
                  </a:cubicBezTo>
                  <a:lnTo>
                    <a:pt x="7114838" y="1383138"/>
                  </a:lnTo>
                  <a:lnTo>
                    <a:pt x="6932443" y="1545002"/>
                  </a:lnTo>
                  <a:cubicBezTo>
                    <a:pt x="6832126" y="1634027"/>
                    <a:pt x="6746271" y="1709982"/>
                    <a:pt x="6741653" y="1713791"/>
                  </a:cubicBezTo>
                  <a:cubicBezTo>
                    <a:pt x="6737035" y="1717600"/>
                    <a:pt x="6717669" y="1702190"/>
                    <a:pt x="6698616" y="1679548"/>
                  </a:cubicBezTo>
                  <a:lnTo>
                    <a:pt x="6663976" y="1638380"/>
                  </a:lnTo>
                  <a:lnTo>
                    <a:pt x="6838603" y="1469998"/>
                  </a:lnTo>
                  <a:cubicBezTo>
                    <a:pt x="6934648" y="1377388"/>
                    <a:pt x="7020657" y="1301616"/>
                    <a:pt x="7029735" y="1301616"/>
                  </a:cubicBezTo>
                  <a:close/>
                  <a:moveTo>
                    <a:pt x="1078471" y="1212716"/>
                  </a:moveTo>
                  <a:cubicBezTo>
                    <a:pt x="1089709" y="1212716"/>
                    <a:pt x="1175755" y="1289725"/>
                    <a:pt x="1269683" y="1383848"/>
                  </a:cubicBezTo>
                  <a:lnTo>
                    <a:pt x="1440463" y="1554980"/>
                  </a:lnTo>
                  <a:lnTo>
                    <a:pt x="1403656" y="1593398"/>
                  </a:lnTo>
                  <a:cubicBezTo>
                    <a:pt x="1383412" y="1614528"/>
                    <a:pt x="1360695" y="1631816"/>
                    <a:pt x="1353174" y="1631816"/>
                  </a:cubicBezTo>
                  <a:cubicBezTo>
                    <a:pt x="1345652" y="1631816"/>
                    <a:pt x="1263129" y="1555290"/>
                    <a:pt x="1169790" y="1461758"/>
                  </a:cubicBezTo>
                  <a:cubicBezTo>
                    <a:pt x="995288" y="1286896"/>
                    <a:pt x="980218" y="1261283"/>
                    <a:pt x="1032601" y="1228591"/>
                  </a:cubicBezTo>
                  <a:cubicBezTo>
                    <a:pt x="1046591" y="1219860"/>
                    <a:pt x="1067233" y="1212716"/>
                    <a:pt x="1078471" y="1212716"/>
                  </a:cubicBezTo>
                  <a:close/>
                  <a:moveTo>
                    <a:pt x="1430077" y="1138502"/>
                  </a:moveTo>
                  <a:cubicBezTo>
                    <a:pt x="1423806" y="1139408"/>
                    <a:pt x="1425605" y="1147981"/>
                    <a:pt x="1429443" y="1165091"/>
                  </a:cubicBezTo>
                  <a:cubicBezTo>
                    <a:pt x="1432971" y="1180807"/>
                    <a:pt x="1441298" y="1203866"/>
                    <a:pt x="1447950" y="1216334"/>
                  </a:cubicBezTo>
                  <a:cubicBezTo>
                    <a:pt x="1459283" y="1237575"/>
                    <a:pt x="1462057" y="1237683"/>
                    <a:pt x="1492024" y="1218048"/>
                  </a:cubicBezTo>
                  <a:cubicBezTo>
                    <a:pt x="1534052" y="1190510"/>
                    <a:pt x="1532523" y="1183384"/>
                    <a:pt x="1479121" y="1157918"/>
                  </a:cubicBezTo>
                  <a:cubicBezTo>
                    <a:pt x="1450687" y="1144359"/>
                    <a:pt x="1436347" y="1137597"/>
                    <a:pt x="1430077" y="1138502"/>
                  </a:cubicBezTo>
                  <a:close/>
                  <a:moveTo>
                    <a:pt x="6659760" y="958716"/>
                  </a:moveTo>
                  <a:cubicBezTo>
                    <a:pt x="6675407" y="958716"/>
                    <a:pt x="6747813" y="1021571"/>
                    <a:pt x="6737157" y="1025905"/>
                  </a:cubicBezTo>
                  <a:cubicBezTo>
                    <a:pt x="6729099" y="1029183"/>
                    <a:pt x="6691018" y="1316667"/>
                    <a:pt x="6697751" y="1323400"/>
                  </a:cubicBezTo>
                  <a:cubicBezTo>
                    <a:pt x="6700413" y="1326062"/>
                    <a:pt x="6738390" y="1287960"/>
                    <a:pt x="6782144" y="1238728"/>
                  </a:cubicBezTo>
                  <a:cubicBezTo>
                    <a:pt x="6825899" y="1189496"/>
                    <a:pt x="6867641" y="1149216"/>
                    <a:pt x="6874905" y="1149216"/>
                  </a:cubicBezTo>
                  <a:cubicBezTo>
                    <a:pt x="6894955" y="1149216"/>
                    <a:pt x="6946900" y="1202028"/>
                    <a:pt x="6946900" y="1222412"/>
                  </a:cubicBezTo>
                  <a:cubicBezTo>
                    <a:pt x="6946900" y="1245934"/>
                    <a:pt x="6643126" y="1581016"/>
                    <a:pt x="6621801" y="1581016"/>
                  </a:cubicBezTo>
                  <a:cubicBezTo>
                    <a:pt x="6612789" y="1581016"/>
                    <a:pt x="6589748" y="1567539"/>
                    <a:pt x="6570597" y="1551066"/>
                  </a:cubicBezTo>
                  <a:lnTo>
                    <a:pt x="6535779" y="1521116"/>
                  </a:lnTo>
                  <a:lnTo>
                    <a:pt x="6551885" y="1382791"/>
                  </a:lnTo>
                  <a:cubicBezTo>
                    <a:pt x="6560744" y="1306712"/>
                    <a:pt x="6568950" y="1233628"/>
                    <a:pt x="6570121" y="1220382"/>
                  </a:cubicBezTo>
                  <a:cubicBezTo>
                    <a:pt x="6571314" y="1206888"/>
                    <a:pt x="6539328" y="1238997"/>
                    <a:pt x="6497376" y="1293407"/>
                  </a:cubicBezTo>
                  <a:cubicBezTo>
                    <a:pt x="6456195" y="1346817"/>
                    <a:pt x="6416559" y="1390516"/>
                    <a:pt x="6409294" y="1390516"/>
                  </a:cubicBezTo>
                  <a:cubicBezTo>
                    <a:pt x="6390179" y="1390516"/>
                    <a:pt x="6337300" y="1338127"/>
                    <a:pt x="6337300" y="1319188"/>
                  </a:cubicBezTo>
                  <a:cubicBezTo>
                    <a:pt x="6337300" y="1310333"/>
                    <a:pt x="6406625" y="1225604"/>
                    <a:pt x="6491355" y="1130902"/>
                  </a:cubicBezTo>
                  <a:cubicBezTo>
                    <a:pt x="6576085" y="1036200"/>
                    <a:pt x="6651868" y="958716"/>
                    <a:pt x="6659760" y="958716"/>
                  </a:cubicBezTo>
                  <a:close/>
                  <a:moveTo>
                    <a:pt x="6236676" y="641217"/>
                  </a:moveTo>
                  <a:cubicBezTo>
                    <a:pt x="6242904" y="641217"/>
                    <a:pt x="6266421" y="657675"/>
                    <a:pt x="6288938" y="677793"/>
                  </a:cubicBezTo>
                  <a:lnTo>
                    <a:pt x="6329876" y="714372"/>
                  </a:lnTo>
                  <a:lnTo>
                    <a:pt x="6258992" y="801620"/>
                  </a:lnTo>
                  <a:cubicBezTo>
                    <a:pt x="6139685" y="948468"/>
                    <a:pt x="6107629" y="1040334"/>
                    <a:pt x="6162326" y="1078646"/>
                  </a:cubicBezTo>
                  <a:cubicBezTo>
                    <a:pt x="6209489" y="1111680"/>
                    <a:pt x="6242746" y="1103303"/>
                    <a:pt x="6275659" y="1050096"/>
                  </a:cubicBezTo>
                  <a:cubicBezTo>
                    <a:pt x="6319374" y="979428"/>
                    <a:pt x="6455784" y="806317"/>
                    <a:pt x="6467755" y="806317"/>
                  </a:cubicBezTo>
                  <a:cubicBezTo>
                    <a:pt x="6487848" y="806317"/>
                    <a:pt x="6553200" y="862182"/>
                    <a:pt x="6553200" y="879359"/>
                  </a:cubicBezTo>
                  <a:cubicBezTo>
                    <a:pt x="6553200" y="899931"/>
                    <a:pt x="6390882" y="1130270"/>
                    <a:pt x="6341798" y="1179355"/>
                  </a:cubicBezTo>
                  <a:cubicBezTo>
                    <a:pt x="6279511" y="1241641"/>
                    <a:pt x="6197534" y="1240104"/>
                    <a:pt x="6102725" y="1174874"/>
                  </a:cubicBezTo>
                  <a:cubicBezTo>
                    <a:pt x="6035783" y="1128817"/>
                    <a:pt x="6007100" y="1080569"/>
                    <a:pt x="6007100" y="1014025"/>
                  </a:cubicBezTo>
                  <a:cubicBezTo>
                    <a:pt x="6007100" y="975396"/>
                    <a:pt x="6027577" y="935956"/>
                    <a:pt x="6116226" y="803846"/>
                  </a:cubicBezTo>
                  <a:cubicBezTo>
                    <a:pt x="6176245" y="714400"/>
                    <a:pt x="6230448" y="641217"/>
                    <a:pt x="6236676" y="641217"/>
                  </a:cubicBezTo>
                  <a:close/>
                  <a:moveTo>
                    <a:pt x="1860553" y="581923"/>
                  </a:moveTo>
                  <a:cubicBezTo>
                    <a:pt x="1875544" y="585874"/>
                    <a:pt x="2133232" y="971910"/>
                    <a:pt x="2133266" y="990466"/>
                  </a:cubicBezTo>
                  <a:cubicBezTo>
                    <a:pt x="2133277" y="997451"/>
                    <a:pt x="2116132" y="1018988"/>
                    <a:pt x="2095164" y="1038326"/>
                  </a:cubicBezTo>
                  <a:lnTo>
                    <a:pt x="2057041" y="1073486"/>
                  </a:lnTo>
                  <a:lnTo>
                    <a:pt x="1990546" y="1039641"/>
                  </a:lnTo>
                  <a:cubicBezTo>
                    <a:pt x="1909040" y="998155"/>
                    <a:pt x="1778002" y="944857"/>
                    <a:pt x="1778002" y="953191"/>
                  </a:cubicBezTo>
                  <a:cubicBezTo>
                    <a:pt x="1778002" y="956553"/>
                    <a:pt x="1806578" y="1002453"/>
                    <a:pt x="1841502" y="1055192"/>
                  </a:cubicBezTo>
                  <a:cubicBezTo>
                    <a:pt x="1876427" y="1107931"/>
                    <a:pt x="1905002" y="1155874"/>
                    <a:pt x="1905002" y="1161733"/>
                  </a:cubicBezTo>
                  <a:cubicBezTo>
                    <a:pt x="1905002" y="1167593"/>
                    <a:pt x="1866971" y="1199525"/>
                    <a:pt x="1820488" y="1232694"/>
                  </a:cubicBezTo>
                  <a:lnTo>
                    <a:pt x="1735975" y="1293002"/>
                  </a:lnTo>
                  <a:lnTo>
                    <a:pt x="1690313" y="1270820"/>
                  </a:lnTo>
                  <a:cubicBezTo>
                    <a:pt x="1615243" y="1234349"/>
                    <a:pt x="1609048" y="1235504"/>
                    <a:pt x="1556996" y="1295666"/>
                  </a:cubicBezTo>
                  <a:cubicBezTo>
                    <a:pt x="1508148" y="1352126"/>
                    <a:pt x="1507664" y="1353693"/>
                    <a:pt x="1523139" y="1405343"/>
                  </a:cubicBezTo>
                  <a:cubicBezTo>
                    <a:pt x="1538285" y="1455892"/>
                    <a:pt x="1537496" y="1459084"/>
                    <a:pt x="1500806" y="1495774"/>
                  </a:cubicBezTo>
                  <a:cubicBezTo>
                    <a:pt x="1439458" y="1557122"/>
                    <a:pt x="1426713" y="1539467"/>
                    <a:pt x="1333502" y="1264019"/>
                  </a:cubicBezTo>
                  <a:lnTo>
                    <a:pt x="1250953" y="1020075"/>
                  </a:lnTo>
                  <a:lnTo>
                    <a:pt x="1301273" y="989396"/>
                  </a:lnTo>
                  <a:cubicBezTo>
                    <a:pt x="1328948" y="972522"/>
                    <a:pt x="1354929" y="958716"/>
                    <a:pt x="1359005" y="958716"/>
                  </a:cubicBezTo>
                  <a:cubicBezTo>
                    <a:pt x="1363082" y="958716"/>
                    <a:pt x="1453728" y="1004970"/>
                    <a:pt x="1560440" y="1061502"/>
                  </a:cubicBezTo>
                  <a:cubicBezTo>
                    <a:pt x="1667154" y="1118035"/>
                    <a:pt x="1756725" y="1162027"/>
                    <a:pt x="1759490" y="1159262"/>
                  </a:cubicBezTo>
                  <a:cubicBezTo>
                    <a:pt x="1762254" y="1156498"/>
                    <a:pt x="1715774" y="1081259"/>
                    <a:pt x="1656204" y="992064"/>
                  </a:cubicBezTo>
                  <a:cubicBezTo>
                    <a:pt x="1596632" y="902869"/>
                    <a:pt x="1546802" y="818605"/>
                    <a:pt x="1545471" y="804806"/>
                  </a:cubicBezTo>
                  <a:cubicBezTo>
                    <a:pt x="1543744" y="786893"/>
                    <a:pt x="1555868" y="774595"/>
                    <a:pt x="1587872" y="761797"/>
                  </a:cubicBezTo>
                  <a:cubicBezTo>
                    <a:pt x="1631381" y="744399"/>
                    <a:pt x="1636702" y="745745"/>
                    <a:pt x="1769956" y="807854"/>
                  </a:cubicBezTo>
                  <a:cubicBezTo>
                    <a:pt x="1845452" y="843042"/>
                    <a:pt x="1910066" y="868986"/>
                    <a:pt x="1913546" y="865505"/>
                  </a:cubicBezTo>
                  <a:cubicBezTo>
                    <a:pt x="1917024" y="862027"/>
                    <a:pt x="1890807" y="816113"/>
                    <a:pt x="1855286" y="763471"/>
                  </a:cubicBezTo>
                  <a:cubicBezTo>
                    <a:pt x="1819765" y="710831"/>
                    <a:pt x="1790702" y="662268"/>
                    <a:pt x="1790702" y="655548"/>
                  </a:cubicBezTo>
                  <a:cubicBezTo>
                    <a:pt x="1790702" y="648832"/>
                    <a:pt x="1803562" y="628764"/>
                    <a:pt x="1819277" y="610953"/>
                  </a:cubicBezTo>
                  <a:cubicBezTo>
                    <a:pt x="1834994" y="593143"/>
                    <a:pt x="1853567" y="580079"/>
                    <a:pt x="1860553" y="581923"/>
                  </a:cubicBezTo>
                  <a:close/>
                  <a:moveTo>
                    <a:pt x="2247902" y="374757"/>
                  </a:moveTo>
                  <a:cubicBezTo>
                    <a:pt x="2315146" y="362779"/>
                    <a:pt x="2428323" y="406134"/>
                    <a:pt x="2445299" y="450370"/>
                  </a:cubicBezTo>
                  <a:cubicBezTo>
                    <a:pt x="2450258" y="463295"/>
                    <a:pt x="2438861" y="476929"/>
                    <a:pt x="2410619" y="491858"/>
                  </a:cubicBezTo>
                  <a:cubicBezTo>
                    <a:pt x="2346326" y="525837"/>
                    <a:pt x="2338911" y="527905"/>
                    <a:pt x="2330451" y="514215"/>
                  </a:cubicBezTo>
                  <a:cubicBezTo>
                    <a:pt x="2315627" y="490228"/>
                    <a:pt x="2250141" y="501270"/>
                    <a:pt x="2210776" y="534396"/>
                  </a:cubicBezTo>
                  <a:cubicBezTo>
                    <a:pt x="2163484" y="574190"/>
                    <a:pt x="2158944" y="629923"/>
                    <a:pt x="2196932" y="704384"/>
                  </a:cubicBezTo>
                  <a:cubicBezTo>
                    <a:pt x="2240667" y="790109"/>
                    <a:pt x="2299855" y="813373"/>
                    <a:pt x="2375156" y="774435"/>
                  </a:cubicBezTo>
                  <a:cubicBezTo>
                    <a:pt x="2419104" y="751707"/>
                    <a:pt x="2446600" y="707833"/>
                    <a:pt x="2428337" y="689573"/>
                  </a:cubicBezTo>
                  <a:cubicBezTo>
                    <a:pt x="2420248" y="681483"/>
                    <a:pt x="2402354" y="684169"/>
                    <a:pt x="2376991" y="697284"/>
                  </a:cubicBezTo>
                  <a:cubicBezTo>
                    <a:pt x="2355581" y="708356"/>
                    <a:pt x="2335068" y="717417"/>
                    <a:pt x="2331408" y="717417"/>
                  </a:cubicBezTo>
                  <a:cubicBezTo>
                    <a:pt x="2323212" y="717417"/>
                    <a:pt x="2286002" y="646748"/>
                    <a:pt x="2286002" y="631182"/>
                  </a:cubicBezTo>
                  <a:cubicBezTo>
                    <a:pt x="2286002" y="615031"/>
                    <a:pt x="2475426" y="524753"/>
                    <a:pt x="2490179" y="533871"/>
                  </a:cubicBezTo>
                  <a:cubicBezTo>
                    <a:pt x="2508782" y="545368"/>
                    <a:pt x="2578101" y="687990"/>
                    <a:pt x="2578101" y="714769"/>
                  </a:cubicBezTo>
                  <a:cubicBezTo>
                    <a:pt x="2578101" y="751594"/>
                    <a:pt x="2498473" y="835332"/>
                    <a:pt x="2425893" y="874835"/>
                  </a:cubicBezTo>
                  <a:cubicBezTo>
                    <a:pt x="2369171" y="905709"/>
                    <a:pt x="2349182" y="910027"/>
                    <a:pt x="2284641" y="905358"/>
                  </a:cubicBezTo>
                  <a:cubicBezTo>
                    <a:pt x="2229438" y="901365"/>
                    <a:pt x="2198537" y="891458"/>
                    <a:pt x="2168355" y="868078"/>
                  </a:cubicBezTo>
                  <a:cubicBezTo>
                    <a:pt x="2075153" y="795880"/>
                    <a:pt x="2026323" y="663738"/>
                    <a:pt x="2056108" y="564325"/>
                  </a:cubicBezTo>
                  <a:cubicBezTo>
                    <a:pt x="2081784" y="478625"/>
                    <a:pt x="2173454" y="388020"/>
                    <a:pt x="2247902" y="374757"/>
                  </a:cubicBezTo>
                  <a:close/>
                  <a:moveTo>
                    <a:pt x="5588696" y="311015"/>
                  </a:moveTo>
                  <a:cubicBezTo>
                    <a:pt x="5605726" y="311015"/>
                    <a:pt x="5667437" y="336701"/>
                    <a:pt x="5680822" y="349361"/>
                  </a:cubicBezTo>
                  <a:cubicBezTo>
                    <a:pt x="5686472" y="354704"/>
                    <a:pt x="5674348" y="396010"/>
                    <a:pt x="5653880" y="441151"/>
                  </a:cubicBezTo>
                  <a:lnTo>
                    <a:pt x="5616666" y="523225"/>
                  </a:lnTo>
                  <a:lnTo>
                    <a:pt x="5685164" y="556820"/>
                  </a:lnTo>
                  <a:cubicBezTo>
                    <a:pt x="5722838" y="575299"/>
                    <a:pt x="5755773" y="590417"/>
                    <a:pt x="5758352" y="590417"/>
                  </a:cubicBezTo>
                  <a:cubicBezTo>
                    <a:pt x="5760932" y="590417"/>
                    <a:pt x="5769792" y="563270"/>
                    <a:pt x="5778043" y="530090"/>
                  </a:cubicBezTo>
                  <a:cubicBezTo>
                    <a:pt x="5797948" y="450044"/>
                    <a:pt x="5829147" y="422156"/>
                    <a:pt x="5879249" y="439623"/>
                  </a:cubicBezTo>
                  <a:cubicBezTo>
                    <a:pt x="5954495" y="465853"/>
                    <a:pt x="5953583" y="472885"/>
                    <a:pt x="5847842" y="682048"/>
                  </a:cubicBezTo>
                  <a:cubicBezTo>
                    <a:pt x="5793868" y="788812"/>
                    <a:pt x="5745239" y="886907"/>
                    <a:pt x="5739778" y="900037"/>
                  </a:cubicBezTo>
                  <a:cubicBezTo>
                    <a:pt x="5731265" y="920506"/>
                    <a:pt x="5724717" y="921942"/>
                    <a:pt x="5693850" y="910113"/>
                  </a:cubicBezTo>
                  <a:cubicBezTo>
                    <a:pt x="5620500" y="882006"/>
                    <a:pt x="5620177" y="880823"/>
                    <a:pt x="5662833" y="796325"/>
                  </a:cubicBezTo>
                  <a:cubicBezTo>
                    <a:pt x="5684540" y="753322"/>
                    <a:pt x="5702300" y="712360"/>
                    <a:pt x="5702300" y="705293"/>
                  </a:cubicBezTo>
                  <a:cubicBezTo>
                    <a:pt x="5702300" y="694586"/>
                    <a:pt x="5588764" y="628515"/>
                    <a:pt x="5570369" y="628515"/>
                  </a:cubicBezTo>
                  <a:cubicBezTo>
                    <a:pt x="5567192" y="628515"/>
                    <a:pt x="5546154" y="668522"/>
                    <a:pt x="5523616" y="717417"/>
                  </a:cubicBezTo>
                  <a:cubicBezTo>
                    <a:pt x="5501079" y="766311"/>
                    <a:pt x="5477965" y="806317"/>
                    <a:pt x="5472251" y="806317"/>
                  </a:cubicBezTo>
                  <a:cubicBezTo>
                    <a:pt x="5466537" y="806317"/>
                    <a:pt x="5441349" y="796533"/>
                    <a:pt x="5416279" y="784580"/>
                  </a:cubicBezTo>
                  <a:cubicBezTo>
                    <a:pt x="5380718" y="767622"/>
                    <a:pt x="5372132" y="757116"/>
                    <a:pt x="5377229" y="736807"/>
                  </a:cubicBezTo>
                  <a:cubicBezTo>
                    <a:pt x="5380823" y="722491"/>
                    <a:pt x="5426889" y="620828"/>
                    <a:pt x="5479597" y="510894"/>
                  </a:cubicBezTo>
                  <a:cubicBezTo>
                    <a:pt x="5532305" y="400963"/>
                    <a:pt x="5581400" y="311015"/>
                    <a:pt x="5588696" y="311015"/>
                  </a:cubicBezTo>
                  <a:close/>
                  <a:moveTo>
                    <a:pt x="3966200" y="241013"/>
                  </a:moveTo>
                  <a:cubicBezTo>
                    <a:pt x="4018190" y="240003"/>
                    <a:pt x="4075806" y="250187"/>
                    <a:pt x="4088712" y="265735"/>
                  </a:cubicBezTo>
                  <a:cubicBezTo>
                    <a:pt x="4098578" y="277626"/>
                    <a:pt x="4100222" y="296384"/>
                    <a:pt x="4093442" y="319711"/>
                  </a:cubicBezTo>
                  <a:cubicBezTo>
                    <a:pt x="4083164" y="355071"/>
                    <a:pt x="4081930" y="355465"/>
                    <a:pt x="3981450" y="355465"/>
                  </a:cubicBezTo>
                  <a:lnTo>
                    <a:pt x="3879850" y="355465"/>
                  </a:lnTo>
                  <a:lnTo>
                    <a:pt x="3879850" y="304792"/>
                  </a:lnTo>
                  <a:cubicBezTo>
                    <a:pt x="3879850" y="258763"/>
                    <a:pt x="3883344" y="253369"/>
                    <a:pt x="3917950" y="245969"/>
                  </a:cubicBezTo>
                  <a:cubicBezTo>
                    <a:pt x="3932165" y="242927"/>
                    <a:pt x="3948870" y="241347"/>
                    <a:pt x="3966200" y="241013"/>
                  </a:cubicBezTo>
                  <a:close/>
                  <a:moveTo>
                    <a:pt x="5168652" y="175857"/>
                  </a:moveTo>
                  <a:cubicBezTo>
                    <a:pt x="5178930" y="175847"/>
                    <a:pt x="5191086" y="176635"/>
                    <a:pt x="5206165" y="177957"/>
                  </a:cubicBezTo>
                  <a:cubicBezTo>
                    <a:pt x="5333012" y="189092"/>
                    <a:pt x="5416162" y="249816"/>
                    <a:pt x="5423150" y="336415"/>
                  </a:cubicBezTo>
                  <a:cubicBezTo>
                    <a:pt x="5424559" y="353878"/>
                    <a:pt x="5427937" y="378166"/>
                    <a:pt x="5430656" y="390392"/>
                  </a:cubicBezTo>
                  <a:cubicBezTo>
                    <a:pt x="5434529" y="407801"/>
                    <a:pt x="5427163" y="412615"/>
                    <a:pt x="5396665" y="412615"/>
                  </a:cubicBezTo>
                  <a:cubicBezTo>
                    <a:pt x="5345546" y="412615"/>
                    <a:pt x="5308600" y="391943"/>
                    <a:pt x="5308600" y="363337"/>
                  </a:cubicBezTo>
                  <a:cubicBezTo>
                    <a:pt x="5308600" y="303618"/>
                    <a:pt x="5206313" y="272013"/>
                    <a:pt x="5157120" y="316532"/>
                  </a:cubicBezTo>
                  <a:cubicBezTo>
                    <a:pt x="5128324" y="342594"/>
                    <a:pt x="5092700" y="439117"/>
                    <a:pt x="5092700" y="491079"/>
                  </a:cubicBezTo>
                  <a:cubicBezTo>
                    <a:pt x="5092700" y="567680"/>
                    <a:pt x="5200066" y="609096"/>
                    <a:pt x="5251450" y="552315"/>
                  </a:cubicBezTo>
                  <a:cubicBezTo>
                    <a:pt x="5282245" y="518287"/>
                    <a:pt x="5308098" y="520323"/>
                    <a:pt x="5351054" y="560152"/>
                  </a:cubicBezTo>
                  <a:lnTo>
                    <a:pt x="5386899" y="593390"/>
                  </a:lnTo>
                  <a:lnTo>
                    <a:pt x="5345490" y="636113"/>
                  </a:lnTo>
                  <a:cubicBezTo>
                    <a:pt x="5269745" y="714265"/>
                    <a:pt x="5191296" y="719035"/>
                    <a:pt x="5065345" y="653150"/>
                  </a:cubicBezTo>
                  <a:cubicBezTo>
                    <a:pt x="4979235" y="608104"/>
                    <a:pt x="4930570" y="448055"/>
                    <a:pt x="4977602" y="364578"/>
                  </a:cubicBezTo>
                  <a:cubicBezTo>
                    <a:pt x="5019639" y="289970"/>
                    <a:pt x="5059473" y="237226"/>
                    <a:pt x="5098686" y="204247"/>
                  </a:cubicBezTo>
                  <a:cubicBezTo>
                    <a:pt x="5123898" y="183043"/>
                    <a:pt x="5137820" y="175878"/>
                    <a:pt x="5168652" y="175857"/>
                  </a:cubicBezTo>
                  <a:close/>
                  <a:moveTo>
                    <a:pt x="2918370" y="128456"/>
                  </a:moveTo>
                  <a:cubicBezTo>
                    <a:pt x="2979334" y="125410"/>
                    <a:pt x="3045037" y="153747"/>
                    <a:pt x="3085425" y="205089"/>
                  </a:cubicBezTo>
                  <a:cubicBezTo>
                    <a:pt x="3110713" y="237240"/>
                    <a:pt x="3110980" y="239914"/>
                    <a:pt x="3089721" y="248126"/>
                  </a:cubicBezTo>
                  <a:cubicBezTo>
                    <a:pt x="3077252" y="252939"/>
                    <a:pt x="3051804" y="265743"/>
                    <a:pt x="3033169" y="276575"/>
                  </a:cubicBezTo>
                  <a:cubicBezTo>
                    <a:pt x="3001789" y="294814"/>
                    <a:pt x="2997654" y="294466"/>
                    <a:pt x="2977226" y="271893"/>
                  </a:cubicBezTo>
                  <a:cubicBezTo>
                    <a:pt x="2950805" y="242699"/>
                    <a:pt x="2911424" y="240787"/>
                    <a:pt x="2862083" y="266307"/>
                  </a:cubicBezTo>
                  <a:cubicBezTo>
                    <a:pt x="2809184" y="293670"/>
                    <a:pt x="2841102" y="309179"/>
                    <a:pt x="2966749" y="317171"/>
                  </a:cubicBezTo>
                  <a:cubicBezTo>
                    <a:pt x="3092152" y="325146"/>
                    <a:pt x="3134734" y="348128"/>
                    <a:pt x="3165803" y="424600"/>
                  </a:cubicBezTo>
                  <a:cubicBezTo>
                    <a:pt x="3193587" y="492989"/>
                    <a:pt x="3179063" y="551441"/>
                    <a:pt x="3127008" y="580714"/>
                  </a:cubicBezTo>
                  <a:cubicBezTo>
                    <a:pt x="3108002" y="591399"/>
                    <a:pt x="3076144" y="612697"/>
                    <a:pt x="3056212" y="628038"/>
                  </a:cubicBezTo>
                  <a:cubicBezTo>
                    <a:pt x="3008501" y="664756"/>
                    <a:pt x="2905290" y="668576"/>
                    <a:pt x="2849604" y="635682"/>
                  </a:cubicBezTo>
                  <a:cubicBezTo>
                    <a:pt x="2796873" y="604533"/>
                    <a:pt x="2761231" y="544747"/>
                    <a:pt x="2781112" y="520794"/>
                  </a:cubicBezTo>
                  <a:cubicBezTo>
                    <a:pt x="2808630" y="487636"/>
                    <a:pt x="2869429" y="483663"/>
                    <a:pt x="2900635" y="512978"/>
                  </a:cubicBezTo>
                  <a:cubicBezTo>
                    <a:pt x="2932749" y="543149"/>
                    <a:pt x="2993714" y="547902"/>
                    <a:pt x="3027906" y="522903"/>
                  </a:cubicBezTo>
                  <a:cubicBezTo>
                    <a:pt x="3045467" y="510061"/>
                    <a:pt x="3048208" y="499024"/>
                    <a:pt x="3039736" y="475276"/>
                  </a:cubicBezTo>
                  <a:cubicBezTo>
                    <a:pt x="3029624" y="446933"/>
                    <a:pt x="3020279" y="443780"/>
                    <a:pt x="2927230" y="437331"/>
                  </a:cubicBezTo>
                  <a:cubicBezTo>
                    <a:pt x="2871417" y="433459"/>
                    <a:pt x="2813469" y="426678"/>
                    <a:pt x="2798458" y="422255"/>
                  </a:cubicBezTo>
                  <a:cubicBezTo>
                    <a:pt x="2757024" y="410054"/>
                    <a:pt x="2730501" y="362405"/>
                    <a:pt x="2730501" y="300164"/>
                  </a:cubicBezTo>
                  <a:cubicBezTo>
                    <a:pt x="2730501" y="252757"/>
                    <a:pt x="2737233" y="237816"/>
                    <a:pt x="2774374" y="202790"/>
                  </a:cubicBezTo>
                  <a:cubicBezTo>
                    <a:pt x="2798502" y="180031"/>
                    <a:pt x="2837079" y="152803"/>
                    <a:pt x="2860099" y="142276"/>
                  </a:cubicBezTo>
                  <a:cubicBezTo>
                    <a:pt x="2878254" y="133978"/>
                    <a:pt x="2898049" y="129474"/>
                    <a:pt x="2918370" y="128456"/>
                  </a:cubicBezTo>
                  <a:close/>
                  <a:moveTo>
                    <a:pt x="4635562" y="37626"/>
                  </a:moveTo>
                  <a:cubicBezTo>
                    <a:pt x="4703900" y="41739"/>
                    <a:pt x="4898176" y="78377"/>
                    <a:pt x="4938457" y="96742"/>
                  </a:cubicBezTo>
                  <a:cubicBezTo>
                    <a:pt x="4963594" y="108198"/>
                    <a:pt x="4967100" y="116688"/>
                    <a:pt x="4960444" y="149973"/>
                  </a:cubicBezTo>
                  <a:cubicBezTo>
                    <a:pt x="4956088" y="171751"/>
                    <a:pt x="4947990" y="194105"/>
                    <a:pt x="4942449" y="199646"/>
                  </a:cubicBezTo>
                  <a:cubicBezTo>
                    <a:pt x="4936908" y="205187"/>
                    <a:pt x="4880063" y="199303"/>
                    <a:pt x="4816126" y="186564"/>
                  </a:cubicBezTo>
                  <a:cubicBezTo>
                    <a:pt x="4693015" y="162041"/>
                    <a:pt x="4686300" y="163815"/>
                    <a:pt x="4686300" y="220865"/>
                  </a:cubicBezTo>
                  <a:cubicBezTo>
                    <a:pt x="4686300" y="238578"/>
                    <a:pt x="4705974" y="246137"/>
                    <a:pt x="4785894" y="259115"/>
                  </a:cubicBezTo>
                  <a:cubicBezTo>
                    <a:pt x="4840670" y="268008"/>
                    <a:pt x="4892172" y="279417"/>
                    <a:pt x="4900343" y="284469"/>
                  </a:cubicBezTo>
                  <a:cubicBezTo>
                    <a:pt x="4918435" y="295649"/>
                    <a:pt x="4905391" y="374088"/>
                    <a:pt x="4884079" y="382269"/>
                  </a:cubicBezTo>
                  <a:cubicBezTo>
                    <a:pt x="4876098" y="385328"/>
                    <a:pt x="4824445" y="379203"/>
                    <a:pt x="4769294" y="368651"/>
                  </a:cubicBezTo>
                  <a:cubicBezTo>
                    <a:pt x="4714143" y="358099"/>
                    <a:pt x="4666948" y="351534"/>
                    <a:pt x="4664416" y="354065"/>
                  </a:cubicBezTo>
                  <a:cubicBezTo>
                    <a:pt x="4661885" y="356600"/>
                    <a:pt x="4656583" y="378582"/>
                    <a:pt x="4652633" y="402917"/>
                  </a:cubicBezTo>
                  <a:lnTo>
                    <a:pt x="4645454" y="447162"/>
                  </a:lnTo>
                  <a:lnTo>
                    <a:pt x="4883150" y="482468"/>
                  </a:lnTo>
                  <a:lnTo>
                    <a:pt x="4885870" y="533084"/>
                  </a:lnTo>
                  <a:cubicBezTo>
                    <a:pt x="4887367" y="560927"/>
                    <a:pt x="4883543" y="588753"/>
                    <a:pt x="4877372" y="594922"/>
                  </a:cubicBezTo>
                  <a:cubicBezTo>
                    <a:pt x="4870881" y="601414"/>
                    <a:pt x="4837627" y="597720"/>
                    <a:pt x="4798452" y="586155"/>
                  </a:cubicBezTo>
                  <a:cubicBezTo>
                    <a:pt x="4761216" y="575158"/>
                    <a:pt x="4679315" y="556512"/>
                    <a:pt x="4616450" y="544717"/>
                  </a:cubicBezTo>
                  <a:cubicBezTo>
                    <a:pt x="4553585" y="532922"/>
                    <a:pt x="4501458" y="520662"/>
                    <a:pt x="4500612" y="517467"/>
                  </a:cubicBezTo>
                  <a:cubicBezTo>
                    <a:pt x="4494121" y="492973"/>
                    <a:pt x="4512288" y="378160"/>
                    <a:pt x="4546843" y="225293"/>
                  </a:cubicBezTo>
                  <a:cubicBezTo>
                    <a:pt x="4582323" y="68334"/>
                    <a:pt x="4591342" y="43477"/>
                    <a:pt x="4614801" y="38006"/>
                  </a:cubicBezTo>
                  <a:cubicBezTo>
                    <a:pt x="4618607" y="37117"/>
                    <a:pt x="4625799" y="37039"/>
                    <a:pt x="4635562" y="37626"/>
                  </a:cubicBezTo>
                  <a:close/>
                  <a:moveTo>
                    <a:pt x="3416005" y="24996"/>
                  </a:moveTo>
                  <a:cubicBezTo>
                    <a:pt x="3426202" y="25780"/>
                    <a:pt x="3437957" y="27392"/>
                    <a:pt x="3452171" y="29716"/>
                  </a:cubicBezTo>
                  <a:cubicBezTo>
                    <a:pt x="3530632" y="42543"/>
                    <a:pt x="3565259" y="63174"/>
                    <a:pt x="3600112" y="117854"/>
                  </a:cubicBezTo>
                  <a:cubicBezTo>
                    <a:pt x="3628638" y="162613"/>
                    <a:pt x="3628123" y="163705"/>
                    <a:pt x="3566278" y="189545"/>
                  </a:cubicBezTo>
                  <a:cubicBezTo>
                    <a:pt x="3522594" y="207798"/>
                    <a:pt x="3519312" y="207289"/>
                    <a:pt x="3486901" y="177248"/>
                  </a:cubicBezTo>
                  <a:cubicBezTo>
                    <a:pt x="3444505" y="137957"/>
                    <a:pt x="3390773" y="136908"/>
                    <a:pt x="3346023" y="174493"/>
                  </a:cubicBezTo>
                  <a:cubicBezTo>
                    <a:pt x="3312672" y="202504"/>
                    <a:pt x="3312257" y="204670"/>
                    <a:pt x="3325022" y="284384"/>
                  </a:cubicBezTo>
                  <a:cubicBezTo>
                    <a:pt x="3341243" y="385674"/>
                    <a:pt x="3361534" y="416140"/>
                    <a:pt x="3421560" y="429360"/>
                  </a:cubicBezTo>
                  <a:cubicBezTo>
                    <a:pt x="3477096" y="441583"/>
                    <a:pt x="3498243" y="428452"/>
                    <a:pt x="3524606" y="365355"/>
                  </a:cubicBezTo>
                  <a:cubicBezTo>
                    <a:pt x="3540206" y="328020"/>
                    <a:pt x="3547974" y="322727"/>
                    <a:pt x="3584197" y="324737"/>
                  </a:cubicBezTo>
                  <a:cubicBezTo>
                    <a:pt x="3646413" y="328194"/>
                    <a:pt x="3662309" y="344213"/>
                    <a:pt x="3644253" y="385252"/>
                  </a:cubicBezTo>
                  <a:cubicBezTo>
                    <a:pt x="3581067" y="528861"/>
                    <a:pt x="3539676" y="558783"/>
                    <a:pt x="3416509" y="549871"/>
                  </a:cubicBezTo>
                  <a:cubicBezTo>
                    <a:pt x="3327738" y="543450"/>
                    <a:pt x="3274920" y="506368"/>
                    <a:pt x="3232065" y="420370"/>
                  </a:cubicBezTo>
                  <a:cubicBezTo>
                    <a:pt x="3198155" y="352323"/>
                    <a:pt x="3190190" y="252183"/>
                    <a:pt x="3211464" y="161383"/>
                  </a:cubicBezTo>
                  <a:cubicBezTo>
                    <a:pt x="3222467" y="114424"/>
                    <a:pt x="3230000" y="107601"/>
                    <a:pt x="3342073" y="43104"/>
                  </a:cubicBezTo>
                  <a:cubicBezTo>
                    <a:pt x="3368858" y="27691"/>
                    <a:pt x="3385416" y="22638"/>
                    <a:pt x="3416005" y="24996"/>
                  </a:cubicBezTo>
                  <a:close/>
                  <a:moveTo>
                    <a:pt x="3752821" y="6215"/>
                  </a:moveTo>
                  <a:cubicBezTo>
                    <a:pt x="3808436" y="6215"/>
                    <a:pt x="3808444" y="6224"/>
                    <a:pt x="3809533" y="53840"/>
                  </a:cubicBezTo>
                  <a:cubicBezTo>
                    <a:pt x="3810132" y="80034"/>
                    <a:pt x="3811911" y="190051"/>
                    <a:pt x="3813486" y="298318"/>
                  </a:cubicBezTo>
                  <a:lnTo>
                    <a:pt x="3816350" y="495165"/>
                  </a:lnTo>
                  <a:lnTo>
                    <a:pt x="3775150" y="505455"/>
                  </a:lnTo>
                  <a:cubicBezTo>
                    <a:pt x="3738099" y="514703"/>
                    <a:pt x="3732080" y="512148"/>
                    <a:pt x="3715383" y="480052"/>
                  </a:cubicBezTo>
                  <a:cubicBezTo>
                    <a:pt x="3693207" y="437433"/>
                    <a:pt x="3666201" y="14506"/>
                    <a:pt x="3685328" y="9392"/>
                  </a:cubicBezTo>
                  <a:cubicBezTo>
                    <a:pt x="3691857" y="7644"/>
                    <a:pt x="3722229" y="6215"/>
                    <a:pt x="3752821" y="6215"/>
                  </a:cubicBezTo>
                  <a:close/>
                  <a:moveTo>
                    <a:pt x="4275117" y="94"/>
                  </a:moveTo>
                  <a:cubicBezTo>
                    <a:pt x="4327817" y="-425"/>
                    <a:pt x="4385548" y="1207"/>
                    <a:pt x="4419600" y="4524"/>
                  </a:cubicBezTo>
                  <a:lnTo>
                    <a:pt x="4502150" y="12565"/>
                  </a:lnTo>
                  <a:lnTo>
                    <a:pt x="4512617" y="62033"/>
                  </a:lnTo>
                  <a:cubicBezTo>
                    <a:pt x="4525616" y="123468"/>
                    <a:pt x="4512058" y="133944"/>
                    <a:pt x="4431836" y="124443"/>
                  </a:cubicBezTo>
                  <a:lnTo>
                    <a:pt x="4372835" y="117458"/>
                  </a:lnTo>
                  <a:lnTo>
                    <a:pt x="4364308" y="276941"/>
                  </a:lnTo>
                  <a:cubicBezTo>
                    <a:pt x="4351887" y="509299"/>
                    <a:pt x="4350400" y="514215"/>
                    <a:pt x="4292567" y="514215"/>
                  </a:cubicBezTo>
                  <a:cubicBezTo>
                    <a:pt x="4209256" y="514215"/>
                    <a:pt x="4203952" y="497336"/>
                    <a:pt x="4222732" y="291968"/>
                  </a:cubicBezTo>
                  <a:cubicBezTo>
                    <a:pt x="4231674" y="194178"/>
                    <a:pt x="4235337" y="110243"/>
                    <a:pt x="4230870" y="105444"/>
                  </a:cubicBezTo>
                  <a:cubicBezTo>
                    <a:pt x="4226404" y="100644"/>
                    <a:pt x="4197033" y="94929"/>
                    <a:pt x="4165600" y="92742"/>
                  </a:cubicBezTo>
                  <a:cubicBezTo>
                    <a:pt x="4109829" y="88861"/>
                    <a:pt x="4108508" y="87769"/>
                    <a:pt x="4110858" y="47490"/>
                  </a:cubicBezTo>
                  <a:lnTo>
                    <a:pt x="4113267" y="6215"/>
                  </a:lnTo>
                  <a:lnTo>
                    <a:pt x="4225158" y="1352"/>
                  </a:lnTo>
                  <a:cubicBezTo>
                    <a:pt x="4240543" y="680"/>
                    <a:pt x="4257551" y="270"/>
                    <a:pt x="4275117" y="9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PA-文本框 95">
              <a:extLst>
                <a:ext uri="{FF2B5EF4-FFF2-40B4-BE49-F238E27FC236}">
                  <a16:creationId xmlns:a16="http://schemas.microsoft.com/office/drawing/2014/main" id="{720A33BE-D9CB-4205-A977-71277FC9007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11509" y="4392792"/>
              <a:ext cx="609728" cy="210358"/>
            </a:xfrm>
            <a:custGeom>
              <a:avLst/>
              <a:gdLst/>
              <a:ahLst/>
              <a:cxnLst/>
              <a:rect l="l" t="t" r="r" b="b"/>
              <a:pathLst>
                <a:path w="1292423" h="445889">
                  <a:moveTo>
                    <a:pt x="462557" y="238423"/>
                  </a:moveTo>
                  <a:cubicBezTo>
                    <a:pt x="442118" y="238423"/>
                    <a:pt x="426888" y="245467"/>
                    <a:pt x="416867" y="259556"/>
                  </a:cubicBezTo>
                  <a:cubicBezTo>
                    <a:pt x="406846" y="273646"/>
                    <a:pt x="401835" y="288925"/>
                    <a:pt x="401835" y="305396"/>
                  </a:cubicBezTo>
                  <a:cubicBezTo>
                    <a:pt x="401835" y="328414"/>
                    <a:pt x="407739" y="346373"/>
                    <a:pt x="419546" y="359271"/>
                  </a:cubicBezTo>
                  <a:cubicBezTo>
                    <a:pt x="431353" y="372170"/>
                    <a:pt x="446087" y="378619"/>
                    <a:pt x="463748" y="378619"/>
                  </a:cubicBezTo>
                  <a:cubicBezTo>
                    <a:pt x="481012" y="378619"/>
                    <a:pt x="495299" y="372418"/>
                    <a:pt x="506610" y="360015"/>
                  </a:cubicBezTo>
                  <a:cubicBezTo>
                    <a:pt x="517921" y="347613"/>
                    <a:pt x="523577" y="329704"/>
                    <a:pt x="523577" y="306289"/>
                  </a:cubicBezTo>
                  <a:cubicBezTo>
                    <a:pt x="523577" y="285849"/>
                    <a:pt x="517822" y="269429"/>
                    <a:pt x="506313" y="257026"/>
                  </a:cubicBezTo>
                  <a:cubicBezTo>
                    <a:pt x="494803" y="244624"/>
                    <a:pt x="480218" y="238423"/>
                    <a:pt x="462557" y="238423"/>
                  </a:cubicBezTo>
                  <a:close/>
                  <a:moveTo>
                    <a:pt x="792956" y="69354"/>
                  </a:moveTo>
                  <a:cubicBezTo>
                    <a:pt x="777477" y="69354"/>
                    <a:pt x="764629" y="75456"/>
                    <a:pt x="754409" y="87660"/>
                  </a:cubicBezTo>
                  <a:cubicBezTo>
                    <a:pt x="744190" y="99864"/>
                    <a:pt x="739080" y="119856"/>
                    <a:pt x="739080" y="147638"/>
                  </a:cubicBezTo>
                  <a:cubicBezTo>
                    <a:pt x="739080" y="175816"/>
                    <a:pt x="744636" y="196503"/>
                    <a:pt x="755749" y="209699"/>
                  </a:cubicBezTo>
                  <a:cubicBezTo>
                    <a:pt x="766861" y="222895"/>
                    <a:pt x="780752" y="229493"/>
                    <a:pt x="797420" y="229493"/>
                  </a:cubicBezTo>
                  <a:cubicBezTo>
                    <a:pt x="813494" y="229493"/>
                    <a:pt x="827037" y="223143"/>
                    <a:pt x="838051" y="210443"/>
                  </a:cubicBezTo>
                  <a:cubicBezTo>
                    <a:pt x="849064" y="197743"/>
                    <a:pt x="854570" y="179090"/>
                    <a:pt x="854570" y="154484"/>
                  </a:cubicBezTo>
                  <a:cubicBezTo>
                    <a:pt x="854570" y="127496"/>
                    <a:pt x="848369" y="106561"/>
                    <a:pt x="835967" y="91678"/>
                  </a:cubicBezTo>
                  <a:cubicBezTo>
                    <a:pt x="823565" y="76796"/>
                    <a:pt x="809227" y="69354"/>
                    <a:pt x="792956" y="69354"/>
                  </a:cubicBezTo>
                  <a:close/>
                  <a:moveTo>
                    <a:pt x="462259" y="66378"/>
                  </a:moveTo>
                  <a:cubicBezTo>
                    <a:pt x="446186" y="66378"/>
                    <a:pt x="433387" y="71140"/>
                    <a:pt x="423862" y="80665"/>
                  </a:cubicBezTo>
                  <a:cubicBezTo>
                    <a:pt x="414337" y="90190"/>
                    <a:pt x="409574" y="102791"/>
                    <a:pt x="409574" y="118467"/>
                  </a:cubicBezTo>
                  <a:cubicBezTo>
                    <a:pt x="409574" y="135136"/>
                    <a:pt x="414287" y="148134"/>
                    <a:pt x="423713" y="157460"/>
                  </a:cubicBezTo>
                  <a:cubicBezTo>
                    <a:pt x="433139" y="166787"/>
                    <a:pt x="445690" y="171450"/>
                    <a:pt x="461367" y="171450"/>
                  </a:cubicBezTo>
                  <a:cubicBezTo>
                    <a:pt x="477241" y="171450"/>
                    <a:pt x="489941" y="166737"/>
                    <a:pt x="499467" y="157312"/>
                  </a:cubicBezTo>
                  <a:cubicBezTo>
                    <a:pt x="508991" y="147886"/>
                    <a:pt x="513754" y="134839"/>
                    <a:pt x="513754" y="118170"/>
                  </a:cubicBezTo>
                  <a:cubicBezTo>
                    <a:pt x="513754" y="102493"/>
                    <a:pt x="509041" y="89942"/>
                    <a:pt x="499615" y="80516"/>
                  </a:cubicBezTo>
                  <a:cubicBezTo>
                    <a:pt x="490189" y="71090"/>
                    <a:pt x="477738" y="66378"/>
                    <a:pt x="462259" y="66378"/>
                  </a:cubicBezTo>
                  <a:close/>
                  <a:moveTo>
                    <a:pt x="1006375" y="7739"/>
                  </a:moveTo>
                  <a:lnTo>
                    <a:pt x="1292423" y="7739"/>
                  </a:lnTo>
                  <a:lnTo>
                    <a:pt x="1292423" y="68461"/>
                  </a:lnTo>
                  <a:cubicBezTo>
                    <a:pt x="1268809" y="91678"/>
                    <a:pt x="1244798" y="125016"/>
                    <a:pt x="1220390" y="168474"/>
                  </a:cubicBezTo>
                  <a:cubicBezTo>
                    <a:pt x="1195982" y="211931"/>
                    <a:pt x="1177379" y="258118"/>
                    <a:pt x="1164579" y="307033"/>
                  </a:cubicBezTo>
                  <a:cubicBezTo>
                    <a:pt x="1151780" y="355947"/>
                    <a:pt x="1145480" y="399653"/>
                    <a:pt x="1145678" y="438150"/>
                  </a:cubicBezTo>
                  <a:lnTo>
                    <a:pt x="1065013" y="438150"/>
                  </a:lnTo>
                  <a:cubicBezTo>
                    <a:pt x="1066403" y="377825"/>
                    <a:pt x="1078854" y="316310"/>
                    <a:pt x="1102369" y="253603"/>
                  </a:cubicBezTo>
                  <a:cubicBezTo>
                    <a:pt x="1125884" y="190897"/>
                    <a:pt x="1157287" y="134839"/>
                    <a:pt x="1196577" y="85428"/>
                  </a:cubicBezTo>
                  <a:lnTo>
                    <a:pt x="1006375" y="85428"/>
                  </a:lnTo>
                  <a:close/>
                  <a:moveTo>
                    <a:pt x="796825" y="0"/>
                  </a:moveTo>
                  <a:cubicBezTo>
                    <a:pt x="841077" y="0"/>
                    <a:pt x="877391" y="17115"/>
                    <a:pt x="905767" y="51346"/>
                  </a:cubicBezTo>
                  <a:cubicBezTo>
                    <a:pt x="934144" y="85576"/>
                    <a:pt x="948332" y="141883"/>
                    <a:pt x="948332" y="220266"/>
                  </a:cubicBezTo>
                  <a:cubicBezTo>
                    <a:pt x="948332" y="300038"/>
                    <a:pt x="933549" y="357585"/>
                    <a:pt x="903981" y="392906"/>
                  </a:cubicBezTo>
                  <a:cubicBezTo>
                    <a:pt x="874414" y="428228"/>
                    <a:pt x="835917" y="445889"/>
                    <a:pt x="788491" y="445889"/>
                  </a:cubicBezTo>
                  <a:cubicBezTo>
                    <a:pt x="754359" y="445889"/>
                    <a:pt x="726777" y="436811"/>
                    <a:pt x="705742" y="418654"/>
                  </a:cubicBezTo>
                  <a:cubicBezTo>
                    <a:pt x="684708" y="400497"/>
                    <a:pt x="671214" y="373360"/>
                    <a:pt x="665261" y="337245"/>
                  </a:cubicBezTo>
                  <a:lnTo>
                    <a:pt x="746223" y="328315"/>
                  </a:lnTo>
                  <a:cubicBezTo>
                    <a:pt x="748208" y="344785"/>
                    <a:pt x="753367" y="356989"/>
                    <a:pt x="761702" y="364927"/>
                  </a:cubicBezTo>
                  <a:cubicBezTo>
                    <a:pt x="770036" y="372864"/>
                    <a:pt x="781049" y="376833"/>
                    <a:pt x="794741" y="376833"/>
                  </a:cubicBezTo>
                  <a:cubicBezTo>
                    <a:pt x="812006" y="376833"/>
                    <a:pt x="826690" y="368896"/>
                    <a:pt x="838795" y="353021"/>
                  </a:cubicBezTo>
                  <a:cubicBezTo>
                    <a:pt x="850899" y="337146"/>
                    <a:pt x="858638" y="304205"/>
                    <a:pt x="862012" y="254199"/>
                  </a:cubicBezTo>
                  <a:cubicBezTo>
                    <a:pt x="840977" y="278606"/>
                    <a:pt x="814684" y="290810"/>
                    <a:pt x="783133" y="290810"/>
                  </a:cubicBezTo>
                  <a:cubicBezTo>
                    <a:pt x="748803" y="290810"/>
                    <a:pt x="719186" y="277565"/>
                    <a:pt x="694283" y="251073"/>
                  </a:cubicBezTo>
                  <a:cubicBezTo>
                    <a:pt x="669379" y="224582"/>
                    <a:pt x="656927" y="190103"/>
                    <a:pt x="656927" y="147638"/>
                  </a:cubicBezTo>
                  <a:cubicBezTo>
                    <a:pt x="656927" y="103386"/>
                    <a:pt x="670073" y="67717"/>
                    <a:pt x="696366" y="40630"/>
                  </a:cubicBezTo>
                  <a:cubicBezTo>
                    <a:pt x="722659" y="13544"/>
                    <a:pt x="756145" y="0"/>
                    <a:pt x="796825" y="0"/>
                  </a:cubicBezTo>
                  <a:close/>
                  <a:moveTo>
                    <a:pt x="461367" y="0"/>
                  </a:moveTo>
                  <a:cubicBezTo>
                    <a:pt x="502840" y="0"/>
                    <a:pt x="535036" y="10617"/>
                    <a:pt x="557956" y="31849"/>
                  </a:cubicBezTo>
                  <a:cubicBezTo>
                    <a:pt x="580875" y="53082"/>
                    <a:pt x="592335" y="79971"/>
                    <a:pt x="592335" y="112514"/>
                  </a:cubicBezTo>
                  <a:cubicBezTo>
                    <a:pt x="592335" y="132755"/>
                    <a:pt x="587077" y="150763"/>
                    <a:pt x="576559" y="166539"/>
                  </a:cubicBezTo>
                  <a:cubicBezTo>
                    <a:pt x="566042" y="182315"/>
                    <a:pt x="551259" y="194370"/>
                    <a:pt x="532209" y="202704"/>
                  </a:cubicBezTo>
                  <a:cubicBezTo>
                    <a:pt x="556418" y="212428"/>
                    <a:pt x="574823" y="226616"/>
                    <a:pt x="587424" y="245269"/>
                  </a:cubicBezTo>
                  <a:cubicBezTo>
                    <a:pt x="600025" y="263922"/>
                    <a:pt x="606325" y="285453"/>
                    <a:pt x="606325" y="309860"/>
                  </a:cubicBezTo>
                  <a:cubicBezTo>
                    <a:pt x="606325" y="350143"/>
                    <a:pt x="593476" y="382885"/>
                    <a:pt x="567779" y="408087"/>
                  </a:cubicBezTo>
                  <a:cubicBezTo>
                    <a:pt x="542081" y="433288"/>
                    <a:pt x="507900" y="445889"/>
                    <a:pt x="465236" y="445889"/>
                  </a:cubicBezTo>
                  <a:cubicBezTo>
                    <a:pt x="425549" y="445889"/>
                    <a:pt x="392509" y="435471"/>
                    <a:pt x="366117" y="414635"/>
                  </a:cubicBezTo>
                  <a:cubicBezTo>
                    <a:pt x="334962" y="390029"/>
                    <a:pt x="319384" y="356295"/>
                    <a:pt x="319384" y="313432"/>
                  </a:cubicBezTo>
                  <a:cubicBezTo>
                    <a:pt x="319384" y="289818"/>
                    <a:pt x="325238" y="268139"/>
                    <a:pt x="336946" y="248394"/>
                  </a:cubicBezTo>
                  <a:cubicBezTo>
                    <a:pt x="348654" y="228650"/>
                    <a:pt x="367109" y="213420"/>
                    <a:pt x="392310" y="202704"/>
                  </a:cubicBezTo>
                  <a:cubicBezTo>
                    <a:pt x="370681" y="193576"/>
                    <a:pt x="354954" y="181025"/>
                    <a:pt x="345132" y="165051"/>
                  </a:cubicBezTo>
                  <a:cubicBezTo>
                    <a:pt x="335309" y="149076"/>
                    <a:pt x="330398" y="131564"/>
                    <a:pt x="330398" y="112514"/>
                  </a:cubicBezTo>
                  <a:cubicBezTo>
                    <a:pt x="330398" y="79971"/>
                    <a:pt x="341758" y="53082"/>
                    <a:pt x="364479" y="31849"/>
                  </a:cubicBezTo>
                  <a:cubicBezTo>
                    <a:pt x="387201" y="10617"/>
                    <a:pt x="419496" y="0"/>
                    <a:pt x="461367" y="0"/>
                  </a:cubicBezTo>
                  <a:close/>
                  <a:moveTo>
                    <a:pt x="123824" y="0"/>
                  </a:moveTo>
                  <a:lnTo>
                    <a:pt x="191690" y="0"/>
                  </a:lnTo>
                  <a:lnTo>
                    <a:pt x="191690" y="438150"/>
                  </a:lnTo>
                  <a:lnTo>
                    <a:pt x="108049" y="438150"/>
                  </a:lnTo>
                  <a:lnTo>
                    <a:pt x="108049" y="122932"/>
                  </a:lnTo>
                  <a:cubicBezTo>
                    <a:pt x="77489" y="151507"/>
                    <a:pt x="41473" y="172641"/>
                    <a:pt x="0" y="186333"/>
                  </a:cubicBezTo>
                  <a:lnTo>
                    <a:pt x="0" y="110431"/>
                  </a:lnTo>
                  <a:cubicBezTo>
                    <a:pt x="21827" y="103287"/>
                    <a:pt x="45541" y="89744"/>
                    <a:pt x="71139" y="69801"/>
                  </a:cubicBezTo>
                  <a:cubicBezTo>
                    <a:pt x="96738" y="49858"/>
                    <a:pt x="114299" y="26591"/>
                    <a:pt x="1238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43FA3628-5B09-4C20-9021-DA95F3C2CEA2}"/>
                </a:ext>
              </a:extLst>
            </p:cNvPr>
            <p:cNvSpPr/>
            <p:nvPr/>
          </p:nvSpPr>
          <p:spPr>
            <a:xfrm>
              <a:off x="1769825" y="2327137"/>
              <a:ext cx="2445273" cy="1861203"/>
            </a:xfrm>
            <a:custGeom>
              <a:avLst/>
              <a:gdLst>
                <a:gd name="connsiteX0" fmla="*/ 339417 w 6783013"/>
                <a:gd name="connsiteY0" fmla="*/ 1676636 h 5162844"/>
                <a:gd name="connsiteX1" fmla="*/ 354562 w 6783013"/>
                <a:gd name="connsiteY1" fmla="*/ 1678045 h 5162844"/>
                <a:gd name="connsiteX2" fmla="*/ 388125 w 6783013"/>
                <a:gd name="connsiteY2" fmla="*/ 1745542 h 5162844"/>
                <a:gd name="connsiteX3" fmla="*/ 462466 w 6783013"/>
                <a:gd name="connsiteY3" fmla="*/ 1915722 h 5162844"/>
                <a:gd name="connsiteX4" fmla="*/ 416627 w 6783013"/>
                <a:gd name="connsiteY4" fmla="*/ 2064456 h 5162844"/>
                <a:gd name="connsiteX5" fmla="*/ 231802 w 6783013"/>
                <a:gd name="connsiteY5" fmla="*/ 2716462 h 5162844"/>
                <a:gd name="connsiteX6" fmla="*/ 461645 w 6783013"/>
                <a:gd name="connsiteY6" fmla="*/ 3494257 h 5162844"/>
                <a:gd name="connsiteX7" fmla="*/ 1068007 w 6783013"/>
                <a:gd name="connsiteY7" fmla="*/ 4010565 h 5162844"/>
                <a:gd name="connsiteX8" fmla="*/ 1392022 w 6783013"/>
                <a:gd name="connsiteY8" fmla="*/ 4199263 h 5162844"/>
                <a:gd name="connsiteX9" fmla="*/ 809897 w 6783013"/>
                <a:gd name="connsiteY9" fmla="*/ 3957216 h 5162844"/>
                <a:gd name="connsiteX10" fmla="*/ 96412 w 6783013"/>
                <a:gd name="connsiteY10" fmla="*/ 3161991 h 5162844"/>
                <a:gd name="connsiteX11" fmla="*/ 8 w 6783013"/>
                <a:gd name="connsiteY11" fmla="*/ 2633384 h 5162844"/>
                <a:gd name="connsiteX12" fmla="*/ 58213 w 6783013"/>
                <a:gd name="connsiteY12" fmla="*/ 2214284 h 5162844"/>
                <a:gd name="connsiteX13" fmla="*/ 270692 w 6783013"/>
                <a:gd name="connsiteY13" fmla="*/ 1760447 h 5162844"/>
                <a:gd name="connsiteX14" fmla="*/ 339417 w 6783013"/>
                <a:gd name="connsiteY14" fmla="*/ 1676636 h 5162844"/>
                <a:gd name="connsiteX15" fmla="*/ 3754737 w 6783013"/>
                <a:gd name="connsiteY15" fmla="*/ 7 h 5162844"/>
                <a:gd name="connsiteX16" fmla="*/ 4204155 w 6783013"/>
                <a:gd name="connsiteY16" fmla="*/ 10991 h 5162844"/>
                <a:gd name="connsiteX17" fmla="*/ 4653648 w 6783013"/>
                <a:gd name="connsiteY17" fmla="*/ 61847 h 5162844"/>
                <a:gd name="connsiteX18" fmla="*/ 4786998 w 6783013"/>
                <a:gd name="connsiteY18" fmla="*/ 84901 h 5162844"/>
                <a:gd name="connsiteX19" fmla="*/ 5668977 w 6783013"/>
                <a:gd name="connsiteY19" fmla="*/ 375704 h 5162844"/>
                <a:gd name="connsiteX20" fmla="*/ 6351440 w 6783013"/>
                <a:gd name="connsiteY20" fmla="*/ 899834 h 5162844"/>
                <a:gd name="connsiteX21" fmla="*/ 6769120 w 6783013"/>
                <a:gd name="connsiteY21" fmla="*/ 1893976 h 5162844"/>
                <a:gd name="connsiteX22" fmla="*/ 6676677 w 6783013"/>
                <a:gd name="connsiteY22" fmla="*/ 2639358 h 5162844"/>
                <a:gd name="connsiteX23" fmla="*/ 6412782 w 6783013"/>
                <a:gd name="connsiteY23" fmla="*/ 3160434 h 5162844"/>
                <a:gd name="connsiteX24" fmla="*/ 6165769 w 6783013"/>
                <a:gd name="connsiteY24" fmla="*/ 3490634 h 5162844"/>
                <a:gd name="connsiteX25" fmla="*/ 5798917 w 6783013"/>
                <a:gd name="connsiteY25" fmla="*/ 3875497 h 5162844"/>
                <a:gd name="connsiteX26" fmla="*/ 5333098 w 6783013"/>
                <a:gd name="connsiteY26" fmla="*/ 4220168 h 5162844"/>
                <a:gd name="connsiteX27" fmla="*/ 4926698 w 6783013"/>
                <a:gd name="connsiteY27" fmla="*/ 4462690 h 5162844"/>
                <a:gd name="connsiteX28" fmla="*/ 4463148 w 6783013"/>
                <a:gd name="connsiteY28" fmla="*/ 4681198 h 5162844"/>
                <a:gd name="connsiteX29" fmla="*/ 3961498 w 6783013"/>
                <a:gd name="connsiteY29" fmla="*/ 4861836 h 5162844"/>
                <a:gd name="connsiteX30" fmla="*/ 3809098 w 6783013"/>
                <a:gd name="connsiteY30" fmla="*/ 4906602 h 5162844"/>
                <a:gd name="connsiteX31" fmla="*/ 3669398 w 6783013"/>
                <a:gd name="connsiteY31" fmla="*/ 4944004 h 5162844"/>
                <a:gd name="connsiteX32" fmla="*/ 3542398 w 6783013"/>
                <a:gd name="connsiteY32" fmla="*/ 4976221 h 5162844"/>
                <a:gd name="connsiteX33" fmla="*/ 2970898 w 6783013"/>
                <a:gd name="connsiteY33" fmla="*/ 5083086 h 5162844"/>
                <a:gd name="connsiteX34" fmla="*/ 2684498 w 6783013"/>
                <a:gd name="connsiteY34" fmla="*/ 5128407 h 5162844"/>
                <a:gd name="connsiteX35" fmla="*/ 1814222 w 6783013"/>
                <a:gd name="connsiteY35" fmla="*/ 5162680 h 5162844"/>
                <a:gd name="connsiteX36" fmla="*/ 1248007 w 6783013"/>
                <a:gd name="connsiteY36" fmla="*/ 5007082 h 5162844"/>
                <a:gd name="connsiteX37" fmla="*/ 1192120 w 6783013"/>
                <a:gd name="connsiteY37" fmla="*/ 4925464 h 5162844"/>
                <a:gd name="connsiteX38" fmla="*/ 1185327 w 6783013"/>
                <a:gd name="connsiteY38" fmla="*/ 4799228 h 5162844"/>
                <a:gd name="connsiteX39" fmla="*/ 1218989 w 6783013"/>
                <a:gd name="connsiteY39" fmla="*/ 4715610 h 5162844"/>
                <a:gd name="connsiteX40" fmla="*/ 1237348 w 6783013"/>
                <a:gd name="connsiteY40" fmla="*/ 4688191 h 5162844"/>
                <a:gd name="connsiteX41" fmla="*/ 1341019 w 6783013"/>
                <a:gd name="connsiteY41" fmla="*/ 4519701 h 5162844"/>
                <a:gd name="connsiteX42" fmla="*/ 1563324 w 6783013"/>
                <a:gd name="connsiteY42" fmla="*/ 4280151 h 5162844"/>
                <a:gd name="connsiteX43" fmla="*/ 1580248 w 6783013"/>
                <a:gd name="connsiteY43" fmla="*/ 4270019 h 5162844"/>
                <a:gd name="connsiteX44" fmla="*/ 2023164 w 6783013"/>
                <a:gd name="connsiteY44" fmla="*/ 3739117 h 5162844"/>
                <a:gd name="connsiteX45" fmla="*/ 2194659 w 6783013"/>
                <a:gd name="connsiteY45" fmla="*/ 3547784 h 5162844"/>
                <a:gd name="connsiteX46" fmla="*/ 2367304 w 6783013"/>
                <a:gd name="connsiteY46" fmla="*/ 3357284 h 5162844"/>
                <a:gd name="connsiteX47" fmla="*/ 2513309 w 6783013"/>
                <a:gd name="connsiteY47" fmla="*/ 3196609 h 5162844"/>
                <a:gd name="connsiteX48" fmla="*/ 2583548 w 6783013"/>
                <a:gd name="connsiteY48" fmla="*/ 3120004 h 5162844"/>
                <a:gd name="connsiteX49" fmla="*/ 2920269 w 6783013"/>
                <a:gd name="connsiteY49" fmla="*/ 2748951 h 5162844"/>
                <a:gd name="connsiteX50" fmla="*/ 3002855 w 6783013"/>
                <a:gd name="connsiteY50" fmla="*/ 2658784 h 5162844"/>
                <a:gd name="connsiteX51" fmla="*/ 3391098 w 6783013"/>
                <a:gd name="connsiteY51" fmla="*/ 2240669 h 5162844"/>
                <a:gd name="connsiteX52" fmla="*/ 3491598 w 6783013"/>
                <a:gd name="connsiteY52" fmla="*/ 2131569 h 5162844"/>
                <a:gd name="connsiteX53" fmla="*/ 3809098 w 6783013"/>
                <a:gd name="connsiteY53" fmla="*/ 1787729 h 5162844"/>
                <a:gd name="connsiteX54" fmla="*/ 3993248 w 6783013"/>
                <a:gd name="connsiteY54" fmla="*/ 1586749 h 5162844"/>
                <a:gd name="connsiteX55" fmla="*/ 4151998 w 6783013"/>
                <a:gd name="connsiteY55" fmla="*/ 1414703 h 5162844"/>
                <a:gd name="connsiteX56" fmla="*/ 4700523 w 6783013"/>
                <a:gd name="connsiteY56" fmla="*/ 1420794 h 5162844"/>
                <a:gd name="connsiteX57" fmla="*/ 5256428 w 6783013"/>
                <a:gd name="connsiteY57" fmla="*/ 1438824 h 5162844"/>
                <a:gd name="connsiteX58" fmla="*/ 5216258 w 6783013"/>
                <a:gd name="connsiteY58" fmla="*/ 1492799 h 5162844"/>
                <a:gd name="connsiteX59" fmla="*/ 5041376 w 6783013"/>
                <a:gd name="connsiteY59" fmla="*/ 1680884 h 5162844"/>
                <a:gd name="connsiteX60" fmla="*/ 4906933 w 6783013"/>
                <a:gd name="connsiteY60" fmla="*/ 1833284 h 5162844"/>
                <a:gd name="connsiteX61" fmla="*/ 4831788 w 6783013"/>
                <a:gd name="connsiteY61" fmla="*/ 1934351 h 5162844"/>
                <a:gd name="connsiteX62" fmla="*/ 4718226 w 6783013"/>
                <a:gd name="connsiteY62" fmla="*/ 2067238 h 5162844"/>
                <a:gd name="connsiteX63" fmla="*/ 4481826 w 6783013"/>
                <a:gd name="connsiteY63" fmla="*/ 2322184 h 5162844"/>
                <a:gd name="connsiteX64" fmla="*/ 4298048 w 6783013"/>
                <a:gd name="connsiteY64" fmla="*/ 2531410 h 5162844"/>
                <a:gd name="connsiteX65" fmla="*/ 4196448 w 6783013"/>
                <a:gd name="connsiteY65" fmla="*/ 2645250 h 5162844"/>
                <a:gd name="connsiteX66" fmla="*/ 4113848 w 6783013"/>
                <a:gd name="connsiteY66" fmla="*/ 2739757 h 5162844"/>
                <a:gd name="connsiteX67" fmla="*/ 3845180 w 6783013"/>
                <a:gd name="connsiteY67" fmla="*/ 3058973 h 5162844"/>
                <a:gd name="connsiteX68" fmla="*/ 3794211 w 6783013"/>
                <a:gd name="connsiteY68" fmla="*/ 3117696 h 5162844"/>
                <a:gd name="connsiteX69" fmla="*/ 3581270 w 6783013"/>
                <a:gd name="connsiteY69" fmla="*/ 3352507 h 5162844"/>
                <a:gd name="connsiteX70" fmla="*/ 3409300 w 6783013"/>
                <a:gd name="connsiteY70" fmla="*/ 3547784 h 5162844"/>
                <a:gd name="connsiteX71" fmla="*/ 3276727 w 6783013"/>
                <a:gd name="connsiteY71" fmla="*/ 3700184 h 5162844"/>
                <a:gd name="connsiteX72" fmla="*/ 3099428 w 6783013"/>
                <a:gd name="connsiteY72" fmla="*/ 3903384 h 5162844"/>
                <a:gd name="connsiteX73" fmla="*/ 2837548 w 6783013"/>
                <a:gd name="connsiteY73" fmla="*/ 4239917 h 5162844"/>
                <a:gd name="connsiteX74" fmla="*/ 3199498 w 6783013"/>
                <a:gd name="connsiteY74" fmla="*/ 4200975 h 5162844"/>
                <a:gd name="connsiteX75" fmla="*/ 3434007 w 6783013"/>
                <a:gd name="connsiteY75" fmla="*/ 4170007 h 5162844"/>
                <a:gd name="connsiteX76" fmla="*/ 3586407 w 6783013"/>
                <a:gd name="connsiteY76" fmla="*/ 4137293 h 5162844"/>
                <a:gd name="connsiteX77" fmla="*/ 3694798 w 6783013"/>
                <a:gd name="connsiteY77" fmla="*/ 4100763 h 5162844"/>
                <a:gd name="connsiteX78" fmla="*/ 3994164 w 6783013"/>
                <a:gd name="connsiteY78" fmla="*/ 4030384 h 5162844"/>
                <a:gd name="connsiteX79" fmla="*/ 4042129 w 6783013"/>
                <a:gd name="connsiteY79" fmla="*/ 4006806 h 5162844"/>
                <a:gd name="connsiteX80" fmla="*/ 4234548 w 6783013"/>
                <a:gd name="connsiteY80" fmla="*/ 3921925 h 5162844"/>
                <a:gd name="connsiteX81" fmla="*/ 5002898 w 6783013"/>
                <a:gd name="connsiteY81" fmla="*/ 3518862 h 5162844"/>
                <a:gd name="connsiteX82" fmla="*/ 5131080 w 6783013"/>
                <a:gd name="connsiteY82" fmla="*/ 3435901 h 5162844"/>
                <a:gd name="connsiteX83" fmla="*/ 5351356 w 6783013"/>
                <a:gd name="connsiteY83" fmla="*/ 3276163 h 5162844"/>
                <a:gd name="connsiteX84" fmla="*/ 5811244 w 6783013"/>
                <a:gd name="connsiteY84" fmla="*/ 2779434 h 5162844"/>
                <a:gd name="connsiteX85" fmla="*/ 5914835 w 6783013"/>
                <a:gd name="connsiteY85" fmla="*/ 2623878 h 5162844"/>
                <a:gd name="connsiteX86" fmla="*/ 6046181 w 6783013"/>
                <a:gd name="connsiteY86" fmla="*/ 2233334 h 5162844"/>
                <a:gd name="connsiteX87" fmla="*/ 6068078 w 6783013"/>
                <a:gd name="connsiteY87" fmla="*/ 1915834 h 5162844"/>
                <a:gd name="connsiteX88" fmla="*/ 6032517 w 6783013"/>
                <a:gd name="connsiteY88" fmla="*/ 1598334 h 5162844"/>
                <a:gd name="connsiteX89" fmla="*/ 5462130 w 6783013"/>
                <a:gd name="connsiteY89" fmla="*/ 922362 h 5162844"/>
                <a:gd name="connsiteX90" fmla="*/ 4499926 w 6783013"/>
                <a:gd name="connsiteY90" fmla="*/ 543373 h 5162844"/>
                <a:gd name="connsiteX91" fmla="*/ 4377151 w 6783013"/>
                <a:gd name="connsiteY91" fmla="*/ 520628 h 5162844"/>
                <a:gd name="connsiteX92" fmla="*/ 4120175 w 6783013"/>
                <a:gd name="connsiteY92" fmla="*/ 486612 h 5162844"/>
                <a:gd name="connsiteX93" fmla="*/ 3656698 w 6783013"/>
                <a:gd name="connsiteY93" fmla="*/ 473803 h 5162844"/>
                <a:gd name="connsiteX94" fmla="*/ 3265996 w 6783013"/>
                <a:gd name="connsiteY94" fmla="*/ 520358 h 5162844"/>
                <a:gd name="connsiteX95" fmla="*/ 2942146 w 6783013"/>
                <a:gd name="connsiteY95" fmla="*/ 577737 h 5162844"/>
                <a:gd name="connsiteX96" fmla="*/ 2342248 w 6783013"/>
                <a:gd name="connsiteY96" fmla="*/ 734184 h 5162844"/>
                <a:gd name="connsiteX97" fmla="*/ 1633131 w 6783013"/>
                <a:gd name="connsiteY97" fmla="*/ 1025157 h 5162844"/>
                <a:gd name="connsiteX98" fmla="*/ 1488240 w 6783013"/>
                <a:gd name="connsiteY98" fmla="*/ 1096684 h 5162844"/>
                <a:gd name="connsiteX99" fmla="*/ 1378208 w 6783013"/>
                <a:gd name="connsiteY99" fmla="*/ 1047488 h 5162844"/>
                <a:gd name="connsiteX100" fmla="*/ 1127262 w 6783013"/>
                <a:gd name="connsiteY100" fmla="*/ 963271 h 5162844"/>
                <a:gd name="connsiteX101" fmla="*/ 1059548 w 6783013"/>
                <a:gd name="connsiteY101" fmla="*/ 936600 h 5162844"/>
                <a:gd name="connsiteX102" fmla="*/ 1332338 w 6783013"/>
                <a:gd name="connsiteY102" fmla="*/ 741084 h 5162844"/>
                <a:gd name="connsiteX103" fmla="*/ 1398165 w 6783013"/>
                <a:gd name="connsiteY103" fmla="*/ 690015 h 5162844"/>
                <a:gd name="connsiteX104" fmla="*/ 2075548 w 6783013"/>
                <a:gd name="connsiteY104" fmla="*/ 346838 h 5162844"/>
                <a:gd name="connsiteX105" fmla="*/ 2386698 w 6783013"/>
                <a:gd name="connsiteY105" fmla="*/ 233165 h 5162844"/>
                <a:gd name="connsiteX106" fmla="*/ 2475598 w 6783013"/>
                <a:gd name="connsiteY106" fmla="*/ 208052 h 5162844"/>
                <a:gd name="connsiteX107" fmla="*/ 2551798 w 6783013"/>
                <a:gd name="connsiteY107" fmla="*/ 182631 h 5162844"/>
                <a:gd name="connsiteX108" fmla="*/ 3186798 w 6783013"/>
                <a:gd name="connsiteY108" fmla="*/ 40593 h 5162844"/>
                <a:gd name="connsiteX109" fmla="*/ 3453498 w 6783013"/>
                <a:gd name="connsiteY109" fmla="*/ 12184 h 5162844"/>
                <a:gd name="connsiteX110" fmla="*/ 3754737 w 6783013"/>
                <a:gd name="connsiteY110" fmla="*/ 7 h 51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6783013" h="5162844">
                  <a:moveTo>
                    <a:pt x="339417" y="1676636"/>
                  </a:moveTo>
                  <a:cubicBezTo>
                    <a:pt x="344415" y="1675346"/>
                    <a:pt x="349231" y="1676044"/>
                    <a:pt x="354562" y="1678045"/>
                  </a:cubicBezTo>
                  <a:cubicBezTo>
                    <a:pt x="372662" y="1684840"/>
                    <a:pt x="382180" y="1703981"/>
                    <a:pt x="388125" y="1745542"/>
                  </a:cubicBezTo>
                  <a:cubicBezTo>
                    <a:pt x="396525" y="1804264"/>
                    <a:pt x="438834" y="1901116"/>
                    <a:pt x="462466" y="1915722"/>
                  </a:cubicBezTo>
                  <a:cubicBezTo>
                    <a:pt x="487510" y="1931200"/>
                    <a:pt x="474679" y="1972833"/>
                    <a:pt x="416627" y="2064456"/>
                  </a:cubicBezTo>
                  <a:cubicBezTo>
                    <a:pt x="301045" y="2246877"/>
                    <a:pt x="233879" y="2483820"/>
                    <a:pt x="231802" y="2716462"/>
                  </a:cubicBezTo>
                  <a:cubicBezTo>
                    <a:pt x="228782" y="3054680"/>
                    <a:pt x="282515" y="3236513"/>
                    <a:pt x="461645" y="3494257"/>
                  </a:cubicBezTo>
                  <a:cubicBezTo>
                    <a:pt x="587508" y="3675358"/>
                    <a:pt x="860542" y="3907843"/>
                    <a:pt x="1068007" y="4010565"/>
                  </a:cubicBezTo>
                  <a:cubicBezTo>
                    <a:pt x="1301929" y="4126387"/>
                    <a:pt x="1408402" y="4188395"/>
                    <a:pt x="1392022" y="4199263"/>
                  </a:cubicBezTo>
                  <a:cubicBezTo>
                    <a:pt x="1360664" y="4220068"/>
                    <a:pt x="1039357" y="4086469"/>
                    <a:pt x="809897" y="3957216"/>
                  </a:cubicBezTo>
                  <a:cubicBezTo>
                    <a:pt x="495762" y="3780267"/>
                    <a:pt x="183392" y="3432110"/>
                    <a:pt x="96412" y="3161991"/>
                  </a:cubicBezTo>
                  <a:cubicBezTo>
                    <a:pt x="10193" y="2894234"/>
                    <a:pt x="330" y="2840157"/>
                    <a:pt x="8" y="2633384"/>
                  </a:cubicBezTo>
                  <a:cubicBezTo>
                    <a:pt x="-300" y="2435510"/>
                    <a:pt x="7340" y="2380496"/>
                    <a:pt x="58213" y="2214284"/>
                  </a:cubicBezTo>
                  <a:cubicBezTo>
                    <a:pt x="101072" y="2074256"/>
                    <a:pt x="185334" y="1894279"/>
                    <a:pt x="270692" y="1760447"/>
                  </a:cubicBezTo>
                  <a:cubicBezTo>
                    <a:pt x="307792" y="1702279"/>
                    <a:pt x="324424" y="1680508"/>
                    <a:pt x="339417" y="1676636"/>
                  </a:cubicBezTo>
                  <a:close/>
                  <a:moveTo>
                    <a:pt x="3754737" y="7"/>
                  </a:moveTo>
                  <a:cubicBezTo>
                    <a:pt x="3872742" y="-181"/>
                    <a:pt x="4015443" y="3492"/>
                    <a:pt x="4204155" y="10991"/>
                  </a:cubicBezTo>
                  <a:cubicBezTo>
                    <a:pt x="4367399" y="17479"/>
                    <a:pt x="4473081" y="29436"/>
                    <a:pt x="4653648" y="61847"/>
                  </a:cubicBezTo>
                  <a:cubicBezTo>
                    <a:pt x="4706036" y="71251"/>
                    <a:pt x="4766043" y="81625"/>
                    <a:pt x="4786998" y="84901"/>
                  </a:cubicBezTo>
                  <a:cubicBezTo>
                    <a:pt x="4916080" y="105080"/>
                    <a:pt x="5521768" y="304784"/>
                    <a:pt x="5668977" y="375704"/>
                  </a:cubicBezTo>
                  <a:cubicBezTo>
                    <a:pt x="5915000" y="494226"/>
                    <a:pt x="6185065" y="701636"/>
                    <a:pt x="6351440" y="899834"/>
                  </a:cubicBezTo>
                  <a:cubicBezTo>
                    <a:pt x="6599970" y="1195901"/>
                    <a:pt x="6698052" y="1429354"/>
                    <a:pt x="6769120" y="1893976"/>
                  </a:cubicBezTo>
                  <a:cubicBezTo>
                    <a:pt x="6805530" y="2132011"/>
                    <a:pt x="6768885" y="2427488"/>
                    <a:pt x="6676677" y="2639358"/>
                  </a:cubicBezTo>
                  <a:cubicBezTo>
                    <a:pt x="6588009" y="2843096"/>
                    <a:pt x="6480300" y="3055773"/>
                    <a:pt x="6412782" y="3160434"/>
                  </a:cubicBezTo>
                  <a:cubicBezTo>
                    <a:pt x="6368350" y="3229310"/>
                    <a:pt x="6221293" y="3425890"/>
                    <a:pt x="6165769" y="3490634"/>
                  </a:cubicBezTo>
                  <a:cubicBezTo>
                    <a:pt x="5964533" y="3725285"/>
                    <a:pt x="5882095" y="3811770"/>
                    <a:pt x="5798917" y="3875497"/>
                  </a:cubicBezTo>
                  <a:cubicBezTo>
                    <a:pt x="5506991" y="4099153"/>
                    <a:pt x="5448921" y="4142121"/>
                    <a:pt x="5333098" y="4220168"/>
                  </a:cubicBezTo>
                  <a:cubicBezTo>
                    <a:pt x="5216860" y="4298494"/>
                    <a:pt x="5142500" y="4342869"/>
                    <a:pt x="4926698" y="4462690"/>
                  </a:cubicBezTo>
                  <a:cubicBezTo>
                    <a:pt x="4804751" y="4530400"/>
                    <a:pt x="4634103" y="4610840"/>
                    <a:pt x="4463148" y="4681198"/>
                  </a:cubicBezTo>
                  <a:cubicBezTo>
                    <a:pt x="4321656" y="4739431"/>
                    <a:pt x="4057548" y="4834533"/>
                    <a:pt x="3961498" y="4861836"/>
                  </a:cubicBezTo>
                  <a:cubicBezTo>
                    <a:pt x="3919588" y="4873750"/>
                    <a:pt x="3851008" y="4893894"/>
                    <a:pt x="3809098" y="4906602"/>
                  </a:cubicBezTo>
                  <a:cubicBezTo>
                    <a:pt x="3767188" y="4919309"/>
                    <a:pt x="3704323" y="4936140"/>
                    <a:pt x="3669398" y="4944004"/>
                  </a:cubicBezTo>
                  <a:cubicBezTo>
                    <a:pt x="3634473" y="4951868"/>
                    <a:pt x="3577323" y="4966366"/>
                    <a:pt x="3542398" y="4976221"/>
                  </a:cubicBezTo>
                  <a:cubicBezTo>
                    <a:pt x="3451349" y="5001914"/>
                    <a:pt x="3177807" y="5053063"/>
                    <a:pt x="2970898" y="5083086"/>
                  </a:cubicBezTo>
                  <a:cubicBezTo>
                    <a:pt x="2873108" y="5097275"/>
                    <a:pt x="2744228" y="5117670"/>
                    <a:pt x="2684498" y="5128407"/>
                  </a:cubicBezTo>
                  <a:cubicBezTo>
                    <a:pt x="2578199" y="5147517"/>
                    <a:pt x="2141366" y="5164719"/>
                    <a:pt x="1814222" y="5162680"/>
                  </a:cubicBezTo>
                  <a:cubicBezTo>
                    <a:pt x="1574340" y="5161184"/>
                    <a:pt x="1398403" y="5112836"/>
                    <a:pt x="1248007" y="5007082"/>
                  </a:cubicBezTo>
                  <a:cubicBezTo>
                    <a:pt x="1229422" y="4994014"/>
                    <a:pt x="1204272" y="4957286"/>
                    <a:pt x="1192120" y="4925464"/>
                  </a:cubicBezTo>
                  <a:cubicBezTo>
                    <a:pt x="1173045" y="4875517"/>
                    <a:pt x="1172116" y="4858261"/>
                    <a:pt x="1185327" y="4799228"/>
                  </a:cubicBezTo>
                  <a:cubicBezTo>
                    <a:pt x="1193744" y="4761618"/>
                    <a:pt x="1208892" y="4723991"/>
                    <a:pt x="1218989" y="4715610"/>
                  </a:cubicBezTo>
                  <a:cubicBezTo>
                    <a:pt x="1229086" y="4707230"/>
                    <a:pt x="1237348" y="4694892"/>
                    <a:pt x="1237348" y="4688191"/>
                  </a:cubicBezTo>
                  <a:cubicBezTo>
                    <a:pt x="1237348" y="4674728"/>
                    <a:pt x="1307797" y="4560231"/>
                    <a:pt x="1341019" y="4519701"/>
                  </a:cubicBezTo>
                  <a:cubicBezTo>
                    <a:pt x="1458410" y="4376487"/>
                    <a:pt x="1549424" y="4278412"/>
                    <a:pt x="1563324" y="4280151"/>
                  </a:cubicBezTo>
                  <a:cubicBezTo>
                    <a:pt x="1572632" y="4281315"/>
                    <a:pt x="1580248" y="4276756"/>
                    <a:pt x="1580248" y="4270019"/>
                  </a:cubicBezTo>
                  <a:cubicBezTo>
                    <a:pt x="1580248" y="4240480"/>
                    <a:pt x="1671187" y="4131476"/>
                    <a:pt x="2023164" y="3739117"/>
                  </a:cubicBezTo>
                  <a:cubicBezTo>
                    <a:pt x="2095636" y="3658332"/>
                    <a:pt x="2172808" y="3572231"/>
                    <a:pt x="2194659" y="3547784"/>
                  </a:cubicBezTo>
                  <a:cubicBezTo>
                    <a:pt x="2216509" y="3523337"/>
                    <a:pt x="2294199" y="3437612"/>
                    <a:pt x="2367304" y="3357284"/>
                  </a:cubicBezTo>
                  <a:cubicBezTo>
                    <a:pt x="2440408" y="3276956"/>
                    <a:pt x="2506110" y="3204653"/>
                    <a:pt x="2513309" y="3196609"/>
                  </a:cubicBezTo>
                  <a:cubicBezTo>
                    <a:pt x="2520508" y="3188565"/>
                    <a:pt x="2552115" y="3154093"/>
                    <a:pt x="2583548" y="3120004"/>
                  </a:cubicBezTo>
                  <a:cubicBezTo>
                    <a:pt x="2825184" y="2857947"/>
                    <a:pt x="2897985" y="2777722"/>
                    <a:pt x="2920269" y="2748951"/>
                  </a:cubicBezTo>
                  <a:cubicBezTo>
                    <a:pt x="2934332" y="2730792"/>
                    <a:pt x="2971497" y="2690217"/>
                    <a:pt x="3002855" y="2658784"/>
                  </a:cubicBezTo>
                  <a:cubicBezTo>
                    <a:pt x="3062950" y="2598549"/>
                    <a:pt x="3306758" y="2335981"/>
                    <a:pt x="3391098" y="2240669"/>
                  </a:cubicBezTo>
                  <a:cubicBezTo>
                    <a:pt x="3418433" y="2209778"/>
                    <a:pt x="3463658" y="2160683"/>
                    <a:pt x="3491598" y="2131569"/>
                  </a:cubicBezTo>
                  <a:cubicBezTo>
                    <a:pt x="3547254" y="2073572"/>
                    <a:pt x="3768555" y="1833913"/>
                    <a:pt x="3809098" y="1787729"/>
                  </a:cubicBezTo>
                  <a:cubicBezTo>
                    <a:pt x="3823068" y="1771815"/>
                    <a:pt x="3905936" y="1681375"/>
                    <a:pt x="3993248" y="1586749"/>
                  </a:cubicBezTo>
                  <a:lnTo>
                    <a:pt x="4151998" y="1414703"/>
                  </a:lnTo>
                  <a:lnTo>
                    <a:pt x="4700523" y="1420794"/>
                  </a:lnTo>
                  <a:cubicBezTo>
                    <a:pt x="5022089" y="1424364"/>
                    <a:pt x="5252102" y="1431824"/>
                    <a:pt x="5256428" y="1438824"/>
                  </a:cubicBezTo>
                  <a:cubicBezTo>
                    <a:pt x="5260487" y="1445391"/>
                    <a:pt x="5242410" y="1469679"/>
                    <a:pt x="5216258" y="1492799"/>
                  </a:cubicBezTo>
                  <a:cubicBezTo>
                    <a:pt x="5190105" y="1515918"/>
                    <a:pt x="5111409" y="1600556"/>
                    <a:pt x="5041376" y="1680884"/>
                  </a:cubicBezTo>
                  <a:cubicBezTo>
                    <a:pt x="4971344" y="1761212"/>
                    <a:pt x="4910844" y="1829792"/>
                    <a:pt x="4906933" y="1833284"/>
                  </a:cubicBezTo>
                  <a:cubicBezTo>
                    <a:pt x="4903021" y="1836776"/>
                    <a:pt x="4869205" y="1882257"/>
                    <a:pt x="4831788" y="1934351"/>
                  </a:cubicBezTo>
                  <a:cubicBezTo>
                    <a:pt x="4794370" y="1986446"/>
                    <a:pt x="4743267" y="2046245"/>
                    <a:pt x="4718226" y="2067238"/>
                  </a:cubicBezTo>
                  <a:cubicBezTo>
                    <a:pt x="4670037" y="2107638"/>
                    <a:pt x="4605862" y="2176848"/>
                    <a:pt x="4481826" y="2322184"/>
                  </a:cubicBezTo>
                  <a:cubicBezTo>
                    <a:pt x="4385718" y="2434795"/>
                    <a:pt x="4338049" y="2489065"/>
                    <a:pt x="4298048" y="2531410"/>
                  </a:cubicBezTo>
                  <a:cubicBezTo>
                    <a:pt x="4280586" y="2549895"/>
                    <a:pt x="4234865" y="2601123"/>
                    <a:pt x="4196448" y="2645250"/>
                  </a:cubicBezTo>
                  <a:cubicBezTo>
                    <a:pt x="4158031" y="2689376"/>
                    <a:pt x="4120860" y="2731904"/>
                    <a:pt x="4113848" y="2739757"/>
                  </a:cubicBezTo>
                  <a:cubicBezTo>
                    <a:pt x="4000734" y="2866421"/>
                    <a:pt x="3846994" y="3049086"/>
                    <a:pt x="3845180" y="3058973"/>
                  </a:cubicBezTo>
                  <a:cubicBezTo>
                    <a:pt x="3843885" y="3066034"/>
                    <a:pt x="3820949" y="3092459"/>
                    <a:pt x="3794211" y="3117696"/>
                  </a:cubicBezTo>
                  <a:cubicBezTo>
                    <a:pt x="3767474" y="3142932"/>
                    <a:pt x="3671650" y="3248597"/>
                    <a:pt x="3581270" y="3352507"/>
                  </a:cubicBezTo>
                  <a:cubicBezTo>
                    <a:pt x="3490889" y="3456417"/>
                    <a:pt x="3413503" y="3544292"/>
                    <a:pt x="3409300" y="3547784"/>
                  </a:cubicBezTo>
                  <a:cubicBezTo>
                    <a:pt x="3405097" y="3551276"/>
                    <a:pt x="3345440" y="3619856"/>
                    <a:pt x="3276727" y="3700184"/>
                  </a:cubicBezTo>
                  <a:cubicBezTo>
                    <a:pt x="3208015" y="3780512"/>
                    <a:pt x="3128230" y="3871952"/>
                    <a:pt x="3099428" y="3903384"/>
                  </a:cubicBezTo>
                  <a:cubicBezTo>
                    <a:pt x="3034018" y="3974767"/>
                    <a:pt x="2837548" y="4227243"/>
                    <a:pt x="2837548" y="4239917"/>
                  </a:cubicBezTo>
                  <a:cubicBezTo>
                    <a:pt x="2837548" y="4248885"/>
                    <a:pt x="2919051" y="4240116"/>
                    <a:pt x="3199498" y="4200975"/>
                  </a:cubicBezTo>
                  <a:cubicBezTo>
                    <a:pt x="3269348" y="4191226"/>
                    <a:pt x="3374877" y="4177291"/>
                    <a:pt x="3434007" y="4170007"/>
                  </a:cubicBezTo>
                  <a:cubicBezTo>
                    <a:pt x="3493137" y="4162724"/>
                    <a:pt x="3561717" y="4148002"/>
                    <a:pt x="3586407" y="4137293"/>
                  </a:cubicBezTo>
                  <a:cubicBezTo>
                    <a:pt x="3611097" y="4126583"/>
                    <a:pt x="3659873" y="4110145"/>
                    <a:pt x="3694798" y="4100763"/>
                  </a:cubicBezTo>
                  <a:cubicBezTo>
                    <a:pt x="3801134" y="4072200"/>
                    <a:pt x="3979002" y="4030384"/>
                    <a:pt x="3994164" y="4030384"/>
                  </a:cubicBezTo>
                  <a:cubicBezTo>
                    <a:pt x="4002027" y="4030384"/>
                    <a:pt x="4023610" y="4019774"/>
                    <a:pt x="4042129" y="4006806"/>
                  </a:cubicBezTo>
                  <a:cubicBezTo>
                    <a:pt x="4060647" y="3993837"/>
                    <a:pt x="4147236" y="3955641"/>
                    <a:pt x="4234548" y="3921925"/>
                  </a:cubicBezTo>
                  <a:cubicBezTo>
                    <a:pt x="4593607" y="3783273"/>
                    <a:pt x="4809211" y="3670171"/>
                    <a:pt x="5002898" y="3518862"/>
                  </a:cubicBezTo>
                  <a:cubicBezTo>
                    <a:pt x="5009883" y="3513405"/>
                    <a:pt x="5067565" y="3476073"/>
                    <a:pt x="5131080" y="3435901"/>
                  </a:cubicBezTo>
                  <a:cubicBezTo>
                    <a:pt x="5194596" y="3395729"/>
                    <a:pt x="5293720" y="3323847"/>
                    <a:pt x="5351356" y="3276163"/>
                  </a:cubicBezTo>
                  <a:cubicBezTo>
                    <a:pt x="5483879" y="3166524"/>
                    <a:pt x="5734547" y="2895775"/>
                    <a:pt x="5811244" y="2779434"/>
                  </a:cubicBezTo>
                  <a:cubicBezTo>
                    <a:pt x="5843478" y="2730539"/>
                    <a:pt x="5890093" y="2660539"/>
                    <a:pt x="5914835" y="2623878"/>
                  </a:cubicBezTo>
                  <a:cubicBezTo>
                    <a:pt x="5960330" y="2556465"/>
                    <a:pt x="6004362" y="2425544"/>
                    <a:pt x="6046181" y="2233334"/>
                  </a:cubicBezTo>
                  <a:cubicBezTo>
                    <a:pt x="6062404" y="2158771"/>
                    <a:pt x="6068231" y="2074281"/>
                    <a:pt x="6068078" y="1915834"/>
                  </a:cubicBezTo>
                  <a:cubicBezTo>
                    <a:pt x="6067882" y="1712760"/>
                    <a:pt x="6065770" y="1693898"/>
                    <a:pt x="6032517" y="1598334"/>
                  </a:cubicBezTo>
                  <a:cubicBezTo>
                    <a:pt x="5940450" y="1333733"/>
                    <a:pt x="5761130" y="1121219"/>
                    <a:pt x="5462130" y="922362"/>
                  </a:cubicBezTo>
                  <a:cubicBezTo>
                    <a:pt x="5152083" y="716158"/>
                    <a:pt x="4843840" y="594748"/>
                    <a:pt x="4499926" y="543373"/>
                  </a:cubicBezTo>
                  <a:cubicBezTo>
                    <a:pt x="4437569" y="534058"/>
                    <a:pt x="4382320" y="523822"/>
                    <a:pt x="4377151" y="520628"/>
                  </a:cubicBezTo>
                  <a:cubicBezTo>
                    <a:pt x="4371981" y="517433"/>
                    <a:pt x="4256343" y="502126"/>
                    <a:pt x="4120175" y="486612"/>
                  </a:cubicBezTo>
                  <a:cubicBezTo>
                    <a:pt x="3890892" y="460488"/>
                    <a:pt x="3856645" y="459542"/>
                    <a:pt x="3656698" y="473803"/>
                  </a:cubicBezTo>
                  <a:cubicBezTo>
                    <a:pt x="3537953" y="482273"/>
                    <a:pt x="3362137" y="503222"/>
                    <a:pt x="3265996" y="520358"/>
                  </a:cubicBezTo>
                  <a:cubicBezTo>
                    <a:pt x="3169855" y="537493"/>
                    <a:pt x="3024122" y="563314"/>
                    <a:pt x="2942146" y="577737"/>
                  </a:cubicBezTo>
                  <a:cubicBezTo>
                    <a:pt x="2680417" y="623787"/>
                    <a:pt x="2668790" y="626819"/>
                    <a:pt x="2342248" y="734184"/>
                  </a:cubicBezTo>
                  <a:cubicBezTo>
                    <a:pt x="2061159" y="826604"/>
                    <a:pt x="1803457" y="932347"/>
                    <a:pt x="1633131" y="1025157"/>
                  </a:cubicBezTo>
                  <a:cubicBezTo>
                    <a:pt x="1560934" y="1064497"/>
                    <a:pt x="1495733" y="1096684"/>
                    <a:pt x="1488240" y="1096684"/>
                  </a:cubicBezTo>
                  <a:cubicBezTo>
                    <a:pt x="1480747" y="1096684"/>
                    <a:pt x="1431233" y="1074546"/>
                    <a:pt x="1378208" y="1047488"/>
                  </a:cubicBezTo>
                  <a:cubicBezTo>
                    <a:pt x="1259606" y="986968"/>
                    <a:pt x="1163705" y="954784"/>
                    <a:pt x="1127262" y="963271"/>
                  </a:cubicBezTo>
                  <a:cubicBezTo>
                    <a:pt x="1091558" y="971586"/>
                    <a:pt x="1059548" y="958978"/>
                    <a:pt x="1059548" y="936600"/>
                  </a:cubicBezTo>
                  <a:cubicBezTo>
                    <a:pt x="1059548" y="922884"/>
                    <a:pt x="1313201" y="741084"/>
                    <a:pt x="1332338" y="741084"/>
                  </a:cubicBezTo>
                  <a:cubicBezTo>
                    <a:pt x="1334754" y="741084"/>
                    <a:pt x="1364376" y="718103"/>
                    <a:pt x="1398165" y="690015"/>
                  </a:cubicBezTo>
                  <a:cubicBezTo>
                    <a:pt x="1471005" y="629464"/>
                    <a:pt x="1876028" y="424271"/>
                    <a:pt x="2075548" y="346838"/>
                  </a:cubicBezTo>
                  <a:cubicBezTo>
                    <a:pt x="2202695" y="297493"/>
                    <a:pt x="2350783" y="243392"/>
                    <a:pt x="2386698" y="233165"/>
                  </a:cubicBezTo>
                  <a:cubicBezTo>
                    <a:pt x="2407653" y="227199"/>
                    <a:pt x="2447658" y="215897"/>
                    <a:pt x="2475598" y="208052"/>
                  </a:cubicBezTo>
                  <a:cubicBezTo>
                    <a:pt x="2503538" y="200206"/>
                    <a:pt x="2537828" y="188767"/>
                    <a:pt x="2551798" y="182631"/>
                  </a:cubicBezTo>
                  <a:cubicBezTo>
                    <a:pt x="2605227" y="159167"/>
                    <a:pt x="3026120" y="65020"/>
                    <a:pt x="3186798" y="40593"/>
                  </a:cubicBezTo>
                  <a:cubicBezTo>
                    <a:pt x="3228708" y="34221"/>
                    <a:pt x="3348723" y="21437"/>
                    <a:pt x="3453498" y="12184"/>
                  </a:cubicBezTo>
                  <a:cubicBezTo>
                    <a:pt x="3543424" y="4242"/>
                    <a:pt x="3636732" y="194"/>
                    <a:pt x="3754737" y="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617DB14C-B6D7-4B29-93D5-2EFD1304CE8C}"/>
                </a:ext>
              </a:extLst>
            </p:cNvPr>
            <p:cNvSpPr/>
            <p:nvPr/>
          </p:nvSpPr>
          <p:spPr>
            <a:xfrm>
              <a:off x="1885369" y="2598103"/>
              <a:ext cx="1291422" cy="472398"/>
            </a:xfrm>
            <a:custGeom>
              <a:avLst/>
              <a:gdLst/>
              <a:ahLst/>
              <a:cxnLst/>
              <a:rect l="0" t="0" r="0" b="0"/>
              <a:pathLst>
                <a:path w="3582312" h="1310397">
                  <a:moveTo>
                    <a:pt x="29855" y="5319"/>
                  </a:moveTo>
                  <a:cubicBezTo>
                    <a:pt x="8900" y="10781"/>
                    <a:pt x="0" y="144214"/>
                    <a:pt x="14395" y="237094"/>
                  </a:cubicBezTo>
                  <a:cubicBezTo>
                    <a:pt x="41882" y="414442"/>
                    <a:pt x="185104" y="614437"/>
                    <a:pt x="374899" y="740503"/>
                  </a:cubicBezTo>
                  <a:cubicBezTo>
                    <a:pt x="468032" y="802363"/>
                    <a:pt x="638400" y="885490"/>
                    <a:pt x="796186" y="946060"/>
                  </a:cubicBezTo>
                  <a:cubicBezTo>
                    <a:pt x="1026656" y="1034531"/>
                    <a:pt x="1428615" y="1153440"/>
                    <a:pt x="1535481" y="1164761"/>
                  </a:cubicBezTo>
                  <a:cubicBezTo>
                    <a:pt x="1568924" y="1168304"/>
                    <a:pt x="1662547" y="1185264"/>
                    <a:pt x="1743534" y="1202449"/>
                  </a:cubicBezTo>
                  <a:cubicBezTo>
                    <a:pt x="1824521" y="1219635"/>
                    <a:pt x="1953108" y="1239304"/>
                    <a:pt x="2029284" y="1246158"/>
                  </a:cubicBezTo>
                  <a:cubicBezTo>
                    <a:pt x="2354350" y="1275407"/>
                    <a:pt x="2499611" y="1285979"/>
                    <a:pt x="2739286" y="1297833"/>
                  </a:cubicBezTo>
                  <a:lnTo>
                    <a:pt x="2993286" y="1310396"/>
                  </a:lnTo>
                  <a:lnTo>
                    <a:pt x="3281586" y="1021395"/>
                  </a:lnTo>
                  <a:cubicBezTo>
                    <a:pt x="3440151" y="862444"/>
                    <a:pt x="3573025" y="725250"/>
                    <a:pt x="3576861" y="716519"/>
                  </a:cubicBezTo>
                  <a:cubicBezTo>
                    <a:pt x="3582311" y="704117"/>
                    <a:pt x="3503969" y="699067"/>
                    <a:pt x="3218711" y="693437"/>
                  </a:cubicBezTo>
                  <a:cubicBezTo>
                    <a:pt x="3017892" y="689473"/>
                    <a:pt x="2836441" y="684319"/>
                    <a:pt x="2815486" y="681984"/>
                  </a:cubicBezTo>
                  <a:cubicBezTo>
                    <a:pt x="2794531" y="679648"/>
                    <a:pt x="2703091" y="674196"/>
                    <a:pt x="2612286" y="669868"/>
                  </a:cubicBezTo>
                  <a:cubicBezTo>
                    <a:pt x="1611176" y="622147"/>
                    <a:pt x="707600" y="398662"/>
                    <a:pt x="143663" y="59294"/>
                  </a:cubicBezTo>
                  <a:cubicBezTo>
                    <a:pt x="132056" y="52309"/>
                    <a:pt x="107508" y="36593"/>
                    <a:pt x="89112" y="24369"/>
                  </a:cubicBezTo>
                  <a:cubicBezTo>
                    <a:pt x="54481" y="1358"/>
                    <a:pt x="50259" y="0"/>
                    <a:pt x="29855" y="53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A2B0213-D3A3-42CB-AD81-D814195D1720}"/>
                </a:ext>
              </a:extLst>
            </p:cNvPr>
            <p:cNvSpPr/>
            <p:nvPr/>
          </p:nvSpPr>
          <p:spPr>
            <a:xfrm>
              <a:off x="1906174" y="2832371"/>
              <a:ext cx="1018277" cy="494782"/>
            </a:xfrm>
            <a:custGeom>
              <a:avLst/>
              <a:gdLst/>
              <a:ahLst/>
              <a:cxnLst/>
              <a:rect l="0" t="0" r="0" b="0"/>
              <a:pathLst>
                <a:path w="2824627" h="1372491">
                  <a:moveTo>
                    <a:pt x="60949" y="34925"/>
                  </a:moveTo>
                  <a:cubicBezTo>
                    <a:pt x="0" y="191407"/>
                    <a:pt x="63022" y="424046"/>
                    <a:pt x="208462" y="579453"/>
                  </a:cubicBezTo>
                  <a:cubicBezTo>
                    <a:pt x="350888" y="731640"/>
                    <a:pt x="577290" y="871490"/>
                    <a:pt x="913515" y="1014971"/>
                  </a:cubicBezTo>
                  <a:cubicBezTo>
                    <a:pt x="1212069" y="1142376"/>
                    <a:pt x="1686135" y="1263541"/>
                    <a:pt x="2257658" y="1358517"/>
                  </a:cubicBezTo>
                  <a:lnTo>
                    <a:pt x="2341741" y="1372490"/>
                  </a:lnTo>
                  <a:lnTo>
                    <a:pt x="2403708" y="1286363"/>
                  </a:lnTo>
                  <a:cubicBezTo>
                    <a:pt x="2437790" y="1238993"/>
                    <a:pt x="2483581" y="1180214"/>
                    <a:pt x="2505466" y="1155743"/>
                  </a:cubicBezTo>
                  <a:cubicBezTo>
                    <a:pt x="2536030" y="1121566"/>
                    <a:pt x="2784555" y="840421"/>
                    <a:pt x="2820960" y="798837"/>
                  </a:cubicBezTo>
                  <a:cubicBezTo>
                    <a:pt x="2824626" y="794650"/>
                    <a:pt x="2686179" y="784788"/>
                    <a:pt x="2513300" y="776922"/>
                  </a:cubicBezTo>
                  <a:cubicBezTo>
                    <a:pt x="2056693" y="756145"/>
                    <a:pt x="1854310" y="740505"/>
                    <a:pt x="1747438" y="717737"/>
                  </a:cubicBezTo>
                  <a:cubicBezTo>
                    <a:pt x="1695428" y="706657"/>
                    <a:pt x="1592867" y="686191"/>
                    <a:pt x="1519525" y="672259"/>
                  </a:cubicBezTo>
                  <a:cubicBezTo>
                    <a:pt x="1288738" y="628415"/>
                    <a:pt x="1120401" y="585457"/>
                    <a:pt x="1003720" y="540629"/>
                  </a:cubicBezTo>
                  <a:cubicBezTo>
                    <a:pt x="588036" y="380926"/>
                    <a:pt x="354113" y="251333"/>
                    <a:pt x="172820" y="80311"/>
                  </a:cubicBezTo>
                  <a:cubicBezTo>
                    <a:pt x="125996" y="36140"/>
                    <a:pt x="84731" y="0"/>
                    <a:pt x="81119" y="0"/>
                  </a:cubicBezTo>
                  <a:cubicBezTo>
                    <a:pt x="77507" y="0"/>
                    <a:pt x="68430" y="15716"/>
                    <a:pt x="60949" y="34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82EE86C7-6FC9-4B47-80D4-0EBC46DF58E4}"/>
                </a:ext>
              </a:extLst>
            </p:cNvPr>
            <p:cNvSpPr/>
            <p:nvPr/>
          </p:nvSpPr>
          <p:spPr>
            <a:xfrm>
              <a:off x="1975911" y="3084180"/>
              <a:ext cx="729860" cy="448252"/>
            </a:xfrm>
            <a:custGeom>
              <a:avLst/>
              <a:gdLst/>
              <a:ahLst/>
              <a:cxnLst/>
              <a:rect l="0" t="0" r="0" b="0"/>
              <a:pathLst>
                <a:path w="2024581" h="1243420">
                  <a:moveTo>
                    <a:pt x="11712" y="75492"/>
                  </a:moveTo>
                  <a:cubicBezTo>
                    <a:pt x="0" y="176400"/>
                    <a:pt x="3068" y="210626"/>
                    <a:pt x="30558" y="285750"/>
                  </a:cubicBezTo>
                  <a:cubicBezTo>
                    <a:pt x="95469" y="463138"/>
                    <a:pt x="262474" y="669025"/>
                    <a:pt x="437080" y="786919"/>
                  </a:cubicBezTo>
                  <a:cubicBezTo>
                    <a:pt x="680653" y="951380"/>
                    <a:pt x="1057538" y="1105276"/>
                    <a:pt x="1427680" y="1191419"/>
                  </a:cubicBezTo>
                  <a:cubicBezTo>
                    <a:pt x="1487052" y="1205237"/>
                    <a:pt x="1557118" y="1222724"/>
                    <a:pt x="1583382" y="1230279"/>
                  </a:cubicBezTo>
                  <a:cubicBezTo>
                    <a:pt x="1629058" y="1243419"/>
                    <a:pt x="1632486" y="1242234"/>
                    <a:pt x="1662258" y="1203033"/>
                  </a:cubicBezTo>
                  <a:cubicBezTo>
                    <a:pt x="1679377" y="1180492"/>
                    <a:pt x="1767902" y="1082588"/>
                    <a:pt x="1858982" y="985467"/>
                  </a:cubicBezTo>
                  <a:cubicBezTo>
                    <a:pt x="1950061" y="888347"/>
                    <a:pt x="2024580" y="803871"/>
                    <a:pt x="2024580" y="797744"/>
                  </a:cubicBezTo>
                  <a:cubicBezTo>
                    <a:pt x="2024580" y="776602"/>
                    <a:pt x="1979565" y="764975"/>
                    <a:pt x="1815030" y="743619"/>
                  </a:cubicBezTo>
                  <a:cubicBezTo>
                    <a:pt x="1299818" y="676743"/>
                    <a:pt x="940342" y="579252"/>
                    <a:pt x="593463" y="412326"/>
                  </a:cubicBezTo>
                  <a:cubicBezTo>
                    <a:pt x="439123" y="338054"/>
                    <a:pt x="290142" y="233237"/>
                    <a:pt x="156434" y="104850"/>
                  </a:cubicBezTo>
                  <a:cubicBezTo>
                    <a:pt x="96377" y="47182"/>
                    <a:pt x="41217" y="0"/>
                    <a:pt x="33856" y="0"/>
                  </a:cubicBezTo>
                  <a:cubicBezTo>
                    <a:pt x="26496" y="0"/>
                    <a:pt x="16531" y="33971"/>
                    <a:pt x="11712" y="754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82">
            <a:extLst>
              <a:ext uri="{FF2B5EF4-FFF2-40B4-BE49-F238E27FC236}">
                <a16:creationId xmlns:a16="http://schemas.microsoft.com/office/drawing/2014/main" id="{3D45D45C-4BBA-4CE8-91A1-76622FB378D9}"/>
              </a:ext>
            </a:extLst>
          </p:cNvPr>
          <p:cNvSpPr/>
          <p:nvPr/>
        </p:nvSpPr>
        <p:spPr>
          <a:xfrm>
            <a:off x="6311689" y="1655769"/>
            <a:ext cx="3484867" cy="2088091"/>
          </a:xfrm>
          <a:custGeom>
            <a:avLst/>
            <a:gdLst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  <a:gd name="connsiteX0" fmla="*/ 0 w 3523239"/>
              <a:gd name="connsiteY0" fmla="*/ 263886 h 2374971"/>
              <a:gd name="connsiteX1" fmla="*/ 3523239 w 3523239"/>
              <a:gd name="connsiteY1" fmla="*/ 263886 h 2374971"/>
              <a:gd name="connsiteX2" fmla="*/ 3523239 w 3523239"/>
              <a:gd name="connsiteY2" fmla="*/ 2374971 h 2374971"/>
              <a:gd name="connsiteX3" fmla="*/ 0 w 3523239"/>
              <a:gd name="connsiteY3" fmla="*/ 2374971 h 2374971"/>
              <a:gd name="connsiteX4" fmla="*/ 0 w 3523239"/>
              <a:gd name="connsiteY4" fmla="*/ 263886 h 2374971"/>
              <a:gd name="connsiteX0" fmla="*/ 0 w 3523239"/>
              <a:gd name="connsiteY0" fmla="*/ 123560 h 2234645"/>
              <a:gd name="connsiteX1" fmla="*/ 3523239 w 3523239"/>
              <a:gd name="connsiteY1" fmla="*/ 123560 h 2234645"/>
              <a:gd name="connsiteX2" fmla="*/ 3523239 w 3523239"/>
              <a:gd name="connsiteY2" fmla="*/ 2234645 h 2234645"/>
              <a:gd name="connsiteX3" fmla="*/ 0 w 3523239"/>
              <a:gd name="connsiteY3" fmla="*/ 2234645 h 2234645"/>
              <a:gd name="connsiteX4" fmla="*/ 0 w 3523239"/>
              <a:gd name="connsiteY4" fmla="*/ 123560 h 2234645"/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239" h="2111085">
                <a:moveTo>
                  <a:pt x="0" y="0"/>
                </a:moveTo>
                <a:cubicBezTo>
                  <a:pt x="1153511" y="178088"/>
                  <a:pt x="2878883" y="17029"/>
                  <a:pt x="3523239" y="0"/>
                </a:cubicBezTo>
                <a:lnTo>
                  <a:pt x="3523239" y="2111085"/>
                </a:lnTo>
                <a:lnTo>
                  <a:pt x="0" y="21110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81">
            <a:extLst>
              <a:ext uri="{FF2B5EF4-FFF2-40B4-BE49-F238E27FC236}">
                <a16:creationId xmlns:a16="http://schemas.microsoft.com/office/drawing/2014/main" id="{CBF2D92F-4E16-4966-AE24-CDD97A70FCF5}"/>
              </a:ext>
            </a:extLst>
          </p:cNvPr>
          <p:cNvSpPr/>
          <p:nvPr/>
        </p:nvSpPr>
        <p:spPr>
          <a:xfrm>
            <a:off x="5784812" y="1654056"/>
            <a:ext cx="527591" cy="2081241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79">
            <a:extLst>
              <a:ext uri="{FF2B5EF4-FFF2-40B4-BE49-F238E27FC236}">
                <a16:creationId xmlns:a16="http://schemas.microsoft.com/office/drawing/2014/main" id="{D6C7CA65-B132-4782-A704-3849B492B2E8}"/>
              </a:ext>
            </a:extLst>
          </p:cNvPr>
          <p:cNvSpPr/>
          <p:nvPr/>
        </p:nvSpPr>
        <p:spPr>
          <a:xfrm>
            <a:off x="5634072" y="1760260"/>
            <a:ext cx="359721" cy="1957908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4F30F6D-1361-418B-912D-6FDB6910A40A}"/>
              </a:ext>
            </a:extLst>
          </p:cNvPr>
          <p:cNvSpPr/>
          <p:nvPr/>
        </p:nvSpPr>
        <p:spPr>
          <a:xfrm>
            <a:off x="5993793" y="1760260"/>
            <a:ext cx="149027" cy="19630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83">
            <a:extLst>
              <a:ext uri="{FF2B5EF4-FFF2-40B4-BE49-F238E27FC236}">
                <a16:creationId xmlns:a16="http://schemas.microsoft.com/office/drawing/2014/main" id="{B43364BA-E20C-4BF6-931D-0D9D0A954D48}"/>
              </a:ext>
            </a:extLst>
          </p:cNvPr>
          <p:cNvSpPr/>
          <p:nvPr/>
        </p:nvSpPr>
        <p:spPr>
          <a:xfrm>
            <a:off x="6736923" y="1491022"/>
            <a:ext cx="2641379" cy="252709"/>
          </a:xfrm>
          <a:custGeom>
            <a:avLst/>
            <a:gdLst>
              <a:gd name="connsiteX0" fmla="*/ 0 w 2670463"/>
              <a:gd name="connsiteY0" fmla="*/ 0 h 197428"/>
              <a:gd name="connsiteX1" fmla="*/ 2670463 w 2670463"/>
              <a:gd name="connsiteY1" fmla="*/ 0 h 197428"/>
              <a:gd name="connsiteX2" fmla="*/ 2670463 w 2670463"/>
              <a:gd name="connsiteY2" fmla="*/ 197428 h 197428"/>
              <a:gd name="connsiteX3" fmla="*/ 0 w 2670463"/>
              <a:gd name="connsiteY3" fmla="*/ 197428 h 197428"/>
              <a:gd name="connsiteX4" fmla="*/ 0 w 2670463"/>
              <a:gd name="connsiteY4" fmla="*/ 0 h 197428"/>
              <a:gd name="connsiteX0" fmla="*/ 0 w 2670463"/>
              <a:gd name="connsiteY0" fmla="*/ 0 h 229810"/>
              <a:gd name="connsiteX1" fmla="*/ 2670463 w 2670463"/>
              <a:gd name="connsiteY1" fmla="*/ 0 h 229810"/>
              <a:gd name="connsiteX2" fmla="*/ 2670463 w 2670463"/>
              <a:gd name="connsiteY2" fmla="*/ 197428 h 229810"/>
              <a:gd name="connsiteX3" fmla="*/ 0 w 2670463"/>
              <a:gd name="connsiteY3" fmla="*/ 197428 h 229810"/>
              <a:gd name="connsiteX4" fmla="*/ 0 w 2670463"/>
              <a:gd name="connsiteY4" fmla="*/ 0 h 229810"/>
              <a:gd name="connsiteX0" fmla="*/ 0 w 2670463"/>
              <a:gd name="connsiteY0" fmla="*/ 0 h 244233"/>
              <a:gd name="connsiteX1" fmla="*/ 2670463 w 2670463"/>
              <a:gd name="connsiteY1" fmla="*/ 0 h 244233"/>
              <a:gd name="connsiteX2" fmla="*/ 2670463 w 2670463"/>
              <a:gd name="connsiteY2" fmla="*/ 197428 h 244233"/>
              <a:gd name="connsiteX3" fmla="*/ 0 w 2670463"/>
              <a:gd name="connsiteY3" fmla="*/ 197428 h 244233"/>
              <a:gd name="connsiteX4" fmla="*/ 0 w 2670463"/>
              <a:gd name="connsiteY4" fmla="*/ 0 h 244233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55492"/>
              <a:gd name="connsiteX1" fmla="*/ 2670463 w 2670463"/>
              <a:gd name="connsiteY1" fmla="*/ 0 h 255492"/>
              <a:gd name="connsiteX2" fmla="*/ 2670463 w 2670463"/>
              <a:gd name="connsiteY2" fmla="*/ 197428 h 255492"/>
              <a:gd name="connsiteX3" fmla="*/ 0 w 2670463"/>
              <a:gd name="connsiteY3" fmla="*/ 212000 h 255492"/>
              <a:gd name="connsiteX4" fmla="*/ 0 w 2670463"/>
              <a:gd name="connsiteY4" fmla="*/ 0 h 25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463" h="255492">
                <a:moveTo>
                  <a:pt x="0" y="0"/>
                </a:moveTo>
                <a:cubicBezTo>
                  <a:pt x="908369" y="61931"/>
                  <a:pt x="1718377" y="58288"/>
                  <a:pt x="2670463" y="0"/>
                </a:cubicBezTo>
                <a:lnTo>
                  <a:pt x="2670463" y="197428"/>
                </a:lnTo>
                <a:cubicBezTo>
                  <a:pt x="1681947" y="270289"/>
                  <a:pt x="893797" y="273932"/>
                  <a:pt x="0" y="212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84">
            <a:extLst>
              <a:ext uri="{FF2B5EF4-FFF2-40B4-BE49-F238E27FC236}">
                <a16:creationId xmlns:a16="http://schemas.microsoft.com/office/drawing/2014/main" id="{C5DD5661-43E9-40A6-B7B1-2D87436E1885}"/>
              </a:ext>
            </a:extLst>
          </p:cNvPr>
          <p:cNvSpPr/>
          <p:nvPr/>
        </p:nvSpPr>
        <p:spPr>
          <a:xfrm flipH="1">
            <a:off x="6318932" y="1492116"/>
            <a:ext cx="421593" cy="208994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35" h="211295">
                <a:moveTo>
                  <a:pt x="3643" y="211295"/>
                </a:moveTo>
                <a:cubicBezTo>
                  <a:pt x="2429" y="140863"/>
                  <a:pt x="1214" y="70432"/>
                  <a:pt x="0" y="0"/>
                </a:cubicBezTo>
                <a:cubicBezTo>
                  <a:pt x="167579" y="153007"/>
                  <a:pt x="233155" y="120220"/>
                  <a:pt x="426235" y="153007"/>
                </a:cubicBezTo>
                <a:lnTo>
                  <a:pt x="3643" y="21129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84">
            <a:extLst>
              <a:ext uri="{FF2B5EF4-FFF2-40B4-BE49-F238E27FC236}">
                <a16:creationId xmlns:a16="http://schemas.microsoft.com/office/drawing/2014/main" id="{7015BE05-0C32-4CC4-89C5-45F245D02AE4}"/>
              </a:ext>
            </a:extLst>
          </p:cNvPr>
          <p:cNvSpPr/>
          <p:nvPr/>
        </p:nvSpPr>
        <p:spPr>
          <a:xfrm>
            <a:off x="9363086" y="1480706"/>
            <a:ext cx="443290" cy="190977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78 w 437242"/>
              <a:gd name="connsiteY0" fmla="*/ 193080 h 193080"/>
              <a:gd name="connsiteX1" fmla="*/ 11007 w 437242"/>
              <a:gd name="connsiteY1" fmla="*/ 0 h 193080"/>
              <a:gd name="connsiteX2" fmla="*/ 437242 w 437242"/>
              <a:gd name="connsiteY2" fmla="*/ 153007 h 193080"/>
              <a:gd name="connsiteX3" fmla="*/ 78 w 437242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71" h="193080">
                <a:moveTo>
                  <a:pt x="78" y="193080"/>
                </a:moveTo>
                <a:cubicBezTo>
                  <a:pt x="-1136" y="122648"/>
                  <a:pt x="12221" y="70432"/>
                  <a:pt x="11007" y="0"/>
                </a:cubicBezTo>
                <a:cubicBezTo>
                  <a:pt x="178586" y="153007"/>
                  <a:pt x="255091" y="145721"/>
                  <a:pt x="448171" y="178508"/>
                </a:cubicBezTo>
                <a:lnTo>
                  <a:pt x="78" y="19308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81">
            <a:extLst>
              <a:ext uri="{FF2B5EF4-FFF2-40B4-BE49-F238E27FC236}">
                <a16:creationId xmlns:a16="http://schemas.microsoft.com/office/drawing/2014/main" id="{89A38B73-1FE6-4F39-AB50-095B0A211D7D}"/>
              </a:ext>
            </a:extLst>
          </p:cNvPr>
          <p:cNvSpPr/>
          <p:nvPr/>
        </p:nvSpPr>
        <p:spPr>
          <a:xfrm flipH="1">
            <a:off x="9791739" y="1670329"/>
            <a:ext cx="527591" cy="2081241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79">
            <a:extLst>
              <a:ext uri="{FF2B5EF4-FFF2-40B4-BE49-F238E27FC236}">
                <a16:creationId xmlns:a16="http://schemas.microsoft.com/office/drawing/2014/main" id="{60532B69-E9EE-42F3-B9F5-A43932869DD7}"/>
              </a:ext>
            </a:extLst>
          </p:cNvPr>
          <p:cNvSpPr/>
          <p:nvPr/>
        </p:nvSpPr>
        <p:spPr>
          <a:xfrm flipH="1">
            <a:off x="10110349" y="1776533"/>
            <a:ext cx="359721" cy="1957908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9F7CA69-759C-49DA-8C25-FA7E27E4FE49}"/>
              </a:ext>
            </a:extLst>
          </p:cNvPr>
          <p:cNvSpPr/>
          <p:nvPr/>
        </p:nvSpPr>
        <p:spPr>
          <a:xfrm flipH="1">
            <a:off x="9961322" y="1776533"/>
            <a:ext cx="149027" cy="19630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91">
            <a:extLst>
              <a:ext uri="{FF2B5EF4-FFF2-40B4-BE49-F238E27FC236}">
                <a16:creationId xmlns:a16="http://schemas.microsoft.com/office/drawing/2014/main" id="{204FEBB3-6869-4B08-BA94-C3A41C2E1BCD}"/>
              </a:ext>
            </a:extLst>
          </p:cNvPr>
          <p:cNvSpPr/>
          <p:nvPr/>
        </p:nvSpPr>
        <p:spPr>
          <a:xfrm>
            <a:off x="6527929" y="1870469"/>
            <a:ext cx="3052038" cy="1866534"/>
          </a:xfrm>
          <a:custGeom>
            <a:avLst/>
            <a:gdLst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1887088">
                <a:moveTo>
                  <a:pt x="0" y="0"/>
                </a:moveTo>
                <a:cubicBezTo>
                  <a:pt x="1214343" y="112934"/>
                  <a:pt x="2009737" y="65574"/>
                  <a:pt x="3085644" y="0"/>
                </a:cubicBezTo>
                <a:lnTo>
                  <a:pt x="3085644" y="1887088"/>
                </a:lnTo>
                <a:lnTo>
                  <a:pt x="0" y="188708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92">
            <a:extLst>
              <a:ext uri="{FF2B5EF4-FFF2-40B4-BE49-F238E27FC236}">
                <a16:creationId xmlns:a16="http://schemas.microsoft.com/office/drawing/2014/main" id="{4E3F7B7B-5212-4437-8525-C56A7163A3BB}"/>
              </a:ext>
            </a:extLst>
          </p:cNvPr>
          <p:cNvSpPr/>
          <p:nvPr/>
        </p:nvSpPr>
        <p:spPr>
          <a:xfrm>
            <a:off x="6527929" y="2288457"/>
            <a:ext cx="3052038" cy="26899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92">
            <a:extLst>
              <a:ext uri="{FF2B5EF4-FFF2-40B4-BE49-F238E27FC236}">
                <a16:creationId xmlns:a16="http://schemas.microsoft.com/office/drawing/2014/main" id="{21A9DCDC-C673-42D5-95DB-1997436590A7}"/>
              </a:ext>
            </a:extLst>
          </p:cNvPr>
          <p:cNvSpPr/>
          <p:nvPr/>
        </p:nvSpPr>
        <p:spPr>
          <a:xfrm>
            <a:off x="6527929" y="2710950"/>
            <a:ext cx="3052038" cy="26899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92">
            <a:extLst>
              <a:ext uri="{FF2B5EF4-FFF2-40B4-BE49-F238E27FC236}">
                <a16:creationId xmlns:a16="http://schemas.microsoft.com/office/drawing/2014/main" id="{45B8BE75-A1EF-4DEC-9EBA-9E8172B8030C}"/>
              </a:ext>
            </a:extLst>
          </p:cNvPr>
          <p:cNvSpPr/>
          <p:nvPr/>
        </p:nvSpPr>
        <p:spPr>
          <a:xfrm>
            <a:off x="6527929" y="3133442"/>
            <a:ext cx="3052038" cy="26899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AB51109-205E-4DD5-86A2-1F6542123E3C}"/>
              </a:ext>
            </a:extLst>
          </p:cNvPr>
          <p:cNvCxnSpPr/>
          <p:nvPr/>
        </p:nvCxnSpPr>
        <p:spPr>
          <a:xfrm>
            <a:off x="6798180" y="1892089"/>
            <a:ext cx="0" cy="184851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5EDF73E-3461-40FE-87CD-7C9051DA41BB}"/>
              </a:ext>
            </a:extLst>
          </p:cNvPr>
          <p:cNvCxnSpPr/>
          <p:nvPr/>
        </p:nvCxnSpPr>
        <p:spPr>
          <a:xfrm>
            <a:off x="7035401" y="1909505"/>
            <a:ext cx="0" cy="184851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FDE0F89-B1A1-45DC-BE30-20ABE25B6298}"/>
              </a:ext>
            </a:extLst>
          </p:cNvPr>
          <p:cNvCxnSpPr/>
          <p:nvPr/>
        </p:nvCxnSpPr>
        <p:spPr>
          <a:xfrm>
            <a:off x="7272622" y="1926921"/>
            <a:ext cx="0" cy="184851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383FEC9-299A-47BD-BFCA-B4C6EEF7FB70}"/>
              </a:ext>
            </a:extLst>
          </p:cNvPr>
          <p:cNvCxnSpPr/>
          <p:nvPr/>
        </p:nvCxnSpPr>
        <p:spPr>
          <a:xfrm>
            <a:off x="7509843" y="1944338"/>
            <a:ext cx="0" cy="184851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8B7032B-A415-4D95-A70C-514410052926}"/>
              </a:ext>
            </a:extLst>
          </p:cNvPr>
          <p:cNvCxnSpPr/>
          <p:nvPr/>
        </p:nvCxnSpPr>
        <p:spPr>
          <a:xfrm>
            <a:off x="7772287" y="1961754"/>
            <a:ext cx="0" cy="184851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0AAFF85-63FD-4D47-90D7-7A9C6DBA5333}"/>
              </a:ext>
            </a:extLst>
          </p:cNvPr>
          <p:cNvCxnSpPr/>
          <p:nvPr/>
        </p:nvCxnSpPr>
        <p:spPr>
          <a:xfrm>
            <a:off x="8308586" y="1946739"/>
            <a:ext cx="0" cy="184851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E4C0D3C-412C-4ADF-9DF6-B9535C901373}"/>
              </a:ext>
            </a:extLst>
          </p:cNvPr>
          <p:cNvCxnSpPr/>
          <p:nvPr/>
        </p:nvCxnSpPr>
        <p:spPr>
          <a:xfrm flipH="1">
            <a:off x="9296505" y="1909504"/>
            <a:ext cx="0" cy="184851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37C691C-C844-4EAD-A005-F4041E3C6B86}"/>
              </a:ext>
            </a:extLst>
          </p:cNvPr>
          <p:cNvCxnSpPr/>
          <p:nvPr/>
        </p:nvCxnSpPr>
        <p:spPr>
          <a:xfrm flipH="1">
            <a:off x="9059284" y="1926920"/>
            <a:ext cx="0" cy="184851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A49ABCE-07B2-4078-8804-81AD93A3CC1E}"/>
              </a:ext>
            </a:extLst>
          </p:cNvPr>
          <p:cNvCxnSpPr/>
          <p:nvPr/>
        </p:nvCxnSpPr>
        <p:spPr>
          <a:xfrm flipH="1">
            <a:off x="8822063" y="1944336"/>
            <a:ext cx="0" cy="184851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D5FE5E3-CFDA-4F8B-BBE8-B0E6B817DF01}"/>
              </a:ext>
            </a:extLst>
          </p:cNvPr>
          <p:cNvCxnSpPr/>
          <p:nvPr/>
        </p:nvCxnSpPr>
        <p:spPr>
          <a:xfrm flipH="1">
            <a:off x="8584842" y="1961753"/>
            <a:ext cx="0" cy="184851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梯形 14">
            <a:extLst>
              <a:ext uri="{FF2B5EF4-FFF2-40B4-BE49-F238E27FC236}">
                <a16:creationId xmlns:a16="http://schemas.microsoft.com/office/drawing/2014/main" id="{189C5DF4-C497-4704-945E-5CFF7E2A5496}"/>
              </a:ext>
            </a:extLst>
          </p:cNvPr>
          <p:cNvSpPr/>
          <p:nvPr/>
        </p:nvSpPr>
        <p:spPr>
          <a:xfrm>
            <a:off x="5375723" y="3709825"/>
            <a:ext cx="5336552" cy="209910"/>
          </a:xfrm>
          <a:prstGeom prst="trapezoid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041807C5-EE8D-4D07-9ED1-BF003B6FBCBC}"/>
              </a:ext>
            </a:extLst>
          </p:cNvPr>
          <p:cNvSpPr/>
          <p:nvPr/>
        </p:nvSpPr>
        <p:spPr>
          <a:xfrm>
            <a:off x="4972050" y="3895514"/>
            <a:ext cx="6127750" cy="298718"/>
          </a:xfrm>
          <a:prstGeom prst="trapezoid">
            <a:avLst>
              <a:gd name="adj" fmla="val 24324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E8A1FD6F-496E-48E4-822A-E9D71F647034}"/>
              </a:ext>
            </a:extLst>
          </p:cNvPr>
          <p:cNvSpPr/>
          <p:nvPr/>
        </p:nvSpPr>
        <p:spPr>
          <a:xfrm>
            <a:off x="6506680" y="4819650"/>
            <a:ext cx="3489981" cy="300366"/>
          </a:xfrm>
          <a:custGeom>
            <a:avLst/>
            <a:gdLst/>
            <a:ahLst/>
            <a:cxnLst/>
            <a:rect l="l" t="t" r="r" b="b"/>
            <a:pathLst>
              <a:path w="2039128" h="175498">
                <a:moveTo>
                  <a:pt x="305842" y="116533"/>
                </a:moveTo>
                <a:cubicBezTo>
                  <a:pt x="307330" y="116830"/>
                  <a:pt x="308892" y="118170"/>
                  <a:pt x="310530" y="120551"/>
                </a:cubicBezTo>
                <a:cubicBezTo>
                  <a:pt x="312167" y="122932"/>
                  <a:pt x="312985" y="126951"/>
                  <a:pt x="312985" y="132606"/>
                </a:cubicBezTo>
                <a:cubicBezTo>
                  <a:pt x="312688" y="137071"/>
                  <a:pt x="311795" y="143247"/>
                  <a:pt x="310306" y="151135"/>
                </a:cubicBezTo>
                <a:cubicBezTo>
                  <a:pt x="308818" y="159023"/>
                  <a:pt x="304502" y="162818"/>
                  <a:pt x="297358" y="162520"/>
                </a:cubicBezTo>
                <a:cubicBezTo>
                  <a:pt x="292596" y="162520"/>
                  <a:pt x="289470" y="161181"/>
                  <a:pt x="287982" y="158502"/>
                </a:cubicBezTo>
                <a:cubicBezTo>
                  <a:pt x="286494" y="155823"/>
                  <a:pt x="285675" y="153814"/>
                  <a:pt x="285527" y="152475"/>
                </a:cubicBezTo>
                <a:cubicBezTo>
                  <a:pt x="285378" y="151135"/>
                  <a:pt x="285452" y="150168"/>
                  <a:pt x="285750" y="149572"/>
                </a:cubicBezTo>
                <a:cubicBezTo>
                  <a:pt x="285750" y="147787"/>
                  <a:pt x="286345" y="145703"/>
                  <a:pt x="287536" y="143322"/>
                </a:cubicBezTo>
                <a:lnTo>
                  <a:pt x="295126" y="130374"/>
                </a:lnTo>
                <a:lnTo>
                  <a:pt x="300037" y="120551"/>
                </a:lnTo>
                <a:cubicBezTo>
                  <a:pt x="301526" y="117872"/>
                  <a:pt x="303460" y="116533"/>
                  <a:pt x="305842" y="116533"/>
                </a:cubicBezTo>
                <a:close/>
                <a:moveTo>
                  <a:pt x="746522" y="112961"/>
                </a:moveTo>
                <a:lnTo>
                  <a:pt x="746075" y="113407"/>
                </a:lnTo>
                <a:lnTo>
                  <a:pt x="745629" y="113407"/>
                </a:lnTo>
                <a:lnTo>
                  <a:pt x="745629" y="113854"/>
                </a:lnTo>
                <a:lnTo>
                  <a:pt x="745182" y="114300"/>
                </a:lnTo>
                <a:lnTo>
                  <a:pt x="745182" y="114747"/>
                </a:lnTo>
                <a:lnTo>
                  <a:pt x="744736" y="114747"/>
                </a:lnTo>
                <a:lnTo>
                  <a:pt x="744289" y="115193"/>
                </a:lnTo>
                <a:lnTo>
                  <a:pt x="743396" y="115640"/>
                </a:lnTo>
                <a:lnTo>
                  <a:pt x="742950" y="116086"/>
                </a:lnTo>
                <a:lnTo>
                  <a:pt x="745629" y="116086"/>
                </a:lnTo>
                <a:lnTo>
                  <a:pt x="746075" y="116533"/>
                </a:lnTo>
                <a:lnTo>
                  <a:pt x="746522" y="116533"/>
                </a:lnTo>
                <a:lnTo>
                  <a:pt x="746968" y="116533"/>
                </a:lnTo>
                <a:lnTo>
                  <a:pt x="747415" y="116533"/>
                </a:lnTo>
                <a:lnTo>
                  <a:pt x="747861" y="116979"/>
                </a:lnTo>
                <a:lnTo>
                  <a:pt x="748308" y="116979"/>
                </a:lnTo>
                <a:lnTo>
                  <a:pt x="748754" y="116979"/>
                </a:lnTo>
                <a:lnTo>
                  <a:pt x="749201" y="116979"/>
                </a:lnTo>
                <a:lnTo>
                  <a:pt x="749647" y="116979"/>
                </a:lnTo>
                <a:lnTo>
                  <a:pt x="749647" y="116533"/>
                </a:lnTo>
                <a:lnTo>
                  <a:pt x="749201" y="116533"/>
                </a:lnTo>
                <a:lnTo>
                  <a:pt x="749201" y="116086"/>
                </a:lnTo>
                <a:lnTo>
                  <a:pt x="749201" y="115640"/>
                </a:lnTo>
                <a:lnTo>
                  <a:pt x="748754" y="115640"/>
                </a:lnTo>
                <a:lnTo>
                  <a:pt x="748754" y="115193"/>
                </a:lnTo>
                <a:lnTo>
                  <a:pt x="748308" y="115193"/>
                </a:lnTo>
                <a:lnTo>
                  <a:pt x="748308" y="114747"/>
                </a:lnTo>
                <a:lnTo>
                  <a:pt x="747861" y="114747"/>
                </a:lnTo>
                <a:lnTo>
                  <a:pt x="747861" y="114300"/>
                </a:lnTo>
                <a:lnTo>
                  <a:pt x="747861" y="113854"/>
                </a:lnTo>
                <a:lnTo>
                  <a:pt x="746968" y="113407"/>
                </a:lnTo>
                <a:close/>
                <a:moveTo>
                  <a:pt x="355401" y="107603"/>
                </a:moveTo>
                <a:lnTo>
                  <a:pt x="328612" y="108496"/>
                </a:lnTo>
                <a:cubicBezTo>
                  <a:pt x="330101" y="109687"/>
                  <a:pt x="331142" y="110579"/>
                  <a:pt x="331738" y="111175"/>
                </a:cubicBezTo>
                <a:cubicBezTo>
                  <a:pt x="332333" y="111770"/>
                  <a:pt x="333449" y="113333"/>
                  <a:pt x="335086" y="115863"/>
                </a:cubicBezTo>
                <a:cubicBezTo>
                  <a:pt x="336723" y="118393"/>
                  <a:pt x="338137" y="119956"/>
                  <a:pt x="339328" y="120551"/>
                </a:cubicBezTo>
                <a:lnTo>
                  <a:pt x="343346" y="122783"/>
                </a:lnTo>
                <a:lnTo>
                  <a:pt x="347365" y="125462"/>
                </a:lnTo>
                <a:cubicBezTo>
                  <a:pt x="347960" y="123676"/>
                  <a:pt x="348779" y="121593"/>
                  <a:pt x="349820" y="119212"/>
                </a:cubicBezTo>
                <a:cubicBezTo>
                  <a:pt x="350862" y="116830"/>
                  <a:pt x="351606" y="114821"/>
                  <a:pt x="352053" y="113184"/>
                </a:cubicBezTo>
                <a:cubicBezTo>
                  <a:pt x="352499" y="111547"/>
                  <a:pt x="352871" y="110579"/>
                  <a:pt x="353169" y="110282"/>
                </a:cubicBezTo>
                <a:close/>
                <a:moveTo>
                  <a:pt x="366563" y="106710"/>
                </a:moveTo>
                <a:cubicBezTo>
                  <a:pt x="367754" y="108496"/>
                  <a:pt x="368796" y="109910"/>
                  <a:pt x="369689" y="110952"/>
                </a:cubicBezTo>
                <a:cubicBezTo>
                  <a:pt x="370582" y="111993"/>
                  <a:pt x="371252" y="113035"/>
                  <a:pt x="371698" y="114077"/>
                </a:cubicBezTo>
                <a:cubicBezTo>
                  <a:pt x="372145" y="115119"/>
                  <a:pt x="372293" y="116235"/>
                  <a:pt x="372145" y="117426"/>
                </a:cubicBezTo>
                <a:cubicBezTo>
                  <a:pt x="371996" y="118616"/>
                  <a:pt x="371772" y="119584"/>
                  <a:pt x="371475" y="120328"/>
                </a:cubicBezTo>
                <a:cubicBezTo>
                  <a:pt x="371177" y="121072"/>
                  <a:pt x="370061" y="122188"/>
                  <a:pt x="368126" y="123676"/>
                </a:cubicBezTo>
                <a:cubicBezTo>
                  <a:pt x="366191" y="125165"/>
                  <a:pt x="363438" y="127695"/>
                  <a:pt x="359866" y="131267"/>
                </a:cubicBezTo>
                <a:lnTo>
                  <a:pt x="367010" y="133053"/>
                </a:lnTo>
                <a:cubicBezTo>
                  <a:pt x="368201" y="131267"/>
                  <a:pt x="369540" y="129555"/>
                  <a:pt x="371028" y="127918"/>
                </a:cubicBezTo>
                <a:cubicBezTo>
                  <a:pt x="372517" y="126281"/>
                  <a:pt x="373707" y="124569"/>
                  <a:pt x="374600" y="122783"/>
                </a:cubicBezTo>
                <a:lnTo>
                  <a:pt x="381297" y="110282"/>
                </a:lnTo>
                <a:lnTo>
                  <a:pt x="384423" y="107156"/>
                </a:lnTo>
                <a:close/>
                <a:moveTo>
                  <a:pt x="1254621" y="95994"/>
                </a:moveTo>
                <a:cubicBezTo>
                  <a:pt x="1246584" y="95994"/>
                  <a:pt x="1242268" y="96292"/>
                  <a:pt x="1241673" y="96887"/>
                </a:cubicBezTo>
                <a:cubicBezTo>
                  <a:pt x="1241078" y="97483"/>
                  <a:pt x="1240631" y="98971"/>
                  <a:pt x="1240333" y="101352"/>
                </a:cubicBezTo>
                <a:cubicBezTo>
                  <a:pt x="1240036" y="103733"/>
                  <a:pt x="1239738" y="104924"/>
                  <a:pt x="1239440" y="104924"/>
                </a:cubicBezTo>
                <a:lnTo>
                  <a:pt x="1234083" y="108942"/>
                </a:lnTo>
                <a:lnTo>
                  <a:pt x="1258639" y="106263"/>
                </a:lnTo>
                <a:cubicBezTo>
                  <a:pt x="1256258" y="104180"/>
                  <a:pt x="1255067" y="102245"/>
                  <a:pt x="1255067" y="100459"/>
                </a:cubicBezTo>
                <a:close/>
                <a:moveTo>
                  <a:pt x="1278285" y="93762"/>
                </a:moveTo>
                <a:cubicBezTo>
                  <a:pt x="1278285" y="96143"/>
                  <a:pt x="1278359" y="98078"/>
                  <a:pt x="1278508" y="99566"/>
                </a:cubicBezTo>
                <a:cubicBezTo>
                  <a:pt x="1278657" y="101054"/>
                  <a:pt x="1278582" y="102096"/>
                  <a:pt x="1278285" y="102692"/>
                </a:cubicBezTo>
                <a:lnTo>
                  <a:pt x="1276945" y="104031"/>
                </a:lnTo>
                <a:lnTo>
                  <a:pt x="1275606" y="105371"/>
                </a:lnTo>
                <a:lnTo>
                  <a:pt x="1281410" y="104478"/>
                </a:lnTo>
                <a:cubicBezTo>
                  <a:pt x="1281410" y="96441"/>
                  <a:pt x="1286321" y="94208"/>
                  <a:pt x="1296144" y="97780"/>
                </a:cubicBezTo>
                <a:lnTo>
                  <a:pt x="1295251" y="95101"/>
                </a:lnTo>
                <a:close/>
                <a:moveTo>
                  <a:pt x="387660" y="93036"/>
                </a:moveTo>
                <a:cubicBezTo>
                  <a:pt x="393836" y="93297"/>
                  <a:pt x="397817" y="93911"/>
                  <a:pt x="399603" y="94878"/>
                </a:cubicBezTo>
                <a:cubicBezTo>
                  <a:pt x="403175" y="96813"/>
                  <a:pt x="404961" y="98822"/>
                  <a:pt x="404961" y="100906"/>
                </a:cubicBezTo>
                <a:cubicBezTo>
                  <a:pt x="404663" y="105668"/>
                  <a:pt x="400050" y="107901"/>
                  <a:pt x="391120" y="107603"/>
                </a:cubicBezTo>
                <a:cubicBezTo>
                  <a:pt x="395883" y="109984"/>
                  <a:pt x="398338" y="112663"/>
                  <a:pt x="398487" y="115640"/>
                </a:cubicBezTo>
                <a:cubicBezTo>
                  <a:pt x="398636" y="118616"/>
                  <a:pt x="398264" y="120997"/>
                  <a:pt x="397371" y="122783"/>
                </a:cubicBezTo>
                <a:cubicBezTo>
                  <a:pt x="395585" y="126355"/>
                  <a:pt x="392608" y="129406"/>
                  <a:pt x="388441" y="131936"/>
                </a:cubicBezTo>
                <a:cubicBezTo>
                  <a:pt x="384274" y="134466"/>
                  <a:pt x="381744" y="136178"/>
                  <a:pt x="380851" y="137071"/>
                </a:cubicBezTo>
                <a:cubicBezTo>
                  <a:pt x="385613" y="137666"/>
                  <a:pt x="392162" y="138113"/>
                  <a:pt x="400496" y="138410"/>
                </a:cubicBezTo>
                <a:cubicBezTo>
                  <a:pt x="410914" y="139006"/>
                  <a:pt x="419100" y="137666"/>
                  <a:pt x="425053" y="134392"/>
                </a:cubicBezTo>
                <a:cubicBezTo>
                  <a:pt x="431006" y="131118"/>
                  <a:pt x="434876" y="129778"/>
                  <a:pt x="436661" y="130374"/>
                </a:cubicBezTo>
                <a:cubicBezTo>
                  <a:pt x="437554" y="130969"/>
                  <a:pt x="438224" y="131564"/>
                  <a:pt x="438671" y="132160"/>
                </a:cubicBezTo>
                <a:cubicBezTo>
                  <a:pt x="439117" y="132755"/>
                  <a:pt x="439564" y="133871"/>
                  <a:pt x="440010" y="135508"/>
                </a:cubicBezTo>
                <a:cubicBezTo>
                  <a:pt x="440457" y="137145"/>
                  <a:pt x="438596" y="141387"/>
                  <a:pt x="434429" y="148233"/>
                </a:cubicBezTo>
                <a:lnTo>
                  <a:pt x="431304" y="153591"/>
                </a:lnTo>
                <a:cubicBezTo>
                  <a:pt x="429815" y="155377"/>
                  <a:pt x="426839" y="158651"/>
                  <a:pt x="422374" y="163413"/>
                </a:cubicBezTo>
                <a:cubicBezTo>
                  <a:pt x="417909" y="168176"/>
                  <a:pt x="413816" y="171450"/>
                  <a:pt x="410096" y="173236"/>
                </a:cubicBezTo>
                <a:cubicBezTo>
                  <a:pt x="406375" y="175022"/>
                  <a:pt x="401687" y="175469"/>
                  <a:pt x="396031" y="174576"/>
                </a:cubicBezTo>
                <a:cubicBezTo>
                  <a:pt x="394841" y="174576"/>
                  <a:pt x="392906" y="174055"/>
                  <a:pt x="390227" y="173013"/>
                </a:cubicBezTo>
                <a:cubicBezTo>
                  <a:pt x="387548" y="171971"/>
                  <a:pt x="385167" y="170929"/>
                  <a:pt x="383083" y="169887"/>
                </a:cubicBezTo>
                <a:cubicBezTo>
                  <a:pt x="381000" y="168846"/>
                  <a:pt x="378619" y="167432"/>
                  <a:pt x="375940" y="165646"/>
                </a:cubicBezTo>
                <a:lnTo>
                  <a:pt x="343346" y="142429"/>
                </a:lnTo>
                <a:cubicBezTo>
                  <a:pt x="336500" y="139154"/>
                  <a:pt x="332333" y="136773"/>
                  <a:pt x="330845" y="135285"/>
                </a:cubicBezTo>
                <a:cubicBezTo>
                  <a:pt x="329357" y="133797"/>
                  <a:pt x="328315" y="132904"/>
                  <a:pt x="327719" y="132606"/>
                </a:cubicBezTo>
                <a:cubicBezTo>
                  <a:pt x="327422" y="132606"/>
                  <a:pt x="326231" y="133053"/>
                  <a:pt x="324147" y="133946"/>
                </a:cubicBezTo>
                <a:cubicBezTo>
                  <a:pt x="322064" y="134838"/>
                  <a:pt x="320724" y="135136"/>
                  <a:pt x="320129" y="134838"/>
                </a:cubicBezTo>
                <a:cubicBezTo>
                  <a:pt x="317450" y="134838"/>
                  <a:pt x="315813" y="134541"/>
                  <a:pt x="315218" y="133946"/>
                </a:cubicBezTo>
                <a:cubicBezTo>
                  <a:pt x="314623" y="133350"/>
                  <a:pt x="314325" y="132606"/>
                  <a:pt x="314325" y="131713"/>
                </a:cubicBezTo>
                <a:lnTo>
                  <a:pt x="312985" y="127695"/>
                </a:lnTo>
                <a:cubicBezTo>
                  <a:pt x="312688" y="126802"/>
                  <a:pt x="313283" y="124718"/>
                  <a:pt x="314771" y="121444"/>
                </a:cubicBezTo>
                <a:lnTo>
                  <a:pt x="317450" y="114747"/>
                </a:lnTo>
                <a:lnTo>
                  <a:pt x="321469" y="109389"/>
                </a:lnTo>
                <a:cubicBezTo>
                  <a:pt x="319385" y="109984"/>
                  <a:pt x="316408" y="110728"/>
                  <a:pt x="312539" y="111621"/>
                </a:cubicBezTo>
                <a:cubicBezTo>
                  <a:pt x="308669" y="112514"/>
                  <a:pt x="306437" y="112961"/>
                  <a:pt x="305842" y="112961"/>
                </a:cubicBezTo>
                <a:cubicBezTo>
                  <a:pt x="301972" y="113258"/>
                  <a:pt x="299740" y="112589"/>
                  <a:pt x="299144" y="110952"/>
                </a:cubicBezTo>
                <a:cubicBezTo>
                  <a:pt x="298549" y="109314"/>
                  <a:pt x="298177" y="107901"/>
                  <a:pt x="298028" y="106710"/>
                </a:cubicBezTo>
                <a:cubicBezTo>
                  <a:pt x="297879" y="105519"/>
                  <a:pt x="298400" y="103882"/>
                  <a:pt x="299591" y="101799"/>
                </a:cubicBezTo>
                <a:cubicBezTo>
                  <a:pt x="301972" y="96738"/>
                  <a:pt x="305842" y="94060"/>
                  <a:pt x="311199" y="93762"/>
                </a:cubicBezTo>
                <a:cubicBezTo>
                  <a:pt x="312092" y="93762"/>
                  <a:pt x="313655" y="94060"/>
                  <a:pt x="315887" y="94655"/>
                </a:cubicBezTo>
                <a:cubicBezTo>
                  <a:pt x="318120" y="95250"/>
                  <a:pt x="319831" y="95399"/>
                  <a:pt x="321022" y="95101"/>
                </a:cubicBezTo>
                <a:lnTo>
                  <a:pt x="362545" y="93315"/>
                </a:lnTo>
                <a:cubicBezTo>
                  <a:pt x="373112" y="92869"/>
                  <a:pt x="381483" y="92776"/>
                  <a:pt x="387660" y="93036"/>
                </a:cubicBezTo>
                <a:close/>
                <a:moveTo>
                  <a:pt x="1710928" y="88851"/>
                </a:moveTo>
                <a:lnTo>
                  <a:pt x="1706910" y="89297"/>
                </a:lnTo>
                <a:cubicBezTo>
                  <a:pt x="1707207" y="90785"/>
                  <a:pt x="1707282" y="91976"/>
                  <a:pt x="1707133" y="92869"/>
                </a:cubicBezTo>
                <a:cubicBezTo>
                  <a:pt x="1706984" y="93762"/>
                  <a:pt x="1706761" y="94580"/>
                  <a:pt x="1706463" y="95325"/>
                </a:cubicBezTo>
                <a:cubicBezTo>
                  <a:pt x="1706165" y="96069"/>
                  <a:pt x="1705645" y="97259"/>
                  <a:pt x="1704900" y="98896"/>
                </a:cubicBezTo>
                <a:cubicBezTo>
                  <a:pt x="1704156" y="100534"/>
                  <a:pt x="1702891" y="101947"/>
                  <a:pt x="1701105" y="103138"/>
                </a:cubicBezTo>
                <a:cubicBezTo>
                  <a:pt x="1699319" y="104329"/>
                  <a:pt x="1696566" y="105073"/>
                  <a:pt x="1692845" y="105371"/>
                </a:cubicBezTo>
                <a:cubicBezTo>
                  <a:pt x="1689125" y="105668"/>
                  <a:pt x="1687115" y="105891"/>
                  <a:pt x="1686818" y="106040"/>
                </a:cubicBezTo>
                <a:cubicBezTo>
                  <a:pt x="1686520" y="106189"/>
                  <a:pt x="1685925" y="107156"/>
                  <a:pt x="1685032" y="108942"/>
                </a:cubicBezTo>
                <a:cubicBezTo>
                  <a:pt x="1689497" y="108645"/>
                  <a:pt x="1694036" y="108124"/>
                  <a:pt x="1698650" y="107380"/>
                </a:cubicBezTo>
                <a:cubicBezTo>
                  <a:pt x="1703263" y="106636"/>
                  <a:pt x="1706910" y="106115"/>
                  <a:pt x="1709588" y="105817"/>
                </a:cubicBezTo>
                <a:cubicBezTo>
                  <a:pt x="1712267" y="105817"/>
                  <a:pt x="1713756" y="106710"/>
                  <a:pt x="1714053" y="108496"/>
                </a:cubicBezTo>
                <a:cubicBezTo>
                  <a:pt x="1714351" y="110282"/>
                  <a:pt x="1714202" y="111770"/>
                  <a:pt x="1713607" y="112961"/>
                </a:cubicBezTo>
                <a:cubicBezTo>
                  <a:pt x="1712416" y="114747"/>
                  <a:pt x="1711226" y="116161"/>
                  <a:pt x="1710035" y="117202"/>
                </a:cubicBezTo>
                <a:cubicBezTo>
                  <a:pt x="1708844" y="118244"/>
                  <a:pt x="1706686" y="119360"/>
                  <a:pt x="1703561" y="120551"/>
                </a:cubicBezTo>
                <a:cubicBezTo>
                  <a:pt x="1700436" y="121742"/>
                  <a:pt x="1697905" y="122932"/>
                  <a:pt x="1695971" y="124123"/>
                </a:cubicBezTo>
                <a:cubicBezTo>
                  <a:pt x="1694036" y="125313"/>
                  <a:pt x="1691729" y="126058"/>
                  <a:pt x="1689050" y="126355"/>
                </a:cubicBezTo>
                <a:cubicBezTo>
                  <a:pt x="1688455" y="126951"/>
                  <a:pt x="1688306" y="128141"/>
                  <a:pt x="1688604" y="129927"/>
                </a:cubicBezTo>
                <a:lnTo>
                  <a:pt x="1688157" y="134392"/>
                </a:lnTo>
                <a:cubicBezTo>
                  <a:pt x="1703933" y="134987"/>
                  <a:pt x="1714425" y="132680"/>
                  <a:pt x="1719634" y="127471"/>
                </a:cubicBezTo>
                <a:cubicBezTo>
                  <a:pt x="1724843" y="122262"/>
                  <a:pt x="1727671" y="119137"/>
                  <a:pt x="1728118" y="118095"/>
                </a:cubicBezTo>
                <a:cubicBezTo>
                  <a:pt x="1728564" y="117054"/>
                  <a:pt x="1728862" y="116161"/>
                  <a:pt x="1729011" y="115416"/>
                </a:cubicBezTo>
                <a:cubicBezTo>
                  <a:pt x="1729159" y="114672"/>
                  <a:pt x="1728936" y="113556"/>
                  <a:pt x="1728341" y="112068"/>
                </a:cubicBezTo>
                <a:cubicBezTo>
                  <a:pt x="1727150" y="110282"/>
                  <a:pt x="1724695" y="106859"/>
                  <a:pt x="1720974" y="101799"/>
                </a:cubicBezTo>
                <a:cubicBezTo>
                  <a:pt x="1717253" y="96738"/>
                  <a:pt x="1714574" y="93985"/>
                  <a:pt x="1712937" y="93539"/>
                </a:cubicBezTo>
                <a:cubicBezTo>
                  <a:pt x="1711300" y="93092"/>
                  <a:pt x="1710407" y="92795"/>
                  <a:pt x="1710258" y="92646"/>
                </a:cubicBezTo>
                <a:cubicBezTo>
                  <a:pt x="1710109" y="92497"/>
                  <a:pt x="1710184" y="92125"/>
                  <a:pt x="1710481" y="91529"/>
                </a:cubicBezTo>
                <a:close/>
                <a:moveTo>
                  <a:pt x="1255067" y="76796"/>
                </a:moveTo>
                <a:cubicBezTo>
                  <a:pt x="1252686" y="77391"/>
                  <a:pt x="1249933" y="77614"/>
                  <a:pt x="1246807" y="77465"/>
                </a:cubicBezTo>
                <a:cubicBezTo>
                  <a:pt x="1243682" y="77316"/>
                  <a:pt x="1242119" y="77540"/>
                  <a:pt x="1242119" y="78135"/>
                </a:cubicBezTo>
                <a:lnTo>
                  <a:pt x="1240780" y="83939"/>
                </a:lnTo>
                <a:cubicBezTo>
                  <a:pt x="1243459" y="83344"/>
                  <a:pt x="1245989" y="83195"/>
                  <a:pt x="1248370" y="83493"/>
                </a:cubicBezTo>
                <a:cubicBezTo>
                  <a:pt x="1250751" y="83790"/>
                  <a:pt x="1252388" y="83642"/>
                  <a:pt x="1253281" y="83046"/>
                </a:cubicBezTo>
                <a:cubicBezTo>
                  <a:pt x="1253877" y="82451"/>
                  <a:pt x="1254472" y="81707"/>
                  <a:pt x="1255067" y="80814"/>
                </a:cubicBezTo>
                <a:lnTo>
                  <a:pt x="1255067" y="78135"/>
                </a:lnTo>
                <a:close/>
                <a:moveTo>
                  <a:pt x="1279178" y="75903"/>
                </a:moveTo>
                <a:cubicBezTo>
                  <a:pt x="1278880" y="76200"/>
                  <a:pt x="1278508" y="77168"/>
                  <a:pt x="1278061" y="78805"/>
                </a:cubicBezTo>
                <a:cubicBezTo>
                  <a:pt x="1277615" y="80442"/>
                  <a:pt x="1277689" y="81409"/>
                  <a:pt x="1278285" y="81707"/>
                </a:cubicBezTo>
                <a:cubicBezTo>
                  <a:pt x="1278582" y="82302"/>
                  <a:pt x="1279178" y="82600"/>
                  <a:pt x="1280071" y="82600"/>
                </a:cubicBezTo>
                <a:cubicBezTo>
                  <a:pt x="1290191" y="83790"/>
                  <a:pt x="1295251" y="83046"/>
                  <a:pt x="1295251" y="80367"/>
                </a:cubicBezTo>
                <a:lnTo>
                  <a:pt x="1294804" y="79028"/>
                </a:lnTo>
                <a:lnTo>
                  <a:pt x="1294358" y="76796"/>
                </a:lnTo>
                <a:cubicBezTo>
                  <a:pt x="1293763" y="76498"/>
                  <a:pt x="1292870" y="76200"/>
                  <a:pt x="1291679" y="75903"/>
                </a:cubicBezTo>
                <a:close/>
                <a:moveTo>
                  <a:pt x="551408" y="74117"/>
                </a:moveTo>
                <a:cubicBezTo>
                  <a:pt x="549324" y="77093"/>
                  <a:pt x="547687" y="79028"/>
                  <a:pt x="546497" y="79921"/>
                </a:cubicBezTo>
                <a:lnTo>
                  <a:pt x="542478" y="83046"/>
                </a:lnTo>
                <a:lnTo>
                  <a:pt x="538907" y="86172"/>
                </a:lnTo>
                <a:lnTo>
                  <a:pt x="539799" y="85725"/>
                </a:lnTo>
                <a:cubicBezTo>
                  <a:pt x="538907" y="87809"/>
                  <a:pt x="538460" y="89297"/>
                  <a:pt x="538460" y="90190"/>
                </a:cubicBezTo>
                <a:lnTo>
                  <a:pt x="538460" y="92869"/>
                </a:lnTo>
                <a:lnTo>
                  <a:pt x="538460" y="96887"/>
                </a:lnTo>
                <a:lnTo>
                  <a:pt x="548283" y="97334"/>
                </a:lnTo>
                <a:cubicBezTo>
                  <a:pt x="546199" y="95846"/>
                  <a:pt x="545232" y="94580"/>
                  <a:pt x="545380" y="93539"/>
                </a:cubicBezTo>
                <a:cubicBezTo>
                  <a:pt x="545529" y="92497"/>
                  <a:pt x="545752" y="91455"/>
                  <a:pt x="546050" y="90413"/>
                </a:cubicBezTo>
                <a:cubicBezTo>
                  <a:pt x="546348" y="89371"/>
                  <a:pt x="547687" y="87958"/>
                  <a:pt x="550069" y="86172"/>
                </a:cubicBezTo>
                <a:cubicBezTo>
                  <a:pt x="552450" y="84386"/>
                  <a:pt x="554087" y="83046"/>
                  <a:pt x="554980" y="82153"/>
                </a:cubicBezTo>
                <a:lnTo>
                  <a:pt x="557212" y="79474"/>
                </a:lnTo>
                <a:lnTo>
                  <a:pt x="560338" y="75903"/>
                </a:lnTo>
                <a:cubicBezTo>
                  <a:pt x="557659" y="76200"/>
                  <a:pt x="554682" y="75605"/>
                  <a:pt x="551408" y="74117"/>
                </a:cubicBezTo>
                <a:close/>
                <a:moveTo>
                  <a:pt x="588020" y="63401"/>
                </a:moveTo>
                <a:cubicBezTo>
                  <a:pt x="587424" y="63699"/>
                  <a:pt x="586606" y="64071"/>
                  <a:pt x="585564" y="64517"/>
                </a:cubicBezTo>
                <a:cubicBezTo>
                  <a:pt x="584522" y="64964"/>
                  <a:pt x="582885" y="67717"/>
                  <a:pt x="580653" y="72777"/>
                </a:cubicBezTo>
                <a:cubicBezTo>
                  <a:pt x="578420" y="77837"/>
                  <a:pt x="576262" y="81260"/>
                  <a:pt x="574179" y="83046"/>
                </a:cubicBezTo>
                <a:cubicBezTo>
                  <a:pt x="578346" y="83642"/>
                  <a:pt x="581025" y="84535"/>
                  <a:pt x="582215" y="85725"/>
                </a:cubicBezTo>
                <a:lnTo>
                  <a:pt x="589806" y="94208"/>
                </a:lnTo>
                <a:cubicBezTo>
                  <a:pt x="590699" y="81112"/>
                  <a:pt x="591145" y="73372"/>
                  <a:pt x="591145" y="70991"/>
                </a:cubicBezTo>
                <a:cubicBezTo>
                  <a:pt x="590550" y="65931"/>
                  <a:pt x="589508" y="63401"/>
                  <a:pt x="588020" y="63401"/>
                </a:cubicBezTo>
                <a:close/>
                <a:moveTo>
                  <a:pt x="1455092" y="62954"/>
                </a:moveTo>
                <a:cubicBezTo>
                  <a:pt x="1455688" y="63252"/>
                  <a:pt x="1456283" y="63401"/>
                  <a:pt x="1456878" y="63401"/>
                </a:cubicBezTo>
                <a:lnTo>
                  <a:pt x="1459111" y="66080"/>
                </a:lnTo>
                <a:cubicBezTo>
                  <a:pt x="1459111" y="66378"/>
                  <a:pt x="1459557" y="66378"/>
                  <a:pt x="1460450" y="66080"/>
                </a:cubicBezTo>
                <a:lnTo>
                  <a:pt x="1464469" y="65633"/>
                </a:lnTo>
                <a:lnTo>
                  <a:pt x="1473845" y="63401"/>
                </a:lnTo>
                <a:cubicBezTo>
                  <a:pt x="1474142" y="63401"/>
                  <a:pt x="1474589" y="63401"/>
                  <a:pt x="1475184" y="63401"/>
                </a:cubicBezTo>
                <a:cubicBezTo>
                  <a:pt x="1476077" y="63699"/>
                  <a:pt x="1477268" y="63847"/>
                  <a:pt x="1478756" y="63847"/>
                </a:cubicBezTo>
                <a:lnTo>
                  <a:pt x="1491258" y="66526"/>
                </a:lnTo>
                <a:cubicBezTo>
                  <a:pt x="1491555" y="66824"/>
                  <a:pt x="1491853" y="66824"/>
                  <a:pt x="1492151" y="66526"/>
                </a:cubicBezTo>
                <a:cubicBezTo>
                  <a:pt x="1493341" y="66526"/>
                  <a:pt x="1495648" y="65931"/>
                  <a:pt x="1499071" y="64740"/>
                </a:cubicBezTo>
                <a:cubicBezTo>
                  <a:pt x="1502494" y="63550"/>
                  <a:pt x="1505099" y="62954"/>
                  <a:pt x="1506885" y="62954"/>
                </a:cubicBezTo>
                <a:cubicBezTo>
                  <a:pt x="1513135" y="63550"/>
                  <a:pt x="1517303" y="65857"/>
                  <a:pt x="1519386" y="69875"/>
                </a:cubicBezTo>
                <a:cubicBezTo>
                  <a:pt x="1521470" y="73893"/>
                  <a:pt x="1522512" y="77391"/>
                  <a:pt x="1522512" y="80367"/>
                </a:cubicBezTo>
                <a:cubicBezTo>
                  <a:pt x="1522214" y="85130"/>
                  <a:pt x="1521172" y="88106"/>
                  <a:pt x="1519386" y="89297"/>
                </a:cubicBezTo>
                <a:cubicBezTo>
                  <a:pt x="1517600" y="90488"/>
                  <a:pt x="1516112" y="91232"/>
                  <a:pt x="1514921" y="91529"/>
                </a:cubicBezTo>
                <a:lnTo>
                  <a:pt x="1504206" y="93762"/>
                </a:lnTo>
                <a:cubicBezTo>
                  <a:pt x="1502717" y="94357"/>
                  <a:pt x="1499146" y="95697"/>
                  <a:pt x="1493490" y="97780"/>
                </a:cubicBezTo>
                <a:lnTo>
                  <a:pt x="1494829" y="100906"/>
                </a:lnTo>
                <a:lnTo>
                  <a:pt x="1497062" y="100906"/>
                </a:lnTo>
                <a:cubicBezTo>
                  <a:pt x="1525637" y="100906"/>
                  <a:pt x="1541413" y="102022"/>
                  <a:pt x="1544389" y="104254"/>
                </a:cubicBezTo>
                <a:cubicBezTo>
                  <a:pt x="1547366" y="106487"/>
                  <a:pt x="1548929" y="108719"/>
                  <a:pt x="1549077" y="110952"/>
                </a:cubicBezTo>
                <a:cubicBezTo>
                  <a:pt x="1549226" y="113184"/>
                  <a:pt x="1549003" y="114896"/>
                  <a:pt x="1548408" y="116086"/>
                </a:cubicBezTo>
                <a:cubicBezTo>
                  <a:pt x="1546919" y="118765"/>
                  <a:pt x="1544910" y="120477"/>
                  <a:pt x="1542380" y="121221"/>
                </a:cubicBezTo>
                <a:cubicBezTo>
                  <a:pt x="1539850" y="121965"/>
                  <a:pt x="1533971" y="122337"/>
                  <a:pt x="1524744" y="122337"/>
                </a:cubicBezTo>
                <a:lnTo>
                  <a:pt x="1508671" y="121890"/>
                </a:lnTo>
                <a:lnTo>
                  <a:pt x="1501080" y="121890"/>
                </a:lnTo>
                <a:cubicBezTo>
                  <a:pt x="1501080" y="123974"/>
                  <a:pt x="1501229" y="126504"/>
                  <a:pt x="1501527" y="129481"/>
                </a:cubicBezTo>
                <a:cubicBezTo>
                  <a:pt x="1501824" y="132457"/>
                  <a:pt x="1502048" y="135955"/>
                  <a:pt x="1502196" y="139973"/>
                </a:cubicBezTo>
                <a:cubicBezTo>
                  <a:pt x="1502345" y="143991"/>
                  <a:pt x="1500336" y="149870"/>
                  <a:pt x="1496169" y="157609"/>
                </a:cubicBezTo>
                <a:cubicBezTo>
                  <a:pt x="1492597" y="163860"/>
                  <a:pt x="1487983" y="168622"/>
                  <a:pt x="1482328" y="171897"/>
                </a:cubicBezTo>
                <a:cubicBezTo>
                  <a:pt x="1476672" y="175171"/>
                  <a:pt x="1467296" y="176213"/>
                  <a:pt x="1454199" y="175022"/>
                </a:cubicBezTo>
                <a:cubicBezTo>
                  <a:pt x="1448842" y="174724"/>
                  <a:pt x="1443930" y="173087"/>
                  <a:pt x="1439465" y="170111"/>
                </a:cubicBezTo>
                <a:lnTo>
                  <a:pt x="1430089" y="163413"/>
                </a:lnTo>
                <a:cubicBezTo>
                  <a:pt x="1425327" y="161032"/>
                  <a:pt x="1422797" y="159395"/>
                  <a:pt x="1422499" y="158502"/>
                </a:cubicBezTo>
                <a:cubicBezTo>
                  <a:pt x="1422201" y="157609"/>
                  <a:pt x="1421680" y="156195"/>
                  <a:pt x="1420936" y="154261"/>
                </a:cubicBezTo>
                <a:cubicBezTo>
                  <a:pt x="1420192" y="152326"/>
                  <a:pt x="1419969" y="150912"/>
                  <a:pt x="1420267" y="150019"/>
                </a:cubicBezTo>
                <a:cubicBezTo>
                  <a:pt x="1420564" y="147638"/>
                  <a:pt x="1422201" y="146447"/>
                  <a:pt x="1425178" y="146447"/>
                </a:cubicBezTo>
                <a:lnTo>
                  <a:pt x="1435447" y="152251"/>
                </a:lnTo>
                <a:cubicBezTo>
                  <a:pt x="1438424" y="153740"/>
                  <a:pt x="1443781" y="154484"/>
                  <a:pt x="1451521" y="154484"/>
                </a:cubicBezTo>
                <a:cubicBezTo>
                  <a:pt x="1456581" y="154781"/>
                  <a:pt x="1460822" y="153888"/>
                  <a:pt x="1464245" y="151805"/>
                </a:cubicBezTo>
                <a:cubicBezTo>
                  <a:pt x="1467668" y="149721"/>
                  <a:pt x="1469752" y="146298"/>
                  <a:pt x="1470496" y="141536"/>
                </a:cubicBezTo>
                <a:cubicBezTo>
                  <a:pt x="1471240" y="136773"/>
                  <a:pt x="1471687" y="132383"/>
                  <a:pt x="1471836" y="128364"/>
                </a:cubicBezTo>
                <a:cubicBezTo>
                  <a:pt x="1471984" y="124346"/>
                  <a:pt x="1471166" y="122188"/>
                  <a:pt x="1469380" y="121890"/>
                </a:cubicBezTo>
                <a:cubicBezTo>
                  <a:pt x="1467296" y="121890"/>
                  <a:pt x="1463278" y="122039"/>
                  <a:pt x="1457325" y="122337"/>
                </a:cubicBezTo>
                <a:lnTo>
                  <a:pt x="1439465" y="123676"/>
                </a:lnTo>
                <a:cubicBezTo>
                  <a:pt x="1434108" y="124867"/>
                  <a:pt x="1428824" y="126802"/>
                  <a:pt x="1423615" y="129481"/>
                </a:cubicBezTo>
                <a:cubicBezTo>
                  <a:pt x="1418406" y="132160"/>
                  <a:pt x="1415058" y="133201"/>
                  <a:pt x="1413569" y="132606"/>
                </a:cubicBezTo>
                <a:cubicBezTo>
                  <a:pt x="1412676" y="132606"/>
                  <a:pt x="1411783" y="132308"/>
                  <a:pt x="1410890" y="131713"/>
                </a:cubicBezTo>
                <a:cubicBezTo>
                  <a:pt x="1409997" y="131118"/>
                  <a:pt x="1409253" y="130225"/>
                  <a:pt x="1408658" y="129034"/>
                </a:cubicBezTo>
                <a:cubicBezTo>
                  <a:pt x="1408063" y="127844"/>
                  <a:pt x="1407616" y="125909"/>
                  <a:pt x="1407319" y="123230"/>
                </a:cubicBezTo>
                <a:cubicBezTo>
                  <a:pt x="1407021" y="120551"/>
                  <a:pt x="1408509" y="116681"/>
                  <a:pt x="1411783" y="111621"/>
                </a:cubicBezTo>
                <a:cubicBezTo>
                  <a:pt x="1415653" y="105371"/>
                  <a:pt x="1418332" y="102096"/>
                  <a:pt x="1419820" y="101799"/>
                </a:cubicBezTo>
                <a:cubicBezTo>
                  <a:pt x="1421308" y="101501"/>
                  <a:pt x="1422201" y="101352"/>
                  <a:pt x="1422499" y="101352"/>
                </a:cubicBezTo>
                <a:lnTo>
                  <a:pt x="1434108" y="103585"/>
                </a:lnTo>
                <a:lnTo>
                  <a:pt x="1468487" y="100906"/>
                </a:lnTo>
                <a:cubicBezTo>
                  <a:pt x="1467892" y="99120"/>
                  <a:pt x="1467445" y="97780"/>
                  <a:pt x="1467147" y="96887"/>
                </a:cubicBezTo>
                <a:cubicBezTo>
                  <a:pt x="1466850" y="95994"/>
                  <a:pt x="1466627" y="95101"/>
                  <a:pt x="1466478" y="94208"/>
                </a:cubicBezTo>
                <a:cubicBezTo>
                  <a:pt x="1466329" y="93315"/>
                  <a:pt x="1466701" y="92274"/>
                  <a:pt x="1467594" y="91083"/>
                </a:cubicBezTo>
                <a:cubicBezTo>
                  <a:pt x="1468487" y="89595"/>
                  <a:pt x="1470422" y="88702"/>
                  <a:pt x="1473398" y="88404"/>
                </a:cubicBezTo>
                <a:cubicBezTo>
                  <a:pt x="1473696" y="88404"/>
                  <a:pt x="1473994" y="88404"/>
                  <a:pt x="1474291" y="88404"/>
                </a:cubicBezTo>
                <a:lnTo>
                  <a:pt x="1484114" y="89744"/>
                </a:lnTo>
                <a:cubicBezTo>
                  <a:pt x="1484412" y="89744"/>
                  <a:pt x="1485007" y="88925"/>
                  <a:pt x="1485900" y="87288"/>
                </a:cubicBezTo>
                <a:cubicBezTo>
                  <a:pt x="1486793" y="85651"/>
                  <a:pt x="1487760" y="84311"/>
                  <a:pt x="1488802" y="83270"/>
                </a:cubicBezTo>
                <a:cubicBezTo>
                  <a:pt x="1489844" y="82228"/>
                  <a:pt x="1490365" y="81409"/>
                  <a:pt x="1490365" y="80814"/>
                </a:cubicBezTo>
                <a:cubicBezTo>
                  <a:pt x="1489769" y="79623"/>
                  <a:pt x="1485453" y="79028"/>
                  <a:pt x="1477417" y="79028"/>
                </a:cubicBezTo>
                <a:cubicBezTo>
                  <a:pt x="1475333" y="79326"/>
                  <a:pt x="1471538" y="80070"/>
                  <a:pt x="1466031" y="81260"/>
                </a:cubicBezTo>
                <a:cubicBezTo>
                  <a:pt x="1460525" y="82451"/>
                  <a:pt x="1456729" y="83493"/>
                  <a:pt x="1454646" y="84386"/>
                </a:cubicBezTo>
                <a:lnTo>
                  <a:pt x="1444377" y="91083"/>
                </a:lnTo>
                <a:cubicBezTo>
                  <a:pt x="1441996" y="92571"/>
                  <a:pt x="1439912" y="93167"/>
                  <a:pt x="1438126" y="92869"/>
                </a:cubicBezTo>
                <a:cubicBezTo>
                  <a:pt x="1436638" y="92869"/>
                  <a:pt x="1435521" y="92646"/>
                  <a:pt x="1434777" y="92199"/>
                </a:cubicBezTo>
                <a:cubicBezTo>
                  <a:pt x="1434033" y="91753"/>
                  <a:pt x="1433438" y="91157"/>
                  <a:pt x="1432991" y="90413"/>
                </a:cubicBezTo>
                <a:cubicBezTo>
                  <a:pt x="1432545" y="89669"/>
                  <a:pt x="1432173" y="88255"/>
                  <a:pt x="1431875" y="86172"/>
                </a:cubicBezTo>
                <a:cubicBezTo>
                  <a:pt x="1431578" y="84088"/>
                  <a:pt x="1432917" y="80814"/>
                  <a:pt x="1435894" y="76349"/>
                </a:cubicBezTo>
                <a:cubicBezTo>
                  <a:pt x="1441549" y="67419"/>
                  <a:pt x="1447949" y="62954"/>
                  <a:pt x="1455092" y="62954"/>
                </a:cubicBezTo>
                <a:close/>
                <a:moveTo>
                  <a:pt x="374823" y="61615"/>
                </a:moveTo>
                <a:cubicBezTo>
                  <a:pt x="371996" y="60424"/>
                  <a:pt x="370731" y="62954"/>
                  <a:pt x="371028" y="69205"/>
                </a:cubicBezTo>
                <a:cubicBezTo>
                  <a:pt x="371028" y="71884"/>
                  <a:pt x="371921" y="73298"/>
                  <a:pt x="373707" y="73447"/>
                </a:cubicBezTo>
                <a:cubicBezTo>
                  <a:pt x="375493" y="73596"/>
                  <a:pt x="376684" y="73372"/>
                  <a:pt x="377279" y="72777"/>
                </a:cubicBezTo>
                <a:cubicBezTo>
                  <a:pt x="377279" y="72777"/>
                  <a:pt x="377428" y="72628"/>
                  <a:pt x="377726" y="72331"/>
                </a:cubicBezTo>
                <a:cubicBezTo>
                  <a:pt x="378023" y="72033"/>
                  <a:pt x="378246" y="71214"/>
                  <a:pt x="378395" y="69875"/>
                </a:cubicBezTo>
                <a:cubicBezTo>
                  <a:pt x="378544" y="68536"/>
                  <a:pt x="378767" y="67494"/>
                  <a:pt x="379065" y="66750"/>
                </a:cubicBezTo>
                <a:cubicBezTo>
                  <a:pt x="379363" y="66005"/>
                  <a:pt x="379512" y="65485"/>
                  <a:pt x="379512" y="65187"/>
                </a:cubicBezTo>
                <a:cubicBezTo>
                  <a:pt x="379214" y="63996"/>
                  <a:pt x="377651" y="62806"/>
                  <a:pt x="374823" y="61615"/>
                </a:cubicBezTo>
                <a:close/>
                <a:moveTo>
                  <a:pt x="783133" y="61169"/>
                </a:moveTo>
                <a:cubicBezTo>
                  <a:pt x="775990" y="61169"/>
                  <a:pt x="769739" y="61987"/>
                  <a:pt x="764381" y="63624"/>
                </a:cubicBezTo>
                <a:cubicBezTo>
                  <a:pt x="759023" y="65261"/>
                  <a:pt x="756047" y="65931"/>
                  <a:pt x="755451" y="65633"/>
                </a:cubicBezTo>
                <a:lnTo>
                  <a:pt x="750094" y="64740"/>
                </a:lnTo>
                <a:cubicBezTo>
                  <a:pt x="751582" y="67717"/>
                  <a:pt x="752400" y="69801"/>
                  <a:pt x="752549" y="70991"/>
                </a:cubicBezTo>
                <a:cubicBezTo>
                  <a:pt x="752698" y="72182"/>
                  <a:pt x="752772" y="73075"/>
                  <a:pt x="752772" y="73670"/>
                </a:cubicBezTo>
                <a:cubicBezTo>
                  <a:pt x="752475" y="75754"/>
                  <a:pt x="751731" y="77688"/>
                  <a:pt x="750540" y="79474"/>
                </a:cubicBezTo>
                <a:lnTo>
                  <a:pt x="744736" y="86618"/>
                </a:lnTo>
                <a:cubicBezTo>
                  <a:pt x="744140" y="87511"/>
                  <a:pt x="743619" y="88330"/>
                  <a:pt x="743173" y="89074"/>
                </a:cubicBezTo>
                <a:cubicBezTo>
                  <a:pt x="742727" y="89818"/>
                  <a:pt x="742578" y="90413"/>
                  <a:pt x="742727" y="90860"/>
                </a:cubicBezTo>
                <a:cubicBezTo>
                  <a:pt x="742875" y="91306"/>
                  <a:pt x="743099" y="91678"/>
                  <a:pt x="743396" y="91976"/>
                </a:cubicBezTo>
                <a:lnTo>
                  <a:pt x="749647" y="101352"/>
                </a:lnTo>
                <a:cubicBezTo>
                  <a:pt x="761256" y="101650"/>
                  <a:pt x="768920" y="100608"/>
                  <a:pt x="772641" y="98227"/>
                </a:cubicBezTo>
                <a:cubicBezTo>
                  <a:pt x="776362" y="95846"/>
                  <a:pt x="778966" y="91455"/>
                  <a:pt x="780454" y="85055"/>
                </a:cubicBezTo>
                <a:cubicBezTo>
                  <a:pt x="781943" y="78656"/>
                  <a:pt x="782761" y="74712"/>
                  <a:pt x="782910" y="73224"/>
                </a:cubicBezTo>
                <a:cubicBezTo>
                  <a:pt x="783059" y="71735"/>
                  <a:pt x="783133" y="70396"/>
                  <a:pt x="783133" y="69205"/>
                </a:cubicBezTo>
                <a:lnTo>
                  <a:pt x="783133" y="64740"/>
                </a:lnTo>
                <a:close/>
                <a:moveTo>
                  <a:pt x="349597" y="61169"/>
                </a:moveTo>
                <a:cubicBezTo>
                  <a:pt x="348704" y="61466"/>
                  <a:pt x="348183" y="61689"/>
                  <a:pt x="348034" y="61838"/>
                </a:cubicBezTo>
                <a:cubicBezTo>
                  <a:pt x="347885" y="61987"/>
                  <a:pt x="347737" y="62285"/>
                  <a:pt x="347588" y="62731"/>
                </a:cubicBezTo>
                <a:cubicBezTo>
                  <a:pt x="347439" y="63178"/>
                  <a:pt x="347141" y="65261"/>
                  <a:pt x="346695" y="68982"/>
                </a:cubicBezTo>
                <a:cubicBezTo>
                  <a:pt x="346248" y="72703"/>
                  <a:pt x="347290" y="74191"/>
                  <a:pt x="349820" y="73447"/>
                </a:cubicBezTo>
                <a:cubicBezTo>
                  <a:pt x="352350" y="72703"/>
                  <a:pt x="353764" y="72331"/>
                  <a:pt x="354062" y="72331"/>
                </a:cubicBezTo>
                <a:cubicBezTo>
                  <a:pt x="353764" y="72033"/>
                  <a:pt x="353764" y="70619"/>
                  <a:pt x="354062" y="68089"/>
                </a:cubicBezTo>
                <a:cubicBezTo>
                  <a:pt x="354359" y="65559"/>
                  <a:pt x="354508" y="64145"/>
                  <a:pt x="354508" y="63847"/>
                </a:cubicBezTo>
                <a:cubicBezTo>
                  <a:pt x="352722" y="62062"/>
                  <a:pt x="351085" y="61169"/>
                  <a:pt x="349597" y="61169"/>
                </a:cubicBezTo>
                <a:close/>
                <a:moveTo>
                  <a:pt x="326826" y="61169"/>
                </a:moveTo>
                <a:cubicBezTo>
                  <a:pt x="326529" y="61169"/>
                  <a:pt x="325636" y="61392"/>
                  <a:pt x="324147" y="61838"/>
                </a:cubicBezTo>
                <a:cubicBezTo>
                  <a:pt x="322659" y="62285"/>
                  <a:pt x="321841" y="62582"/>
                  <a:pt x="321692" y="62731"/>
                </a:cubicBezTo>
                <a:cubicBezTo>
                  <a:pt x="321543" y="62880"/>
                  <a:pt x="321245" y="63699"/>
                  <a:pt x="320799" y="65187"/>
                </a:cubicBezTo>
                <a:cubicBezTo>
                  <a:pt x="320352" y="66675"/>
                  <a:pt x="320278" y="67419"/>
                  <a:pt x="320576" y="67419"/>
                </a:cubicBezTo>
                <a:lnTo>
                  <a:pt x="321022" y="68759"/>
                </a:lnTo>
                <a:lnTo>
                  <a:pt x="322361" y="73224"/>
                </a:lnTo>
                <a:cubicBezTo>
                  <a:pt x="323850" y="74117"/>
                  <a:pt x="324892" y="74414"/>
                  <a:pt x="325487" y="74117"/>
                </a:cubicBezTo>
                <a:lnTo>
                  <a:pt x="328612" y="73224"/>
                </a:lnTo>
                <a:cubicBezTo>
                  <a:pt x="329208" y="70247"/>
                  <a:pt x="329431" y="67643"/>
                  <a:pt x="329282" y="65410"/>
                </a:cubicBezTo>
                <a:cubicBezTo>
                  <a:pt x="329133" y="63178"/>
                  <a:pt x="328315" y="61764"/>
                  <a:pt x="326826" y="61169"/>
                </a:cubicBezTo>
                <a:close/>
                <a:moveTo>
                  <a:pt x="145107" y="60722"/>
                </a:moveTo>
                <a:lnTo>
                  <a:pt x="132606" y="61169"/>
                </a:lnTo>
                <a:lnTo>
                  <a:pt x="93315" y="62062"/>
                </a:lnTo>
                <a:lnTo>
                  <a:pt x="93762" y="66080"/>
                </a:lnTo>
                <a:lnTo>
                  <a:pt x="143768" y="65633"/>
                </a:lnTo>
                <a:cubicBezTo>
                  <a:pt x="145554" y="65633"/>
                  <a:pt x="146744" y="65261"/>
                  <a:pt x="147340" y="64517"/>
                </a:cubicBezTo>
                <a:cubicBezTo>
                  <a:pt x="147935" y="63773"/>
                  <a:pt x="148233" y="63103"/>
                  <a:pt x="148233" y="62508"/>
                </a:cubicBezTo>
                <a:cubicBezTo>
                  <a:pt x="147935" y="61615"/>
                  <a:pt x="146893" y="61020"/>
                  <a:pt x="145107" y="60722"/>
                </a:cubicBezTo>
                <a:close/>
                <a:moveTo>
                  <a:pt x="1019324" y="59829"/>
                </a:moveTo>
                <a:cubicBezTo>
                  <a:pt x="1021705" y="60127"/>
                  <a:pt x="1024384" y="60945"/>
                  <a:pt x="1027360" y="62285"/>
                </a:cubicBezTo>
                <a:cubicBezTo>
                  <a:pt x="1030337" y="63624"/>
                  <a:pt x="1032644" y="65633"/>
                  <a:pt x="1034281" y="68312"/>
                </a:cubicBezTo>
                <a:cubicBezTo>
                  <a:pt x="1035918" y="70991"/>
                  <a:pt x="1036736" y="73819"/>
                  <a:pt x="1036736" y="76796"/>
                </a:cubicBezTo>
                <a:cubicBezTo>
                  <a:pt x="1036439" y="80070"/>
                  <a:pt x="1035546" y="83046"/>
                  <a:pt x="1034058" y="85725"/>
                </a:cubicBezTo>
                <a:cubicBezTo>
                  <a:pt x="1032569" y="88404"/>
                  <a:pt x="1030486" y="90488"/>
                  <a:pt x="1027807" y="91976"/>
                </a:cubicBezTo>
                <a:cubicBezTo>
                  <a:pt x="1025128" y="93464"/>
                  <a:pt x="1022300" y="94208"/>
                  <a:pt x="1019324" y="94208"/>
                </a:cubicBezTo>
                <a:cubicBezTo>
                  <a:pt x="1016049" y="94506"/>
                  <a:pt x="1013147" y="93836"/>
                  <a:pt x="1010617" y="92199"/>
                </a:cubicBezTo>
                <a:cubicBezTo>
                  <a:pt x="1008087" y="90562"/>
                  <a:pt x="1006078" y="88330"/>
                  <a:pt x="1004590" y="85502"/>
                </a:cubicBezTo>
                <a:cubicBezTo>
                  <a:pt x="1003101" y="82674"/>
                  <a:pt x="1002357" y="79772"/>
                  <a:pt x="1002357" y="76796"/>
                </a:cubicBezTo>
                <a:cubicBezTo>
                  <a:pt x="1002357" y="73819"/>
                  <a:pt x="1003101" y="70991"/>
                  <a:pt x="1004590" y="68312"/>
                </a:cubicBezTo>
                <a:cubicBezTo>
                  <a:pt x="1006078" y="65633"/>
                  <a:pt x="1008161" y="63550"/>
                  <a:pt x="1010840" y="62062"/>
                </a:cubicBezTo>
                <a:cubicBezTo>
                  <a:pt x="1013519" y="60573"/>
                  <a:pt x="1016347" y="59829"/>
                  <a:pt x="1019324" y="59829"/>
                </a:cubicBezTo>
                <a:close/>
                <a:moveTo>
                  <a:pt x="1254174" y="59383"/>
                </a:moveTo>
                <a:cubicBezTo>
                  <a:pt x="1245542" y="60276"/>
                  <a:pt x="1241375" y="60871"/>
                  <a:pt x="1241673" y="61169"/>
                </a:cubicBezTo>
                <a:lnTo>
                  <a:pt x="1240780" y="65633"/>
                </a:lnTo>
                <a:cubicBezTo>
                  <a:pt x="1248519" y="65931"/>
                  <a:pt x="1252686" y="65931"/>
                  <a:pt x="1253281" y="65633"/>
                </a:cubicBezTo>
                <a:cubicBezTo>
                  <a:pt x="1253877" y="65336"/>
                  <a:pt x="1254249" y="65038"/>
                  <a:pt x="1254398" y="64740"/>
                </a:cubicBezTo>
                <a:cubicBezTo>
                  <a:pt x="1254546" y="64443"/>
                  <a:pt x="1254546" y="63773"/>
                  <a:pt x="1254398" y="62731"/>
                </a:cubicBezTo>
                <a:cubicBezTo>
                  <a:pt x="1254249" y="61689"/>
                  <a:pt x="1254174" y="60573"/>
                  <a:pt x="1254174" y="59383"/>
                </a:cubicBezTo>
                <a:close/>
                <a:moveTo>
                  <a:pt x="1736824" y="58043"/>
                </a:moveTo>
                <a:cubicBezTo>
                  <a:pt x="1736229" y="58638"/>
                  <a:pt x="1735782" y="59085"/>
                  <a:pt x="1735485" y="59383"/>
                </a:cubicBezTo>
                <a:lnTo>
                  <a:pt x="1730127" y="69652"/>
                </a:lnTo>
                <a:cubicBezTo>
                  <a:pt x="1726555" y="75307"/>
                  <a:pt x="1724918" y="78581"/>
                  <a:pt x="1725215" y="79474"/>
                </a:cubicBezTo>
                <a:cubicBezTo>
                  <a:pt x="1725215" y="80963"/>
                  <a:pt x="1726704" y="82451"/>
                  <a:pt x="1729680" y="83939"/>
                </a:cubicBezTo>
                <a:lnTo>
                  <a:pt x="1735485" y="88851"/>
                </a:lnTo>
                <a:lnTo>
                  <a:pt x="1739056" y="91529"/>
                </a:lnTo>
                <a:cubicBezTo>
                  <a:pt x="1739056" y="89446"/>
                  <a:pt x="1739205" y="87809"/>
                  <a:pt x="1739503" y="86618"/>
                </a:cubicBezTo>
                <a:lnTo>
                  <a:pt x="1740843" y="78581"/>
                </a:lnTo>
                <a:lnTo>
                  <a:pt x="1741289" y="67419"/>
                </a:lnTo>
                <a:cubicBezTo>
                  <a:pt x="1741289" y="63550"/>
                  <a:pt x="1740991" y="60871"/>
                  <a:pt x="1740396" y="59383"/>
                </a:cubicBezTo>
                <a:cubicBezTo>
                  <a:pt x="1738908" y="57894"/>
                  <a:pt x="1737717" y="57448"/>
                  <a:pt x="1736824" y="58043"/>
                </a:cubicBezTo>
                <a:close/>
                <a:moveTo>
                  <a:pt x="1282749" y="58043"/>
                </a:moveTo>
                <a:cubicBezTo>
                  <a:pt x="1279773" y="58043"/>
                  <a:pt x="1278210" y="58787"/>
                  <a:pt x="1278061" y="60276"/>
                </a:cubicBezTo>
                <a:cubicBezTo>
                  <a:pt x="1277913" y="61764"/>
                  <a:pt x="1277987" y="62657"/>
                  <a:pt x="1278285" y="62954"/>
                </a:cubicBezTo>
                <a:cubicBezTo>
                  <a:pt x="1278285" y="64145"/>
                  <a:pt x="1280071" y="64889"/>
                  <a:pt x="1283642" y="65187"/>
                </a:cubicBezTo>
                <a:lnTo>
                  <a:pt x="1288107" y="64740"/>
                </a:lnTo>
                <a:cubicBezTo>
                  <a:pt x="1289596" y="64740"/>
                  <a:pt x="1290786" y="64964"/>
                  <a:pt x="1291679" y="65410"/>
                </a:cubicBezTo>
                <a:cubicBezTo>
                  <a:pt x="1292572" y="65857"/>
                  <a:pt x="1293167" y="65931"/>
                  <a:pt x="1293465" y="65633"/>
                </a:cubicBezTo>
                <a:lnTo>
                  <a:pt x="1294358" y="64740"/>
                </a:lnTo>
                <a:cubicBezTo>
                  <a:pt x="1294358" y="64740"/>
                  <a:pt x="1294432" y="64666"/>
                  <a:pt x="1294581" y="64517"/>
                </a:cubicBezTo>
                <a:cubicBezTo>
                  <a:pt x="1294730" y="64368"/>
                  <a:pt x="1294656" y="63847"/>
                  <a:pt x="1294358" y="62954"/>
                </a:cubicBezTo>
                <a:lnTo>
                  <a:pt x="1294358" y="58936"/>
                </a:lnTo>
                <a:cubicBezTo>
                  <a:pt x="1294060" y="58638"/>
                  <a:pt x="1290191" y="58341"/>
                  <a:pt x="1282749" y="58043"/>
                </a:cubicBezTo>
                <a:close/>
                <a:moveTo>
                  <a:pt x="1684139" y="56257"/>
                </a:moveTo>
                <a:lnTo>
                  <a:pt x="1665387" y="56704"/>
                </a:lnTo>
                <a:lnTo>
                  <a:pt x="1656457" y="57597"/>
                </a:lnTo>
                <a:cubicBezTo>
                  <a:pt x="1656159" y="58490"/>
                  <a:pt x="1656085" y="59234"/>
                  <a:pt x="1656234" y="59829"/>
                </a:cubicBezTo>
                <a:cubicBezTo>
                  <a:pt x="1656382" y="60424"/>
                  <a:pt x="1656382" y="61094"/>
                  <a:pt x="1656234" y="61838"/>
                </a:cubicBezTo>
                <a:cubicBezTo>
                  <a:pt x="1656085" y="62582"/>
                  <a:pt x="1656308" y="62954"/>
                  <a:pt x="1656903" y="62954"/>
                </a:cubicBezTo>
                <a:cubicBezTo>
                  <a:pt x="1657201" y="63550"/>
                  <a:pt x="1659136" y="63847"/>
                  <a:pt x="1662708" y="63847"/>
                </a:cubicBezTo>
                <a:cubicBezTo>
                  <a:pt x="1663601" y="64145"/>
                  <a:pt x="1665535" y="64145"/>
                  <a:pt x="1668512" y="63847"/>
                </a:cubicBezTo>
                <a:cubicBezTo>
                  <a:pt x="1671488" y="63550"/>
                  <a:pt x="1675507" y="63252"/>
                  <a:pt x="1680567" y="62954"/>
                </a:cubicBezTo>
                <a:cubicBezTo>
                  <a:pt x="1685032" y="62954"/>
                  <a:pt x="1687413" y="62806"/>
                  <a:pt x="1687711" y="62508"/>
                </a:cubicBezTo>
                <a:cubicBezTo>
                  <a:pt x="1688306" y="61913"/>
                  <a:pt x="1688678" y="61169"/>
                  <a:pt x="1688827" y="60276"/>
                </a:cubicBezTo>
                <a:cubicBezTo>
                  <a:pt x="1688976" y="59383"/>
                  <a:pt x="1688901" y="58490"/>
                  <a:pt x="1688604" y="57597"/>
                </a:cubicBezTo>
                <a:cubicBezTo>
                  <a:pt x="1687711" y="56704"/>
                  <a:pt x="1686222" y="56257"/>
                  <a:pt x="1684139" y="56257"/>
                </a:cubicBezTo>
                <a:close/>
                <a:moveTo>
                  <a:pt x="1922115" y="49113"/>
                </a:moveTo>
                <a:lnTo>
                  <a:pt x="1931045" y="51346"/>
                </a:lnTo>
                <a:cubicBezTo>
                  <a:pt x="1932831" y="51941"/>
                  <a:pt x="1937891" y="51495"/>
                  <a:pt x="1946225" y="50006"/>
                </a:cubicBezTo>
                <a:lnTo>
                  <a:pt x="1978819" y="50453"/>
                </a:lnTo>
                <a:lnTo>
                  <a:pt x="2028825" y="50899"/>
                </a:lnTo>
                <a:cubicBezTo>
                  <a:pt x="2032992" y="51197"/>
                  <a:pt x="2035597" y="51644"/>
                  <a:pt x="2036638" y="52239"/>
                </a:cubicBezTo>
                <a:cubicBezTo>
                  <a:pt x="2037680" y="52834"/>
                  <a:pt x="2038275" y="53355"/>
                  <a:pt x="2038424" y="53802"/>
                </a:cubicBezTo>
                <a:cubicBezTo>
                  <a:pt x="2038573" y="54248"/>
                  <a:pt x="2038796" y="55141"/>
                  <a:pt x="2039094" y="56480"/>
                </a:cubicBezTo>
                <a:cubicBezTo>
                  <a:pt x="2039392" y="57820"/>
                  <a:pt x="2037755" y="60722"/>
                  <a:pt x="2034183" y="65187"/>
                </a:cubicBezTo>
                <a:lnTo>
                  <a:pt x="2027039" y="75010"/>
                </a:lnTo>
                <a:cubicBezTo>
                  <a:pt x="2023765" y="78879"/>
                  <a:pt x="2020193" y="80814"/>
                  <a:pt x="2016323" y="80814"/>
                </a:cubicBezTo>
                <a:cubicBezTo>
                  <a:pt x="2015133" y="81112"/>
                  <a:pt x="2013942" y="80963"/>
                  <a:pt x="2012751" y="80367"/>
                </a:cubicBezTo>
                <a:lnTo>
                  <a:pt x="1994892" y="71884"/>
                </a:lnTo>
                <a:cubicBezTo>
                  <a:pt x="1991916" y="70991"/>
                  <a:pt x="1990055" y="70694"/>
                  <a:pt x="1989311" y="70991"/>
                </a:cubicBezTo>
                <a:cubicBezTo>
                  <a:pt x="1988567" y="71289"/>
                  <a:pt x="1988344" y="72628"/>
                  <a:pt x="1988641" y="75010"/>
                </a:cubicBezTo>
                <a:lnTo>
                  <a:pt x="1990427" y="131267"/>
                </a:lnTo>
                <a:cubicBezTo>
                  <a:pt x="1990427" y="140494"/>
                  <a:pt x="1988939" y="147489"/>
                  <a:pt x="1985962" y="152251"/>
                </a:cubicBezTo>
                <a:cubicBezTo>
                  <a:pt x="1982986" y="157014"/>
                  <a:pt x="1978968" y="160958"/>
                  <a:pt x="1973907" y="164083"/>
                </a:cubicBezTo>
                <a:cubicBezTo>
                  <a:pt x="1968847" y="167209"/>
                  <a:pt x="1963192" y="168622"/>
                  <a:pt x="1956941" y="168325"/>
                </a:cubicBezTo>
                <a:cubicBezTo>
                  <a:pt x="1941463" y="168325"/>
                  <a:pt x="1930003" y="162893"/>
                  <a:pt x="1922562" y="152028"/>
                </a:cubicBezTo>
                <a:cubicBezTo>
                  <a:pt x="1915120" y="141164"/>
                  <a:pt x="1911697" y="134690"/>
                  <a:pt x="1912293" y="132606"/>
                </a:cubicBezTo>
                <a:cubicBezTo>
                  <a:pt x="1912888" y="129629"/>
                  <a:pt x="1914674" y="128141"/>
                  <a:pt x="1917650" y="128141"/>
                </a:cubicBezTo>
                <a:cubicBezTo>
                  <a:pt x="1918543" y="128439"/>
                  <a:pt x="1921669" y="130969"/>
                  <a:pt x="1927026" y="135731"/>
                </a:cubicBezTo>
                <a:cubicBezTo>
                  <a:pt x="1932384" y="140494"/>
                  <a:pt x="1939082" y="142875"/>
                  <a:pt x="1947118" y="142875"/>
                </a:cubicBezTo>
                <a:cubicBezTo>
                  <a:pt x="1953964" y="143173"/>
                  <a:pt x="1958132" y="140643"/>
                  <a:pt x="1959620" y="135285"/>
                </a:cubicBezTo>
                <a:cubicBezTo>
                  <a:pt x="1961108" y="129927"/>
                  <a:pt x="1962001" y="122783"/>
                  <a:pt x="1962299" y="113854"/>
                </a:cubicBezTo>
                <a:lnTo>
                  <a:pt x="1962745" y="79474"/>
                </a:lnTo>
                <a:cubicBezTo>
                  <a:pt x="1962745" y="76200"/>
                  <a:pt x="1962373" y="74117"/>
                  <a:pt x="1961629" y="73224"/>
                </a:cubicBezTo>
                <a:cubicBezTo>
                  <a:pt x="1960885" y="72331"/>
                  <a:pt x="1959918" y="71735"/>
                  <a:pt x="1958727" y="71438"/>
                </a:cubicBezTo>
                <a:cubicBezTo>
                  <a:pt x="1956643" y="71438"/>
                  <a:pt x="1952030" y="72033"/>
                  <a:pt x="1944886" y="73224"/>
                </a:cubicBezTo>
                <a:cubicBezTo>
                  <a:pt x="1937742" y="74414"/>
                  <a:pt x="1930822" y="76275"/>
                  <a:pt x="1924124" y="78805"/>
                </a:cubicBezTo>
                <a:cubicBezTo>
                  <a:pt x="1917427" y="81335"/>
                  <a:pt x="1913185" y="82451"/>
                  <a:pt x="1911400" y="82153"/>
                </a:cubicBezTo>
                <a:cubicBezTo>
                  <a:pt x="1909018" y="82153"/>
                  <a:pt x="1907232" y="81186"/>
                  <a:pt x="1906042" y="79251"/>
                </a:cubicBezTo>
                <a:cubicBezTo>
                  <a:pt x="1904851" y="77316"/>
                  <a:pt x="1904405" y="75158"/>
                  <a:pt x="1904702" y="72777"/>
                </a:cubicBezTo>
                <a:cubicBezTo>
                  <a:pt x="1904702" y="69205"/>
                  <a:pt x="1906339" y="64443"/>
                  <a:pt x="1909614" y="58490"/>
                </a:cubicBezTo>
                <a:cubicBezTo>
                  <a:pt x="1912888" y="52537"/>
                  <a:pt x="1915716" y="49486"/>
                  <a:pt x="1918097" y="49337"/>
                </a:cubicBezTo>
                <a:cubicBezTo>
                  <a:pt x="1920478" y="49188"/>
                  <a:pt x="1921818" y="49113"/>
                  <a:pt x="1922115" y="49113"/>
                </a:cubicBezTo>
                <a:close/>
                <a:moveTo>
                  <a:pt x="526851" y="48667"/>
                </a:moveTo>
                <a:cubicBezTo>
                  <a:pt x="514350" y="59680"/>
                  <a:pt x="507950" y="66229"/>
                  <a:pt x="507653" y="68312"/>
                </a:cubicBezTo>
                <a:cubicBezTo>
                  <a:pt x="514499" y="70396"/>
                  <a:pt x="520303" y="71289"/>
                  <a:pt x="525065" y="70991"/>
                </a:cubicBezTo>
                <a:cubicBezTo>
                  <a:pt x="528637" y="70991"/>
                  <a:pt x="531614" y="70173"/>
                  <a:pt x="533995" y="68536"/>
                </a:cubicBezTo>
                <a:cubicBezTo>
                  <a:pt x="536376" y="66898"/>
                  <a:pt x="537641" y="66005"/>
                  <a:pt x="537790" y="65857"/>
                </a:cubicBezTo>
                <a:cubicBezTo>
                  <a:pt x="537939" y="65708"/>
                  <a:pt x="537865" y="65336"/>
                  <a:pt x="537567" y="64740"/>
                </a:cubicBezTo>
                <a:cubicBezTo>
                  <a:pt x="537269" y="64740"/>
                  <a:pt x="536972" y="64145"/>
                  <a:pt x="536674" y="62954"/>
                </a:cubicBezTo>
                <a:lnTo>
                  <a:pt x="528191" y="55364"/>
                </a:lnTo>
                <a:cubicBezTo>
                  <a:pt x="527298" y="54769"/>
                  <a:pt x="526628" y="54025"/>
                  <a:pt x="526182" y="53132"/>
                </a:cubicBezTo>
                <a:cubicBezTo>
                  <a:pt x="525735" y="52239"/>
                  <a:pt x="525661" y="51644"/>
                  <a:pt x="525958" y="51346"/>
                </a:cubicBezTo>
                <a:close/>
                <a:moveTo>
                  <a:pt x="144661" y="44202"/>
                </a:moveTo>
                <a:cubicBezTo>
                  <a:pt x="144363" y="44202"/>
                  <a:pt x="135731" y="44500"/>
                  <a:pt x="118765" y="45095"/>
                </a:cubicBezTo>
                <a:cubicBezTo>
                  <a:pt x="101798" y="45690"/>
                  <a:pt x="93166" y="46137"/>
                  <a:pt x="92869" y="46435"/>
                </a:cubicBezTo>
                <a:cubicBezTo>
                  <a:pt x="92571" y="46732"/>
                  <a:pt x="92273" y="47104"/>
                  <a:pt x="91976" y="47551"/>
                </a:cubicBezTo>
                <a:cubicBezTo>
                  <a:pt x="91678" y="47997"/>
                  <a:pt x="91678" y="48369"/>
                  <a:pt x="91976" y="48667"/>
                </a:cubicBezTo>
                <a:lnTo>
                  <a:pt x="92422" y="50453"/>
                </a:lnTo>
                <a:lnTo>
                  <a:pt x="135731" y="49560"/>
                </a:lnTo>
                <a:lnTo>
                  <a:pt x="148233" y="50006"/>
                </a:lnTo>
                <a:cubicBezTo>
                  <a:pt x="148233" y="49113"/>
                  <a:pt x="148307" y="48295"/>
                  <a:pt x="148456" y="47551"/>
                </a:cubicBezTo>
                <a:cubicBezTo>
                  <a:pt x="148605" y="46807"/>
                  <a:pt x="148530" y="46137"/>
                  <a:pt x="148233" y="45542"/>
                </a:cubicBezTo>
                <a:cubicBezTo>
                  <a:pt x="147637" y="45244"/>
                  <a:pt x="146447" y="44797"/>
                  <a:pt x="144661" y="44202"/>
                </a:cubicBezTo>
                <a:close/>
                <a:moveTo>
                  <a:pt x="293340" y="41077"/>
                </a:moveTo>
                <a:cubicBezTo>
                  <a:pt x="293935" y="41077"/>
                  <a:pt x="295126" y="41523"/>
                  <a:pt x="296912" y="42416"/>
                </a:cubicBezTo>
                <a:cubicBezTo>
                  <a:pt x="298698" y="43309"/>
                  <a:pt x="299591" y="45244"/>
                  <a:pt x="299591" y="48221"/>
                </a:cubicBezTo>
                <a:cubicBezTo>
                  <a:pt x="299293" y="50602"/>
                  <a:pt x="298549" y="53802"/>
                  <a:pt x="297358" y="57820"/>
                </a:cubicBezTo>
                <a:cubicBezTo>
                  <a:pt x="296168" y="61838"/>
                  <a:pt x="294010" y="65708"/>
                  <a:pt x="290884" y="69429"/>
                </a:cubicBezTo>
                <a:cubicBezTo>
                  <a:pt x="287759" y="73149"/>
                  <a:pt x="286047" y="75530"/>
                  <a:pt x="285750" y="76572"/>
                </a:cubicBezTo>
                <a:cubicBezTo>
                  <a:pt x="285452" y="77614"/>
                  <a:pt x="285303" y="78879"/>
                  <a:pt x="285303" y="80367"/>
                </a:cubicBezTo>
                <a:lnTo>
                  <a:pt x="285303" y="153144"/>
                </a:lnTo>
                <a:cubicBezTo>
                  <a:pt x="285303" y="167134"/>
                  <a:pt x="279797" y="173831"/>
                  <a:pt x="268783" y="173236"/>
                </a:cubicBezTo>
                <a:cubicBezTo>
                  <a:pt x="265212" y="173236"/>
                  <a:pt x="262830" y="172343"/>
                  <a:pt x="261640" y="170557"/>
                </a:cubicBezTo>
                <a:cubicBezTo>
                  <a:pt x="260449" y="168771"/>
                  <a:pt x="260003" y="165199"/>
                  <a:pt x="260300" y="159842"/>
                </a:cubicBezTo>
                <a:lnTo>
                  <a:pt x="260300" y="156270"/>
                </a:lnTo>
                <a:lnTo>
                  <a:pt x="262086" y="95548"/>
                </a:lnTo>
                <a:cubicBezTo>
                  <a:pt x="253156" y="100013"/>
                  <a:pt x="247055" y="102096"/>
                  <a:pt x="243780" y="101799"/>
                </a:cubicBezTo>
                <a:cubicBezTo>
                  <a:pt x="236339" y="101501"/>
                  <a:pt x="231651" y="98301"/>
                  <a:pt x="229716" y="92199"/>
                </a:cubicBezTo>
                <a:cubicBezTo>
                  <a:pt x="227781" y="86097"/>
                  <a:pt x="226814" y="82153"/>
                  <a:pt x="226814" y="80367"/>
                </a:cubicBezTo>
                <a:cubicBezTo>
                  <a:pt x="226814" y="78581"/>
                  <a:pt x="226814" y="77391"/>
                  <a:pt x="226814" y="76796"/>
                </a:cubicBezTo>
                <a:cubicBezTo>
                  <a:pt x="226814" y="75605"/>
                  <a:pt x="227037" y="74786"/>
                  <a:pt x="227484" y="74340"/>
                </a:cubicBezTo>
                <a:cubicBezTo>
                  <a:pt x="227930" y="73893"/>
                  <a:pt x="228898" y="73596"/>
                  <a:pt x="230386" y="73447"/>
                </a:cubicBezTo>
                <a:cubicBezTo>
                  <a:pt x="231874" y="73298"/>
                  <a:pt x="234851" y="72182"/>
                  <a:pt x="239315" y="70098"/>
                </a:cubicBezTo>
                <a:lnTo>
                  <a:pt x="254049" y="65187"/>
                </a:lnTo>
                <a:cubicBezTo>
                  <a:pt x="257026" y="64294"/>
                  <a:pt x="261044" y="62582"/>
                  <a:pt x="266105" y="60052"/>
                </a:cubicBezTo>
                <a:cubicBezTo>
                  <a:pt x="271165" y="57522"/>
                  <a:pt x="276374" y="53802"/>
                  <a:pt x="281731" y="48890"/>
                </a:cubicBezTo>
                <a:cubicBezTo>
                  <a:pt x="287089" y="43979"/>
                  <a:pt x="290959" y="41374"/>
                  <a:pt x="293340" y="41077"/>
                </a:cubicBezTo>
                <a:close/>
                <a:moveTo>
                  <a:pt x="1253728" y="40407"/>
                </a:moveTo>
                <a:cubicBezTo>
                  <a:pt x="1253133" y="40258"/>
                  <a:pt x="1252314" y="40407"/>
                  <a:pt x="1251272" y="40854"/>
                </a:cubicBezTo>
                <a:cubicBezTo>
                  <a:pt x="1250230" y="41300"/>
                  <a:pt x="1247403" y="41598"/>
                  <a:pt x="1242789" y="41746"/>
                </a:cubicBezTo>
                <a:cubicBezTo>
                  <a:pt x="1238175" y="41895"/>
                  <a:pt x="1232594" y="43086"/>
                  <a:pt x="1226046" y="45318"/>
                </a:cubicBezTo>
                <a:cubicBezTo>
                  <a:pt x="1219497" y="47551"/>
                  <a:pt x="1216223" y="48518"/>
                  <a:pt x="1216223" y="48221"/>
                </a:cubicBezTo>
                <a:lnTo>
                  <a:pt x="1212651" y="48221"/>
                </a:lnTo>
                <a:cubicBezTo>
                  <a:pt x="1213842" y="51197"/>
                  <a:pt x="1214437" y="53429"/>
                  <a:pt x="1214437" y="54918"/>
                </a:cubicBezTo>
                <a:cubicBezTo>
                  <a:pt x="1214140" y="59978"/>
                  <a:pt x="1212056" y="62657"/>
                  <a:pt x="1208187" y="62954"/>
                </a:cubicBezTo>
                <a:lnTo>
                  <a:pt x="1198364" y="62954"/>
                </a:lnTo>
                <a:cubicBezTo>
                  <a:pt x="1195685" y="64145"/>
                  <a:pt x="1195238" y="69354"/>
                  <a:pt x="1197024" y="78581"/>
                </a:cubicBezTo>
                <a:lnTo>
                  <a:pt x="1197024" y="100013"/>
                </a:lnTo>
                <a:lnTo>
                  <a:pt x="1197471" y="117426"/>
                </a:lnTo>
                <a:cubicBezTo>
                  <a:pt x="1204317" y="109984"/>
                  <a:pt x="1209824" y="106561"/>
                  <a:pt x="1213991" y="107156"/>
                </a:cubicBezTo>
                <a:lnTo>
                  <a:pt x="1219795" y="110282"/>
                </a:lnTo>
                <a:lnTo>
                  <a:pt x="1222474" y="110728"/>
                </a:lnTo>
                <a:cubicBezTo>
                  <a:pt x="1220390" y="110431"/>
                  <a:pt x="1218902" y="109761"/>
                  <a:pt x="1218009" y="108719"/>
                </a:cubicBezTo>
                <a:cubicBezTo>
                  <a:pt x="1217116" y="107677"/>
                  <a:pt x="1216819" y="106710"/>
                  <a:pt x="1217116" y="105817"/>
                </a:cubicBezTo>
                <a:lnTo>
                  <a:pt x="1218456" y="74563"/>
                </a:lnTo>
                <a:cubicBezTo>
                  <a:pt x="1218456" y="73968"/>
                  <a:pt x="1218158" y="72107"/>
                  <a:pt x="1217563" y="68982"/>
                </a:cubicBezTo>
                <a:cubicBezTo>
                  <a:pt x="1216967" y="65857"/>
                  <a:pt x="1216819" y="63252"/>
                  <a:pt x="1217116" y="61169"/>
                </a:cubicBezTo>
                <a:cubicBezTo>
                  <a:pt x="1217116" y="53727"/>
                  <a:pt x="1218977" y="49113"/>
                  <a:pt x="1222697" y="47328"/>
                </a:cubicBezTo>
                <a:cubicBezTo>
                  <a:pt x="1226418" y="45542"/>
                  <a:pt x="1229469" y="44649"/>
                  <a:pt x="1231850" y="44649"/>
                </a:cubicBezTo>
                <a:lnTo>
                  <a:pt x="1239440" y="47328"/>
                </a:lnTo>
                <a:cubicBezTo>
                  <a:pt x="1239738" y="47625"/>
                  <a:pt x="1240482" y="47625"/>
                  <a:pt x="1241673" y="47328"/>
                </a:cubicBezTo>
                <a:cubicBezTo>
                  <a:pt x="1247328" y="47328"/>
                  <a:pt x="1251793" y="46583"/>
                  <a:pt x="1255067" y="45095"/>
                </a:cubicBezTo>
                <a:cubicBezTo>
                  <a:pt x="1254770" y="42119"/>
                  <a:pt x="1254323" y="40556"/>
                  <a:pt x="1253728" y="40407"/>
                </a:cubicBezTo>
                <a:close/>
                <a:moveTo>
                  <a:pt x="1903363" y="40184"/>
                </a:moveTo>
                <a:cubicBezTo>
                  <a:pt x="1906935" y="40481"/>
                  <a:pt x="1908944" y="42491"/>
                  <a:pt x="1909390" y="46211"/>
                </a:cubicBezTo>
                <a:cubicBezTo>
                  <a:pt x="1909837" y="49932"/>
                  <a:pt x="1908869" y="53727"/>
                  <a:pt x="1906488" y="57597"/>
                </a:cubicBezTo>
                <a:cubicBezTo>
                  <a:pt x="1900237" y="68015"/>
                  <a:pt x="1896889" y="73893"/>
                  <a:pt x="1896442" y="75233"/>
                </a:cubicBezTo>
                <a:cubicBezTo>
                  <a:pt x="1895996" y="76572"/>
                  <a:pt x="1895773" y="78581"/>
                  <a:pt x="1895773" y="81260"/>
                </a:cubicBezTo>
                <a:lnTo>
                  <a:pt x="1895326" y="143768"/>
                </a:lnTo>
                <a:cubicBezTo>
                  <a:pt x="1895028" y="151805"/>
                  <a:pt x="1893838" y="157386"/>
                  <a:pt x="1891754" y="160511"/>
                </a:cubicBezTo>
                <a:cubicBezTo>
                  <a:pt x="1889671" y="163637"/>
                  <a:pt x="1885950" y="165051"/>
                  <a:pt x="1880592" y="164753"/>
                </a:cubicBezTo>
                <a:cubicBezTo>
                  <a:pt x="1876425" y="164753"/>
                  <a:pt x="1873448" y="163339"/>
                  <a:pt x="1871662" y="160511"/>
                </a:cubicBezTo>
                <a:cubicBezTo>
                  <a:pt x="1869876" y="157684"/>
                  <a:pt x="1869132" y="154930"/>
                  <a:pt x="1869430" y="152251"/>
                </a:cubicBezTo>
                <a:lnTo>
                  <a:pt x="1871216" y="99120"/>
                </a:lnTo>
                <a:cubicBezTo>
                  <a:pt x="1861096" y="105073"/>
                  <a:pt x="1854994" y="108049"/>
                  <a:pt x="1852910" y="108049"/>
                </a:cubicBezTo>
                <a:cubicBezTo>
                  <a:pt x="1849934" y="108347"/>
                  <a:pt x="1846287" y="107305"/>
                  <a:pt x="1841971" y="104924"/>
                </a:cubicBezTo>
                <a:cubicBezTo>
                  <a:pt x="1837655" y="102543"/>
                  <a:pt x="1834455" y="99417"/>
                  <a:pt x="1832372" y="95548"/>
                </a:cubicBezTo>
                <a:cubicBezTo>
                  <a:pt x="1830288" y="91678"/>
                  <a:pt x="1829246" y="89148"/>
                  <a:pt x="1829246" y="87958"/>
                </a:cubicBezTo>
                <a:cubicBezTo>
                  <a:pt x="1829246" y="86767"/>
                  <a:pt x="1829246" y="86023"/>
                  <a:pt x="1829246" y="85725"/>
                </a:cubicBezTo>
                <a:cubicBezTo>
                  <a:pt x="1829246" y="85428"/>
                  <a:pt x="1829767" y="84758"/>
                  <a:pt x="1830809" y="83716"/>
                </a:cubicBezTo>
                <a:cubicBezTo>
                  <a:pt x="1831851" y="82674"/>
                  <a:pt x="1835795" y="81037"/>
                  <a:pt x="1842641" y="78805"/>
                </a:cubicBezTo>
                <a:cubicBezTo>
                  <a:pt x="1849487" y="76572"/>
                  <a:pt x="1856854" y="73149"/>
                  <a:pt x="1864742" y="68536"/>
                </a:cubicBezTo>
                <a:cubicBezTo>
                  <a:pt x="1872630" y="63922"/>
                  <a:pt x="1878955" y="59383"/>
                  <a:pt x="1883718" y="54918"/>
                </a:cubicBezTo>
                <a:lnTo>
                  <a:pt x="1897559" y="42416"/>
                </a:lnTo>
                <a:cubicBezTo>
                  <a:pt x="1899642" y="40928"/>
                  <a:pt x="1901577" y="40184"/>
                  <a:pt x="1903363" y="40184"/>
                </a:cubicBezTo>
                <a:close/>
                <a:moveTo>
                  <a:pt x="767060" y="40184"/>
                </a:moveTo>
                <a:cubicBezTo>
                  <a:pt x="770632" y="41970"/>
                  <a:pt x="773683" y="42788"/>
                  <a:pt x="776213" y="42639"/>
                </a:cubicBezTo>
                <a:cubicBezTo>
                  <a:pt x="778743" y="42491"/>
                  <a:pt x="780380" y="42491"/>
                  <a:pt x="781124" y="42639"/>
                </a:cubicBezTo>
                <a:cubicBezTo>
                  <a:pt x="781868" y="42788"/>
                  <a:pt x="782538" y="42714"/>
                  <a:pt x="783133" y="42416"/>
                </a:cubicBezTo>
                <a:lnTo>
                  <a:pt x="803225" y="41077"/>
                </a:lnTo>
                <a:cubicBezTo>
                  <a:pt x="803523" y="41077"/>
                  <a:pt x="803969" y="41077"/>
                  <a:pt x="804565" y="41077"/>
                </a:cubicBezTo>
                <a:lnTo>
                  <a:pt x="828228" y="41970"/>
                </a:lnTo>
                <a:cubicBezTo>
                  <a:pt x="844004" y="42267"/>
                  <a:pt x="853008" y="43086"/>
                  <a:pt x="855241" y="44425"/>
                </a:cubicBezTo>
                <a:cubicBezTo>
                  <a:pt x="857473" y="45765"/>
                  <a:pt x="858589" y="47923"/>
                  <a:pt x="858589" y="50899"/>
                </a:cubicBezTo>
                <a:cubicBezTo>
                  <a:pt x="858292" y="57746"/>
                  <a:pt x="853678" y="61169"/>
                  <a:pt x="844748" y="61169"/>
                </a:cubicBezTo>
                <a:cubicBezTo>
                  <a:pt x="844451" y="61466"/>
                  <a:pt x="841028" y="61541"/>
                  <a:pt x="834479" y="61392"/>
                </a:cubicBezTo>
                <a:cubicBezTo>
                  <a:pt x="827931" y="61243"/>
                  <a:pt x="824508" y="61169"/>
                  <a:pt x="824210" y="61169"/>
                </a:cubicBezTo>
                <a:cubicBezTo>
                  <a:pt x="823912" y="62062"/>
                  <a:pt x="823838" y="63029"/>
                  <a:pt x="823987" y="64071"/>
                </a:cubicBezTo>
                <a:cubicBezTo>
                  <a:pt x="824136" y="65112"/>
                  <a:pt x="824210" y="65782"/>
                  <a:pt x="824210" y="66080"/>
                </a:cubicBezTo>
                <a:lnTo>
                  <a:pt x="822870" y="76349"/>
                </a:lnTo>
                <a:cubicBezTo>
                  <a:pt x="822573" y="77242"/>
                  <a:pt x="822573" y="78581"/>
                  <a:pt x="822870" y="80367"/>
                </a:cubicBezTo>
                <a:cubicBezTo>
                  <a:pt x="822870" y="88702"/>
                  <a:pt x="823912" y="94357"/>
                  <a:pt x="825996" y="97334"/>
                </a:cubicBezTo>
                <a:cubicBezTo>
                  <a:pt x="828079" y="100310"/>
                  <a:pt x="831503" y="101650"/>
                  <a:pt x="836265" y="101352"/>
                </a:cubicBezTo>
                <a:cubicBezTo>
                  <a:pt x="840135" y="101352"/>
                  <a:pt x="843037" y="100980"/>
                  <a:pt x="844971" y="100236"/>
                </a:cubicBezTo>
                <a:cubicBezTo>
                  <a:pt x="846906" y="99492"/>
                  <a:pt x="849957" y="98078"/>
                  <a:pt x="854124" y="95994"/>
                </a:cubicBezTo>
                <a:cubicBezTo>
                  <a:pt x="858292" y="93911"/>
                  <a:pt x="860822" y="92720"/>
                  <a:pt x="861715" y="92422"/>
                </a:cubicBezTo>
                <a:cubicBezTo>
                  <a:pt x="863798" y="92422"/>
                  <a:pt x="865361" y="93390"/>
                  <a:pt x="866403" y="95325"/>
                </a:cubicBezTo>
                <a:cubicBezTo>
                  <a:pt x="867444" y="97259"/>
                  <a:pt x="868040" y="99715"/>
                  <a:pt x="868189" y="102692"/>
                </a:cubicBezTo>
                <a:cubicBezTo>
                  <a:pt x="868337" y="105668"/>
                  <a:pt x="867668" y="108347"/>
                  <a:pt x="866179" y="110728"/>
                </a:cubicBezTo>
                <a:cubicBezTo>
                  <a:pt x="865286" y="111919"/>
                  <a:pt x="863649" y="113854"/>
                  <a:pt x="861268" y="116533"/>
                </a:cubicBezTo>
                <a:cubicBezTo>
                  <a:pt x="858887" y="119212"/>
                  <a:pt x="856059" y="121444"/>
                  <a:pt x="852785" y="123230"/>
                </a:cubicBezTo>
                <a:cubicBezTo>
                  <a:pt x="849511" y="125016"/>
                  <a:pt x="843260" y="126058"/>
                  <a:pt x="834033" y="126355"/>
                </a:cubicBezTo>
                <a:cubicBezTo>
                  <a:pt x="828377" y="126653"/>
                  <a:pt x="821903" y="124569"/>
                  <a:pt x="814611" y="120104"/>
                </a:cubicBezTo>
                <a:cubicBezTo>
                  <a:pt x="807318" y="115640"/>
                  <a:pt x="803672" y="106412"/>
                  <a:pt x="803672" y="92422"/>
                </a:cubicBezTo>
                <a:lnTo>
                  <a:pt x="803672" y="60722"/>
                </a:lnTo>
                <a:lnTo>
                  <a:pt x="800100" y="60276"/>
                </a:lnTo>
                <a:cubicBezTo>
                  <a:pt x="800100" y="62657"/>
                  <a:pt x="800025" y="72182"/>
                  <a:pt x="799877" y="88851"/>
                </a:cubicBezTo>
                <a:cubicBezTo>
                  <a:pt x="799728" y="105519"/>
                  <a:pt x="791765" y="116235"/>
                  <a:pt x="775990" y="120997"/>
                </a:cubicBezTo>
                <a:lnTo>
                  <a:pt x="785366" y="122337"/>
                </a:lnTo>
                <a:lnTo>
                  <a:pt x="837158" y="126802"/>
                </a:lnTo>
                <a:lnTo>
                  <a:pt x="850553" y="127248"/>
                </a:lnTo>
                <a:lnTo>
                  <a:pt x="886718" y="125462"/>
                </a:lnTo>
                <a:cubicBezTo>
                  <a:pt x="892373" y="125462"/>
                  <a:pt x="895052" y="126802"/>
                  <a:pt x="894754" y="129481"/>
                </a:cubicBezTo>
                <a:cubicBezTo>
                  <a:pt x="894457" y="130076"/>
                  <a:pt x="894085" y="130820"/>
                  <a:pt x="893638" y="131713"/>
                </a:cubicBezTo>
                <a:cubicBezTo>
                  <a:pt x="893192" y="132606"/>
                  <a:pt x="892969" y="133350"/>
                  <a:pt x="892969" y="133946"/>
                </a:cubicBezTo>
                <a:lnTo>
                  <a:pt x="888950" y="145108"/>
                </a:lnTo>
                <a:cubicBezTo>
                  <a:pt x="888057" y="146894"/>
                  <a:pt x="885899" y="149945"/>
                  <a:pt x="882476" y="154261"/>
                </a:cubicBezTo>
                <a:cubicBezTo>
                  <a:pt x="879053" y="158577"/>
                  <a:pt x="875556" y="161851"/>
                  <a:pt x="871984" y="164083"/>
                </a:cubicBezTo>
                <a:cubicBezTo>
                  <a:pt x="868412" y="166316"/>
                  <a:pt x="863203" y="167283"/>
                  <a:pt x="856357" y="166985"/>
                </a:cubicBezTo>
                <a:lnTo>
                  <a:pt x="847874" y="166985"/>
                </a:lnTo>
                <a:cubicBezTo>
                  <a:pt x="844599" y="166985"/>
                  <a:pt x="839390" y="165348"/>
                  <a:pt x="832247" y="162074"/>
                </a:cubicBezTo>
                <a:lnTo>
                  <a:pt x="800100" y="149126"/>
                </a:lnTo>
                <a:cubicBezTo>
                  <a:pt x="773311" y="138113"/>
                  <a:pt x="753963" y="132978"/>
                  <a:pt x="742057" y="133722"/>
                </a:cubicBezTo>
                <a:cubicBezTo>
                  <a:pt x="730151" y="134466"/>
                  <a:pt x="722858" y="135285"/>
                  <a:pt x="720179" y="136178"/>
                </a:cubicBezTo>
                <a:lnTo>
                  <a:pt x="698748" y="147340"/>
                </a:lnTo>
                <a:cubicBezTo>
                  <a:pt x="696962" y="148233"/>
                  <a:pt x="695474" y="148531"/>
                  <a:pt x="694283" y="148233"/>
                </a:cubicBezTo>
                <a:cubicBezTo>
                  <a:pt x="692497" y="148233"/>
                  <a:pt x="691083" y="147861"/>
                  <a:pt x="690041" y="147117"/>
                </a:cubicBezTo>
                <a:cubicBezTo>
                  <a:pt x="689000" y="146373"/>
                  <a:pt x="688181" y="145331"/>
                  <a:pt x="687586" y="143991"/>
                </a:cubicBezTo>
                <a:cubicBezTo>
                  <a:pt x="686990" y="142652"/>
                  <a:pt x="686693" y="139973"/>
                  <a:pt x="686693" y="135955"/>
                </a:cubicBezTo>
                <a:cubicBezTo>
                  <a:pt x="686693" y="131936"/>
                  <a:pt x="687883" y="127844"/>
                  <a:pt x="690265" y="123676"/>
                </a:cubicBezTo>
                <a:cubicBezTo>
                  <a:pt x="694729" y="116235"/>
                  <a:pt x="702320" y="112663"/>
                  <a:pt x="713035" y="112961"/>
                </a:cubicBezTo>
                <a:cubicBezTo>
                  <a:pt x="714524" y="113258"/>
                  <a:pt x="716012" y="113407"/>
                  <a:pt x="717500" y="113407"/>
                </a:cubicBezTo>
                <a:lnTo>
                  <a:pt x="726876" y="115193"/>
                </a:lnTo>
                <a:cubicBezTo>
                  <a:pt x="726876" y="115491"/>
                  <a:pt x="727025" y="115491"/>
                  <a:pt x="727323" y="115193"/>
                </a:cubicBezTo>
                <a:cubicBezTo>
                  <a:pt x="727323" y="115193"/>
                  <a:pt x="727620" y="114896"/>
                  <a:pt x="728216" y="114300"/>
                </a:cubicBezTo>
                <a:lnTo>
                  <a:pt x="730002" y="108496"/>
                </a:lnTo>
                <a:cubicBezTo>
                  <a:pt x="730895" y="106115"/>
                  <a:pt x="731192" y="104626"/>
                  <a:pt x="730895" y="104031"/>
                </a:cubicBezTo>
                <a:cubicBezTo>
                  <a:pt x="730597" y="103436"/>
                  <a:pt x="730448" y="102989"/>
                  <a:pt x="730448" y="102692"/>
                </a:cubicBezTo>
                <a:cubicBezTo>
                  <a:pt x="730151" y="102692"/>
                  <a:pt x="730151" y="102543"/>
                  <a:pt x="730448" y="102245"/>
                </a:cubicBezTo>
                <a:lnTo>
                  <a:pt x="725983" y="95994"/>
                </a:lnTo>
                <a:lnTo>
                  <a:pt x="725537" y="95101"/>
                </a:lnTo>
                <a:cubicBezTo>
                  <a:pt x="725239" y="94804"/>
                  <a:pt x="725016" y="94506"/>
                  <a:pt x="724867" y="94208"/>
                </a:cubicBezTo>
                <a:cubicBezTo>
                  <a:pt x="724718" y="93911"/>
                  <a:pt x="724942" y="93167"/>
                  <a:pt x="725537" y="91976"/>
                </a:cubicBezTo>
                <a:lnTo>
                  <a:pt x="730448" y="83046"/>
                </a:lnTo>
                <a:lnTo>
                  <a:pt x="730895" y="79474"/>
                </a:lnTo>
                <a:cubicBezTo>
                  <a:pt x="730895" y="78879"/>
                  <a:pt x="730746" y="78284"/>
                  <a:pt x="730448" y="77688"/>
                </a:cubicBezTo>
                <a:cubicBezTo>
                  <a:pt x="730151" y="77093"/>
                  <a:pt x="728365" y="77093"/>
                  <a:pt x="725090" y="77688"/>
                </a:cubicBezTo>
                <a:lnTo>
                  <a:pt x="718840" y="78135"/>
                </a:lnTo>
                <a:lnTo>
                  <a:pt x="707231" y="84832"/>
                </a:lnTo>
                <a:cubicBezTo>
                  <a:pt x="705445" y="85725"/>
                  <a:pt x="703957" y="86172"/>
                  <a:pt x="702766" y="86172"/>
                </a:cubicBezTo>
                <a:cubicBezTo>
                  <a:pt x="699790" y="86469"/>
                  <a:pt x="697706" y="85576"/>
                  <a:pt x="696515" y="83493"/>
                </a:cubicBezTo>
                <a:cubicBezTo>
                  <a:pt x="695325" y="81409"/>
                  <a:pt x="694655" y="79400"/>
                  <a:pt x="694506" y="77465"/>
                </a:cubicBezTo>
                <a:cubicBezTo>
                  <a:pt x="694357" y="75530"/>
                  <a:pt x="695325" y="72777"/>
                  <a:pt x="697408" y="69205"/>
                </a:cubicBezTo>
                <a:cubicBezTo>
                  <a:pt x="701576" y="62062"/>
                  <a:pt x="706338" y="58490"/>
                  <a:pt x="711696" y="58490"/>
                </a:cubicBezTo>
                <a:lnTo>
                  <a:pt x="721072" y="59829"/>
                </a:lnTo>
                <a:lnTo>
                  <a:pt x="723751" y="59829"/>
                </a:lnTo>
                <a:cubicBezTo>
                  <a:pt x="725239" y="60127"/>
                  <a:pt x="728588" y="59978"/>
                  <a:pt x="733797" y="59383"/>
                </a:cubicBezTo>
                <a:cubicBezTo>
                  <a:pt x="739006" y="58787"/>
                  <a:pt x="741685" y="58936"/>
                  <a:pt x="741834" y="59829"/>
                </a:cubicBezTo>
                <a:cubicBezTo>
                  <a:pt x="741982" y="60722"/>
                  <a:pt x="744140" y="61169"/>
                  <a:pt x="748308" y="61169"/>
                </a:cubicBezTo>
                <a:cubicBezTo>
                  <a:pt x="748308" y="59085"/>
                  <a:pt x="748456" y="57150"/>
                  <a:pt x="748754" y="55364"/>
                </a:cubicBezTo>
                <a:cubicBezTo>
                  <a:pt x="749052" y="53578"/>
                  <a:pt x="750317" y="51495"/>
                  <a:pt x="752549" y="49113"/>
                </a:cubicBezTo>
                <a:cubicBezTo>
                  <a:pt x="754782" y="46732"/>
                  <a:pt x="757386" y="44574"/>
                  <a:pt x="760363" y="42639"/>
                </a:cubicBezTo>
                <a:cubicBezTo>
                  <a:pt x="763339" y="40705"/>
                  <a:pt x="765572" y="39886"/>
                  <a:pt x="767060" y="40184"/>
                </a:cubicBezTo>
                <a:close/>
                <a:moveTo>
                  <a:pt x="1719411" y="33487"/>
                </a:moveTo>
                <a:cubicBezTo>
                  <a:pt x="1718518" y="35272"/>
                  <a:pt x="1717551" y="36686"/>
                  <a:pt x="1716509" y="37728"/>
                </a:cubicBezTo>
                <a:cubicBezTo>
                  <a:pt x="1715467" y="38770"/>
                  <a:pt x="1713012" y="39142"/>
                  <a:pt x="1709142" y="38844"/>
                </a:cubicBezTo>
                <a:lnTo>
                  <a:pt x="1679674" y="37951"/>
                </a:lnTo>
                <a:lnTo>
                  <a:pt x="1656903" y="38844"/>
                </a:lnTo>
                <a:cubicBezTo>
                  <a:pt x="1651248" y="39142"/>
                  <a:pt x="1646634" y="39477"/>
                  <a:pt x="1643062" y="39849"/>
                </a:cubicBezTo>
                <a:lnTo>
                  <a:pt x="1642759" y="39898"/>
                </a:lnTo>
                <a:lnTo>
                  <a:pt x="1644848" y="39737"/>
                </a:lnTo>
                <a:lnTo>
                  <a:pt x="1656903" y="42863"/>
                </a:lnTo>
                <a:cubicBezTo>
                  <a:pt x="1657499" y="43160"/>
                  <a:pt x="1662708" y="43012"/>
                  <a:pt x="1672530" y="42416"/>
                </a:cubicBezTo>
                <a:lnTo>
                  <a:pt x="1687264" y="42863"/>
                </a:lnTo>
                <a:cubicBezTo>
                  <a:pt x="1687264" y="43160"/>
                  <a:pt x="1687413" y="43160"/>
                  <a:pt x="1687711" y="42863"/>
                </a:cubicBezTo>
                <a:lnTo>
                  <a:pt x="1695747" y="40184"/>
                </a:lnTo>
                <a:cubicBezTo>
                  <a:pt x="1695747" y="40184"/>
                  <a:pt x="1696045" y="40184"/>
                  <a:pt x="1696640" y="40184"/>
                </a:cubicBezTo>
                <a:cubicBezTo>
                  <a:pt x="1700808" y="40481"/>
                  <a:pt x="1703710" y="42342"/>
                  <a:pt x="1705347" y="45765"/>
                </a:cubicBezTo>
                <a:cubicBezTo>
                  <a:pt x="1706984" y="49188"/>
                  <a:pt x="1707951" y="52388"/>
                  <a:pt x="1708249" y="55364"/>
                </a:cubicBezTo>
                <a:cubicBezTo>
                  <a:pt x="1708249" y="56555"/>
                  <a:pt x="1708100" y="59829"/>
                  <a:pt x="1707803" y="65187"/>
                </a:cubicBezTo>
                <a:lnTo>
                  <a:pt x="1707356" y="71884"/>
                </a:lnTo>
                <a:cubicBezTo>
                  <a:pt x="1708547" y="70396"/>
                  <a:pt x="1709737" y="68833"/>
                  <a:pt x="1710928" y="67196"/>
                </a:cubicBezTo>
                <a:cubicBezTo>
                  <a:pt x="1712119" y="65559"/>
                  <a:pt x="1713607" y="61169"/>
                  <a:pt x="1715393" y="54025"/>
                </a:cubicBezTo>
                <a:cubicBezTo>
                  <a:pt x="1717179" y="46881"/>
                  <a:pt x="1718369" y="41523"/>
                  <a:pt x="1718965" y="37951"/>
                </a:cubicBezTo>
                <a:close/>
                <a:moveTo>
                  <a:pt x="160288" y="29915"/>
                </a:moveTo>
                <a:cubicBezTo>
                  <a:pt x="160288" y="30212"/>
                  <a:pt x="161478" y="30808"/>
                  <a:pt x="163860" y="31701"/>
                </a:cubicBezTo>
                <a:lnTo>
                  <a:pt x="168324" y="33487"/>
                </a:lnTo>
                <a:cubicBezTo>
                  <a:pt x="172194" y="35272"/>
                  <a:pt x="174129" y="37951"/>
                  <a:pt x="174129" y="41523"/>
                </a:cubicBezTo>
                <a:cubicBezTo>
                  <a:pt x="173831" y="42416"/>
                  <a:pt x="173310" y="44574"/>
                  <a:pt x="172566" y="47997"/>
                </a:cubicBezTo>
                <a:cubicBezTo>
                  <a:pt x="171822" y="51420"/>
                  <a:pt x="171450" y="54471"/>
                  <a:pt x="171450" y="57150"/>
                </a:cubicBezTo>
                <a:lnTo>
                  <a:pt x="170557" y="68759"/>
                </a:lnTo>
                <a:cubicBezTo>
                  <a:pt x="169366" y="77093"/>
                  <a:pt x="165348" y="80963"/>
                  <a:pt x="158502" y="80367"/>
                </a:cubicBezTo>
                <a:lnTo>
                  <a:pt x="147340" y="77688"/>
                </a:lnTo>
                <a:cubicBezTo>
                  <a:pt x="143768" y="77093"/>
                  <a:pt x="137815" y="76796"/>
                  <a:pt x="129480" y="76796"/>
                </a:cubicBezTo>
                <a:cubicBezTo>
                  <a:pt x="107156" y="77391"/>
                  <a:pt x="95399" y="77837"/>
                  <a:pt x="94208" y="78135"/>
                </a:cubicBezTo>
                <a:lnTo>
                  <a:pt x="83492" y="83493"/>
                </a:lnTo>
                <a:cubicBezTo>
                  <a:pt x="82302" y="84088"/>
                  <a:pt x="81409" y="84237"/>
                  <a:pt x="80814" y="83939"/>
                </a:cubicBezTo>
                <a:cubicBezTo>
                  <a:pt x="76646" y="83939"/>
                  <a:pt x="74191" y="83046"/>
                  <a:pt x="73446" y="81260"/>
                </a:cubicBezTo>
                <a:cubicBezTo>
                  <a:pt x="72702" y="79474"/>
                  <a:pt x="72330" y="77986"/>
                  <a:pt x="72330" y="76796"/>
                </a:cubicBezTo>
                <a:lnTo>
                  <a:pt x="71437" y="62508"/>
                </a:lnTo>
                <a:lnTo>
                  <a:pt x="68758" y="47328"/>
                </a:lnTo>
                <a:cubicBezTo>
                  <a:pt x="68461" y="47030"/>
                  <a:pt x="68461" y="46435"/>
                  <a:pt x="68758" y="45542"/>
                </a:cubicBezTo>
                <a:cubicBezTo>
                  <a:pt x="68758" y="42267"/>
                  <a:pt x="69577" y="39216"/>
                  <a:pt x="71214" y="36389"/>
                </a:cubicBezTo>
                <a:cubicBezTo>
                  <a:pt x="72851" y="33561"/>
                  <a:pt x="74712" y="31998"/>
                  <a:pt x="76795" y="31701"/>
                </a:cubicBezTo>
                <a:cubicBezTo>
                  <a:pt x="78879" y="31403"/>
                  <a:pt x="80218" y="31254"/>
                  <a:pt x="80814" y="31254"/>
                </a:cubicBezTo>
                <a:lnTo>
                  <a:pt x="88404" y="33487"/>
                </a:lnTo>
                <a:cubicBezTo>
                  <a:pt x="88701" y="33784"/>
                  <a:pt x="89743" y="33784"/>
                  <a:pt x="91529" y="33487"/>
                </a:cubicBezTo>
                <a:lnTo>
                  <a:pt x="147786" y="32594"/>
                </a:lnTo>
                <a:lnTo>
                  <a:pt x="151358" y="32594"/>
                </a:lnTo>
                <a:close/>
                <a:moveTo>
                  <a:pt x="714375" y="15181"/>
                </a:moveTo>
                <a:cubicBezTo>
                  <a:pt x="716458" y="15181"/>
                  <a:pt x="721816" y="17264"/>
                  <a:pt x="730448" y="21431"/>
                </a:cubicBezTo>
                <a:cubicBezTo>
                  <a:pt x="739080" y="25599"/>
                  <a:pt x="744736" y="28873"/>
                  <a:pt x="747415" y="31254"/>
                </a:cubicBezTo>
                <a:cubicBezTo>
                  <a:pt x="750094" y="33635"/>
                  <a:pt x="751433" y="34975"/>
                  <a:pt x="751433" y="35272"/>
                </a:cubicBezTo>
                <a:cubicBezTo>
                  <a:pt x="751135" y="35570"/>
                  <a:pt x="750689" y="36165"/>
                  <a:pt x="750094" y="37058"/>
                </a:cubicBezTo>
                <a:cubicBezTo>
                  <a:pt x="749498" y="37951"/>
                  <a:pt x="748977" y="38919"/>
                  <a:pt x="748531" y="39961"/>
                </a:cubicBezTo>
                <a:cubicBezTo>
                  <a:pt x="748084" y="41002"/>
                  <a:pt x="747340" y="42044"/>
                  <a:pt x="746298" y="43086"/>
                </a:cubicBezTo>
                <a:cubicBezTo>
                  <a:pt x="745257" y="44128"/>
                  <a:pt x="740866" y="44649"/>
                  <a:pt x="733127" y="44649"/>
                </a:cubicBezTo>
                <a:cubicBezTo>
                  <a:pt x="713184" y="44946"/>
                  <a:pt x="703213" y="39588"/>
                  <a:pt x="703213" y="28575"/>
                </a:cubicBezTo>
                <a:cubicBezTo>
                  <a:pt x="702915" y="27980"/>
                  <a:pt x="703510" y="25673"/>
                  <a:pt x="704999" y="21655"/>
                </a:cubicBezTo>
                <a:cubicBezTo>
                  <a:pt x="706487" y="17636"/>
                  <a:pt x="709612" y="15478"/>
                  <a:pt x="714375" y="15181"/>
                </a:cubicBezTo>
                <a:close/>
                <a:moveTo>
                  <a:pt x="1935956" y="11609"/>
                </a:moveTo>
                <a:lnTo>
                  <a:pt x="1945332" y="12948"/>
                </a:lnTo>
                <a:lnTo>
                  <a:pt x="1975693" y="13395"/>
                </a:lnTo>
                <a:cubicBezTo>
                  <a:pt x="1990576" y="13692"/>
                  <a:pt x="1999208" y="14585"/>
                  <a:pt x="2001589" y="16074"/>
                </a:cubicBezTo>
                <a:cubicBezTo>
                  <a:pt x="2003971" y="17562"/>
                  <a:pt x="2005236" y="19422"/>
                  <a:pt x="2005384" y="21655"/>
                </a:cubicBezTo>
                <a:cubicBezTo>
                  <a:pt x="2005533" y="23887"/>
                  <a:pt x="2005161" y="25747"/>
                  <a:pt x="2004268" y="27236"/>
                </a:cubicBezTo>
                <a:cubicBezTo>
                  <a:pt x="2001589" y="31403"/>
                  <a:pt x="1995636" y="33338"/>
                  <a:pt x="1986409" y="33040"/>
                </a:cubicBezTo>
                <a:lnTo>
                  <a:pt x="1955155" y="32594"/>
                </a:lnTo>
                <a:cubicBezTo>
                  <a:pt x="1948607" y="32594"/>
                  <a:pt x="1942802" y="33561"/>
                  <a:pt x="1937742" y="35496"/>
                </a:cubicBezTo>
                <a:cubicBezTo>
                  <a:pt x="1932682" y="37430"/>
                  <a:pt x="1929259" y="38249"/>
                  <a:pt x="1927473" y="37951"/>
                </a:cubicBezTo>
                <a:cubicBezTo>
                  <a:pt x="1921222" y="37951"/>
                  <a:pt x="1918246" y="35272"/>
                  <a:pt x="1918543" y="29915"/>
                </a:cubicBezTo>
                <a:cubicBezTo>
                  <a:pt x="1918543" y="29319"/>
                  <a:pt x="1918618" y="28129"/>
                  <a:pt x="1918767" y="26343"/>
                </a:cubicBezTo>
                <a:cubicBezTo>
                  <a:pt x="1918915" y="24557"/>
                  <a:pt x="1919362" y="22994"/>
                  <a:pt x="1920106" y="21655"/>
                </a:cubicBezTo>
                <a:cubicBezTo>
                  <a:pt x="1920850" y="20315"/>
                  <a:pt x="1923083" y="18380"/>
                  <a:pt x="1926803" y="15850"/>
                </a:cubicBezTo>
                <a:cubicBezTo>
                  <a:pt x="1930524" y="13320"/>
                  <a:pt x="1932905" y="11981"/>
                  <a:pt x="1933947" y="11832"/>
                </a:cubicBezTo>
                <a:cubicBezTo>
                  <a:pt x="1934989" y="11683"/>
                  <a:pt x="1935659" y="11609"/>
                  <a:pt x="1935956" y="11609"/>
                </a:cubicBezTo>
                <a:close/>
                <a:moveTo>
                  <a:pt x="51792" y="8930"/>
                </a:moveTo>
                <a:cubicBezTo>
                  <a:pt x="52387" y="8930"/>
                  <a:pt x="53429" y="9079"/>
                  <a:pt x="54917" y="9376"/>
                </a:cubicBezTo>
                <a:lnTo>
                  <a:pt x="64294" y="12502"/>
                </a:lnTo>
                <a:cubicBezTo>
                  <a:pt x="66972" y="13395"/>
                  <a:pt x="69949" y="13692"/>
                  <a:pt x="73223" y="13395"/>
                </a:cubicBezTo>
                <a:lnTo>
                  <a:pt x="114300" y="11162"/>
                </a:lnTo>
                <a:cubicBezTo>
                  <a:pt x="115788" y="11162"/>
                  <a:pt x="119360" y="11162"/>
                  <a:pt x="125015" y="11162"/>
                </a:cubicBezTo>
                <a:lnTo>
                  <a:pt x="154037" y="11162"/>
                </a:lnTo>
                <a:cubicBezTo>
                  <a:pt x="172789" y="12055"/>
                  <a:pt x="182538" y="13469"/>
                  <a:pt x="183282" y="15404"/>
                </a:cubicBezTo>
                <a:cubicBezTo>
                  <a:pt x="184026" y="17339"/>
                  <a:pt x="184472" y="18976"/>
                  <a:pt x="184621" y="20315"/>
                </a:cubicBezTo>
                <a:cubicBezTo>
                  <a:pt x="184770" y="21655"/>
                  <a:pt x="184249" y="23069"/>
                  <a:pt x="183058" y="24557"/>
                </a:cubicBezTo>
                <a:cubicBezTo>
                  <a:pt x="181868" y="26343"/>
                  <a:pt x="180231" y="27236"/>
                  <a:pt x="178147" y="27236"/>
                </a:cubicBezTo>
                <a:lnTo>
                  <a:pt x="167431" y="27236"/>
                </a:lnTo>
                <a:lnTo>
                  <a:pt x="116532" y="27682"/>
                </a:lnTo>
                <a:lnTo>
                  <a:pt x="104031" y="28575"/>
                </a:lnTo>
                <a:cubicBezTo>
                  <a:pt x="103733" y="28873"/>
                  <a:pt x="102914" y="28947"/>
                  <a:pt x="101575" y="28798"/>
                </a:cubicBezTo>
                <a:cubicBezTo>
                  <a:pt x="100236" y="28650"/>
                  <a:pt x="96515" y="28873"/>
                  <a:pt x="90413" y="29468"/>
                </a:cubicBezTo>
                <a:cubicBezTo>
                  <a:pt x="84311" y="30063"/>
                  <a:pt x="78283" y="30361"/>
                  <a:pt x="72330" y="30361"/>
                </a:cubicBezTo>
                <a:cubicBezTo>
                  <a:pt x="69354" y="30659"/>
                  <a:pt x="67642" y="31031"/>
                  <a:pt x="67196" y="31477"/>
                </a:cubicBezTo>
                <a:cubicBezTo>
                  <a:pt x="66749" y="31924"/>
                  <a:pt x="66526" y="32891"/>
                  <a:pt x="66526" y="34379"/>
                </a:cubicBezTo>
                <a:lnTo>
                  <a:pt x="64740" y="73670"/>
                </a:lnTo>
                <a:cubicBezTo>
                  <a:pt x="63847" y="88553"/>
                  <a:pt x="61912" y="99417"/>
                  <a:pt x="58936" y="106263"/>
                </a:cubicBezTo>
                <a:lnTo>
                  <a:pt x="55810" y="113407"/>
                </a:lnTo>
                <a:cubicBezTo>
                  <a:pt x="59382" y="110133"/>
                  <a:pt x="62805" y="108347"/>
                  <a:pt x="66079" y="108049"/>
                </a:cubicBezTo>
                <a:cubicBezTo>
                  <a:pt x="67270" y="108049"/>
                  <a:pt x="68982" y="108347"/>
                  <a:pt x="71214" y="108942"/>
                </a:cubicBezTo>
                <a:cubicBezTo>
                  <a:pt x="73446" y="109538"/>
                  <a:pt x="76646" y="109687"/>
                  <a:pt x="80814" y="109389"/>
                </a:cubicBezTo>
                <a:lnTo>
                  <a:pt x="117425" y="107603"/>
                </a:lnTo>
                <a:lnTo>
                  <a:pt x="115193" y="99566"/>
                </a:lnTo>
                <a:cubicBezTo>
                  <a:pt x="115193" y="98376"/>
                  <a:pt x="116086" y="97334"/>
                  <a:pt x="117872" y="96441"/>
                </a:cubicBezTo>
                <a:cubicBezTo>
                  <a:pt x="119360" y="95846"/>
                  <a:pt x="121816" y="95771"/>
                  <a:pt x="125239" y="96218"/>
                </a:cubicBezTo>
                <a:cubicBezTo>
                  <a:pt x="128662" y="96664"/>
                  <a:pt x="130597" y="96590"/>
                  <a:pt x="131043" y="95994"/>
                </a:cubicBezTo>
                <a:cubicBezTo>
                  <a:pt x="131489" y="95399"/>
                  <a:pt x="131713" y="94804"/>
                  <a:pt x="131713" y="94208"/>
                </a:cubicBezTo>
                <a:cubicBezTo>
                  <a:pt x="131415" y="92422"/>
                  <a:pt x="129331" y="91529"/>
                  <a:pt x="125462" y="91529"/>
                </a:cubicBezTo>
                <a:cubicBezTo>
                  <a:pt x="114151" y="91827"/>
                  <a:pt x="105519" y="93315"/>
                  <a:pt x="99566" y="95994"/>
                </a:cubicBezTo>
                <a:lnTo>
                  <a:pt x="83492" y="104031"/>
                </a:lnTo>
                <a:cubicBezTo>
                  <a:pt x="82302" y="104329"/>
                  <a:pt x="81409" y="104478"/>
                  <a:pt x="80814" y="104478"/>
                </a:cubicBezTo>
                <a:cubicBezTo>
                  <a:pt x="77242" y="104775"/>
                  <a:pt x="74786" y="103733"/>
                  <a:pt x="73446" y="101352"/>
                </a:cubicBezTo>
                <a:cubicBezTo>
                  <a:pt x="72107" y="98971"/>
                  <a:pt x="71363" y="97036"/>
                  <a:pt x="71214" y="95548"/>
                </a:cubicBezTo>
                <a:cubicBezTo>
                  <a:pt x="71065" y="94060"/>
                  <a:pt x="71586" y="92274"/>
                  <a:pt x="72777" y="90190"/>
                </a:cubicBezTo>
                <a:cubicBezTo>
                  <a:pt x="74563" y="86916"/>
                  <a:pt x="76646" y="85130"/>
                  <a:pt x="79028" y="84832"/>
                </a:cubicBezTo>
                <a:cubicBezTo>
                  <a:pt x="81409" y="84535"/>
                  <a:pt x="82897" y="84386"/>
                  <a:pt x="83492" y="84386"/>
                </a:cubicBezTo>
                <a:lnTo>
                  <a:pt x="88404" y="85279"/>
                </a:lnTo>
                <a:cubicBezTo>
                  <a:pt x="88701" y="85576"/>
                  <a:pt x="92273" y="84386"/>
                  <a:pt x="99119" y="81707"/>
                </a:cubicBezTo>
                <a:cubicBezTo>
                  <a:pt x="105965" y="79028"/>
                  <a:pt x="112216" y="77688"/>
                  <a:pt x="117872" y="77688"/>
                </a:cubicBezTo>
                <a:cubicBezTo>
                  <a:pt x="120551" y="77986"/>
                  <a:pt x="123081" y="78135"/>
                  <a:pt x="125462" y="78135"/>
                </a:cubicBezTo>
                <a:lnTo>
                  <a:pt x="142875" y="81707"/>
                </a:lnTo>
                <a:lnTo>
                  <a:pt x="159841" y="83939"/>
                </a:lnTo>
                <a:cubicBezTo>
                  <a:pt x="164008" y="85428"/>
                  <a:pt x="166092" y="88255"/>
                  <a:pt x="166092" y="92422"/>
                </a:cubicBezTo>
                <a:cubicBezTo>
                  <a:pt x="165794" y="97780"/>
                  <a:pt x="162743" y="101203"/>
                  <a:pt x="156939" y="102692"/>
                </a:cubicBezTo>
                <a:cubicBezTo>
                  <a:pt x="151135" y="104180"/>
                  <a:pt x="146893" y="104701"/>
                  <a:pt x="144214" y="104254"/>
                </a:cubicBezTo>
                <a:cubicBezTo>
                  <a:pt x="141535" y="103808"/>
                  <a:pt x="140345" y="104031"/>
                  <a:pt x="140642" y="104924"/>
                </a:cubicBezTo>
                <a:cubicBezTo>
                  <a:pt x="140642" y="105519"/>
                  <a:pt x="141610" y="107008"/>
                  <a:pt x="143545" y="109389"/>
                </a:cubicBezTo>
                <a:cubicBezTo>
                  <a:pt x="145479" y="111770"/>
                  <a:pt x="146298" y="111993"/>
                  <a:pt x="146000" y="110059"/>
                </a:cubicBezTo>
                <a:cubicBezTo>
                  <a:pt x="145703" y="108124"/>
                  <a:pt x="144438" y="107082"/>
                  <a:pt x="142205" y="106933"/>
                </a:cubicBezTo>
                <a:cubicBezTo>
                  <a:pt x="139973" y="106784"/>
                  <a:pt x="152846" y="107008"/>
                  <a:pt x="180826" y="107603"/>
                </a:cubicBezTo>
                <a:cubicBezTo>
                  <a:pt x="186481" y="107901"/>
                  <a:pt x="192435" y="107975"/>
                  <a:pt x="198685" y="107826"/>
                </a:cubicBezTo>
                <a:cubicBezTo>
                  <a:pt x="204936" y="107677"/>
                  <a:pt x="208508" y="107901"/>
                  <a:pt x="209401" y="108496"/>
                </a:cubicBezTo>
                <a:cubicBezTo>
                  <a:pt x="209401" y="108794"/>
                  <a:pt x="209475" y="109240"/>
                  <a:pt x="209624" y="109835"/>
                </a:cubicBezTo>
                <a:cubicBezTo>
                  <a:pt x="209773" y="110431"/>
                  <a:pt x="209922" y="110877"/>
                  <a:pt x="210071" y="111175"/>
                </a:cubicBezTo>
                <a:cubicBezTo>
                  <a:pt x="210219" y="111472"/>
                  <a:pt x="210145" y="112068"/>
                  <a:pt x="209848" y="112961"/>
                </a:cubicBezTo>
                <a:cubicBezTo>
                  <a:pt x="206276" y="122188"/>
                  <a:pt x="201662" y="128364"/>
                  <a:pt x="196006" y="131490"/>
                </a:cubicBezTo>
                <a:cubicBezTo>
                  <a:pt x="190351" y="134615"/>
                  <a:pt x="186333" y="136029"/>
                  <a:pt x="183951" y="135731"/>
                </a:cubicBezTo>
                <a:cubicBezTo>
                  <a:pt x="183058" y="135731"/>
                  <a:pt x="182017" y="135583"/>
                  <a:pt x="180826" y="135285"/>
                </a:cubicBezTo>
                <a:lnTo>
                  <a:pt x="161181" y="128588"/>
                </a:lnTo>
                <a:cubicBezTo>
                  <a:pt x="157014" y="127397"/>
                  <a:pt x="152549" y="126504"/>
                  <a:pt x="147786" y="125909"/>
                </a:cubicBezTo>
                <a:cubicBezTo>
                  <a:pt x="148084" y="129481"/>
                  <a:pt x="148158" y="133350"/>
                  <a:pt x="148009" y="137517"/>
                </a:cubicBezTo>
                <a:cubicBezTo>
                  <a:pt x="147861" y="141685"/>
                  <a:pt x="145628" y="147414"/>
                  <a:pt x="141312" y="154707"/>
                </a:cubicBezTo>
                <a:cubicBezTo>
                  <a:pt x="136996" y="162000"/>
                  <a:pt x="127694" y="165795"/>
                  <a:pt x="113407" y="166092"/>
                </a:cubicBezTo>
                <a:cubicBezTo>
                  <a:pt x="98822" y="166688"/>
                  <a:pt x="88329" y="163637"/>
                  <a:pt x="81930" y="156939"/>
                </a:cubicBezTo>
                <a:cubicBezTo>
                  <a:pt x="75530" y="150242"/>
                  <a:pt x="72479" y="146001"/>
                  <a:pt x="72777" y="144215"/>
                </a:cubicBezTo>
                <a:cubicBezTo>
                  <a:pt x="72777" y="143917"/>
                  <a:pt x="73074" y="143173"/>
                  <a:pt x="73670" y="141982"/>
                </a:cubicBezTo>
                <a:cubicBezTo>
                  <a:pt x="74265" y="140792"/>
                  <a:pt x="75456" y="140196"/>
                  <a:pt x="77242" y="140196"/>
                </a:cubicBezTo>
                <a:cubicBezTo>
                  <a:pt x="77539" y="140494"/>
                  <a:pt x="78135" y="140643"/>
                  <a:pt x="79028" y="140643"/>
                </a:cubicBezTo>
                <a:lnTo>
                  <a:pt x="96887" y="146894"/>
                </a:lnTo>
                <a:cubicBezTo>
                  <a:pt x="98970" y="147489"/>
                  <a:pt x="101352" y="147638"/>
                  <a:pt x="104031" y="147340"/>
                </a:cubicBezTo>
                <a:cubicBezTo>
                  <a:pt x="109091" y="147340"/>
                  <a:pt x="112663" y="145777"/>
                  <a:pt x="114746" y="142652"/>
                </a:cubicBezTo>
                <a:cubicBezTo>
                  <a:pt x="116830" y="139527"/>
                  <a:pt x="118169" y="137145"/>
                  <a:pt x="118765" y="135508"/>
                </a:cubicBezTo>
                <a:cubicBezTo>
                  <a:pt x="119360" y="133871"/>
                  <a:pt x="119583" y="131862"/>
                  <a:pt x="119434" y="129481"/>
                </a:cubicBezTo>
                <a:cubicBezTo>
                  <a:pt x="119286" y="127099"/>
                  <a:pt x="119286" y="125537"/>
                  <a:pt x="119434" y="124793"/>
                </a:cubicBezTo>
                <a:cubicBezTo>
                  <a:pt x="119583" y="124048"/>
                  <a:pt x="119509" y="123528"/>
                  <a:pt x="119211" y="123230"/>
                </a:cubicBezTo>
                <a:cubicBezTo>
                  <a:pt x="118914" y="123230"/>
                  <a:pt x="112588" y="123676"/>
                  <a:pt x="100236" y="124569"/>
                </a:cubicBezTo>
                <a:cubicBezTo>
                  <a:pt x="87883" y="125462"/>
                  <a:pt x="77688" y="127397"/>
                  <a:pt x="69651" y="130374"/>
                </a:cubicBezTo>
                <a:cubicBezTo>
                  <a:pt x="61615" y="133350"/>
                  <a:pt x="56852" y="134690"/>
                  <a:pt x="55364" y="134392"/>
                </a:cubicBezTo>
                <a:cubicBezTo>
                  <a:pt x="52387" y="134094"/>
                  <a:pt x="50155" y="132011"/>
                  <a:pt x="48667" y="128141"/>
                </a:cubicBezTo>
                <a:cubicBezTo>
                  <a:pt x="38844" y="143917"/>
                  <a:pt x="28426" y="151358"/>
                  <a:pt x="17413" y="150465"/>
                </a:cubicBezTo>
                <a:cubicBezTo>
                  <a:pt x="13841" y="150465"/>
                  <a:pt x="11088" y="149870"/>
                  <a:pt x="9153" y="148679"/>
                </a:cubicBezTo>
                <a:cubicBezTo>
                  <a:pt x="7218" y="147489"/>
                  <a:pt x="5209" y="144959"/>
                  <a:pt x="3125" y="141089"/>
                </a:cubicBezTo>
                <a:cubicBezTo>
                  <a:pt x="1042" y="137220"/>
                  <a:pt x="0" y="133648"/>
                  <a:pt x="0" y="130374"/>
                </a:cubicBezTo>
                <a:cubicBezTo>
                  <a:pt x="0" y="129183"/>
                  <a:pt x="149" y="128290"/>
                  <a:pt x="446" y="127695"/>
                </a:cubicBezTo>
                <a:cubicBezTo>
                  <a:pt x="744" y="127099"/>
                  <a:pt x="1339" y="126504"/>
                  <a:pt x="2232" y="125909"/>
                </a:cubicBezTo>
                <a:lnTo>
                  <a:pt x="16073" y="119212"/>
                </a:lnTo>
                <a:cubicBezTo>
                  <a:pt x="18157" y="118021"/>
                  <a:pt x="21506" y="114821"/>
                  <a:pt x="26119" y="109612"/>
                </a:cubicBezTo>
                <a:cubicBezTo>
                  <a:pt x="30733" y="104403"/>
                  <a:pt x="34379" y="98152"/>
                  <a:pt x="37058" y="90860"/>
                </a:cubicBezTo>
                <a:cubicBezTo>
                  <a:pt x="39737" y="83567"/>
                  <a:pt x="41151" y="74786"/>
                  <a:pt x="41300" y="64517"/>
                </a:cubicBezTo>
                <a:cubicBezTo>
                  <a:pt x="41448" y="54248"/>
                  <a:pt x="41374" y="47476"/>
                  <a:pt x="41076" y="44202"/>
                </a:cubicBezTo>
                <a:lnTo>
                  <a:pt x="37951" y="23664"/>
                </a:lnTo>
                <a:cubicBezTo>
                  <a:pt x="37653" y="23069"/>
                  <a:pt x="37653" y="22473"/>
                  <a:pt x="37951" y="21878"/>
                </a:cubicBezTo>
                <a:cubicBezTo>
                  <a:pt x="37951" y="17413"/>
                  <a:pt x="39737" y="14213"/>
                  <a:pt x="43309" y="12279"/>
                </a:cubicBezTo>
                <a:cubicBezTo>
                  <a:pt x="46881" y="10344"/>
                  <a:pt x="49708" y="9228"/>
                  <a:pt x="51792" y="8930"/>
                </a:cubicBezTo>
                <a:close/>
                <a:moveTo>
                  <a:pt x="776883" y="8037"/>
                </a:moveTo>
                <a:lnTo>
                  <a:pt x="785366" y="10269"/>
                </a:lnTo>
                <a:cubicBezTo>
                  <a:pt x="786556" y="10567"/>
                  <a:pt x="790872" y="10716"/>
                  <a:pt x="798314" y="10716"/>
                </a:cubicBezTo>
                <a:lnTo>
                  <a:pt x="826889" y="10716"/>
                </a:lnTo>
                <a:cubicBezTo>
                  <a:pt x="839688" y="10716"/>
                  <a:pt x="845939" y="13692"/>
                  <a:pt x="845641" y="19646"/>
                </a:cubicBezTo>
                <a:cubicBezTo>
                  <a:pt x="845344" y="22324"/>
                  <a:pt x="844227" y="24482"/>
                  <a:pt x="842293" y="26120"/>
                </a:cubicBezTo>
                <a:cubicBezTo>
                  <a:pt x="840358" y="27757"/>
                  <a:pt x="833437" y="28575"/>
                  <a:pt x="821531" y="28575"/>
                </a:cubicBezTo>
                <a:lnTo>
                  <a:pt x="795188" y="28575"/>
                </a:lnTo>
                <a:cubicBezTo>
                  <a:pt x="791021" y="28575"/>
                  <a:pt x="785143" y="29171"/>
                  <a:pt x="777552" y="30361"/>
                </a:cubicBezTo>
                <a:cubicBezTo>
                  <a:pt x="769962" y="31552"/>
                  <a:pt x="765423" y="31552"/>
                  <a:pt x="763935" y="30361"/>
                </a:cubicBezTo>
                <a:cubicBezTo>
                  <a:pt x="763042" y="30063"/>
                  <a:pt x="762372" y="29468"/>
                  <a:pt x="761925" y="28575"/>
                </a:cubicBezTo>
                <a:cubicBezTo>
                  <a:pt x="761479" y="27682"/>
                  <a:pt x="761107" y="26566"/>
                  <a:pt x="760809" y="25227"/>
                </a:cubicBezTo>
                <a:cubicBezTo>
                  <a:pt x="760511" y="23887"/>
                  <a:pt x="761553" y="21283"/>
                  <a:pt x="763935" y="17413"/>
                </a:cubicBezTo>
                <a:cubicBezTo>
                  <a:pt x="767804" y="11162"/>
                  <a:pt x="772120" y="8037"/>
                  <a:pt x="776883" y="8037"/>
                </a:cubicBezTo>
                <a:close/>
                <a:moveTo>
                  <a:pt x="292001" y="7144"/>
                </a:moveTo>
                <a:cubicBezTo>
                  <a:pt x="294679" y="7144"/>
                  <a:pt x="296465" y="7963"/>
                  <a:pt x="297358" y="9600"/>
                </a:cubicBezTo>
                <a:cubicBezTo>
                  <a:pt x="298251" y="11237"/>
                  <a:pt x="298772" y="12725"/>
                  <a:pt x="298921" y="14064"/>
                </a:cubicBezTo>
                <a:cubicBezTo>
                  <a:pt x="299070" y="15404"/>
                  <a:pt x="298400" y="17264"/>
                  <a:pt x="296912" y="19646"/>
                </a:cubicBezTo>
                <a:cubicBezTo>
                  <a:pt x="292745" y="25896"/>
                  <a:pt x="286196" y="32519"/>
                  <a:pt x="277267" y="39514"/>
                </a:cubicBezTo>
                <a:cubicBezTo>
                  <a:pt x="268337" y="46509"/>
                  <a:pt x="261193" y="49560"/>
                  <a:pt x="255835" y="48667"/>
                </a:cubicBezTo>
                <a:cubicBezTo>
                  <a:pt x="250775" y="48369"/>
                  <a:pt x="247203" y="46435"/>
                  <a:pt x="245120" y="42863"/>
                </a:cubicBezTo>
                <a:lnTo>
                  <a:pt x="241548" y="30808"/>
                </a:lnTo>
                <a:lnTo>
                  <a:pt x="241101" y="29915"/>
                </a:lnTo>
                <a:cubicBezTo>
                  <a:pt x="240506" y="28724"/>
                  <a:pt x="240804" y="27831"/>
                  <a:pt x="241994" y="27236"/>
                </a:cubicBezTo>
                <a:cubicBezTo>
                  <a:pt x="243185" y="26640"/>
                  <a:pt x="247427" y="25673"/>
                  <a:pt x="254719" y="24334"/>
                </a:cubicBezTo>
                <a:cubicBezTo>
                  <a:pt x="262012" y="22994"/>
                  <a:pt x="269379" y="20092"/>
                  <a:pt x="276820" y="15627"/>
                </a:cubicBezTo>
                <a:lnTo>
                  <a:pt x="287982" y="8483"/>
                </a:lnTo>
                <a:cubicBezTo>
                  <a:pt x="289470" y="7888"/>
                  <a:pt x="290810" y="7442"/>
                  <a:pt x="292001" y="7144"/>
                </a:cubicBezTo>
                <a:close/>
                <a:moveTo>
                  <a:pt x="1900237" y="6697"/>
                </a:moveTo>
                <a:cubicBezTo>
                  <a:pt x="1903809" y="6995"/>
                  <a:pt x="1905670" y="8930"/>
                  <a:pt x="1905818" y="12502"/>
                </a:cubicBezTo>
                <a:cubicBezTo>
                  <a:pt x="1905967" y="16074"/>
                  <a:pt x="1905000" y="19646"/>
                  <a:pt x="1902916" y="23217"/>
                </a:cubicBezTo>
                <a:cubicBezTo>
                  <a:pt x="1898749" y="30063"/>
                  <a:pt x="1891829" y="36984"/>
                  <a:pt x="1882155" y="43979"/>
                </a:cubicBezTo>
                <a:cubicBezTo>
                  <a:pt x="1872481" y="50974"/>
                  <a:pt x="1865709" y="54174"/>
                  <a:pt x="1861840" y="53578"/>
                </a:cubicBezTo>
                <a:cubicBezTo>
                  <a:pt x="1858268" y="53281"/>
                  <a:pt x="1854994" y="51420"/>
                  <a:pt x="1852017" y="47997"/>
                </a:cubicBezTo>
                <a:cubicBezTo>
                  <a:pt x="1849041" y="44574"/>
                  <a:pt x="1847478" y="42044"/>
                  <a:pt x="1847329" y="40407"/>
                </a:cubicBezTo>
                <a:cubicBezTo>
                  <a:pt x="1847180" y="38770"/>
                  <a:pt x="1847255" y="37654"/>
                  <a:pt x="1847552" y="37058"/>
                </a:cubicBezTo>
                <a:cubicBezTo>
                  <a:pt x="1847552" y="34379"/>
                  <a:pt x="1848892" y="32147"/>
                  <a:pt x="1851571" y="30361"/>
                </a:cubicBezTo>
                <a:lnTo>
                  <a:pt x="1877467" y="19199"/>
                </a:lnTo>
                <a:cubicBezTo>
                  <a:pt x="1891457" y="10865"/>
                  <a:pt x="1899047" y="6697"/>
                  <a:pt x="1900237" y="6697"/>
                </a:cubicBezTo>
                <a:close/>
                <a:moveTo>
                  <a:pt x="1262658" y="2233"/>
                </a:moveTo>
                <a:cubicBezTo>
                  <a:pt x="1268313" y="2233"/>
                  <a:pt x="1272406" y="4093"/>
                  <a:pt x="1274936" y="7814"/>
                </a:cubicBezTo>
                <a:cubicBezTo>
                  <a:pt x="1277466" y="11534"/>
                  <a:pt x="1278880" y="14585"/>
                  <a:pt x="1279178" y="16967"/>
                </a:cubicBezTo>
                <a:lnTo>
                  <a:pt x="1279624" y="24557"/>
                </a:lnTo>
                <a:lnTo>
                  <a:pt x="1292126" y="24557"/>
                </a:lnTo>
                <a:cubicBezTo>
                  <a:pt x="1284089" y="24259"/>
                  <a:pt x="1279922" y="23441"/>
                  <a:pt x="1279624" y="22101"/>
                </a:cubicBezTo>
                <a:cubicBezTo>
                  <a:pt x="1279326" y="20762"/>
                  <a:pt x="1279326" y="19794"/>
                  <a:pt x="1279624" y="19199"/>
                </a:cubicBezTo>
                <a:cubicBezTo>
                  <a:pt x="1279624" y="18306"/>
                  <a:pt x="1280517" y="16669"/>
                  <a:pt x="1282303" y="14288"/>
                </a:cubicBezTo>
                <a:lnTo>
                  <a:pt x="1287661" y="6251"/>
                </a:lnTo>
                <a:cubicBezTo>
                  <a:pt x="1289149" y="4465"/>
                  <a:pt x="1291381" y="3572"/>
                  <a:pt x="1294358" y="3572"/>
                </a:cubicBezTo>
                <a:cubicBezTo>
                  <a:pt x="1298823" y="3870"/>
                  <a:pt x="1301651" y="5209"/>
                  <a:pt x="1302841" y="7590"/>
                </a:cubicBezTo>
                <a:cubicBezTo>
                  <a:pt x="1304032" y="9972"/>
                  <a:pt x="1304702" y="11832"/>
                  <a:pt x="1304850" y="13171"/>
                </a:cubicBezTo>
                <a:cubicBezTo>
                  <a:pt x="1304999" y="14511"/>
                  <a:pt x="1304776" y="15925"/>
                  <a:pt x="1304181" y="17413"/>
                </a:cubicBezTo>
                <a:cubicBezTo>
                  <a:pt x="1303288" y="19794"/>
                  <a:pt x="1302395" y="21506"/>
                  <a:pt x="1301502" y="22548"/>
                </a:cubicBezTo>
                <a:cubicBezTo>
                  <a:pt x="1300609" y="23589"/>
                  <a:pt x="1298228" y="24110"/>
                  <a:pt x="1294358" y="24110"/>
                </a:cubicBezTo>
                <a:cubicBezTo>
                  <a:pt x="1297037" y="24408"/>
                  <a:pt x="1299121" y="24482"/>
                  <a:pt x="1300609" y="24334"/>
                </a:cubicBezTo>
                <a:cubicBezTo>
                  <a:pt x="1302097" y="24185"/>
                  <a:pt x="1303139" y="24110"/>
                  <a:pt x="1303734" y="24110"/>
                </a:cubicBezTo>
                <a:cubicBezTo>
                  <a:pt x="1317129" y="24408"/>
                  <a:pt x="1324496" y="25375"/>
                  <a:pt x="1325835" y="27013"/>
                </a:cubicBezTo>
                <a:cubicBezTo>
                  <a:pt x="1327175" y="28650"/>
                  <a:pt x="1327844" y="30510"/>
                  <a:pt x="1327844" y="32594"/>
                </a:cubicBezTo>
                <a:cubicBezTo>
                  <a:pt x="1327547" y="34677"/>
                  <a:pt x="1326951" y="36538"/>
                  <a:pt x="1326058" y="38175"/>
                </a:cubicBezTo>
                <a:cubicBezTo>
                  <a:pt x="1325165" y="39812"/>
                  <a:pt x="1322189" y="40481"/>
                  <a:pt x="1317129" y="40184"/>
                </a:cubicBezTo>
                <a:lnTo>
                  <a:pt x="1278285" y="39737"/>
                </a:lnTo>
                <a:cubicBezTo>
                  <a:pt x="1277987" y="40630"/>
                  <a:pt x="1277764" y="41523"/>
                  <a:pt x="1277615" y="42416"/>
                </a:cubicBezTo>
                <a:cubicBezTo>
                  <a:pt x="1277466" y="43309"/>
                  <a:pt x="1279475" y="44202"/>
                  <a:pt x="1283642" y="45095"/>
                </a:cubicBezTo>
                <a:cubicBezTo>
                  <a:pt x="1285726" y="45988"/>
                  <a:pt x="1287735" y="46360"/>
                  <a:pt x="1289670" y="46211"/>
                </a:cubicBezTo>
                <a:cubicBezTo>
                  <a:pt x="1291605" y="46062"/>
                  <a:pt x="1292795" y="46062"/>
                  <a:pt x="1293242" y="46211"/>
                </a:cubicBezTo>
                <a:cubicBezTo>
                  <a:pt x="1293688" y="46360"/>
                  <a:pt x="1294060" y="46286"/>
                  <a:pt x="1294358" y="45988"/>
                </a:cubicBezTo>
                <a:lnTo>
                  <a:pt x="1301502" y="42416"/>
                </a:lnTo>
                <a:cubicBezTo>
                  <a:pt x="1301799" y="42416"/>
                  <a:pt x="1302246" y="42416"/>
                  <a:pt x="1302841" y="42416"/>
                </a:cubicBezTo>
                <a:cubicBezTo>
                  <a:pt x="1308794" y="43012"/>
                  <a:pt x="1312664" y="44872"/>
                  <a:pt x="1314450" y="47997"/>
                </a:cubicBezTo>
                <a:cubicBezTo>
                  <a:pt x="1316236" y="51123"/>
                  <a:pt x="1317426" y="52983"/>
                  <a:pt x="1318022" y="53578"/>
                </a:cubicBezTo>
                <a:lnTo>
                  <a:pt x="1317129" y="76349"/>
                </a:lnTo>
                <a:lnTo>
                  <a:pt x="1318915" y="95548"/>
                </a:lnTo>
                <a:cubicBezTo>
                  <a:pt x="1318319" y="99417"/>
                  <a:pt x="1317575" y="101501"/>
                  <a:pt x="1316682" y="101799"/>
                </a:cubicBezTo>
                <a:lnTo>
                  <a:pt x="1311324" y="105371"/>
                </a:lnTo>
                <a:lnTo>
                  <a:pt x="1312664" y="105371"/>
                </a:lnTo>
                <a:lnTo>
                  <a:pt x="1325165" y="104924"/>
                </a:lnTo>
                <a:cubicBezTo>
                  <a:pt x="1337369" y="104924"/>
                  <a:pt x="1344811" y="104924"/>
                  <a:pt x="1347490" y="104924"/>
                </a:cubicBezTo>
                <a:cubicBezTo>
                  <a:pt x="1349871" y="105222"/>
                  <a:pt x="1351285" y="105817"/>
                  <a:pt x="1351731" y="106710"/>
                </a:cubicBezTo>
                <a:cubicBezTo>
                  <a:pt x="1352178" y="107603"/>
                  <a:pt x="1352475" y="108273"/>
                  <a:pt x="1352624" y="108719"/>
                </a:cubicBezTo>
                <a:cubicBezTo>
                  <a:pt x="1352773" y="109166"/>
                  <a:pt x="1352550" y="110431"/>
                  <a:pt x="1351954" y="112514"/>
                </a:cubicBezTo>
                <a:lnTo>
                  <a:pt x="1351062" y="116086"/>
                </a:lnTo>
                <a:cubicBezTo>
                  <a:pt x="1350169" y="118765"/>
                  <a:pt x="1348680" y="121370"/>
                  <a:pt x="1346597" y="123900"/>
                </a:cubicBezTo>
                <a:cubicBezTo>
                  <a:pt x="1344513" y="126430"/>
                  <a:pt x="1341537" y="128737"/>
                  <a:pt x="1337667" y="130820"/>
                </a:cubicBezTo>
                <a:cubicBezTo>
                  <a:pt x="1333797" y="132904"/>
                  <a:pt x="1330970" y="133648"/>
                  <a:pt x="1329184" y="133053"/>
                </a:cubicBezTo>
                <a:cubicBezTo>
                  <a:pt x="1328588" y="133053"/>
                  <a:pt x="1327026" y="132680"/>
                  <a:pt x="1324496" y="131936"/>
                </a:cubicBezTo>
                <a:cubicBezTo>
                  <a:pt x="1321966" y="131192"/>
                  <a:pt x="1318989" y="130671"/>
                  <a:pt x="1315566" y="130374"/>
                </a:cubicBezTo>
                <a:cubicBezTo>
                  <a:pt x="1312143" y="130076"/>
                  <a:pt x="1308943" y="128290"/>
                  <a:pt x="1305967" y="125016"/>
                </a:cubicBezTo>
                <a:cubicBezTo>
                  <a:pt x="1305074" y="125313"/>
                  <a:pt x="1304329" y="126206"/>
                  <a:pt x="1303734" y="127695"/>
                </a:cubicBezTo>
                <a:lnTo>
                  <a:pt x="1304181" y="147340"/>
                </a:lnTo>
                <a:cubicBezTo>
                  <a:pt x="1303883" y="148531"/>
                  <a:pt x="1303362" y="150837"/>
                  <a:pt x="1302618" y="154261"/>
                </a:cubicBezTo>
                <a:cubicBezTo>
                  <a:pt x="1301874" y="157684"/>
                  <a:pt x="1300237" y="161330"/>
                  <a:pt x="1297707" y="165199"/>
                </a:cubicBezTo>
                <a:cubicBezTo>
                  <a:pt x="1295177" y="169069"/>
                  <a:pt x="1287810" y="170855"/>
                  <a:pt x="1275606" y="170557"/>
                </a:cubicBezTo>
                <a:cubicBezTo>
                  <a:pt x="1261616" y="170260"/>
                  <a:pt x="1253281" y="169367"/>
                  <a:pt x="1250603" y="167878"/>
                </a:cubicBezTo>
                <a:cubicBezTo>
                  <a:pt x="1247924" y="166390"/>
                  <a:pt x="1244352" y="163860"/>
                  <a:pt x="1239887" y="160288"/>
                </a:cubicBezTo>
                <a:cubicBezTo>
                  <a:pt x="1235422" y="156716"/>
                  <a:pt x="1233041" y="154558"/>
                  <a:pt x="1232743" y="153814"/>
                </a:cubicBezTo>
                <a:cubicBezTo>
                  <a:pt x="1232446" y="153070"/>
                  <a:pt x="1232073" y="151879"/>
                  <a:pt x="1231627" y="150242"/>
                </a:cubicBezTo>
                <a:cubicBezTo>
                  <a:pt x="1231180" y="148605"/>
                  <a:pt x="1231106" y="147489"/>
                  <a:pt x="1231404" y="146894"/>
                </a:cubicBezTo>
                <a:cubicBezTo>
                  <a:pt x="1231701" y="144810"/>
                  <a:pt x="1232892" y="143768"/>
                  <a:pt x="1234976" y="143768"/>
                </a:cubicBezTo>
                <a:cubicBezTo>
                  <a:pt x="1236464" y="144066"/>
                  <a:pt x="1238101" y="144512"/>
                  <a:pt x="1239887" y="145108"/>
                </a:cubicBezTo>
                <a:lnTo>
                  <a:pt x="1247477" y="149572"/>
                </a:lnTo>
                <a:cubicBezTo>
                  <a:pt x="1251049" y="151656"/>
                  <a:pt x="1255960" y="152549"/>
                  <a:pt x="1262211" y="152251"/>
                </a:cubicBezTo>
                <a:cubicBezTo>
                  <a:pt x="1268760" y="152251"/>
                  <a:pt x="1273373" y="150465"/>
                  <a:pt x="1276052" y="146894"/>
                </a:cubicBezTo>
                <a:cubicBezTo>
                  <a:pt x="1278731" y="143322"/>
                  <a:pt x="1280517" y="136773"/>
                  <a:pt x="1281410" y="127248"/>
                </a:cubicBezTo>
                <a:lnTo>
                  <a:pt x="1281856" y="122337"/>
                </a:lnTo>
                <a:cubicBezTo>
                  <a:pt x="1274415" y="121742"/>
                  <a:pt x="1270099" y="121444"/>
                  <a:pt x="1268908" y="121444"/>
                </a:cubicBezTo>
                <a:cubicBezTo>
                  <a:pt x="1267420" y="121742"/>
                  <a:pt x="1266155" y="121965"/>
                  <a:pt x="1265113" y="122114"/>
                </a:cubicBezTo>
                <a:cubicBezTo>
                  <a:pt x="1264071" y="122262"/>
                  <a:pt x="1263476" y="122486"/>
                  <a:pt x="1263327" y="122783"/>
                </a:cubicBezTo>
                <a:cubicBezTo>
                  <a:pt x="1263179" y="123081"/>
                  <a:pt x="1263402" y="123676"/>
                  <a:pt x="1263997" y="124569"/>
                </a:cubicBezTo>
                <a:lnTo>
                  <a:pt x="1265783" y="128588"/>
                </a:lnTo>
                <a:cubicBezTo>
                  <a:pt x="1267867" y="132457"/>
                  <a:pt x="1270322" y="134987"/>
                  <a:pt x="1273150" y="136178"/>
                </a:cubicBezTo>
                <a:cubicBezTo>
                  <a:pt x="1275978" y="137369"/>
                  <a:pt x="1277466" y="138038"/>
                  <a:pt x="1277615" y="138187"/>
                </a:cubicBezTo>
                <a:cubicBezTo>
                  <a:pt x="1277764" y="138336"/>
                  <a:pt x="1277838" y="138708"/>
                  <a:pt x="1277838" y="139303"/>
                </a:cubicBezTo>
                <a:lnTo>
                  <a:pt x="1277838" y="140196"/>
                </a:lnTo>
                <a:cubicBezTo>
                  <a:pt x="1277540" y="141089"/>
                  <a:pt x="1276424" y="142057"/>
                  <a:pt x="1274489" y="143098"/>
                </a:cubicBezTo>
                <a:cubicBezTo>
                  <a:pt x="1272555" y="144140"/>
                  <a:pt x="1270694" y="144661"/>
                  <a:pt x="1268908" y="144661"/>
                </a:cubicBezTo>
                <a:cubicBezTo>
                  <a:pt x="1267122" y="144959"/>
                  <a:pt x="1263179" y="144066"/>
                  <a:pt x="1257077" y="141982"/>
                </a:cubicBezTo>
                <a:cubicBezTo>
                  <a:pt x="1250975" y="139899"/>
                  <a:pt x="1247626" y="137889"/>
                  <a:pt x="1247031" y="135955"/>
                </a:cubicBezTo>
                <a:cubicBezTo>
                  <a:pt x="1246435" y="134020"/>
                  <a:pt x="1246063" y="132308"/>
                  <a:pt x="1245914" y="130820"/>
                </a:cubicBezTo>
                <a:cubicBezTo>
                  <a:pt x="1245766" y="129332"/>
                  <a:pt x="1245840" y="128290"/>
                  <a:pt x="1246138" y="127695"/>
                </a:cubicBezTo>
                <a:cubicBezTo>
                  <a:pt x="1246138" y="127099"/>
                  <a:pt x="1247775" y="125016"/>
                  <a:pt x="1251049" y="121444"/>
                </a:cubicBezTo>
                <a:cubicBezTo>
                  <a:pt x="1236762" y="123528"/>
                  <a:pt x="1225153" y="126579"/>
                  <a:pt x="1216223" y="130597"/>
                </a:cubicBezTo>
                <a:cubicBezTo>
                  <a:pt x="1207294" y="134615"/>
                  <a:pt x="1202680" y="136476"/>
                  <a:pt x="1202382" y="136178"/>
                </a:cubicBezTo>
                <a:lnTo>
                  <a:pt x="1198364" y="134838"/>
                </a:lnTo>
                <a:cubicBezTo>
                  <a:pt x="1198364" y="137517"/>
                  <a:pt x="1198289" y="139824"/>
                  <a:pt x="1198141" y="141759"/>
                </a:cubicBezTo>
                <a:cubicBezTo>
                  <a:pt x="1197992" y="143694"/>
                  <a:pt x="1197992" y="146298"/>
                  <a:pt x="1198141" y="149572"/>
                </a:cubicBezTo>
                <a:cubicBezTo>
                  <a:pt x="1198289" y="152847"/>
                  <a:pt x="1198215" y="155228"/>
                  <a:pt x="1197917" y="156716"/>
                </a:cubicBezTo>
                <a:cubicBezTo>
                  <a:pt x="1196727" y="162372"/>
                  <a:pt x="1194048" y="166539"/>
                  <a:pt x="1189881" y="169218"/>
                </a:cubicBezTo>
                <a:cubicBezTo>
                  <a:pt x="1185713" y="171897"/>
                  <a:pt x="1181844" y="173087"/>
                  <a:pt x="1178272" y="172790"/>
                </a:cubicBezTo>
                <a:cubicBezTo>
                  <a:pt x="1174403" y="172790"/>
                  <a:pt x="1171798" y="171673"/>
                  <a:pt x="1170459" y="169441"/>
                </a:cubicBezTo>
                <a:cubicBezTo>
                  <a:pt x="1169119" y="167209"/>
                  <a:pt x="1168375" y="164232"/>
                  <a:pt x="1168226" y="160511"/>
                </a:cubicBezTo>
                <a:cubicBezTo>
                  <a:pt x="1168077" y="156791"/>
                  <a:pt x="1168152" y="154781"/>
                  <a:pt x="1168449" y="154484"/>
                </a:cubicBezTo>
                <a:lnTo>
                  <a:pt x="1170682" y="95101"/>
                </a:lnTo>
                <a:lnTo>
                  <a:pt x="1170682" y="64740"/>
                </a:lnTo>
                <a:cubicBezTo>
                  <a:pt x="1169194" y="65038"/>
                  <a:pt x="1168152" y="65187"/>
                  <a:pt x="1167556" y="65187"/>
                </a:cubicBezTo>
                <a:lnTo>
                  <a:pt x="1156394" y="69205"/>
                </a:lnTo>
                <a:cubicBezTo>
                  <a:pt x="1154311" y="69801"/>
                  <a:pt x="1152674" y="70098"/>
                  <a:pt x="1151483" y="70098"/>
                </a:cubicBezTo>
                <a:cubicBezTo>
                  <a:pt x="1146125" y="70396"/>
                  <a:pt x="1143446" y="67122"/>
                  <a:pt x="1143446" y="60276"/>
                </a:cubicBezTo>
                <a:cubicBezTo>
                  <a:pt x="1143446" y="57001"/>
                  <a:pt x="1144042" y="54174"/>
                  <a:pt x="1145232" y="51792"/>
                </a:cubicBezTo>
                <a:cubicBezTo>
                  <a:pt x="1146423" y="49411"/>
                  <a:pt x="1148283" y="47253"/>
                  <a:pt x="1150813" y="45318"/>
                </a:cubicBezTo>
                <a:cubicBezTo>
                  <a:pt x="1153343" y="43384"/>
                  <a:pt x="1154906" y="42565"/>
                  <a:pt x="1155501" y="42863"/>
                </a:cubicBezTo>
                <a:cubicBezTo>
                  <a:pt x="1157287" y="44351"/>
                  <a:pt x="1161306" y="44946"/>
                  <a:pt x="1167556" y="44649"/>
                </a:cubicBezTo>
                <a:cubicBezTo>
                  <a:pt x="1168152" y="44649"/>
                  <a:pt x="1168598" y="44723"/>
                  <a:pt x="1168896" y="44872"/>
                </a:cubicBezTo>
                <a:cubicBezTo>
                  <a:pt x="1169194" y="45021"/>
                  <a:pt x="1169491" y="44946"/>
                  <a:pt x="1169789" y="44649"/>
                </a:cubicBezTo>
                <a:cubicBezTo>
                  <a:pt x="1170087" y="44649"/>
                  <a:pt x="1170161" y="44128"/>
                  <a:pt x="1170012" y="43086"/>
                </a:cubicBezTo>
                <a:cubicBezTo>
                  <a:pt x="1169863" y="42044"/>
                  <a:pt x="1169863" y="40481"/>
                  <a:pt x="1170012" y="38398"/>
                </a:cubicBezTo>
                <a:cubicBezTo>
                  <a:pt x="1170161" y="36314"/>
                  <a:pt x="1169938" y="33189"/>
                  <a:pt x="1169342" y="29022"/>
                </a:cubicBezTo>
                <a:cubicBezTo>
                  <a:pt x="1168747" y="24854"/>
                  <a:pt x="1168375" y="21729"/>
                  <a:pt x="1168226" y="19646"/>
                </a:cubicBezTo>
                <a:cubicBezTo>
                  <a:pt x="1168077" y="17562"/>
                  <a:pt x="1168747" y="15329"/>
                  <a:pt x="1170235" y="12948"/>
                </a:cubicBezTo>
                <a:cubicBezTo>
                  <a:pt x="1171724" y="10567"/>
                  <a:pt x="1174700" y="9228"/>
                  <a:pt x="1179165" y="8930"/>
                </a:cubicBezTo>
                <a:cubicBezTo>
                  <a:pt x="1186011" y="8930"/>
                  <a:pt x="1190997" y="11534"/>
                  <a:pt x="1194122" y="16743"/>
                </a:cubicBezTo>
                <a:cubicBezTo>
                  <a:pt x="1197248" y="21952"/>
                  <a:pt x="1199108" y="25152"/>
                  <a:pt x="1199703" y="26343"/>
                </a:cubicBezTo>
                <a:lnTo>
                  <a:pt x="1197917" y="42863"/>
                </a:lnTo>
                <a:lnTo>
                  <a:pt x="1198364" y="44202"/>
                </a:lnTo>
                <a:lnTo>
                  <a:pt x="1209079" y="45542"/>
                </a:lnTo>
                <a:cubicBezTo>
                  <a:pt x="1207889" y="43756"/>
                  <a:pt x="1207442" y="42267"/>
                  <a:pt x="1207740" y="41077"/>
                </a:cubicBezTo>
                <a:cubicBezTo>
                  <a:pt x="1207740" y="38398"/>
                  <a:pt x="1208559" y="35719"/>
                  <a:pt x="1210196" y="33040"/>
                </a:cubicBezTo>
                <a:cubicBezTo>
                  <a:pt x="1211833" y="30361"/>
                  <a:pt x="1213842" y="28203"/>
                  <a:pt x="1216223" y="26566"/>
                </a:cubicBezTo>
                <a:cubicBezTo>
                  <a:pt x="1218604" y="24929"/>
                  <a:pt x="1220688" y="24110"/>
                  <a:pt x="1222474" y="24110"/>
                </a:cubicBezTo>
                <a:cubicBezTo>
                  <a:pt x="1223069" y="24408"/>
                  <a:pt x="1224558" y="25003"/>
                  <a:pt x="1226939" y="25896"/>
                </a:cubicBezTo>
                <a:cubicBezTo>
                  <a:pt x="1229320" y="26789"/>
                  <a:pt x="1230957" y="27236"/>
                  <a:pt x="1231850" y="27236"/>
                </a:cubicBezTo>
                <a:cubicBezTo>
                  <a:pt x="1232743" y="27533"/>
                  <a:pt x="1240036" y="26789"/>
                  <a:pt x="1253728" y="25003"/>
                </a:cubicBezTo>
                <a:cubicBezTo>
                  <a:pt x="1253728" y="24110"/>
                  <a:pt x="1253877" y="23217"/>
                  <a:pt x="1254174" y="22324"/>
                </a:cubicBezTo>
                <a:lnTo>
                  <a:pt x="1253281" y="12055"/>
                </a:lnTo>
                <a:cubicBezTo>
                  <a:pt x="1252984" y="11758"/>
                  <a:pt x="1252984" y="11311"/>
                  <a:pt x="1253281" y="10716"/>
                </a:cubicBezTo>
                <a:cubicBezTo>
                  <a:pt x="1253281" y="5358"/>
                  <a:pt x="1256407" y="2530"/>
                  <a:pt x="1262658" y="2233"/>
                </a:cubicBezTo>
                <a:close/>
                <a:moveTo>
                  <a:pt x="581769" y="2233"/>
                </a:moveTo>
                <a:cubicBezTo>
                  <a:pt x="586829" y="2233"/>
                  <a:pt x="590699" y="4539"/>
                  <a:pt x="593378" y="9153"/>
                </a:cubicBezTo>
                <a:cubicBezTo>
                  <a:pt x="596056" y="13767"/>
                  <a:pt x="597396" y="19050"/>
                  <a:pt x="597396" y="25003"/>
                </a:cubicBezTo>
                <a:cubicBezTo>
                  <a:pt x="597098" y="30063"/>
                  <a:pt x="595908" y="35868"/>
                  <a:pt x="593824" y="42416"/>
                </a:cubicBezTo>
                <a:lnTo>
                  <a:pt x="628203" y="43309"/>
                </a:lnTo>
                <a:cubicBezTo>
                  <a:pt x="635347" y="43607"/>
                  <a:pt x="640035" y="44649"/>
                  <a:pt x="642268" y="46435"/>
                </a:cubicBezTo>
                <a:cubicBezTo>
                  <a:pt x="644500" y="48221"/>
                  <a:pt x="645467" y="50602"/>
                  <a:pt x="645170" y="53578"/>
                </a:cubicBezTo>
                <a:cubicBezTo>
                  <a:pt x="644872" y="55960"/>
                  <a:pt x="644053" y="57746"/>
                  <a:pt x="642714" y="58936"/>
                </a:cubicBezTo>
                <a:cubicBezTo>
                  <a:pt x="641375" y="60127"/>
                  <a:pt x="639886" y="60871"/>
                  <a:pt x="638249" y="61169"/>
                </a:cubicBezTo>
                <a:cubicBezTo>
                  <a:pt x="636612" y="61466"/>
                  <a:pt x="627608" y="62062"/>
                  <a:pt x="611237" y="62954"/>
                </a:cubicBezTo>
                <a:cubicBezTo>
                  <a:pt x="611832" y="65038"/>
                  <a:pt x="612502" y="67196"/>
                  <a:pt x="613246" y="69429"/>
                </a:cubicBezTo>
                <a:cubicBezTo>
                  <a:pt x="613990" y="71661"/>
                  <a:pt x="614511" y="76349"/>
                  <a:pt x="614809" y="83493"/>
                </a:cubicBezTo>
                <a:cubicBezTo>
                  <a:pt x="614809" y="89446"/>
                  <a:pt x="614139" y="94655"/>
                  <a:pt x="612800" y="99120"/>
                </a:cubicBezTo>
                <a:cubicBezTo>
                  <a:pt x="611460" y="103585"/>
                  <a:pt x="610939" y="106263"/>
                  <a:pt x="611237" y="107156"/>
                </a:cubicBezTo>
                <a:cubicBezTo>
                  <a:pt x="611832" y="111324"/>
                  <a:pt x="616595" y="115788"/>
                  <a:pt x="625524" y="120551"/>
                </a:cubicBezTo>
                <a:lnTo>
                  <a:pt x="651867" y="135285"/>
                </a:lnTo>
                <a:cubicBezTo>
                  <a:pt x="654248" y="136476"/>
                  <a:pt x="656927" y="137369"/>
                  <a:pt x="659904" y="137964"/>
                </a:cubicBezTo>
                <a:cubicBezTo>
                  <a:pt x="662880" y="138559"/>
                  <a:pt x="664666" y="139154"/>
                  <a:pt x="665262" y="139750"/>
                </a:cubicBezTo>
                <a:cubicBezTo>
                  <a:pt x="665857" y="140345"/>
                  <a:pt x="666303" y="140940"/>
                  <a:pt x="666601" y="141536"/>
                </a:cubicBezTo>
                <a:cubicBezTo>
                  <a:pt x="666899" y="142131"/>
                  <a:pt x="667122" y="142726"/>
                  <a:pt x="667271" y="143322"/>
                </a:cubicBezTo>
                <a:cubicBezTo>
                  <a:pt x="667420" y="143917"/>
                  <a:pt x="667345" y="144661"/>
                  <a:pt x="667047" y="145554"/>
                </a:cubicBezTo>
                <a:cubicBezTo>
                  <a:pt x="666154" y="147638"/>
                  <a:pt x="663848" y="150986"/>
                  <a:pt x="660127" y="155600"/>
                </a:cubicBezTo>
                <a:cubicBezTo>
                  <a:pt x="656406" y="160214"/>
                  <a:pt x="652983" y="164232"/>
                  <a:pt x="649858" y="167655"/>
                </a:cubicBezTo>
                <a:cubicBezTo>
                  <a:pt x="646732" y="171078"/>
                  <a:pt x="641747" y="172790"/>
                  <a:pt x="634900" y="172790"/>
                </a:cubicBezTo>
                <a:cubicBezTo>
                  <a:pt x="630138" y="173087"/>
                  <a:pt x="626120" y="171004"/>
                  <a:pt x="622845" y="166539"/>
                </a:cubicBezTo>
                <a:lnTo>
                  <a:pt x="597842" y="135285"/>
                </a:lnTo>
                <a:cubicBezTo>
                  <a:pt x="596652" y="137666"/>
                  <a:pt x="595163" y="140494"/>
                  <a:pt x="593378" y="143768"/>
                </a:cubicBezTo>
                <a:cubicBezTo>
                  <a:pt x="591592" y="147042"/>
                  <a:pt x="586011" y="151284"/>
                  <a:pt x="576634" y="156493"/>
                </a:cubicBezTo>
                <a:cubicBezTo>
                  <a:pt x="567258" y="161702"/>
                  <a:pt x="558849" y="164009"/>
                  <a:pt x="551408" y="163413"/>
                </a:cubicBezTo>
                <a:cubicBezTo>
                  <a:pt x="544562" y="163116"/>
                  <a:pt x="540246" y="161628"/>
                  <a:pt x="538460" y="158949"/>
                </a:cubicBezTo>
                <a:cubicBezTo>
                  <a:pt x="536674" y="156270"/>
                  <a:pt x="535930" y="154037"/>
                  <a:pt x="536228" y="152251"/>
                </a:cubicBezTo>
                <a:cubicBezTo>
                  <a:pt x="536228" y="150465"/>
                  <a:pt x="536600" y="149200"/>
                  <a:pt x="537344" y="148456"/>
                </a:cubicBezTo>
                <a:cubicBezTo>
                  <a:pt x="538088" y="147712"/>
                  <a:pt x="543818" y="146819"/>
                  <a:pt x="554533" y="145777"/>
                </a:cubicBezTo>
                <a:cubicBezTo>
                  <a:pt x="565249" y="144736"/>
                  <a:pt x="572542" y="140196"/>
                  <a:pt x="576411" y="132160"/>
                </a:cubicBezTo>
                <a:cubicBezTo>
                  <a:pt x="580281" y="124123"/>
                  <a:pt x="582290" y="119137"/>
                  <a:pt x="582439" y="117202"/>
                </a:cubicBezTo>
                <a:cubicBezTo>
                  <a:pt x="582588" y="115268"/>
                  <a:pt x="581174" y="111770"/>
                  <a:pt x="578197" y="106710"/>
                </a:cubicBezTo>
                <a:cubicBezTo>
                  <a:pt x="574328" y="101054"/>
                  <a:pt x="571277" y="97557"/>
                  <a:pt x="569044" y="96218"/>
                </a:cubicBezTo>
                <a:cubicBezTo>
                  <a:pt x="566812" y="94878"/>
                  <a:pt x="565398" y="93762"/>
                  <a:pt x="564803" y="92869"/>
                </a:cubicBezTo>
                <a:lnTo>
                  <a:pt x="557212" y="98673"/>
                </a:lnTo>
                <a:cubicBezTo>
                  <a:pt x="559296" y="100459"/>
                  <a:pt x="560635" y="102022"/>
                  <a:pt x="561231" y="103361"/>
                </a:cubicBezTo>
                <a:cubicBezTo>
                  <a:pt x="561826" y="104701"/>
                  <a:pt x="561751" y="106115"/>
                  <a:pt x="561007" y="107603"/>
                </a:cubicBezTo>
                <a:cubicBezTo>
                  <a:pt x="560263" y="109091"/>
                  <a:pt x="559370" y="110282"/>
                  <a:pt x="558329" y="111175"/>
                </a:cubicBezTo>
                <a:cubicBezTo>
                  <a:pt x="557287" y="112068"/>
                  <a:pt x="556022" y="112514"/>
                  <a:pt x="554533" y="112514"/>
                </a:cubicBezTo>
                <a:lnTo>
                  <a:pt x="539799" y="114747"/>
                </a:lnTo>
                <a:cubicBezTo>
                  <a:pt x="539204" y="115640"/>
                  <a:pt x="538907" y="116681"/>
                  <a:pt x="538907" y="117872"/>
                </a:cubicBezTo>
                <a:lnTo>
                  <a:pt x="538907" y="120997"/>
                </a:lnTo>
                <a:lnTo>
                  <a:pt x="538907" y="122783"/>
                </a:lnTo>
                <a:cubicBezTo>
                  <a:pt x="539799" y="122783"/>
                  <a:pt x="540692" y="122858"/>
                  <a:pt x="541585" y="123007"/>
                </a:cubicBezTo>
                <a:cubicBezTo>
                  <a:pt x="542478" y="123155"/>
                  <a:pt x="543222" y="123081"/>
                  <a:pt x="543818" y="122783"/>
                </a:cubicBezTo>
                <a:cubicBezTo>
                  <a:pt x="544413" y="122783"/>
                  <a:pt x="547315" y="122337"/>
                  <a:pt x="552524" y="121444"/>
                </a:cubicBezTo>
                <a:cubicBezTo>
                  <a:pt x="557733" y="120551"/>
                  <a:pt x="562421" y="120104"/>
                  <a:pt x="566589" y="120104"/>
                </a:cubicBezTo>
                <a:cubicBezTo>
                  <a:pt x="570458" y="120402"/>
                  <a:pt x="572393" y="122039"/>
                  <a:pt x="572393" y="125016"/>
                </a:cubicBezTo>
                <a:cubicBezTo>
                  <a:pt x="572095" y="126802"/>
                  <a:pt x="571798" y="128141"/>
                  <a:pt x="571500" y="129034"/>
                </a:cubicBezTo>
                <a:cubicBezTo>
                  <a:pt x="571202" y="129927"/>
                  <a:pt x="569565" y="131564"/>
                  <a:pt x="566589" y="133946"/>
                </a:cubicBezTo>
                <a:cubicBezTo>
                  <a:pt x="563612" y="136327"/>
                  <a:pt x="558552" y="138262"/>
                  <a:pt x="551408" y="139750"/>
                </a:cubicBezTo>
                <a:lnTo>
                  <a:pt x="521940" y="146447"/>
                </a:lnTo>
                <a:lnTo>
                  <a:pt x="504974" y="150019"/>
                </a:lnTo>
                <a:lnTo>
                  <a:pt x="473273" y="159842"/>
                </a:lnTo>
                <a:cubicBezTo>
                  <a:pt x="464344" y="162818"/>
                  <a:pt x="459283" y="161330"/>
                  <a:pt x="458093" y="155377"/>
                </a:cubicBezTo>
                <a:cubicBezTo>
                  <a:pt x="456902" y="149424"/>
                  <a:pt x="456307" y="144810"/>
                  <a:pt x="456307" y="141536"/>
                </a:cubicBezTo>
                <a:cubicBezTo>
                  <a:pt x="456307" y="137071"/>
                  <a:pt x="457572" y="134020"/>
                  <a:pt x="460102" y="132383"/>
                </a:cubicBezTo>
                <a:cubicBezTo>
                  <a:pt x="462632" y="130746"/>
                  <a:pt x="466725" y="129927"/>
                  <a:pt x="472380" y="129927"/>
                </a:cubicBezTo>
                <a:cubicBezTo>
                  <a:pt x="483096" y="130522"/>
                  <a:pt x="490388" y="130671"/>
                  <a:pt x="494258" y="130374"/>
                </a:cubicBezTo>
                <a:cubicBezTo>
                  <a:pt x="502592" y="129778"/>
                  <a:pt x="507206" y="128960"/>
                  <a:pt x="508099" y="127918"/>
                </a:cubicBezTo>
                <a:cubicBezTo>
                  <a:pt x="508992" y="126876"/>
                  <a:pt x="509587" y="124867"/>
                  <a:pt x="509885" y="121890"/>
                </a:cubicBezTo>
                <a:lnTo>
                  <a:pt x="510331" y="115193"/>
                </a:lnTo>
                <a:cubicBezTo>
                  <a:pt x="505569" y="115788"/>
                  <a:pt x="501402" y="116681"/>
                  <a:pt x="497830" y="117872"/>
                </a:cubicBezTo>
                <a:cubicBezTo>
                  <a:pt x="494258" y="119063"/>
                  <a:pt x="492323" y="119658"/>
                  <a:pt x="492026" y="119658"/>
                </a:cubicBezTo>
                <a:cubicBezTo>
                  <a:pt x="489049" y="119956"/>
                  <a:pt x="487040" y="119137"/>
                  <a:pt x="485998" y="117202"/>
                </a:cubicBezTo>
                <a:cubicBezTo>
                  <a:pt x="484956" y="115268"/>
                  <a:pt x="484584" y="113258"/>
                  <a:pt x="484882" y="111175"/>
                </a:cubicBezTo>
                <a:cubicBezTo>
                  <a:pt x="484882" y="108496"/>
                  <a:pt x="485403" y="106189"/>
                  <a:pt x="486445" y="104254"/>
                </a:cubicBezTo>
                <a:cubicBezTo>
                  <a:pt x="487486" y="102320"/>
                  <a:pt x="489198" y="100534"/>
                  <a:pt x="491579" y="98896"/>
                </a:cubicBezTo>
                <a:cubicBezTo>
                  <a:pt x="493960" y="97259"/>
                  <a:pt x="495746" y="96441"/>
                  <a:pt x="496937" y="96441"/>
                </a:cubicBezTo>
                <a:cubicBezTo>
                  <a:pt x="496937" y="96738"/>
                  <a:pt x="497458" y="97036"/>
                  <a:pt x="498500" y="97334"/>
                </a:cubicBezTo>
                <a:cubicBezTo>
                  <a:pt x="499541" y="97631"/>
                  <a:pt x="501699" y="98078"/>
                  <a:pt x="504974" y="98673"/>
                </a:cubicBezTo>
                <a:cubicBezTo>
                  <a:pt x="508248" y="99269"/>
                  <a:pt x="510108" y="99492"/>
                  <a:pt x="510555" y="99343"/>
                </a:cubicBezTo>
                <a:cubicBezTo>
                  <a:pt x="511001" y="99194"/>
                  <a:pt x="511299" y="98822"/>
                  <a:pt x="511448" y="98227"/>
                </a:cubicBezTo>
                <a:cubicBezTo>
                  <a:pt x="511596" y="97631"/>
                  <a:pt x="511522" y="96292"/>
                  <a:pt x="511224" y="94208"/>
                </a:cubicBezTo>
                <a:lnTo>
                  <a:pt x="510778" y="86172"/>
                </a:lnTo>
                <a:cubicBezTo>
                  <a:pt x="509587" y="84683"/>
                  <a:pt x="506313" y="83493"/>
                  <a:pt x="500955" y="82600"/>
                </a:cubicBezTo>
                <a:cubicBezTo>
                  <a:pt x="500360" y="82600"/>
                  <a:pt x="498500" y="83046"/>
                  <a:pt x="495374" y="83939"/>
                </a:cubicBezTo>
                <a:cubicBezTo>
                  <a:pt x="492249" y="84832"/>
                  <a:pt x="490388" y="85279"/>
                  <a:pt x="489793" y="85279"/>
                </a:cubicBezTo>
                <a:cubicBezTo>
                  <a:pt x="486221" y="85576"/>
                  <a:pt x="483840" y="84683"/>
                  <a:pt x="482649" y="82600"/>
                </a:cubicBezTo>
                <a:cubicBezTo>
                  <a:pt x="481459" y="80516"/>
                  <a:pt x="481012" y="78433"/>
                  <a:pt x="481310" y="76349"/>
                </a:cubicBezTo>
                <a:cubicBezTo>
                  <a:pt x="481310" y="73670"/>
                  <a:pt x="481831" y="71661"/>
                  <a:pt x="482873" y="70321"/>
                </a:cubicBezTo>
                <a:cubicBezTo>
                  <a:pt x="483914" y="68982"/>
                  <a:pt x="487114" y="65931"/>
                  <a:pt x="492472" y="61169"/>
                </a:cubicBezTo>
                <a:cubicBezTo>
                  <a:pt x="497830" y="56406"/>
                  <a:pt x="501104" y="52462"/>
                  <a:pt x="502295" y="49337"/>
                </a:cubicBezTo>
                <a:cubicBezTo>
                  <a:pt x="503485" y="46211"/>
                  <a:pt x="504081" y="43904"/>
                  <a:pt x="504081" y="42416"/>
                </a:cubicBezTo>
                <a:cubicBezTo>
                  <a:pt x="503783" y="41226"/>
                  <a:pt x="502146" y="40630"/>
                  <a:pt x="499169" y="40630"/>
                </a:cubicBezTo>
                <a:cubicBezTo>
                  <a:pt x="497086" y="40928"/>
                  <a:pt x="495449" y="41077"/>
                  <a:pt x="494258" y="41077"/>
                </a:cubicBezTo>
                <a:lnTo>
                  <a:pt x="480417" y="46435"/>
                </a:lnTo>
                <a:cubicBezTo>
                  <a:pt x="478333" y="47030"/>
                  <a:pt x="476547" y="47328"/>
                  <a:pt x="475059" y="47328"/>
                </a:cubicBezTo>
                <a:cubicBezTo>
                  <a:pt x="472380" y="47625"/>
                  <a:pt x="470669" y="46955"/>
                  <a:pt x="469925" y="45318"/>
                </a:cubicBezTo>
                <a:cubicBezTo>
                  <a:pt x="469181" y="43681"/>
                  <a:pt x="468734" y="41746"/>
                  <a:pt x="468585" y="39514"/>
                </a:cubicBezTo>
                <a:cubicBezTo>
                  <a:pt x="468436" y="37282"/>
                  <a:pt x="469255" y="34826"/>
                  <a:pt x="471041" y="32147"/>
                </a:cubicBezTo>
                <a:cubicBezTo>
                  <a:pt x="471636" y="31254"/>
                  <a:pt x="474092" y="28798"/>
                  <a:pt x="478408" y="24780"/>
                </a:cubicBezTo>
                <a:cubicBezTo>
                  <a:pt x="482724" y="20762"/>
                  <a:pt x="485328" y="18604"/>
                  <a:pt x="486221" y="18306"/>
                </a:cubicBezTo>
                <a:lnTo>
                  <a:pt x="498723" y="20092"/>
                </a:lnTo>
                <a:lnTo>
                  <a:pt x="546497" y="21878"/>
                </a:lnTo>
                <a:cubicBezTo>
                  <a:pt x="556915" y="22473"/>
                  <a:pt x="562496" y="23143"/>
                  <a:pt x="563240" y="23887"/>
                </a:cubicBezTo>
                <a:cubicBezTo>
                  <a:pt x="563984" y="24631"/>
                  <a:pt x="564728" y="25896"/>
                  <a:pt x="565472" y="27682"/>
                </a:cubicBezTo>
                <a:cubicBezTo>
                  <a:pt x="566216" y="29468"/>
                  <a:pt x="566589" y="30808"/>
                  <a:pt x="566589" y="31701"/>
                </a:cubicBezTo>
                <a:cubicBezTo>
                  <a:pt x="566291" y="36761"/>
                  <a:pt x="561156" y="39440"/>
                  <a:pt x="551185" y="39737"/>
                </a:cubicBezTo>
                <a:cubicBezTo>
                  <a:pt x="541213" y="40035"/>
                  <a:pt x="535855" y="40333"/>
                  <a:pt x="535111" y="40630"/>
                </a:cubicBezTo>
                <a:cubicBezTo>
                  <a:pt x="534367" y="40928"/>
                  <a:pt x="532656" y="42565"/>
                  <a:pt x="529977" y="45542"/>
                </a:cubicBezTo>
                <a:cubicBezTo>
                  <a:pt x="531465" y="44946"/>
                  <a:pt x="532656" y="44500"/>
                  <a:pt x="533549" y="44202"/>
                </a:cubicBezTo>
                <a:lnTo>
                  <a:pt x="547836" y="49560"/>
                </a:lnTo>
                <a:cubicBezTo>
                  <a:pt x="550217" y="50453"/>
                  <a:pt x="553268" y="52388"/>
                  <a:pt x="556989" y="55364"/>
                </a:cubicBezTo>
                <a:cubicBezTo>
                  <a:pt x="560710" y="58341"/>
                  <a:pt x="562719" y="59978"/>
                  <a:pt x="563017" y="60276"/>
                </a:cubicBezTo>
                <a:lnTo>
                  <a:pt x="565249" y="63847"/>
                </a:lnTo>
                <a:cubicBezTo>
                  <a:pt x="567630" y="47774"/>
                  <a:pt x="568970" y="38100"/>
                  <a:pt x="569267" y="34826"/>
                </a:cubicBezTo>
                <a:cubicBezTo>
                  <a:pt x="569267" y="34528"/>
                  <a:pt x="569267" y="34082"/>
                  <a:pt x="569267" y="33487"/>
                </a:cubicBezTo>
                <a:lnTo>
                  <a:pt x="568821" y="14288"/>
                </a:lnTo>
                <a:cubicBezTo>
                  <a:pt x="568821" y="6549"/>
                  <a:pt x="573137" y="2530"/>
                  <a:pt x="581769" y="2233"/>
                </a:cubicBezTo>
                <a:close/>
                <a:moveTo>
                  <a:pt x="1668065" y="1786"/>
                </a:moveTo>
                <a:cubicBezTo>
                  <a:pt x="1671042" y="2084"/>
                  <a:pt x="1674688" y="3126"/>
                  <a:pt x="1679004" y="4912"/>
                </a:cubicBezTo>
                <a:cubicBezTo>
                  <a:pt x="1683320" y="6697"/>
                  <a:pt x="1685776" y="9376"/>
                  <a:pt x="1686371" y="12948"/>
                </a:cubicBezTo>
                <a:lnTo>
                  <a:pt x="1687711" y="20092"/>
                </a:lnTo>
                <a:cubicBezTo>
                  <a:pt x="1692473" y="20985"/>
                  <a:pt x="1698352" y="21580"/>
                  <a:pt x="1705347" y="21878"/>
                </a:cubicBezTo>
                <a:cubicBezTo>
                  <a:pt x="1712342" y="22176"/>
                  <a:pt x="1716286" y="23366"/>
                  <a:pt x="1717179" y="25450"/>
                </a:cubicBezTo>
                <a:lnTo>
                  <a:pt x="1719411" y="29915"/>
                </a:lnTo>
                <a:cubicBezTo>
                  <a:pt x="1719411" y="28129"/>
                  <a:pt x="1719411" y="26789"/>
                  <a:pt x="1719411" y="25896"/>
                </a:cubicBezTo>
                <a:lnTo>
                  <a:pt x="1718965" y="12055"/>
                </a:lnTo>
                <a:cubicBezTo>
                  <a:pt x="1719262" y="5209"/>
                  <a:pt x="1722537" y="1786"/>
                  <a:pt x="1728787" y="1786"/>
                </a:cubicBezTo>
                <a:cubicBezTo>
                  <a:pt x="1730871" y="2084"/>
                  <a:pt x="1732806" y="2754"/>
                  <a:pt x="1734592" y="3795"/>
                </a:cubicBezTo>
                <a:cubicBezTo>
                  <a:pt x="1736378" y="4837"/>
                  <a:pt x="1737940" y="6325"/>
                  <a:pt x="1739280" y="8260"/>
                </a:cubicBezTo>
                <a:cubicBezTo>
                  <a:pt x="1740619" y="10195"/>
                  <a:pt x="1741587" y="12799"/>
                  <a:pt x="1742182" y="16074"/>
                </a:cubicBezTo>
                <a:lnTo>
                  <a:pt x="1742628" y="33487"/>
                </a:lnTo>
                <a:cubicBezTo>
                  <a:pt x="1742628" y="36165"/>
                  <a:pt x="1744266" y="37505"/>
                  <a:pt x="1747540" y="37505"/>
                </a:cubicBezTo>
                <a:cubicBezTo>
                  <a:pt x="1747540" y="37803"/>
                  <a:pt x="1747689" y="37803"/>
                  <a:pt x="1747986" y="37505"/>
                </a:cubicBezTo>
                <a:lnTo>
                  <a:pt x="1760488" y="37058"/>
                </a:lnTo>
                <a:cubicBezTo>
                  <a:pt x="1776264" y="37951"/>
                  <a:pt x="1784970" y="39068"/>
                  <a:pt x="1786607" y="40407"/>
                </a:cubicBezTo>
                <a:cubicBezTo>
                  <a:pt x="1788244" y="41746"/>
                  <a:pt x="1789137" y="43681"/>
                  <a:pt x="1789286" y="46211"/>
                </a:cubicBezTo>
                <a:cubicBezTo>
                  <a:pt x="1789435" y="48741"/>
                  <a:pt x="1788914" y="50899"/>
                  <a:pt x="1787723" y="52685"/>
                </a:cubicBezTo>
                <a:cubicBezTo>
                  <a:pt x="1785044" y="56257"/>
                  <a:pt x="1778794" y="58043"/>
                  <a:pt x="1768971" y="58043"/>
                </a:cubicBezTo>
                <a:cubicBezTo>
                  <a:pt x="1764506" y="58341"/>
                  <a:pt x="1760785" y="58192"/>
                  <a:pt x="1757809" y="57597"/>
                </a:cubicBezTo>
                <a:cubicBezTo>
                  <a:pt x="1758404" y="59978"/>
                  <a:pt x="1759000" y="62210"/>
                  <a:pt x="1759595" y="64294"/>
                </a:cubicBezTo>
                <a:cubicBezTo>
                  <a:pt x="1760190" y="66378"/>
                  <a:pt x="1760562" y="70396"/>
                  <a:pt x="1760711" y="76349"/>
                </a:cubicBezTo>
                <a:cubicBezTo>
                  <a:pt x="1760860" y="82302"/>
                  <a:pt x="1760785" y="86321"/>
                  <a:pt x="1760488" y="88404"/>
                </a:cubicBezTo>
                <a:lnTo>
                  <a:pt x="1759595" y="93315"/>
                </a:lnTo>
                <a:lnTo>
                  <a:pt x="1758255" y="101352"/>
                </a:lnTo>
                <a:lnTo>
                  <a:pt x="1756469" y="108049"/>
                </a:lnTo>
                <a:cubicBezTo>
                  <a:pt x="1758255" y="109240"/>
                  <a:pt x="1759595" y="110133"/>
                  <a:pt x="1760488" y="110728"/>
                </a:cubicBezTo>
                <a:lnTo>
                  <a:pt x="1769418" y="117426"/>
                </a:lnTo>
                <a:cubicBezTo>
                  <a:pt x="1772394" y="119807"/>
                  <a:pt x="1778794" y="123602"/>
                  <a:pt x="1788616" y="128811"/>
                </a:cubicBezTo>
                <a:cubicBezTo>
                  <a:pt x="1798439" y="134020"/>
                  <a:pt x="1805136" y="137145"/>
                  <a:pt x="1808708" y="138187"/>
                </a:cubicBezTo>
                <a:cubicBezTo>
                  <a:pt x="1812280" y="139229"/>
                  <a:pt x="1814066" y="140196"/>
                  <a:pt x="1814066" y="141089"/>
                </a:cubicBezTo>
                <a:cubicBezTo>
                  <a:pt x="1813768" y="141685"/>
                  <a:pt x="1812726" y="143768"/>
                  <a:pt x="1810941" y="147340"/>
                </a:cubicBezTo>
                <a:cubicBezTo>
                  <a:pt x="1809155" y="150912"/>
                  <a:pt x="1807666" y="153442"/>
                  <a:pt x="1806476" y="154930"/>
                </a:cubicBezTo>
                <a:cubicBezTo>
                  <a:pt x="1805285" y="156419"/>
                  <a:pt x="1802234" y="159767"/>
                  <a:pt x="1797323" y="164976"/>
                </a:cubicBezTo>
                <a:cubicBezTo>
                  <a:pt x="1792411" y="170185"/>
                  <a:pt x="1787277" y="172938"/>
                  <a:pt x="1781919" y="173236"/>
                </a:cubicBezTo>
                <a:cubicBezTo>
                  <a:pt x="1776561" y="173534"/>
                  <a:pt x="1772617" y="173087"/>
                  <a:pt x="1770087" y="171897"/>
                </a:cubicBezTo>
                <a:cubicBezTo>
                  <a:pt x="1767557" y="170706"/>
                  <a:pt x="1764209" y="166985"/>
                  <a:pt x="1760041" y="160735"/>
                </a:cubicBezTo>
                <a:lnTo>
                  <a:pt x="1743075" y="137071"/>
                </a:lnTo>
                <a:lnTo>
                  <a:pt x="1742182" y="134838"/>
                </a:lnTo>
                <a:cubicBezTo>
                  <a:pt x="1730276" y="145554"/>
                  <a:pt x="1719560" y="150837"/>
                  <a:pt x="1710035" y="150689"/>
                </a:cubicBezTo>
                <a:cubicBezTo>
                  <a:pt x="1700510" y="150540"/>
                  <a:pt x="1692920" y="147935"/>
                  <a:pt x="1687264" y="142875"/>
                </a:cubicBezTo>
                <a:cubicBezTo>
                  <a:pt x="1686074" y="147935"/>
                  <a:pt x="1682651" y="153963"/>
                  <a:pt x="1676995" y="160958"/>
                </a:cubicBezTo>
                <a:cubicBezTo>
                  <a:pt x="1671340" y="167953"/>
                  <a:pt x="1660326" y="171450"/>
                  <a:pt x="1643955" y="171450"/>
                </a:cubicBezTo>
                <a:cubicBezTo>
                  <a:pt x="1635323" y="171748"/>
                  <a:pt x="1628031" y="170483"/>
                  <a:pt x="1622078" y="167655"/>
                </a:cubicBezTo>
                <a:cubicBezTo>
                  <a:pt x="1616124" y="164827"/>
                  <a:pt x="1610320" y="160362"/>
                  <a:pt x="1604665" y="154261"/>
                </a:cubicBezTo>
                <a:cubicBezTo>
                  <a:pt x="1599009" y="148159"/>
                  <a:pt x="1596181" y="144066"/>
                  <a:pt x="1596181" y="141982"/>
                </a:cubicBezTo>
                <a:lnTo>
                  <a:pt x="1596181" y="140643"/>
                </a:lnTo>
                <a:cubicBezTo>
                  <a:pt x="1596181" y="140047"/>
                  <a:pt x="1596181" y="139601"/>
                  <a:pt x="1596181" y="139303"/>
                </a:cubicBezTo>
                <a:cubicBezTo>
                  <a:pt x="1596181" y="138708"/>
                  <a:pt x="1597074" y="138187"/>
                  <a:pt x="1598860" y="137741"/>
                </a:cubicBezTo>
                <a:cubicBezTo>
                  <a:pt x="1600646" y="137294"/>
                  <a:pt x="1604590" y="139006"/>
                  <a:pt x="1610692" y="142875"/>
                </a:cubicBezTo>
                <a:cubicBezTo>
                  <a:pt x="1616794" y="146745"/>
                  <a:pt x="1626096" y="148679"/>
                  <a:pt x="1638597" y="148679"/>
                </a:cubicBezTo>
                <a:cubicBezTo>
                  <a:pt x="1647527" y="148977"/>
                  <a:pt x="1653331" y="147638"/>
                  <a:pt x="1656010" y="144661"/>
                </a:cubicBezTo>
                <a:cubicBezTo>
                  <a:pt x="1658689" y="141685"/>
                  <a:pt x="1660178" y="139601"/>
                  <a:pt x="1660475" y="138410"/>
                </a:cubicBezTo>
                <a:lnTo>
                  <a:pt x="1661368" y="131267"/>
                </a:lnTo>
                <a:cubicBezTo>
                  <a:pt x="1657499" y="133053"/>
                  <a:pt x="1652736" y="134541"/>
                  <a:pt x="1647081" y="135731"/>
                </a:cubicBezTo>
                <a:cubicBezTo>
                  <a:pt x="1641425" y="136922"/>
                  <a:pt x="1637556" y="137369"/>
                  <a:pt x="1635472" y="137071"/>
                </a:cubicBezTo>
                <a:cubicBezTo>
                  <a:pt x="1628328" y="137071"/>
                  <a:pt x="1624905" y="133201"/>
                  <a:pt x="1625203" y="125462"/>
                </a:cubicBezTo>
                <a:cubicBezTo>
                  <a:pt x="1625203" y="120997"/>
                  <a:pt x="1626245" y="118021"/>
                  <a:pt x="1628328" y="116533"/>
                </a:cubicBezTo>
                <a:cubicBezTo>
                  <a:pt x="1630412" y="115044"/>
                  <a:pt x="1635323" y="114226"/>
                  <a:pt x="1643062" y="114077"/>
                </a:cubicBezTo>
                <a:cubicBezTo>
                  <a:pt x="1650801" y="113928"/>
                  <a:pt x="1656457" y="113407"/>
                  <a:pt x="1660029" y="112514"/>
                </a:cubicBezTo>
                <a:cubicBezTo>
                  <a:pt x="1659731" y="110728"/>
                  <a:pt x="1659285" y="108794"/>
                  <a:pt x="1658689" y="106710"/>
                </a:cubicBezTo>
                <a:cubicBezTo>
                  <a:pt x="1658094" y="104626"/>
                  <a:pt x="1657945" y="103436"/>
                  <a:pt x="1658243" y="103138"/>
                </a:cubicBezTo>
                <a:cubicBezTo>
                  <a:pt x="1658540" y="100162"/>
                  <a:pt x="1660475" y="98524"/>
                  <a:pt x="1664047" y="98227"/>
                </a:cubicBezTo>
                <a:lnTo>
                  <a:pt x="1676102" y="99120"/>
                </a:lnTo>
                <a:cubicBezTo>
                  <a:pt x="1677888" y="98524"/>
                  <a:pt x="1678855" y="97780"/>
                  <a:pt x="1679004" y="96887"/>
                </a:cubicBezTo>
                <a:cubicBezTo>
                  <a:pt x="1679153" y="95994"/>
                  <a:pt x="1679228" y="95399"/>
                  <a:pt x="1679228" y="95101"/>
                </a:cubicBezTo>
                <a:cubicBezTo>
                  <a:pt x="1678930" y="94208"/>
                  <a:pt x="1677293" y="93613"/>
                  <a:pt x="1674316" y="93315"/>
                </a:cubicBezTo>
                <a:cubicBezTo>
                  <a:pt x="1670744" y="93315"/>
                  <a:pt x="1666056" y="93836"/>
                  <a:pt x="1660252" y="94878"/>
                </a:cubicBezTo>
                <a:cubicBezTo>
                  <a:pt x="1654448" y="95920"/>
                  <a:pt x="1650206" y="97185"/>
                  <a:pt x="1647527" y="98673"/>
                </a:cubicBezTo>
                <a:lnTo>
                  <a:pt x="1638597" y="104478"/>
                </a:lnTo>
                <a:cubicBezTo>
                  <a:pt x="1637704" y="104775"/>
                  <a:pt x="1637109" y="104924"/>
                  <a:pt x="1636812" y="104924"/>
                </a:cubicBezTo>
                <a:cubicBezTo>
                  <a:pt x="1634728" y="105222"/>
                  <a:pt x="1633314" y="104626"/>
                  <a:pt x="1632570" y="103138"/>
                </a:cubicBezTo>
                <a:cubicBezTo>
                  <a:pt x="1631826" y="101650"/>
                  <a:pt x="1631379" y="100236"/>
                  <a:pt x="1631230" y="98896"/>
                </a:cubicBezTo>
                <a:cubicBezTo>
                  <a:pt x="1631082" y="97557"/>
                  <a:pt x="1631603" y="95846"/>
                  <a:pt x="1632793" y="93762"/>
                </a:cubicBezTo>
                <a:cubicBezTo>
                  <a:pt x="1636067" y="86618"/>
                  <a:pt x="1640383" y="82153"/>
                  <a:pt x="1645741" y="80367"/>
                </a:cubicBezTo>
                <a:cubicBezTo>
                  <a:pt x="1647229" y="80963"/>
                  <a:pt x="1648420" y="81260"/>
                  <a:pt x="1649313" y="81260"/>
                </a:cubicBezTo>
                <a:lnTo>
                  <a:pt x="1676102" y="79474"/>
                </a:lnTo>
                <a:cubicBezTo>
                  <a:pt x="1676697" y="79772"/>
                  <a:pt x="1678409" y="80442"/>
                  <a:pt x="1681237" y="81484"/>
                </a:cubicBezTo>
                <a:cubicBezTo>
                  <a:pt x="1684064" y="82525"/>
                  <a:pt x="1686818" y="83046"/>
                  <a:pt x="1689497" y="83046"/>
                </a:cubicBezTo>
                <a:cubicBezTo>
                  <a:pt x="1689794" y="83344"/>
                  <a:pt x="1690092" y="83344"/>
                  <a:pt x="1690390" y="83046"/>
                </a:cubicBezTo>
                <a:lnTo>
                  <a:pt x="1694408" y="81707"/>
                </a:lnTo>
                <a:lnTo>
                  <a:pt x="1699319" y="81260"/>
                </a:lnTo>
                <a:lnTo>
                  <a:pt x="1699766" y="79474"/>
                </a:lnTo>
                <a:cubicBezTo>
                  <a:pt x="1697980" y="79772"/>
                  <a:pt x="1696789" y="79772"/>
                  <a:pt x="1696194" y="79474"/>
                </a:cubicBezTo>
                <a:lnTo>
                  <a:pt x="1685032" y="76349"/>
                </a:lnTo>
                <a:cubicBezTo>
                  <a:pt x="1682353" y="75754"/>
                  <a:pt x="1679823" y="75456"/>
                  <a:pt x="1677442" y="75456"/>
                </a:cubicBezTo>
                <a:cubicBezTo>
                  <a:pt x="1676251" y="75754"/>
                  <a:pt x="1674316" y="76051"/>
                  <a:pt x="1671637" y="76349"/>
                </a:cubicBezTo>
                <a:cubicBezTo>
                  <a:pt x="1668958" y="76647"/>
                  <a:pt x="1665907" y="76721"/>
                  <a:pt x="1662484" y="76572"/>
                </a:cubicBezTo>
                <a:cubicBezTo>
                  <a:pt x="1659061" y="76423"/>
                  <a:pt x="1657052" y="76349"/>
                  <a:pt x="1656457" y="76349"/>
                </a:cubicBezTo>
                <a:cubicBezTo>
                  <a:pt x="1655564" y="76647"/>
                  <a:pt x="1651992" y="77986"/>
                  <a:pt x="1645741" y="80367"/>
                </a:cubicBezTo>
                <a:cubicBezTo>
                  <a:pt x="1642169" y="80665"/>
                  <a:pt x="1639639" y="79698"/>
                  <a:pt x="1638151" y="77465"/>
                </a:cubicBezTo>
                <a:cubicBezTo>
                  <a:pt x="1636663" y="75233"/>
                  <a:pt x="1635546" y="69875"/>
                  <a:pt x="1634802" y="61392"/>
                </a:cubicBezTo>
                <a:cubicBezTo>
                  <a:pt x="1634058" y="52909"/>
                  <a:pt x="1634728" y="47179"/>
                  <a:pt x="1636812" y="44202"/>
                </a:cubicBezTo>
                <a:cubicBezTo>
                  <a:pt x="1637704" y="42863"/>
                  <a:pt x="1638579" y="41840"/>
                  <a:pt x="1639435" y="41133"/>
                </a:cubicBezTo>
                <a:lnTo>
                  <a:pt x="1641720" y="40066"/>
                </a:lnTo>
                <a:lnTo>
                  <a:pt x="1635472" y="41077"/>
                </a:lnTo>
                <a:lnTo>
                  <a:pt x="1626542" y="45095"/>
                </a:lnTo>
                <a:cubicBezTo>
                  <a:pt x="1624161" y="46286"/>
                  <a:pt x="1622375" y="46732"/>
                  <a:pt x="1621185" y="46435"/>
                </a:cubicBezTo>
                <a:cubicBezTo>
                  <a:pt x="1618803" y="46435"/>
                  <a:pt x="1616943" y="45467"/>
                  <a:pt x="1615604" y="43532"/>
                </a:cubicBezTo>
                <a:cubicBezTo>
                  <a:pt x="1614264" y="41598"/>
                  <a:pt x="1613520" y="39737"/>
                  <a:pt x="1613371" y="37951"/>
                </a:cubicBezTo>
                <a:cubicBezTo>
                  <a:pt x="1613222" y="36165"/>
                  <a:pt x="1613892" y="34082"/>
                  <a:pt x="1615380" y="31701"/>
                </a:cubicBezTo>
                <a:cubicBezTo>
                  <a:pt x="1616571" y="29617"/>
                  <a:pt x="1619101" y="26864"/>
                  <a:pt x="1622971" y="23441"/>
                </a:cubicBezTo>
                <a:cubicBezTo>
                  <a:pt x="1626840" y="20018"/>
                  <a:pt x="1629817" y="18455"/>
                  <a:pt x="1631900" y="18753"/>
                </a:cubicBezTo>
                <a:cubicBezTo>
                  <a:pt x="1631900" y="19050"/>
                  <a:pt x="1633463" y="19794"/>
                  <a:pt x="1636588" y="20985"/>
                </a:cubicBezTo>
                <a:cubicBezTo>
                  <a:pt x="1639714" y="22176"/>
                  <a:pt x="1643806" y="22622"/>
                  <a:pt x="1648867" y="22324"/>
                </a:cubicBezTo>
                <a:cubicBezTo>
                  <a:pt x="1651843" y="22324"/>
                  <a:pt x="1656159" y="22027"/>
                  <a:pt x="1661815" y="21431"/>
                </a:cubicBezTo>
                <a:cubicBezTo>
                  <a:pt x="1658540" y="16669"/>
                  <a:pt x="1657201" y="12651"/>
                  <a:pt x="1657796" y="9376"/>
                </a:cubicBezTo>
                <a:cubicBezTo>
                  <a:pt x="1658094" y="4316"/>
                  <a:pt x="1661517" y="1786"/>
                  <a:pt x="1668065" y="1786"/>
                </a:cubicBezTo>
                <a:close/>
                <a:moveTo>
                  <a:pt x="345579" y="447"/>
                </a:moveTo>
                <a:cubicBezTo>
                  <a:pt x="351234" y="149"/>
                  <a:pt x="355401" y="1786"/>
                  <a:pt x="358080" y="5358"/>
                </a:cubicBezTo>
                <a:cubicBezTo>
                  <a:pt x="360759" y="8930"/>
                  <a:pt x="362247" y="12353"/>
                  <a:pt x="362545" y="15627"/>
                </a:cubicBezTo>
                <a:lnTo>
                  <a:pt x="362992" y="20092"/>
                </a:lnTo>
                <a:cubicBezTo>
                  <a:pt x="371921" y="20985"/>
                  <a:pt x="380330" y="21357"/>
                  <a:pt x="388218" y="21208"/>
                </a:cubicBezTo>
                <a:cubicBezTo>
                  <a:pt x="396106" y="21059"/>
                  <a:pt x="401017" y="22622"/>
                  <a:pt x="402952" y="25896"/>
                </a:cubicBezTo>
                <a:cubicBezTo>
                  <a:pt x="404887" y="29171"/>
                  <a:pt x="405259" y="31701"/>
                  <a:pt x="404068" y="33487"/>
                </a:cubicBezTo>
                <a:cubicBezTo>
                  <a:pt x="402580" y="35868"/>
                  <a:pt x="399454" y="37058"/>
                  <a:pt x="394692" y="37058"/>
                </a:cubicBezTo>
                <a:lnTo>
                  <a:pt x="374600" y="36612"/>
                </a:lnTo>
                <a:cubicBezTo>
                  <a:pt x="374005" y="36612"/>
                  <a:pt x="369689" y="36612"/>
                  <a:pt x="361652" y="36612"/>
                </a:cubicBezTo>
                <a:lnTo>
                  <a:pt x="360759" y="44649"/>
                </a:lnTo>
                <a:cubicBezTo>
                  <a:pt x="362843" y="44946"/>
                  <a:pt x="366191" y="45393"/>
                  <a:pt x="370805" y="45988"/>
                </a:cubicBezTo>
                <a:cubicBezTo>
                  <a:pt x="375419" y="46583"/>
                  <a:pt x="378172" y="46732"/>
                  <a:pt x="379065" y="46435"/>
                </a:cubicBezTo>
                <a:cubicBezTo>
                  <a:pt x="380553" y="46435"/>
                  <a:pt x="382637" y="45914"/>
                  <a:pt x="385316" y="44872"/>
                </a:cubicBezTo>
                <a:cubicBezTo>
                  <a:pt x="387995" y="43830"/>
                  <a:pt x="390376" y="43904"/>
                  <a:pt x="392460" y="45095"/>
                </a:cubicBezTo>
                <a:cubicBezTo>
                  <a:pt x="394245" y="46583"/>
                  <a:pt x="395957" y="48593"/>
                  <a:pt x="397594" y="51123"/>
                </a:cubicBezTo>
                <a:cubicBezTo>
                  <a:pt x="399231" y="53653"/>
                  <a:pt x="400050" y="56257"/>
                  <a:pt x="400050" y="58936"/>
                </a:cubicBezTo>
                <a:cubicBezTo>
                  <a:pt x="399752" y="59829"/>
                  <a:pt x="399306" y="61987"/>
                  <a:pt x="398710" y="65410"/>
                </a:cubicBezTo>
                <a:cubicBezTo>
                  <a:pt x="398115" y="68833"/>
                  <a:pt x="397669" y="73149"/>
                  <a:pt x="397371" y="78358"/>
                </a:cubicBezTo>
                <a:cubicBezTo>
                  <a:pt x="397073" y="83567"/>
                  <a:pt x="396031" y="87511"/>
                  <a:pt x="394245" y="90190"/>
                </a:cubicBezTo>
                <a:cubicBezTo>
                  <a:pt x="392460" y="92869"/>
                  <a:pt x="389036" y="93762"/>
                  <a:pt x="383976" y="92869"/>
                </a:cubicBezTo>
                <a:lnTo>
                  <a:pt x="377279" y="89744"/>
                </a:lnTo>
                <a:cubicBezTo>
                  <a:pt x="375791" y="89148"/>
                  <a:pt x="374451" y="88851"/>
                  <a:pt x="373261" y="88851"/>
                </a:cubicBezTo>
                <a:lnTo>
                  <a:pt x="339774" y="89744"/>
                </a:lnTo>
                <a:cubicBezTo>
                  <a:pt x="329654" y="90041"/>
                  <a:pt x="322287" y="90711"/>
                  <a:pt x="317673" y="91753"/>
                </a:cubicBezTo>
                <a:cubicBezTo>
                  <a:pt x="313060" y="92795"/>
                  <a:pt x="310604" y="93315"/>
                  <a:pt x="310306" y="93315"/>
                </a:cubicBezTo>
                <a:cubicBezTo>
                  <a:pt x="306735" y="93613"/>
                  <a:pt x="304428" y="92199"/>
                  <a:pt x="303386" y="89074"/>
                </a:cubicBezTo>
                <a:cubicBezTo>
                  <a:pt x="302344" y="85948"/>
                  <a:pt x="301674" y="80665"/>
                  <a:pt x="301377" y="73224"/>
                </a:cubicBezTo>
                <a:lnTo>
                  <a:pt x="299591" y="57597"/>
                </a:lnTo>
                <a:cubicBezTo>
                  <a:pt x="299591" y="54025"/>
                  <a:pt x="300186" y="51346"/>
                  <a:pt x="301377" y="49560"/>
                </a:cubicBezTo>
                <a:cubicBezTo>
                  <a:pt x="302567" y="47774"/>
                  <a:pt x="304130" y="46137"/>
                  <a:pt x="306065" y="44649"/>
                </a:cubicBezTo>
                <a:cubicBezTo>
                  <a:pt x="308000" y="43160"/>
                  <a:pt x="309562" y="42416"/>
                  <a:pt x="310753" y="42416"/>
                </a:cubicBezTo>
                <a:cubicBezTo>
                  <a:pt x="311051" y="42714"/>
                  <a:pt x="312464" y="43384"/>
                  <a:pt x="314994" y="44425"/>
                </a:cubicBezTo>
                <a:cubicBezTo>
                  <a:pt x="317525" y="45467"/>
                  <a:pt x="319385" y="45988"/>
                  <a:pt x="320576" y="45988"/>
                </a:cubicBezTo>
                <a:lnTo>
                  <a:pt x="330900" y="44400"/>
                </a:lnTo>
                <a:lnTo>
                  <a:pt x="330845" y="44649"/>
                </a:lnTo>
                <a:lnTo>
                  <a:pt x="332184" y="44202"/>
                </a:lnTo>
                <a:lnTo>
                  <a:pt x="330900" y="44400"/>
                </a:lnTo>
                <a:lnTo>
                  <a:pt x="332631" y="36612"/>
                </a:lnTo>
                <a:cubicBezTo>
                  <a:pt x="323999" y="37803"/>
                  <a:pt x="317450" y="38993"/>
                  <a:pt x="312985" y="40184"/>
                </a:cubicBezTo>
                <a:cubicBezTo>
                  <a:pt x="308520" y="41374"/>
                  <a:pt x="305842" y="41821"/>
                  <a:pt x="304949" y="41523"/>
                </a:cubicBezTo>
                <a:cubicBezTo>
                  <a:pt x="302865" y="41226"/>
                  <a:pt x="301526" y="40556"/>
                  <a:pt x="300930" y="39514"/>
                </a:cubicBezTo>
                <a:cubicBezTo>
                  <a:pt x="300335" y="38472"/>
                  <a:pt x="299963" y="37058"/>
                  <a:pt x="299814" y="35272"/>
                </a:cubicBezTo>
                <a:cubicBezTo>
                  <a:pt x="299665" y="33487"/>
                  <a:pt x="300484" y="31105"/>
                  <a:pt x="302270" y="28129"/>
                </a:cubicBezTo>
                <a:cubicBezTo>
                  <a:pt x="306139" y="21580"/>
                  <a:pt x="311051" y="18306"/>
                  <a:pt x="317004" y="18306"/>
                </a:cubicBezTo>
                <a:lnTo>
                  <a:pt x="327273" y="21878"/>
                </a:lnTo>
                <a:cubicBezTo>
                  <a:pt x="328166" y="22176"/>
                  <a:pt x="329357" y="22324"/>
                  <a:pt x="330845" y="22324"/>
                </a:cubicBezTo>
                <a:cubicBezTo>
                  <a:pt x="332928" y="22622"/>
                  <a:pt x="334119" y="21580"/>
                  <a:pt x="334417" y="19199"/>
                </a:cubicBezTo>
                <a:cubicBezTo>
                  <a:pt x="334417" y="12353"/>
                  <a:pt x="334268" y="8781"/>
                  <a:pt x="333970" y="8483"/>
                </a:cubicBezTo>
                <a:cubicBezTo>
                  <a:pt x="333970" y="8483"/>
                  <a:pt x="334119" y="7739"/>
                  <a:pt x="334417" y="6251"/>
                </a:cubicBezTo>
                <a:cubicBezTo>
                  <a:pt x="334714" y="4763"/>
                  <a:pt x="336202" y="3498"/>
                  <a:pt x="338882" y="2456"/>
                </a:cubicBezTo>
                <a:cubicBezTo>
                  <a:pt x="341560" y="1414"/>
                  <a:pt x="343793" y="744"/>
                  <a:pt x="345579" y="447"/>
                </a:cubicBezTo>
                <a:close/>
                <a:moveTo>
                  <a:pt x="1518940" y="0"/>
                </a:moveTo>
                <a:cubicBezTo>
                  <a:pt x="1526679" y="298"/>
                  <a:pt x="1530995" y="2828"/>
                  <a:pt x="1531888" y="7590"/>
                </a:cubicBezTo>
                <a:cubicBezTo>
                  <a:pt x="1532781" y="12353"/>
                  <a:pt x="1533227" y="15776"/>
                  <a:pt x="1533227" y="17860"/>
                </a:cubicBezTo>
                <a:cubicBezTo>
                  <a:pt x="1532929" y="21134"/>
                  <a:pt x="1532037" y="24334"/>
                  <a:pt x="1530548" y="27459"/>
                </a:cubicBezTo>
                <a:cubicBezTo>
                  <a:pt x="1529060" y="30584"/>
                  <a:pt x="1522809" y="35868"/>
                  <a:pt x="1511796" y="43309"/>
                </a:cubicBezTo>
                <a:cubicBezTo>
                  <a:pt x="1513879" y="43309"/>
                  <a:pt x="1518196" y="43384"/>
                  <a:pt x="1524744" y="43532"/>
                </a:cubicBezTo>
                <a:cubicBezTo>
                  <a:pt x="1531292" y="43681"/>
                  <a:pt x="1535460" y="43607"/>
                  <a:pt x="1537246" y="43309"/>
                </a:cubicBezTo>
                <a:cubicBezTo>
                  <a:pt x="1540817" y="43309"/>
                  <a:pt x="1543496" y="43012"/>
                  <a:pt x="1545282" y="42416"/>
                </a:cubicBezTo>
                <a:lnTo>
                  <a:pt x="1551979" y="39291"/>
                </a:lnTo>
                <a:cubicBezTo>
                  <a:pt x="1552575" y="39291"/>
                  <a:pt x="1553170" y="39142"/>
                  <a:pt x="1553765" y="38844"/>
                </a:cubicBezTo>
                <a:cubicBezTo>
                  <a:pt x="1556147" y="38844"/>
                  <a:pt x="1558602" y="39588"/>
                  <a:pt x="1561132" y="41077"/>
                </a:cubicBezTo>
                <a:cubicBezTo>
                  <a:pt x="1563663" y="42565"/>
                  <a:pt x="1565746" y="44425"/>
                  <a:pt x="1567383" y="46658"/>
                </a:cubicBezTo>
                <a:cubicBezTo>
                  <a:pt x="1569020" y="48890"/>
                  <a:pt x="1569690" y="53876"/>
                  <a:pt x="1569392" y="61615"/>
                </a:cubicBezTo>
                <a:cubicBezTo>
                  <a:pt x="1569095" y="66080"/>
                  <a:pt x="1568797" y="71661"/>
                  <a:pt x="1568499" y="78358"/>
                </a:cubicBezTo>
                <a:cubicBezTo>
                  <a:pt x="1568202" y="85055"/>
                  <a:pt x="1567830" y="89967"/>
                  <a:pt x="1567383" y="93092"/>
                </a:cubicBezTo>
                <a:cubicBezTo>
                  <a:pt x="1566937" y="96218"/>
                  <a:pt x="1564407" y="98896"/>
                  <a:pt x="1559793" y="101129"/>
                </a:cubicBezTo>
                <a:cubicBezTo>
                  <a:pt x="1555179" y="103361"/>
                  <a:pt x="1551533" y="103436"/>
                  <a:pt x="1548854" y="101352"/>
                </a:cubicBezTo>
                <a:cubicBezTo>
                  <a:pt x="1548259" y="101352"/>
                  <a:pt x="1547812" y="101054"/>
                  <a:pt x="1547515" y="100459"/>
                </a:cubicBezTo>
                <a:cubicBezTo>
                  <a:pt x="1547217" y="99864"/>
                  <a:pt x="1547068" y="98524"/>
                  <a:pt x="1547068" y="96441"/>
                </a:cubicBezTo>
                <a:lnTo>
                  <a:pt x="1545282" y="69652"/>
                </a:lnTo>
                <a:cubicBezTo>
                  <a:pt x="1544985" y="66378"/>
                  <a:pt x="1544017" y="63847"/>
                  <a:pt x="1542380" y="62062"/>
                </a:cubicBezTo>
                <a:cubicBezTo>
                  <a:pt x="1540743" y="60276"/>
                  <a:pt x="1529209" y="59680"/>
                  <a:pt x="1507778" y="60276"/>
                </a:cubicBezTo>
                <a:lnTo>
                  <a:pt x="1464022" y="61615"/>
                </a:lnTo>
                <a:lnTo>
                  <a:pt x="1420713" y="63847"/>
                </a:lnTo>
                <a:cubicBezTo>
                  <a:pt x="1415058" y="64145"/>
                  <a:pt x="1411783" y="64592"/>
                  <a:pt x="1410890" y="65187"/>
                </a:cubicBezTo>
                <a:cubicBezTo>
                  <a:pt x="1409997" y="65782"/>
                  <a:pt x="1409253" y="66526"/>
                  <a:pt x="1408658" y="67419"/>
                </a:cubicBezTo>
                <a:cubicBezTo>
                  <a:pt x="1408063" y="68312"/>
                  <a:pt x="1407542" y="69503"/>
                  <a:pt x="1407095" y="70991"/>
                </a:cubicBezTo>
                <a:cubicBezTo>
                  <a:pt x="1406649" y="72479"/>
                  <a:pt x="1406202" y="76051"/>
                  <a:pt x="1405756" y="81707"/>
                </a:cubicBezTo>
                <a:cubicBezTo>
                  <a:pt x="1405309" y="87362"/>
                  <a:pt x="1405012" y="91827"/>
                  <a:pt x="1404863" y="95101"/>
                </a:cubicBezTo>
                <a:cubicBezTo>
                  <a:pt x="1404714" y="98376"/>
                  <a:pt x="1404268" y="101650"/>
                  <a:pt x="1403523" y="104924"/>
                </a:cubicBezTo>
                <a:cubicBezTo>
                  <a:pt x="1402779" y="108198"/>
                  <a:pt x="1400472" y="109687"/>
                  <a:pt x="1396603" y="109389"/>
                </a:cubicBezTo>
                <a:cubicBezTo>
                  <a:pt x="1387673" y="109091"/>
                  <a:pt x="1383357" y="99566"/>
                  <a:pt x="1383655" y="80814"/>
                </a:cubicBezTo>
                <a:cubicBezTo>
                  <a:pt x="1383655" y="73372"/>
                  <a:pt x="1384250" y="64964"/>
                  <a:pt x="1385441" y="55587"/>
                </a:cubicBezTo>
                <a:cubicBezTo>
                  <a:pt x="1386631" y="46211"/>
                  <a:pt x="1391692" y="41523"/>
                  <a:pt x="1400621" y="41523"/>
                </a:cubicBezTo>
                <a:cubicBezTo>
                  <a:pt x="1402110" y="41821"/>
                  <a:pt x="1403300" y="42119"/>
                  <a:pt x="1404193" y="42416"/>
                </a:cubicBezTo>
                <a:cubicBezTo>
                  <a:pt x="1405086" y="42714"/>
                  <a:pt x="1405681" y="42863"/>
                  <a:pt x="1405979" y="42863"/>
                </a:cubicBezTo>
                <a:lnTo>
                  <a:pt x="1412676" y="48221"/>
                </a:lnTo>
                <a:cubicBezTo>
                  <a:pt x="1412974" y="48518"/>
                  <a:pt x="1413718" y="48518"/>
                  <a:pt x="1414909" y="48221"/>
                </a:cubicBezTo>
                <a:lnTo>
                  <a:pt x="1432322" y="46881"/>
                </a:lnTo>
                <a:lnTo>
                  <a:pt x="1437679" y="46435"/>
                </a:lnTo>
                <a:cubicBezTo>
                  <a:pt x="1427857" y="40481"/>
                  <a:pt x="1421978" y="35793"/>
                  <a:pt x="1420043" y="32370"/>
                </a:cubicBezTo>
                <a:cubicBezTo>
                  <a:pt x="1418109" y="28947"/>
                  <a:pt x="1417290" y="25896"/>
                  <a:pt x="1417588" y="23217"/>
                </a:cubicBezTo>
                <a:cubicBezTo>
                  <a:pt x="1417588" y="20836"/>
                  <a:pt x="1418778" y="17562"/>
                  <a:pt x="1421160" y="13395"/>
                </a:cubicBezTo>
                <a:cubicBezTo>
                  <a:pt x="1423541" y="9228"/>
                  <a:pt x="1427113" y="6995"/>
                  <a:pt x="1431875" y="6697"/>
                </a:cubicBezTo>
                <a:cubicBezTo>
                  <a:pt x="1436042" y="6697"/>
                  <a:pt x="1439168" y="8186"/>
                  <a:pt x="1441251" y="11162"/>
                </a:cubicBezTo>
                <a:cubicBezTo>
                  <a:pt x="1443335" y="14139"/>
                  <a:pt x="1444451" y="18083"/>
                  <a:pt x="1444600" y="22994"/>
                </a:cubicBezTo>
                <a:cubicBezTo>
                  <a:pt x="1444749" y="27905"/>
                  <a:pt x="1444972" y="31477"/>
                  <a:pt x="1445270" y="33710"/>
                </a:cubicBezTo>
                <a:cubicBezTo>
                  <a:pt x="1445567" y="35942"/>
                  <a:pt x="1446907" y="39142"/>
                  <a:pt x="1449288" y="43309"/>
                </a:cubicBezTo>
                <a:lnTo>
                  <a:pt x="1448395" y="45542"/>
                </a:lnTo>
                <a:lnTo>
                  <a:pt x="1476077" y="43756"/>
                </a:lnTo>
                <a:cubicBezTo>
                  <a:pt x="1474589" y="42565"/>
                  <a:pt x="1472282" y="40779"/>
                  <a:pt x="1469157" y="38398"/>
                </a:cubicBezTo>
                <a:cubicBezTo>
                  <a:pt x="1466031" y="36017"/>
                  <a:pt x="1464245" y="34528"/>
                  <a:pt x="1463799" y="33933"/>
                </a:cubicBezTo>
                <a:cubicBezTo>
                  <a:pt x="1463352" y="33338"/>
                  <a:pt x="1462534" y="31998"/>
                  <a:pt x="1461343" y="29915"/>
                </a:cubicBezTo>
                <a:cubicBezTo>
                  <a:pt x="1460153" y="27831"/>
                  <a:pt x="1459483" y="24110"/>
                  <a:pt x="1459334" y="18753"/>
                </a:cubicBezTo>
                <a:cubicBezTo>
                  <a:pt x="1459185" y="13395"/>
                  <a:pt x="1460301" y="9228"/>
                  <a:pt x="1462683" y="6251"/>
                </a:cubicBezTo>
                <a:cubicBezTo>
                  <a:pt x="1464469" y="3572"/>
                  <a:pt x="1467743" y="2084"/>
                  <a:pt x="1472505" y="1786"/>
                </a:cubicBezTo>
                <a:cubicBezTo>
                  <a:pt x="1478161" y="1786"/>
                  <a:pt x="1481807" y="2977"/>
                  <a:pt x="1483444" y="5358"/>
                </a:cubicBezTo>
                <a:cubicBezTo>
                  <a:pt x="1485081" y="7739"/>
                  <a:pt x="1486272" y="10269"/>
                  <a:pt x="1487016" y="12948"/>
                </a:cubicBezTo>
                <a:cubicBezTo>
                  <a:pt x="1487760" y="15627"/>
                  <a:pt x="1488132" y="17562"/>
                  <a:pt x="1488132" y="18753"/>
                </a:cubicBezTo>
                <a:lnTo>
                  <a:pt x="1487239" y="25450"/>
                </a:lnTo>
                <a:cubicBezTo>
                  <a:pt x="1486942" y="26343"/>
                  <a:pt x="1486942" y="27980"/>
                  <a:pt x="1487239" y="30361"/>
                </a:cubicBezTo>
                <a:cubicBezTo>
                  <a:pt x="1487239" y="35124"/>
                  <a:pt x="1487388" y="37803"/>
                  <a:pt x="1487686" y="38398"/>
                </a:cubicBezTo>
                <a:lnTo>
                  <a:pt x="1488579" y="42863"/>
                </a:lnTo>
                <a:cubicBezTo>
                  <a:pt x="1489174" y="43458"/>
                  <a:pt x="1489769" y="43681"/>
                  <a:pt x="1490365" y="43532"/>
                </a:cubicBezTo>
                <a:cubicBezTo>
                  <a:pt x="1490960" y="43384"/>
                  <a:pt x="1491704" y="42863"/>
                  <a:pt x="1492597" y="41970"/>
                </a:cubicBezTo>
                <a:cubicBezTo>
                  <a:pt x="1493490" y="41077"/>
                  <a:pt x="1495797" y="37058"/>
                  <a:pt x="1499518" y="29915"/>
                </a:cubicBezTo>
                <a:cubicBezTo>
                  <a:pt x="1503238" y="22771"/>
                  <a:pt x="1505620" y="16743"/>
                  <a:pt x="1506661" y="11832"/>
                </a:cubicBezTo>
                <a:cubicBezTo>
                  <a:pt x="1507703" y="6921"/>
                  <a:pt x="1508968" y="3721"/>
                  <a:pt x="1510456" y="2233"/>
                </a:cubicBezTo>
                <a:cubicBezTo>
                  <a:pt x="1511945" y="744"/>
                  <a:pt x="1514772" y="0"/>
                  <a:pt x="15189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800" b="0" dirty="0">
              <a:ln>
                <a:noFill/>
              </a:ln>
              <a:solidFill>
                <a:schemeClr val="accent1">
                  <a:lumMod val="75000"/>
                </a:schemeClr>
              </a:solidFill>
              <a:latin typeface="汉仪方隶简" panose="02010604000101010101" pitchFamily="2" charset="-122"/>
              <a:ea typeface="汉仪方隶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10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5E465CD1-3209-4439-ADB9-0EE1438B83CF}"/>
              </a:ext>
            </a:extLst>
          </p:cNvPr>
          <p:cNvSpPr/>
          <p:nvPr/>
        </p:nvSpPr>
        <p:spPr>
          <a:xfrm>
            <a:off x="3710966" y="1453661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2544A4E7-66B3-43C6-AE2E-B32FEAEB8CD5}"/>
              </a:ext>
            </a:extLst>
          </p:cNvPr>
          <p:cNvSpPr/>
          <p:nvPr/>
        </p:nvSpPr>
        <p:spPr>
          <a:xfrm>
            <a:off x="9255979" y="137624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背景与意义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2D48E4CE-7BC8-4653-B7F1-91D84D440731}"/>
              </a:ext>
            </a:extLst>
          </p:cNvPr>
          <p:cNvSpPr/>
          <p:nvPr/>
        </p:nvSpPr>
        <p:spPr>
          <a:xfrm>
            <a:off x="3710966" y="2663269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Two.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8FAB2E28-6AF7-4FCD-BAD3-4283F641B3D7}"/>
              </a:ext>
            </a:extLst>
          </p:cNvPr>
          <p:cNvSpPr/>
          <p:nvPr/>
        </p:nvSpPr>
        <p:spPr>
          <a:xfrm>
            <a:off x="9220810" y="258585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材料与方法</a:t>
            </a: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ACFAAB52-1D3E-4B26-8C82-F739E2A7159C}"/>
              </a:ext>
            </a:extLst>
          </p:cNvPr>
          <p:cNvSpPr/>
          <p:nvPr/>
        </p:nvSpPr>
        <p:spPr>
          <a:xfrm>
            <a:off x="3710966" y="3872877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Three.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DA820356-67C8-415A-8F0F-ABB9DC582A5D}"/>
              </a:ext>
            </a:extLst>
          </p:cNvPr>
          <p:cNvSpPr/>
          <p:nvPr/>
        </p:nvSpPr>
        <p:spPr>
          <a:xfrm>
            <a:off x="9279425" y="3783735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结果与讨论</a:t>
            </a: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9260B73A-29B3-4BAC-BFD0-7FDD7DC6921D}"/>
              </a:ext>
            </a:extLst>
          </p:cNvPr>
          <p:cNvSpPr/>
          <p:nvPr/>
        </p:nvSpPr>
        <p:spPr>
          <a:xfrm>
            <a:off x="3699243" y="5082485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Four.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281F1674-92F9-4054-B191-83B5304D0C02}"/>
              </a:ext>
            </a:extLst>
          </p:cNvPr>
          <p:cNvSpPr/>
          <p:nvPr/>
        </p:nvSpPr>
        <p:spPr>
          <a:xfrm>
            <a:off x="9302873" y="499334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结论与展望</a:t>
            </a:r>
          </a:p>
        </p:txBody>
      </p: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79F74D16-4906-46B7-9BB0-3F1539EA0CF1}"/>
              </a:ext>
            </a:extLst>
          </p:cNvPr>
          <p:cNvCxnSpPr>
            <a:cxnSpLocks/>
          </p:cNvCxnSpPr>
          <p:nvPr/>
        </p:nvCxnSpPr>
        <p:spPr>
          <a:xfrm>
            <a:off x="3645877" y="5516239"/>
            <a:ext cx="744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3615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: 空心 2">
            <a:extLst>
              <a:ext uri="{FF2B5EF4-FFF2-40B4-BE49-F238E27FC236}">
                <a16:creationId xmlns:a16="http://schemas.microsoft.com/office/drawing/2014/main" id="{00F45DD5-A2B9-4341-BB3E-9796E0BC08A8}"/>
              </a:ext>
            </a:extLst>
          </p:cNvPr>
          <p:cNvSpPr/>
          <p:nvPr/>
        </p:nvSpPr>
        <p:spPr>
          <a:xfrm>
            <a:off x="7612695" y="1908804"/>
            <a:ext cx="3436409" cy="3436409"/>
          </a:xfrm>
          <a:prstGeom prst="donut">
            <a:avLst>
              <a:gd name="adj" fmla="val 12736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圆: 空心 3">
            <a:extLst>
              <a:ext uri="{FF2B5EF4-FFF2-40B4-BE49-F238E27FC236}">
                <a16:creationId xmlns:a16="http://schemas.microsoft.com/office/drawing/2014/main" id="{C6508217-9E5D-4619-86B1-FDD3E0A53595}"/>
              </a:ext>
            </a:extLst>
          </p:cNvPr>
          <p:cNvSpPr/>
          <p:nvPr/>
        </p:nvSpPr>
        <p:spPr>
          <a:xfrm>
            <a:off x="7561999" y="1858108"/>
            <a:ext cx="3537801" cy="3537801"/>
          </a:xfrm>
          <a:prstGeom prst="donut">
            <a:avLst>
              <a:gd name="adj" fmla="val 1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BBFD70E-3328-48A7-9883-B447FE50F1FB}"/>
              </a:ext>
            </a:extLst>
          </p:cNvPr>
          <p:cNvSpPr/>
          <p:nvPr/>
        </p:nvSpPr>
        <p:spPr>
          <a:xfrm>
            <a:off x="8007479" y="4441520"/>
            <a:ext cx="2580709" cy="820042"/>
          </a:xfrm>
          <a:custGeom>
            <a:avLst/>
            <a:gdLst>
              <a:gd name="connsiteX0" fmla="*/ 3876060 w 9552493"/>
              <a:gd name="connsiteY0" fmla="*/ 2343674 h 3035383"/>
              <a:gd name="connsiteX1" fmla="*/ 3876060 w 9552493"/>
              <a:gd name="connsiteY1" fmla="*/ 2398707 h 3035383"/>
              <a:gd name="connsiteX2" fmla="*/ 3905693 w 9552493"/>
              <a:gd name="connsiteY2" fmla="*/ 2398707 h 3035383"/>
              <a:gd name="connsiteX3" fmla="*/ 3931093 w 9552493"/>
              <a:gd name="connsiteY3" fmla="*/ 2356374 h 3035383"/>
              <a:gd name="connsiteX4" fmla="*/ 3876060 w 9552493"/>
              <a:gd name="connsiteY4" fmla="*/ 2343674 h 3035383"/>
              <a:gd name="connsiteX5" fmla="*/ 4181919 w 9552493"/>
              <a:gd name="connsiteY5" fmla="*/ 2288924 h 3035383"/>
              <a:gd name="connsiteX6" fmla="*/ 4165597 w 9552493"/>
              <a:gd name="connsiteY6" fmla="*/ 2320479 h 3035383"/>
              <a:gd name="connsiteX7" fmla="*/ 4206248 w 9552493"/>
              <a:gd name="connsiteY7" fmla="*/ 2331814 h 3035383"/>
              <a:gd name="connsiteX8" fmla="*/ 4208588 w 9552493"/>
              <a:gd name="connsiteY8" fmla="*/ 2300258 h 3035383"/>
              <a:gd name="connsiteX9" fmla="*/ 4181919 w 9552493"/>
              <a:gd name="connsiteY9" fmla="*/ 2288924 h 3035383"/>
              <a:gd name="connsiteX10" fmla="*/ 3969603 w 9552493"/>
              <a:gd name="connsiteY10" fmla="*/ 2180779 h 3035383"/>
              <a:gd name="connsiteX11" fmla="*/ 3943043 w 9552493"/>
              <a:gd name="connsiteY11" fmla="*/ 2207136 h 3035383"/>
              <a:gd name="connsiteX12" fmla="*/ 3968199 w 9552493"/>
              <a:gd name="connsiteY12" fmla="*/ 2239897 h 3035383"/>
              <a:gd name="connsiteX13" fmla="*/ 3969603 w 9552493"/>
              <a:gd name="connsiteY13" fmla="*/ 2180779 h 3035383"/>
              <a:gd name="connsiteX14" fmla="*/ 5996753 w 9552493"/>
              <a:gd name="connsiteY14" fmla="*/ 2117898 h 3035383"/>
              <a:gd name="connsiteX15" fmla="*/ 6029957 w 9552493"/>
              <a:gd name="connsiteY15" fmla="*/ 2132519 h 3035383"/>
              <a:gd name="connsiteX16" fmla="*/ 5974561 w 9552493"/>
              <a:gd name="connsiteY16" fmla="*/ 2302868 h 3035383"/>
              <a:gd name="connsiteX17" fmla="*/ 5901536 w 9552493"/>
              <a:gd name="connsiteY17" fmla="*/ 2424416 h 3035383"/>
              <a:gd name="connsiteX18" fmla="*/ 5899147 w 9552493"/>
              <a:gd name="connsiteY18" fmla="*/ 2465509 h 3035383"/>
              <a:gd name="connsiteX19" fmla="*/ 5968997 w 9552493"/>
              <a:gd name="connsiteY19" fmla="*/ 2462244 h 3035383"/>
              <a:gd name="connsiteX20" fmla="*/ 6103648 w 9552493"/>
              <a:gd name="connsiteY20" fmla="*/ 2446481 h 3035383"/>
              <a:gd name="connsiteX21" fmla="*/ 6247299 w 9552493"/>
              <a:gd name="connsiteY21" fmla="*/ 2477906 h 3035383"/>
              <a:gd name="connsiteX22" fmla="*/ 6281702 w 9552493"/>
              <a:gd name="connsiteY22" fmla="*/ 2498279 h 3035383"/>
              <a:gd name="connsiteX23" fmla="*/ 6280796 w 9552493"/>
              <a:gd name="connsiteY23" fmla="*/ 2598624 h 3035383"/>
              <a:gd name="connsiteX24" fmla="*/ 6216854 w 9552493"/>
              <a:gd name="connsiteY24" fmla="*/ 2674194 h 3035383"/>
              <a:gd name="connsiteX25" fmla="*/ 6073330 w 9552493"/>
              <a:gd name="connsiteY25" fmla="*/ 2707713 h 3035383"/>
              <a:gd name="connsiteX26" fmla="*/ 5568947 w 9552493"/>
              <a:gd name="connsiteY26" fmla="*/ 2812484 h 3035383"/>
              <a:gd name="connsiteX27" fmla="*/ 5390463 w 9552493"/>
              <a:gd name="connsiteY27" fmla="*/ 2929611 h 3035383"/>
              <a:gd name="connsiteX28" fmla="*/ 5196977 w 9552493"/>
              <a:gd name="connsiteY28" fmla="*/ 2936855 h 3035383"/>
              <a:gd name="connsiteX29" fmla="*/ 5130797 w 9552493"/>
              <a:gd name="connsiteY29" fmla="*/ 2835056 h 3035383"/>
              <a:gd name="connsiteX30" fmla="*/ 5193072 w 9552493"/>
              <a:gd name="connsiteY30" fmla="*/ 2726879 h 3035383"/>
              <a:gd name="connsiteX31" fmla="*/ 5262188 w 9552493"/>
              <a:gd name="connsiteY31" fmla="*/ 2707829 h 3035383"/>
              <a:gd name="connsiteX32" fmla="*/ 5330414 w 9552493"/>
              <a:gd name="connsiteY32" fmla="*/ 2682348 h 3035383"/>
              <a:gd name="connsiteX33" fmla="*/ 5602735 w 9552493"/>
              <a:gd name="connsiteY33" fmla="*/ 2547665 h 3035383"/>
              <a:gd name="connsiteX34" fmla="*/ 5565099 w 9552493"/>
              <a:gd name="connsiteY34" fmla="*/ 2424416 h 3035383"/>
              <a:gd name="connsiteX35" fmla="*/ 5551355 w 9552493"/>
              <a:gd name="connsiteY35" fmla="*/ 2278117 h 3035383"/>
              <a:gd name="connsiteX36" fmla="*/ 5821284 w 9552493"/>
              <a:gd name="connsiteY36" fmla="*/ 2160641 h 3035383"/>
              <a:gd name="connsiteX37" fmla="*/ 5966275 w 9552493"/>
              <a:gd name="connsiteY37" fmla="*/ 2124234 h 3035383"/>
              <a:gd name="connsiteX38" fmla="*/ 5996753 w 9552493"/>
              <a:gd name="connsiteY38" fmla="*/ 2117898 h 3035383"/>
              <a:gd name="connsiteX39" fmla="*/ 3681704 w 9552493"/>
              <a:gd name="connsiteY39" fmla="*/ 1899897 h 3035383"/>
              <a:gd name="connsiteX40" fmla="*/ 3751477 w 9552493"/>
              <a:gd name="connsiteY40" fmla="*/ 1962174 h 3035383"/>
              <a:gd name="connsiteX41" fmla="*/ 3695059 w 9552493"/>
              <a:gd name="connsiteY41" fmla="*/ 2104579 h 3035383"/>
              <a:gd name="connsiteX42" fmla="*/ 3616411 w 9552493"/>
              <a:gd name="connsiteY42" fmla="*/ 2250629 h 3035383"/>
              <a:gd name="connsiteX43" fmla="*/ 3539740 w 9552493"/>
              <a:gd name="connsiteY43" fmla="*/ 2431062 h 3035383"/>
              <a:gd name="connsiteX44" fmla="*/ 3492497 w 9552493"/>
              <a:gd name="connsiteY44" fmla="*/ 2524343 h 3035383"/>
              <a:gd name="connsiteX45" fmla="*/ 3548733 w 9552493"/>
              <a:gd name="connsiteY45" fmla="*/ 2505836 h 3035383"/>
              <a:gd name="connsiteX46" fmla="*/ 3624933 w 9552493"/>
              <a:gd name="connsiteY46" fmla="*/ 2472879 h 3035383"/>
              <a:gd name="connsiteX47" fmla="*/ 3644897 w 9552493"/>
              <a:gd name="connsiteY47" fmla="*/ 2446376 h 3035383"/>
              <a:gd name="connsiteX48" fmla="*/ 3682997 w 9552493"/>
              <a:gd name="connsiteY48" fmla="*/ 2405491 h 3035383"/>
              <a:gd name="connsiteX49" fmla="*/ 3721097 w 9552493"/>
              <a:gd name="connsiteY49" fmla="*/ 2306068 h 3035383"/>
              <a:gd name="connsiteX50" fmla="*/ 3763444 w 9552493"/>
              <a:gd name="connsiteY50" fmla="*/ 2141148 h 3035383"/>
              <a:gd name="connsiteX51" fmla="*/ 3906581 w 9552493"/>
              <a:gd name="connsiteY51" fmla="*/ 2018887 h 3035383"/>
              <a:gd name="connsiteX52" fmla="*/ 4112764 w 9552493"/>
              <a:gd name="connsiteY52" fmla="*/ 2017915 h 3035383"/>
              <a:gd name="connsiteX53" fmla="*/ 4287504 w 9552493"/>
              <a:gd name="connsiteY53" fmla="*/ 2023127 h 3035383"/>
              <a:gd name="connsiteX54" fmla="*/ 4237076 w 9552493"/>
              <a:gd name="connsiteY54" fmla="*/ 2134794 h 3035383"/>
              <a:gd name="connsiteX55" fmla="*/ 4207494 w 9552493"/>
              <a:gd name="connsiteY55" fmla="*/ 2182652 h 3035383"/>
              <a:gd name="connsiteX56" fmla="*/ 4311594 w 9552493"/>
              <a:gd name="connsiteY56" fmla="*/ 2120771 h 3035383"/>
              <a:gd name="connsiteX57" fmla="*/ 4337000 w 9552493"/>
              <a:gd name="connsiteY57" fmla="*/ 2057401 h 3035383"/>
              <a:gd name="connsiteX58" fmla="*/ 4423623 w 9552493"/>
              <a:gd name="connsiteY58" fmla="*/ 2029131 h 3035383"/>
              <a:gd name="connsiteX59" fmla="*/ 4521197 w 9552493"/>
              <a:gd name="connsiteY59" fmla="*/ 2134295 h 3035383"/>
              <a:gd name="connsiteX60" fmla="*/ 4494222 w 9552493"/>
              <a:gd name="connsiteY60" fmla="*/ 2203082 h 3035383"/>
              <a:gd name="connsiteX61" fmla="*/ 4433897 w 9552493"/>
              <a:gd name="connsiteY61" fmla="*/ 2262785 h 3035383"/>
              <a:gd name="connsiteX62" fmla="*/ 4312517 w 9552493"/>
              <a:gd name="connsiteY62" fmla="*/ 2403029 h 3035383"/>
              <a:gd name="connsiteX63" fmla="*/ 4156058 w 9552493"/>
              <a:gd name="connsiteY63" fmla="*/ 2549793 h 3035383"/>
              <a:gd name="connsiteX64" fmla="*/ 4051297 w 9552493"/>
              <a:gd name="connsiteY64" fmla="*/ 2587626 h 3035383"/>
              <a:gd name="connsiteX65" fmla="*/ 4079872 w 9552493"/>
              <a:gd name="connsiteY65" fmla="*/ 2593609 h 3035383"/>
              <a:gd name="connsiteX66" fmla="*/ 4137308 w 9552493"/>
              <a:gd name="connsiteY66" fmla="*/ 2633238 h 3035383"/>
              <a:gd name="connsiteX67" fmla="*/ 4077017 w 9552493"/>
              <a:gd name="connsiteY67" fmla="*/ 2719288 h 3035383"/>
              <a:gd name="connsiteX68" fmla="*/ 3975097 w 9552493"/>
              <a:gd name="connsiteY68" fmla="*/ 2784936 h 3035383"/>
              <a:gd name="connsiteX69" fmla="*/ 4035771 w 9552493"/>
              <a:gd name="connsiteY69" fmla="*/ 2803079 h 3035383"/>
              <a:gd name="connsiteX70" fmla="*/ 4186473 w 9552493"/>
              <a:gd name="connsiteY70" fmla="*/ 2878364 h 3035383"/>
              <a:gd name="connsiteX71" fmla="*/ 4197732 w 9552493"/>
              <a:gd name="connsiteY71" fmla="*/ 3005917 h 3035383"/>
              <a:gd name="connsiteX72" fmla="*/ 4166367 w 9552493"/>
              <a:gd name="connsiteY72" fmla="*/ 3035383 h 3035383"/>
              <a:gd name="connsiteX73" fmla="*/ 4080257 w 9552493"/>
              <a:gd name="connsiteY73" fmla="*/ 3007414 h 3035383"/>
              <a:gd name="connsiteX74" fmla="*/ 3676647 w 9552493"/>
              <a:gd name="connsiteY74" fmla="*/ 2947407 h 3035383"/>
              <a:gd name="connsiteX75" fmla="*/ 3509799 w 9552493"/>
              <a:gd name="connsiteY75" fmla="*/ 2945513 h 3035383"/>
              <a:gd name="connsiteX76" fmla="*/ 3467097 w 9552493"/>
              <a:gd name="connsiteY76" fmla="*/ 2826928 h 3035383"/>
              <a:gd name="connsiteX77" fmla="*/ 3498097 w 9552493"/>
              <a:gd name="connsiteY77" fmla="*/ 2803079 h 3035383"/>
              <a:gd name="connsiteX78" fmla="*/ 3536678 w 9552493"/>
              <a:gd name="connsiteY78" fmla="*/ 2790814 h 3035383"/>
              <a:gd name="connsiteX79" fmla="*/ 3645378 w 9552493"/>
              <a:gd name="connsiteY79" fmla="*/ 2786346 h 3035383"/>
              <a:gd name="connsiteX80" fmla="*/ 3746497 w 9552493"/>
              <a:gd name="connsiteY80" fmla="*/ 2778148 h 3035383"/>
              <a:gd name="connsiteX81" fmla="*/ 3703245 w 9552493"/>
              <a:gd name="connsiteY81" fmla="*/ 2770266 h 3035383"/>
              <a:gd name="connsiteX82" fmla="*/ 3632830 w 9552493"/>
              <a:gd name="connsiteY82" fmla="*/ 2743849 h 3035383"/>
              <a:gd name="connsiteX83" fmla="*/ 3603057 w 9552493"/>
              <a:gd name="connsiteY83" fmla="*/ 2676888 h 3035383"/>
              <a:gd name="connsiteX84" fmla="*/ 3704933 w 9552493"/>
              <a:gd name="connsiteY84" fmla="*/ 2637275 h 3035383"/>
              <a:gd name="connsiteX85" fmla="*/ 3807988 w 9552493"/>
              <a:gd name="connsiteY85" fmla="*/ 2618159 h 3035383"/>
              <a:gd name="connsiteX86" fmla="*/ 3827773 w 9552493"/>
              <a:gd name="connsiteY86" fmla="*/ 2584004 h 3035383"/>
              <a:gd name="connsiteX87" fmla="*/ 3784437 w 9552493"/>
              <a:gd name="connsiteY87" fmla="*/ 2561779 h 3035383"/>
              <a:gd name="connsiteX88" fmla="*/ 3687723 w 9552493"/>
              <a:gd name="connsiteY88" fmla="*/ 2527076 h 3035383"/>
              <a:gd name="connsiteX89" fmla="*/ 3642821 w 9552493"/>
              <a:gd name="connsiteY89" fmla="*/ 2515140 h 3035383"/>
              <a:gd name="connsiteX90" fmla="*/ 3487426 w 9552493"/>
              <a:gd name="connsiteY90" fmla="*/ 2691067 h 3035383"/>
              <a:gd name="connsiteX91" fmla="*/ 3416297 w 9552493"/>
              <a:gd name="connsiteY91" fmla="*/ 2780955 h 3035383"/>
              <a:gd name="connsiteX92" fmla="*/ 3308347 w 9552493"/>
              <a:gd name="connsiteY92" fmla="*/ 2839683 h 3035383"/>
              <a:gd name="connsiteX93" fmla="*/ 3235543 w 9552493"/>
              <a:gd name="connsiteY93" fmla="*/ 2879529 h 3035383"/>
              <a:gd name="connsiteX94" fmla="*/ 3152121 w 9552493"/>
              <a:gd name="connsiteY94" fmla="*/ 2736703 h 3035383"/>
              <a:gd name="connsiteX95" fmla="*/ 3256000 w 9552493"/>
              <a:gd name="connsiteY95" fmla="*/ 2590382 h 3035383"/>
              <a:gd name="connsiteX96" fmla="*/ 3293994 w 9552493"/>
              <a:gd name="connsiteY96" fmla="*/ 2561836 h 3035383"/>
              <a:gd name="connsiteX97" fmla="*/ 3266246 w 9552493"/>
              <a:gd name="connsiteY97" fmla="*/ 2494887 h 3035383"/>
              <a:gd name="connsiteX98" fmla="*/ 3277054 w 9552493"/>
              <a:gd name="connsiteY98" fmla="*/ 2332467 h 3035383"/>
              <a:gd name="connsiteX99" fmla="*/ 3411867 w 9552493"/>
              <a:gd name="connsiteY99" fmla="*/ 2230955 h 3035383"/>
              <a:gd name="connsiteX100" fmla="*/ 3476622 w 9552493"/>
              <a:gd name="connsiteY100" fmla="*/ 2112527 h 3035383"/>
              <a:gd name="connsiteX101" fmla="*/ 3441811 w 9552493"/>
              <a:gd name="connsiteY101" fmla="*/ 1983792 h 3035383"/>
              <a:gd name="connsiteX102" fmla="*/ 3598442 w 9552493"/>
              <a:gd name="connsiteY102" fmla="*/ 1926779 h 3035383"/>
              <a:gd name="connsiteX103" fmla="*/ 3663947 w 9552493"/>
              <a:gd name="connsiteY103" fmla="*/ 1914079 h 3035383"/>
              <a:gd name="connsiteX104" fmla="*/ 3681704 w 9552493"/>
              <a:gd name="connsiteY104" fmla="*/ 1899897 h 3035383"/>
              <a:gd name="connsiteX105" fmla="*/ 2193737 w 9552493"/>
              <a:gd name="connsiteY105" fmla="*/ 1742762 h 3035383"/>
              <a:gd name="connsiteX106" fmla="*/ 2571703 w 9552493"/>
              <a:gd name="connsiteY106" fmla="*/ 1825141 h 3035383"/>
              <a:gd name="connsiteX107" fmla="*/ 2590798 w 9552493"/>
              <a:gd name="connsiteY107" fmla="*/ 1875979 h 3035383"/>
              <a:gd name="connsiteX108" fmla="*/ 2495549 w 9552493"/>
              <a:gd name="connsiteY108" fmla="*/ 1933690 h 3035383"/>
              <a:gd name="connsiteX109" fmla="*/ 2358086 w 9552493"/>
              <a:gd name="connsiteY109" fmla="*/ 2039976 h 3035383"/>
              <a:gd name="connsiteX110" fmla="*/ 2355849 w 9552493"/>
              <a:gd name="connsiteY110" fmla="*/ 2153005 h 3035383"/>
              <a:gd name="connsiteX111" fmla="*/ 2380827 w 9552493"/>
              <a:gd name="connsiteY111" fmla="*/ 2190220 h 3035383"/>
              <a:gd name="connsiteX112" fmla="*/ 2358078 w 9552493"/>
              <a:gd name="connsiteY112" fmla="*/ 2232889 h 3035383"/>
              <a:gd name="connsiteX113" fmla="*/ 2160115 w 9552493"/>
              <a:gd name="connsiteY113" fmla="*/ 2258316 h 3035383"/>
              <a:gd name="connsiteX114" fmla="*/ 1923739 w 9552493"/>
              <a:gd name="connsiteY114" fmla="*/ 2180779 h 3035383"/>
              <a:gd name="connsiteX115" fmla="*/ 1838163 w 9552493"/>
              <a:gd name="connsiteY115" fmla="*/ 2129979 h 3035383"/>
              <a:gd name="connsiteX116" fmla="*/ 1647212 w 9552493"/>
              <a:gd name="connsiteY116" fmla="*/ 2122331 h 3035383"/>
              <a:gd name="connsiteX117" fmla="*/ 1501775 w 9552493"/>
              <a:gd name="connsiteY117" fmla="*/ 2172801 h 3035383"/>
              <a:gd name="connsiteX118" fmla="*/ 1451377 w 9552493"/>
              <a:gd name="connsiteY118" fmla="*/ 2131080 h 3035383"/>
              <a:gd name="connsiteX119" fmla="*/ 1470484 w 9552493"/>
              <a:gd name="connsiteY119" fmla="*/ 1977777 h 3035383"/>
              <a:gd name="connsiteX120" fmla="*/ 1658494 w 9552493"/>
              <a:gd name="connsiteY120" fmla="*/ 1920982 h 3035383"/>
              <a:gd name="connsiteX121" fmla="*/ 1829945 w 9552493"/>
              <a:gd name="connsiteY121" fmla="*/ 1882566 h 3035383"/>
              <a:gd name="connsiteX122" fmla="*/ 1966399 w 9552493"/>
              <a:gd name="connsiteY122" fmla="*/ 1852014 h 3035383"/>
              <a:gd name="connsiteX123" fmla="*/ 1980270 w 9552493"/>
              <a:gd name="connsiteY123" fmla="*/ 1893051 h 3035383"/>
              <a:gd name="connsiteX124" fmla="*/ 1963318 w 9552493"/>
              <a:gd name="connsiteY124" fmla="*/ 1952179 h 3035383"/>
              <a:gd name="connsiteX125" fmla="*/ 2078766 w 9552493"/>
              <a:gd name="connsiteY125" fmla="*/ 1957622 h 3035383"/>
              <a:gd name="connsiteX126" fmla="*/ 2114596 w 9552493"/>
              <a:gd name="connsiteY126" fmla="*/ 1872158 h 3035383"/>
              <a:gd name="connsiteX127" fmla="*/ 2139811 w 9552493"/>
              <a:gd name="connsiteY127" fmla="*/ 1783904 h 3035383"/>
              <a:gd name="connsiteX128" fmla="*/ 2193737 w 9552493"/>
              <a:gd name="connsiteY128" fmla="*/ 1742762 h 3035383"/>
              <a:gd name="connsiteX129" fmla="*/ 1818351 w 9552493"/>
              <a:gd name="connsiteY129" fmla="*/ 1527237 h 3035383"/>
              <a:gd name="connsiteX130" fmla="*/ 1892298 w 9552493"/>
              <a:gd name="connsiteY130" fmla="*/ 1629651 h 3035383"/>
              <a:gd name="connsiteX131" fmla="*/ 1918715 w 9552493"/>
              <a:gd name="connsiteY131" fmla="*/ 1709979 h 3035383"/>
              <a:gd name="connsiteX132" fmla="*/ 1888169 w 9552493"/>
              <a:gd name="connsiteY132" fmla="*/ 1822647 h 3035383"/>
              <a:gd name="connsiteX133" fmla="*/ 1748723 w 9552493"/>
              <a:gd name="connsiteY133" fmla="*/ 1819045 h 3035383"/>
              <a:gd name="connsiteX134" fmla="*/ 1688944 w 9552493"/>
              <a:gd name="connsiteY134" fmla="*/ 1693900 h 3035383"/>
              <a:gd name="connsiteX135" fmla="*/ 1770143 w 9552493"/>
              <a:gd name="connsiteY135" fmla="*/ 1545818 h 3035383"/>
              <a:gd name="connsiteX136" fmla="*/ 1818351 w 9552493"/>
              <a:gd name="connsiteY136" fmla="*/ 1527237 h 3035383"/>
              <a:gd name="connsiteX137" fmla="*/ 7227688 w 9552493"/>
              <a:gd name="connsiteY137" fmla="*/ 1342579 h 3035383"/>
              <a:gd name="connsiteX138" fmla="*/ 7317717 w 9552493"/>
              <a:gd name="connsiteY138" fmla="*/ 1442123 h 3035383"/>
              <a:gd name="connsiteX139" fmla="*/ 7348926 w 9552493"/>
              <a:gd name="connsiteY139" fmla="*/ 1526541 h 3035383"/>
              <a:gd name="connsiteX140" fmla="*/ 7378697 w 9552493"/>
              <a:gd name="connsiteY140" fmla="*/ 1630718 h 3035383"/>
              <a:gd name="connsiteX141" fmla="*/ 7418681 w 9552493"/>
              <a:gd name="connsiteY141" fmla="*/ 1748979 h 3035383"/>
              <a:gd name="connsiteX142" fmla="*/ 7470618 w 9552493"/>
              <a:gd name="connsiteY142" fmla="*/ 1689927 h 3035383"/>
              <a:gd name="connsiteX143" fmla="*/ 7628631 w 9552493"/>
              <a:gd name="connsiteY143" fmla="*/ 1588140 h 3035383"/>
              <a:gd name="connsiteX144" fmla="*/ 7702143 w 9552493"/>
              <a:gd name="connsiteY144" fmla="*/ 1657410 h 3035383"/>
              <a:gd name="connsiteX145" fmla="*/ 7564549 w 9552493"/>
              <a:gd name="connsiteY145" fmla="*/ 1873517 h 3035383"/>
              <a:gd name="connsiteX146" fmla="*/ 7505783 w 9552493"/>
              <a:gd name="connsiteY146" fmla="*/ 1977632 h 3035383"/>
              <a:gd name="connsiteX147" fmla="*/ 7640707 w 9552493"/>
              <a:gd name="connsiteY147" fmla="*/ 2009954 h 3035383"/>
              <a:gd name="connsiteX148" fmla="*/ 7806124 w 9552493"/>
              <a:gd name="connsiteY148" fmla="*/ 2011106 h 3035383"/>
              <a:gd name="connsiteX149" fmla="*/ 8179228 w 9552493"/>
              <a:gd name="connsiteY149" fmla="*/ 1901379 h 3035383"/>
              <a:gd name="connsiteX150" fmla="*/ 8193967 w 9552493"/>
              <a:gd name="connsiteY150" fmla="*/ 1957003 h 3035383"/>
              <a:gd name="connsiteX151" fmla="*/ 8148178 w 9552493"/>
              <a:gd name="connsiteY151" fmla="*/ 2033606 h 3035383"/>
              <a:gd name="connsiteX152" fmla="*/ 8040933 w 9552493"/>
              <a:gd name="connsiteY152" fmla="*/ 2140268 h 3035383"/>
              <a:gd name="connsiteX153" fmla="*/ 7876108 w 9552493"/>
              <a:gd name="connsiteY153" fmla="*/ 2237340 h 3035383"/>
              <a:gd name="connsiteX154" fmla="*/ 7768793 w 9552493"/>
              <a:gd name="connsiteY154" fmla="*/ 2283856 h 3035383"/>
              <a:gd name="connsiteX155" fmla="*/ 7695212 w 9552493"/>
              <a:gd name="connsiteY155" fmla="*/ 2269679 h 3035383"/>
              <a:gd name="connsiteX156" fmla="*/ 7621107 w 9552493"/>
              <a:gd name="connsiteY156" fmla="*/ 2251967 h 3035383"/>
              <a:gd name="connsiteX157" fmla="*/ 7561130 w 9552493"/>
              <a:gd name="connsiteY157" fmla="*/ 2228968 h 3035383"/>
              <a:gd name="connsiteX158" fmla="*/ 7522863 w 9552493"/>
              <a:gd name="connsiteY158" fmla="*/ 2266881 h 3035383"/>
              <a:gd name="connsiteX159" fmla="*/ 7503434 w 9552493"/>
              <a:gd name="connsiteY159" fmla="*/ 2394655 h 3035383"/>
              <a:gd name="connsiteX160" fmla="*/ 7292768 w 9552493"/>
              <a:gd name="connsiteY160" fmla="*/ 2645801 h 3035383"/>
              <a:gd name="connsiteX161" fmla="*/ 7225761 w 9552493"/>
              <a:gd name="connsiteY161" fmla="*/ 2627770 h 3035383"/>
              <a:gd name="connsiteX162" fmla="*/ 7171344 w 9552493"/>
              <a:gd name="connsiteY162" fmla="*/ 2592946 h 3035383"/>
              <a:gd name="connsiteX163" fmla="*/ 7184043 w 9552493"/>
              <a:gd name="connsiteY163" fmla="*/ 2485670 h 3035383"/>
              <a:gd name="connsiteX164" fmla="*/ 7287440 w 9552493"/>
              <a:gd name="connsiteY164" fmla="*/ 2399251 h 3035383"/>
              <a:gd name="connsiteX165" fmla="*/ 7346644 w 9552493"/>
              <a:gd name="connsiteY165" fmla="*/ 2190304 h 3035383"/>
              <a:gd name="connsiteX166" fmla="*/ 7331072 w 9552493"/>
              <a:gd name="connsiteY166" fmla="*/ 2098313 h 3035383"/>
              <a:gd name="connsiteX167" fmla="*/ 7270747 w 9552493"/>
              <a:gd name="connsiteY167" fmla="*/ 2117279 h 3035383"/>
              <a:gd name="connsiteX168" fmla="*/ 7138135 w 9552493"/>
              <a:gd name="connsiteY168" fmla="*/ 2131359 h 3035383"/>
              <a:gd name="connsiteX169" fmla="*/ 7162243 w 9552493"/>
              <a:gd name="connsiteY169" fmla="*/ 2060827 h 3035383"/>
              <a:gd name="connsiteX170" fmla="*/ 7229192 w 9552493"/>
              <a:gd name="connsiteY170" fmla="*/ 1990727 h 3035383"/>
              <a:gd name="connsiteX171" fmla="*/ 7282139 w 9552493"/>
              <a:gd name="connsiteY171" fmla="*/ 1924507 h 3035383"/>
              <a:gd name="connsiteX172" fmla="*/ 7264661 w 9552493"/>
              <a:gd name="connsiteY172" fmla="*/ 1793202 h 3035383"/>
              <a:gd name="connsiteX173" fmla="*/ 7156510 w 9552493"/>
              <a:gd name="connsiteY173" fmla="*/ 1445179 h 3035383"/>
              <a:gd name="connsiteX174" fmla="*/ 7183815 w 9552493"/>
              <a:gd name="connsiteY174" fmla="*/ 1365804 h 3035383"/>
              <a:gd name="connsiteX175" fmla="*/ 7227688 w 9552493"/>
              <a:gd name="connsiteY175" fmla="*/ 1342579 h 3035383"/>
              <a:gd name="connsiteX176" fmla="*/ 2094165 w 9552493"/>
              <a:gd name="connsiteY176" fmla="*/ 1319681 h 3035383"/>
              <a:gd name="connsiteX177" fmla="*/ 2177153 w 9552493"/>
              <a:gd name="connsiteY177" fmla="*/ 1408429 h 3035383"/>
              <a:gd name="connsiteX178" fmla="*/ 2160687 w 9552493"/>
              <a:gd name="connsiteY178" fmla="*/ 1586130 h 3035383"/>
              <a:gd name="connsiteX179" fmla="*/ 2058524 w 9552493"/>
              <a:gd name="connsiteY179" fmla="*/ 1625889 h 3035383"/>
              <a:gd name="connsiteX180" fmla="*/ 1967935 w 9552493"/>
              <a:gd name="connsiteY180" fmla="*/ 1602420 h 3035383"/>
              <a:gd name="connsiteX181" fmla="*/ 2015583 w 9552493"/>
              <a:gd name="connsiteY181" fmla="*/ 1354669 h 3035383"/>
              <a:gd name="connsiteX182" fmla="*/ 2094165 w 9552493"/>
              <a:gd name="connsiteY182" fmla="*/ 1319681 h 3035383"/>
              <a:gd name="connsiteX183" fmla="*/ 771530 w 9552493"/>
              <a:gd name="connsiteY183" fmla="*/ 954178 h 3035383"/>
              <a:gd name="connsiteX184" fmla="*/ 725641 w 9552493"/>
              <a:gd name="connsiteY184" fmla="*/ 985351 h 3035383"/>
              <a:gd name="connsiteX185" fmla="*/ 725447 w 9552493"/>
              <a:gd name="connsiteY185" fmla="*/ 1002176 h 3035383"/>
              <a:gd name="connsiteX186" fmla="*/ 771530 w 9552493"/>
              <a:gd name="connsiteY186" fmla="*/ 954178 h 3035383"/>
              <a:gd name="connsiteX187" fmla="*/ 9332972 w 9552493"/>
              <a:gd name="connsiteY187" fmla="*/ 790995 h 3035383"/>
              <a:gd name="connsiteX188" fmla="*/ 9309631 w 9552493"/>
              <a:gd name="connsiteY188" fmla="*/ 807401 h 3035383"/>
              <a:gd name="connsiteX189" fmla="*/ 9276381 w 9552493"/>
              <a:gd name="connsiteY189" fmla="*/ 995392 h 3035383"/>
              <a:gd name="connsiteX190" fmla="*/ 9311760 w 9552493"/>
              <a:gd name="connsiteY190" fmla="*/ 984801 h 3035383"/>
              <a:gd name="connsiteX191" fmla="*/ 9376968 w 9552493"/>
              <a:gd name="connsiteY191" fmla="*/ 927670 h 3035383"/>
              <a:gd name="connsiteX192" fmla="*/ 9402090 w 9552493"/>
              <a:gd name="connsiteY192" fmla="*/ 851016 h 3035383"/>
              <a:gd name="connsiteX193" fmla="*/ 9332972 w 9552493"/>
              <a:gd name="connsiteY193" fmla="*/ 790995 h 3035383"/>
              <a:gd name="connsiteX194" fmla="*/ 848170 w 9552493"/>
              <a:gd name="connsiteY194" fmla="*/ 717280 h 3035383"/>
              <a:gd name="connsiteX195" fmla="*/ 773028 w 9552493"/>
              <a:gd name="connsiteY195" fmla="*/ 735007 h 3035383"/>
              <a:gd name="connsiteX196" fmla="*/ 531728 w 9552493"/>
              <a:gd name="connsiteY196" fmla="*/ 942440 h 3035383"/>
              <a:gd name="connsiteX197" fmla="*/ 557128 w 9552493"/>
              <a:gd name="connsiteY197" fmla="*/ 972074 h 3035383"/>
              <a:gd name="connsiteX198" fmla="*/ 857696 w 9552493"/>
              <a:gd name="connsiteY198" fmla="*/ 751940 h 3035383"/>
              <a:gd name="connsiteX199" fmla="*/ 848170 w 9552493"/>
              <a:gd name="connsiteY199" fmla="*/ 717280 h 3035383"/>
              <a:gd name="connsiteX200" fmla="*/ 170710 w 9552493"/>
              <a:gd name="connsiteY200" fmla="*/ 630703 h 3035383"/>
              <a:gd name="connsiteX201" fmla="*/ 245834 w 9552493"/>
              <a:gd name="connsiteY201" fmla="*/ 763833 h 3035383"/>
              <a:gd name="connsiteX202" fmla="*/ 87436 w 9552493"/>
              <a:gd name="connsiteY202" fmla="*/ 955182 h 3035383"/>
              <a:gd name="connsiteX203" fmla="*/ 0 w 9552493"/>
              <a:gd name="connsiteY203" fmla="*/ 870056 h 3035383"/>
              <a:gd name="connsiteX204" fmla="*/ 77720 w 9552493"/>
              <a:gd name="connsiteY204" fmla="*/ 682112 h 3035383"/>
              <a:gd name="connsiteX205" fmla="*/ 170710 w 9552493"/>
              <a:gd name="connsiteY205" fmla="*/ 630703 h 3035383"/>
              <a:gd name="connsiteX206" fmla="*/ 8920500 w 9552493"/>
              <a:gd name="connsiteY206" fmla="*/ 597847 h 3035383"/>
              <a:gd name="connsiteX207" fmla="*/ 8869700 w 9552493"/>
              <a:gd name="connsiteY207" fmla="*/ 666427 h 3035383"/>
              <a:gd name="connsiteX208" fmla="*/ 8940820 w 9552493"/>
              <a:gd name="connsiteY208" fmla="*/ 679127 h 3035383"/>
              <a:gd name="connsiteX209" fmla="*/ 8958600 w 9552493"/>
              <a:gd name="connsiteY209" fmla="*/ 633407 h 3035383"/>
              <a:gd name="connsiteX210" fmla="*/ 8920500 w 9552493"/>
              <a:gd name="connsiteY210" fmla="*/ 597847 h 3035383"/>
              <a:gd name="connsiteX211" fmla="*/ 8676991 w 9552493"/>
              <a:gd name="connsiteY211" fmla="*/ 587805 h 3035383"/>
              <a:gd name="connsiteX212" fmla="*/ 8686797 w 9552493"/>
              <a:gd name="connsiteY212" fmla="*/ 612329 h 3035383"/>
              <a:gd name="connsiteX213" fmla="*/ 8722530 w 9552493"/>
              <a:gd name="connsiteY213" fmla="*/ 631379 h 3035383"/>
              <a:gd name="connsiteX214" fmla="*/ 8711449 w 9552493"/>
              <a:gd name="connsiteY214" fmla="*/ 606383 h 3035383"/>
              <a:gd name="connsiteX215" fmla="*/ 8676991 w 9552493"/>
              <a:gd name="connsiteY215" fmla="*/ 587805 h 3035383"/>
              <a:gd name="connsiteX216" fmla="*/ 8919308 w 9552493"/>
              <a:gd name="connsiteY216" fmla="*/ 449469 h 3035383"/>
              <a:gd name="connsiteX217" fmla="*/ 8894365 w 9552493"/>
              <a:gd name="connsiteY217" fmla="*/ 453977 h 3035383"/>
              <a:gd name="connsiteX218" fmla="*/ 8872348 w 9552493"/>
              <a:gd name="connsiteY218" fmla="*/ 529253 h 3035383"/>
              <a:gd name="connsiteX219" fmla="*/ 8932897 w 9552493"/>
              <a:gd name="connsiteY219" fmla="*/ 460250 h 3035383"/>
              <a:gd name="connsiteX220" fmla="*/ 8919308 w 9552493"/>
              <a:gd name="connsiteY220" fmla="*/ 449469 h 3035383"/>
              <a:gd name="connsiteX221" fmla="*/ 8723227 w 9552493"/>
              <a:gd name="connsiteY221" fmla="*/ 404807 h 3035383"/>
              <a:gd name="connsiteX222" fmla="*/ 8702060 w 9552493"/>
              <a:gd name="connsiteY222" fmla="*/ 455607 h 3035383"/>
              <a:gd name="connsiteX223" fmla="*/ 8786727 w 9552493"/>
              <a:gd name="connsiteY223" fmla="*/ 565674 h 3035383"/>
              <a:gd name="connsiteX224" fmla="*/ 8824827 w 9552493"/>
              <a:gd name="connsiteY224" fmla="*/ 569907 h 3035383"/>
              <a:gd name="connsiteX225" fmla="*/ 8782493 w 9552493"/>
              <a:gd name="connsiteY225" fmla="*/ 489474 h 3035383"/>
              <a:gd name="connsiteX226" fmla="*/ 8723227 w 9552493"/>
              <a:gd name="connsiteY226" fmla="*/ 404807 h 3035383"/>
              <a:gd name="connsiteX227" fmla="*/ 389010 w 9552493"/>
              <a:gd name="connsiteY227" fmla="*/ 298100 h 3035383"/>
              <a:gd name="connsiteX228" fmla="*/ 453881 w 9552493"/>
              <a:gd name="connsiteY228" fmla="*/ 445133 h 3035383"/>
              <a:gd name="connsiteX229" fmla="*/ 390895 w 9552493"/>
              <a:gd name="connsiteY229" fmla="*/ 601079 h 3035383"/>
              <a:gd name="connsiteX230" fmla="*/ 309836 w 9552493"/>
              <a:gd name="connsiteY230" fmla="*/ 599811 h 3035383"/>
              <a:gd name="connsiteX231" fmla="*/ 247821 w 9552493"/>
              <a:gd name="connsiteY231" fmla="*/ 459580 h 3035383"/>
              <a:gd name="connsiteX232" fmla="*/ 349248 w 9552493"/>
              <a:gd name="connsiteY232" fmla="*/ 299270 h 3035383"/>
              <a:gd name="connsiteX233" fmla="*/ 389010 w 9552493"/>
              <a:gd name="connsiteY233" fmla="*/ 298100 h 3035383"/>
              <a:gd name="connsiteX234" fmla="*/ 9165875 w 9552493"/>
              <a:gd name="connsiteY234" fmla="*/ 246587 h 3035383"/>
              <a:gd name="connsiteX235" fmla="*/ 9121160 w 9552493"/>
              <a:gd name="connsiteY235" fmla="*/ 265107 h 3035383"/>
              <a:gd name="connsiteX236" fmla="*/ 9108956 w 9552493"/>
              <a:gd name="connsiteY236" fmla="*/ 289416 h 3035383"/>
              <a:gd name="connsiteX237" fmla="*/ 9108202 w 9552493"/>
              <a:gd name="connsiteY237" fmla="*/ 292618 h 3035383"/>
              <a:gd name="connsiteX238" fmla="*/ 9107104 w 9552493"/>
              <a:gd name="connsiteY238" fmla="*/ 293711 h 3035383"/>
              <a:gd name="connsiteX239" fmla="*/ 9096839 w 9552493"/>
              <a:gd name="connsiteY239" fmla="*/ 332669 h 3035383"/>
              <a:gd name="connsiteX240" fmla="*/ 9095851 w 9552493"/>
              <a:gd name="connsiteY240" fmla="*/ 348397 h 3035383"/>
              <a:gd name="connsiteX241" fmla="*/ 9093279 w 9552493"/>
              <a:gd name="connsiteY241" fmla="*/ 361052 h 3035383"/>
              <a:gd name="connsiteX242" fmla="*/ 9083060 w 9552493"/>
              <a:gd name="connsiteY242" fmla="*/ 392107 h 3035383"/>
              <a:gd name="connsiteX243" fmla="*/ 9019560 w 9552493"/>
              <a:gd name="connsiteY243" fmla="*/ 468307 h 3035383"/>
              <a:gd name="connsiteX244" fmla="*/ 8998393 w 9552493"/>
              <a:gd name="connsiteY244" fmla="*/ 459840 h 3035383"/>
              <a:gd name="connsiteX245" fmla="*/ 8981460 w 9552493"/>
              <a:gd name="connsiteY245" fmla="*/ 481007 h 3035383"/>
              <a:gd name="connsiteX246" fmla="*/ 9036493 w 9552493"/>
              <a:gd name="connsiteY246" fmla="*/ 548740 h 3035383"/>
              <a:gd name="connsiteX247" fmla="*/ 9125393 w 9552493"/>
              <a:gd name="connsiteY247" fmla="*/ 438674 h 3035383"/>
              <a:gd name="connsiteX248" fmla="*/ 9205827 w 9552493"/>
              <a:gd name="connsiteY248" fmla="*/ 396340 h 3035383"/>
              <a:gd name="connsiteX249" fmla="*/ 9205827 w 9552493"/>
              <a:gd name="connsiteY249" fmla="*/ 260874 h 3035383"/>
              <a:gd name="connsiteX250" fmla="*/ 9165875 w 9552493"/>
              <a:gd name="connsiteY250" fmla="*/ 246587 h 3035383"/>
              <a:gd name="connsiteX251" fmla="*/ 1130699 w 9552493"/>
              <a:gd name="connsiteY251" fmla="*/ 212279 h 3035383"/>
              <a:gd name="connsiteX252" fmla="*/ 1200102 w 9552493"/>
              <a:gd name="connsiteY252" fmla="*/ 293367 h 3035383"/>
              <a:gd name="connsiteX253" fmla="*/ 1062598 w 9552493"/>
              <a:gd name="connsiteY253" fmla="*/ 472629 h 3035383"/>
              <a:gd name="connsiteX254" fmla="*/ 984426 w 9552493"/>
              <a:gd name="connsiteY254" fmla="*/ 581958 h 3035383"/>
              <a:gd name="connsiteX255" fmla="*/ 1084072 w 9552493"/>
              <a:gd name="connsiteY255" fmla="*/ 582856 h 3035383"/>
              <a:gd name="connsiteX256" fmla="*/ 1217583 w 9552493"/>
              <a:gd name="connsiteY256" fmla="*/ 579910 h 3035383"/>
              <a:gd name="connsiteX257" fmla="*/ 1251434 w 9552493"/>
              <a:gd name="connsiteY257" fmla="*/ 681643 h 3035383"/>
              <a:gd name="connsiteX258" fmla="*/ 968126 w 9552493"/>
              <a:gd name="connsiteY258" fmla="*/ 741670 h 3035383"/>
              <a:gd name="connsiteX259" fmla="*/ 900443 w 9552493"/>
              <a:gd name="connsiteY259" fmla="*/ 734684 h 3035383"/>
              <a:gd name="connsiteX260" fmla="*/ 934138 w 9552493"/>
              <a:gd name="connsiteY260" fmla="*/ 761189 h 3035383"/>
              <a:gd name="connsiteX261" fmla="*/ 1033191 w 9552493"/>
              <a:gd name="connsiteY261" fmla="*/ 785307 h 3035383"/>
              <a:gd name="connsiteX262" fmla="*/ 1174359 w 9552493"/>
              <a:gd name="connsiteY262" fmla="*/ 856602 h 3035383"/>
              <a:gd name="connsiteX263" fmla="*/ 1114762 w 9552493"/>
              <a:gd name="connsiteY263" fmla="*/ 946807 h 3035383"/>
              <a:gd name="connsiteX264" fmla="*/ 856942 w 9552493"/>
              <a:gd name="connsiteY264" fmla="*/ 1120893 h 3035383"/>
              <a:gd name="connsiteX265" fmla="*/ 603248 w 9552493"/>
              <a:gd name="connsiteY265" fmla="*/ 1255826 h 3035383"/>
              <a:gd name="connsiteX266" fmla="*/ 565149 w 9552493"/>
              <a:gd name="connsiteY266" fmla="*/ 1244940 h 3035383"/>
              <a:gd name="connsiteX267" fmla="*/ 574639 w 9552493"/>
              <a:gd name="connsiteY267" fmla="*/ 1171764 h 3035383"/>
              <a:gd name="connsiteX268" fmla="*/ 555587 w 9552493"/>
              <a:gd name="connsiteY268" fmla="*/ 1101257 h 3035383"/>
              <a:gd name="connsiteX269" fmla="*/ 496851 w 9552493"/>
              <a:gd name="connsiteY269" fmla="*/ 1121230 h 3035383"/>
              <a:gd name="connsiteX270" fmla="*/ 419098 w 9552493"/>
              <a:gd name="connsiteY270" fmla="*/ 1084250 h 3035383"/>
              <a:gd name="connsiteX271" fmla="*/ 387350 w 9552493"/>
              <a:gd name="connsiteY271" fmla="*/ 1012379 h 3035383"/>
              <a:gd name="connsiteX272" fmla="*/ 355598 w 9552493"/>
              <a:gd name="connsiteY272" fmla="*/ 945156 h 3035383"/>
              <a:gd name="connsiteX273" fmla="*/ 335126 w 9552493"/>
              <a:gd name="connsiteY273" fmla="*/ 877824 h 3035383"/>
              <a:gd name="connsiteX274" fmla="*/ 352616 w 9552493"/>
              <a:gd name="connsiteY274" fmla="*/ 729186 h 3035383"/>
              <a:gd name="connsiteX275" fmla="*/ 575609 w 9552493"/>
              <a:gd name="connsiteY275" fmla="*/ 656162 h 3035383"/>
              <a:gd name="connsiteX276" fmla="*/ 567272 w 9552493"/>
              <a:gd name="connsiteY276" fmla="*/ 622785 h 3035383"/>
              <a:gd name="connsiteX277" fmla="*/ 600691 w 9552493"/>
              <a:gd name="connsiteY277" fmla="*/ 480930 h 3035383"/>
              <a:gd name="connsiteX278" fmla="*/ 713987 w 9552493"/>
              <a:gd name="connsiteY278" fmla="*/ 482223 h 3035383"/>
              <a:gd name="connsiteX279" fmla="*/ 824667 w 9552493"/>
              <a:gd name="connsiteY279" fmla="*/ 489501 h 3035383"/>
              <a:gd name="connsiteX280" fmla="*/ 981129 w 9552493"/>
              <a:gd name="connsiteY280" fmla="*/ 345333 h 3035383"/>
              <a:gd name="connsiteX281" fmla="*/ 1130699 w 9552493"/>
              <a:gd name="connsiteY281" fmla="*/ 212279 h 3035383"/>
              <a:gd name="connsiteX282" fmla="*/ 8852607 w 9552493"/>
              <a:gd name="connsiteY282" fmla="*/ 148162 h 3035383"/>
              <a:gd name="connsiteX283" fmla="*/ 8833293 w 9552493"/>
              <a:gd name="connsiteY283" fmla="*/ 159274 h 3035383"/>
              <a:gd name="connsiteX284" fmla="*/ 8799427 w 9552493"/>
              <a:gd name="connsiteY284" fmla="*/ 260874 h 3035383"/>
              <a:gd name="connsiteX285" fmla="*/ 8815401 w 9552493"/>
              <a:gd name="connsiteY285" fmla="*/ 290838 h 3035383"/>
              <a:gd name="connsiteX286" fmla="*/ 8837011 w 9552493"/>
              <a:gd name="connsiteY286" fmla="*/ 312829 h 3035383"/>
              <a:gd name="connsiteX287" fmla="*/ 8837210 w 9552493"/>
              <a:gd name="connsiteY287" fmla="*/ 313595 h 3035383"/>
              <a:gd name="connsiteX288" fmla="*/ 8867287 w 9552493"/>
              <a:gd name="connsiteY288" fmla="*/ 339279 h 3035383"/>
              <a:gd name="connsiteX289" fmla="*/ 8868107 w 9552493"/>
              <a:gd name="connsiteY289" fmla="*/ 337945 h 3035383"/>
              <a:gd name="connsiteX290" fmla="*/ 8880687 w 9552493"/>
              <a:gd name="connsiteY290" fmla="*/ 346798 h 3035383"/>
              <a:gd name="connsiteX291" fmla="*/ 8901027 w 9552493"/>
              <a:gd name="connsiteY291" fmla="*/ 349774 h 3035383"/>
              <a:gd name="connsiteX292" fmla="*/ 8871393 w 9552493"/>
              <a:gd name="connsiteY292" fmla="*/ 171974 h 3035383"/>
              <a:gd name="connsiteX293" fmla="*/ 8852607 w 9552493"/>
              <a:gd name="connsiteY293" fmla="*/ 148162 h 3035383"/>
              <a:gd name="connsiteX294" fmla="*/ 668046 w 9552493"/>
              <a:gd name="connsiteY294" fmla="*/ 112959 h 3035383"/>
              <a:gd name="connsiteX295" fmla="*/ 710333 w 9552493"/>
              <a:gd name="connsiteY295" fmla="*/ 147564 h 3035383"/>
              <a:gd name="connsiteX296" fmla="*/ 736599 w 9552493"/>
              <a:gd name="connsiteY296" fmla="*/ 256145 h 3035383"/>
              <a:gd name="connsiteX297" fmla="*/ 671223 w 9552493"/>
              <a:gd name="connsiteY297" fmla="*/ 411344 h 3035383"/>
              <a:gd name="connsiteX298" fmla="*/ 614599 w 9552493"/>
              <a:gd name="connsiteY298" fmla="*/ 440808 h 3035383"/>
              <a:gd name="connsiteX299" fmla="*/ 546098 w 9552493"/>
              <a:gd name="connsiteY299" fmla="*/ 331187 h 3035383"/>
              <a:gd name="connsiteX300" fmla="*/ 607263 w 9552493"/>
              <a:gd name="connsiteY300" fmla="*/ 145604 h 3035383"/>
              <a:gd name="connsiteX301" fmla="*/ 668046 w 9552493"/>
              <a:gd name="connsiteY301" fmla="*/ 112959 h 3035383"/>
              <a:gd name="connsiteX302" fmla="*/ 8819243 w 9552493"/>
              <a:gd name="connsiteY302" fmla="*/ 417 h 3035383"/>
              <a:gd name="connsiteX303" fmla="*/ 8865928 w 9552493"/>
              <a:gd name="connsiteY303" fmla="*/ 26868 h 3035383"/>
              <a:gd name="connsiteX304" fmla="*/ 8934697 w 9552493"/>
              <a:gd name="connsiteY304" fmla="*/ 99846 h 3035383"/>
              <a:gd name="connsiteX305" fmla="*/ 8982394 w 9552493"/>
              <a:gd name="connsiteY305" fmla="*/ 170378 h 3035383"/>
              <a:gd name="connsiteX306" fmla="*/ 9036954 w 9552493"/>
              <a:gd name="connsiteY306" fmla="*/ 178767 h 3035383"/>
              <a:gd name="connsiteX307" fmla="*/ 9074187 w 9552493"/>
              <a:gd name="connsiteY307" fmla="*/ 135954 h 3035383"/>
              <a:gd name="connsiteX308" fmla="*/ 9226318 w 9552493"/>
              <a:gd name="connsiteY308" fmla="*/ 72579 h 3035383"/>
              <a:gd name="connsiteX309" fmla="*/ 9346794 w 9552493"/>
              <a:gd name="connsiteY309" fmla="*/ 204143 h 3035383"/>
              <a:gd name="connsiteX310" fmla="*/ 9297161 w 9552493"/>
              <a:gd name="connsiteY310" fmla="*/ 452153 h 3035383"/>
              <a:gd name="connsiteX311" fmla="*/ 9309018 w 9552493"/>
              <a:gd name="connsiteY311" fmla="*/ 485400 h 3035383"/>
              <a:gd name="connsiteX312" fmla="*/ 9452538 w 9552493"/>
              <a:gd name="connsiteY312" fmla="*/ 469151 h 3035383"/>
              <a:gd name="connsiteX313" fmla="*/ 9482305 w 9552493"/>
              <a:gd name="connsiteY313" fmla="*/ 531803 h 3035383"/>
              <a:gd name="connsiteX314" fmla="*/ 9456615 w 9552493"/>
              <a:gd name="connsiteY314" fmla="*/ 607077 h 3035383"/>
              <a:gd name="connsiteX315" fmla="*/ 9480950 w 9552493"/>
              <a:gd name="connsiteY315" fmla="*/ 696402 h 3035383"/>
              <a:gd name="connsiteX316" fmla="*/ 9546692 w 9552493"/>
              <a:gd name="connsiteY316" fmla="*/ 744092 h 3035383"/>
              <a:gd name="connsiteX317" fmla="*/ 9552005 w 9552493"/>
              <a:gd name="connsiteY317" fmla="*/ 866329 h 3035383"/>
              <a:gd name="connsiteX318" fmla="*/ 9442447 w 9552493"/>
              <a:gd name="connsiteY318" fmla="*/ 1077604 h 3035383"/>
              <a:gd name="connsiteX319" fmla="*/ 9347197 w 9552493"/>
              <a:gd name="connsiteY319" fmla="*/ 1128196 h 3035383"/>
              <a:gd name="connsiteX320" fmla="*/ 9111875 w 9552493"/>
              <a:gd name="connsiteY320" fmla="*/ 1057621 h 3035383"/>
              <a:gd name="connsiteX321" fmla="*/ 9110877 w 9552493"/>
              <a:gd name="connsiteY321" fmla="*/ 972382 h 3035383"/>
              <a:gd name="connsiteX322" fmla="*/ 9109658 w 9552493"/>
              <a:gd name="connsiteY322" fmla="*/ 802506 h 3035383"/>
              <a:gd name="connsiteX323" fmla="*/ 9058513 w 9552493"/>
              <a:gd name="connsiteY323" fmla="*/ 800127 h 3035383"/>
              <a:gd name="connsiteX324" fmla="*/ 9014113 w 9552493"/>
              <a:gd name="connsiteY324" fmla="*/ 798675 h 3035383"/>
              <a:gd name="connsiteX325" fmla="*/ 8925270 w 9552493"/>
              <a:gd name="connsiteY325" fmla="*/ 793304 h 3035383"/>
              <a:gd name="connsiteX326" fmla="*/ 8891964 w 9552493"/>
              <a:gd name="connsiteY326" fmla="*/ 962325 h 3035383"/>
              <a:gd name="connsiteX327" fmla="*/ 8908474 w 9552493"/>
              <a:gd name="connsiteY327" fmla="*/ 1026886 h 3035383"/>
              <a:gd name="connsiteX328" fmla="*/ 9086940 w 9552493"/>
              <a:gd name="connsiteY328" fmla="*/ 1202879 h 3035383"/>
              <a:gd name="connsiteX329" fmla="*/ 9121858 w 9552493"/>
              <a:gd name="connsiteY329" fmla="*/ 1267980 h 3035383"/>
              <a:gd name="connsiteX330" fmla="*/ 9063193 w 9552493"/>
              <a:gd name="connsiteY330" fmla="*/ 1297856 h 3035383"/>
              <a:gd name="connsiteX331" fmla="*/ 8993858 w 9552493"/>
              <a:gd name="connsiteY331" fmla="*/ 1310758 h 3035383"/>
              <a:gd name="connsiteX332" fmla="*/ 8859619 w 9552493"/>
              <a:gd name="connsiteY332" fmla="*/ 1222875 h 3035383"/>
              <a:gd name="connsiteX333" fmla="*/ 8734422 w 9552493"/>
              <a:gd name="connsiteY333" fmla="*/ 1093987 h 3035383"/>
              <a:gd name="connsiteX334" fmla="*/ 8758122 w 9552493"/>
              <a:gd name="connsiteY334" fmla="*/ 1047496 h 3035383"/>
              <a:gd name="connsiteX335" fmla="*/ 8785499 w 9552493"/>
              <a:gd name="connsiteY335" fmla="*/ 931338 h 3035383"/>
              <a:gd name="connsiteX336" fmla="*/ 8656738 w 9552493"/>
              <a:gd name="connsiteY336" fmla="*/ 726629 h 3035383"/>
              <a:gd name="connsiteX337" fmla="*/ 8607000 w 9552493"/>
              <a:gd name="connsiteY337" fmla="*/ 638618 h 3035383"/>
              <a:gd name="connsiteX338" fmla="*/ 8631931 w 9552493"/>
              <a:gd name="connsiteY338" fmla="*/ 581468 h 3035383"/>
              <a:gd name="connsiteX339" fmla="*/ 8644468 w 9552493"/>
              <a:gd name="connsiteY339" fmla="*/ 555179 h 3035383"/>
              <a:gd name="connsiteX340" fmla="*/ 8591383 w 9552493"/>
              <a:gd name="connsiteY340" fmla="*/ 514813 h 3035383"/>
              <a:gd name="connsiteX341" fmla="*/ 8584289 w 9552493"/>
              <a:gd name="connsiteY341" fmla="*/ 400899 h 3035383"/>
              <a:gd name="connsiteX342" fmla="*/ 8579185 w 9552493"/>
              <a:gd name="connsiteY342" fmla="*/ 286565 h 3035383"/>
              <a:gd name="connsiteX343" fmla="*/ 8534590 w 9552493"/>
              <a:gd name="connsiteY343" fmla="*/ 129496 h 3035383"/>
              <a:gd name="connsiteX344" fmla="*/ 8571405 w 9552493"/>
              <a:gd name="connsiteY344" fmla="*/ 105769 h 3035383"/>
              <a:gd name="connsiteX345" fmla="*/ 8632446 w 9552493"/>
              <a:gd name="connsiteY345" fmla="*/ 91838 h 3035383"/>
              <a:gd name="connsiteX346" fmla="*/ 8704941 w 9552493"/>
              <a:gd name="connsiteY346" fmla="*/ 154231 h 3035383"/>
              <a:gd name="connsiteX347" fmla="*/ 8731397 w 9552493"/>
              <a:gd name="connsiteY347" fmla="*/ 250379 h 3035383"/>
              <a:gd name="connsiteX348" fmla="*/ 8736947 w 9552493"/>
              <a:gd name="connsiteY348" fmla="*/ 190054 h 3035383"/>
              <a:gd name="connsiteX349" fmla="*/ 8723518 w 9552493"/>
              <a:gd name="connsiteY349" fmla="*/ 106159 h 3035383"/>
              <a:gd name="connsiteX350" fmla="*/ 8784909 w 9552493"/>
              <a:gd name="connsiteY350" fmla="*/ 11733 h 3035383"/>
              <a:gd name="connsiteX351" fmla="*/ 8819243 w 9552493"/>
              <a:gd name="connsiteY351" fmla="*/ 417 h 303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9552493" h="3035383">
                <a:moveTo>
                  <a:pt x="3876060" y="2343674"/>
                </a:moveTo>
                <a:cubicBezTo>
                  <a:pt x="3866888" y="2350729"/>
                  <a:pt x="3870416" y="2392357"/>
                  <a:pt x="3876060" y="2398707"/>
                </a:cubicBezTo>
                <a:cubicBezTo>
                  <a:pt x="3881704" y="2405057"/>
                  <a:pt x="3896521" y="2405762"/>
                  <a:pt x="3905693" y="2398707"/>
                </a:cubicBezTo>
                <a:cubicBezTo>
                  <a:pt x="3914865" y="2391652"/>
                  <a:pt x="3936032" y="2365546"/>
                  <a:pt x="3931093" y="2356374"/>
                </a:cubicBezTo>
                <a:cubicBezTo>
                  <a:pt x="3926154" y="2347202"/>
                  <a:pt x="3885232" y="2336619"/>
                  <a:pt x="3876060" y="2343674"/>
                </a:cubicBezTo>
                <a:close/>
                <a:moveTo>
                  <a:pt x="4181919" y="2288924"/>
                </a:moveTo>
                <a:cubicBezTo>
                  <a:pt x="4180418" y="2292309"/>
                  <a:pt x="4173074" y="2306509"/>
                  <a:pt x="4165597" y="2320479"/>
                </a:cubicBezTo>
                <a:cubicBezTo>
                  <a:pt x="4149802" y="2349993"/>
                  <a:pt x="4164581" y="2354113"/>
                  <a:pt x="4206248" y="2331814"/>
                </a:cubicBezTo>
                <a:cubicBezTo>
                  <a:pt x="4231819" y="2318129"/>
                  <a:pt x="4231882" y="2317276"/>
                  <a:pt x="4208588" y="2300258"/>
                </a:cubicBezTo>
                <a:cubicBezTo>
                  <a:pt x="4195420" y="2290639"/>
                  <a:pt x="4183419" y="2285538"/>
                  <a:pt x="4181919" y="2288924"/>
                </a:cubicBezTo>
                <a:close/>
                <a:moveTo>
                  <a:pt x="3969603" y="2180779"/>
                </a:moveTo>
                <a:cubicBezTo>
                  <a:pt x="3959596" y="2180779"/>
                  <a:pt x="3947644" y="2192640"/>
                  <a:pt x="3943043" y="2207136"/>
                </a:cubicBezTo>
                <a:cubicBezTo>
                  <a:pt x="3932996" y="2238791"/>
                  <a:pt x="3941665" y="2250079"/>
                  <a:pt x="3968199" y="2239897"/>
                </a:cubicBezTo>
                <a:cubicBezTo>
                  <a:pt x="3992901" y="2230417"/>
                  <a:pt x="3994080" y="2180779"/>
                  <a:pt x="3969603" y="2180779"/>
                </a:cubicBezTo>
                <a:close/>
                <a:moveTo>
                  <a:pt x="5996753" y="2117898"/>
                </a:moveTo>
                <a:cubicBezTo>
                  <a:pt x="6009180" y="2119515"/>
                  <a:pt x="6022062" y="2124625"/>
                  <a:pt x="6029957" y="2132519"/>
                </a:cubicBezTo>
                <a:cubicBezTo>
                  <a:pt x="6064335" y="2166898"/>
                  <a:pt x="6046922" y="2220448"/>
                  <a:pt x="5974561" y="2302868"/>
                </a:cubicBezTo>
                <a:cubicBezTo>
                  <a:pt x="5923311" y="2361241"/>
                  <a:pt x="5903269" y="2394602"/>
                  <a:pt x="5901536" y="2424416"/>
                </a:cubicBezTo>
                <a:lnTo>
                  <a:pt x="5899147" y="2465509"/>
                </a:lnTo>
                <a:lnTo>
                  <a:pt x="5968997" y="2462244"/>
                </a:lnTo>
                <a:cubicBezTo>
                  <a:pt x="6007415" y="2460449"/>
                  <a:pt x="6068007" y="2453356"/>
                  <a:pt x="6103648" y="2446481"/>
                </a:cubicBezTo>
                <a:cubicBezTo>
                  <a:pt x="6173130" y="2433080"/>
                  <a:pt x="6218297" y="2442960"/>
                  <a:pt x="6247299" y="2477906"/>
                </a:cubicBezTo>
                <a:cubicBezTo>
                  <a:pt x="6256599" y="2489111"/>
                  <a:pt x="6272080" y="2498279"/>
                  <a:pt x="6281702" y="2498279"/>
                </a:cubicBezTo>
                <a:cubicBezTo>
                  <a:pt x="6304786" y="2498279"/>
                  <a:pt x="6304290" y="2553192"/>
                  <a:pt x="6280796" y="2598624"/>
                </a:cubicBezTo>
                <a:cubicBezTo>
                  <a:pt x="6270675" y="2618196"/>
                  <a:pt x="6241901" y="2652202"/>
                  <a:pt x="6216854" y="2674194"/>
                </a:cubicBezTo>
                <a:cubicBezTo>
                  <a:pt x="6172339" y="2713279"/>
                  <a:pt x="6169107" y="2714033"/>
                  <a:pt x="6073330" y="2707713"/>
                </a:cubicBezTo>
                <a:cubicBezTo>
                  <a:pt x="5919986" y="2697592"/>
                  <a:pt x="5712503" y="2740691"/>
                  <a:pt x="5568947" y="2812484"/>
                </a:cubicBezTo>
                <a:cubicBezTo>
                  <a:pt x="5506082" y="2843923"/>
                  <a:pt x="5425764" y="2896630"/>
                  <a:pt x="5390463" y="2929611"/>
                </a:cubicBezTo>
                <a:cubicBezTo>
                  <a:pt x="5295158" y="3018649"/>
                  <a:pt x="5276601" y="3019344"/>
                  <a:pt x="5196977" y="2936855"/>
                </a:cubicBezTo>
                <a:cubicBezTo>
                  <a:pt x="5151527" y="2889769"/>
                  <a:pt x="5130797" y="2857883"/>
                  <a:pt x="5130797" y="2835056"/>
                </a:cubicBezTo>
                <a:cubicBezTo>
                  <a:pt x="5130797" y="2787140"/>
                  <a:pt x="5165488" y="2726879"/>
                  <a:pt x="5193072" y="2726879"/>
                </a:cubicBezTo>
                <a:cubicBezTo>
                  <a:pt x="5206009" y="2726879"/>
                  <a:pt x="5237112" y="2718306"/>
                  <a:pt x="5262188" y="2707829"/>
                </a:cubicBezTo>
                <a:cubicBezTo>
                  <a:pt x="5287264" y="2697352"/>
                  <a:pt x="5317966" y="2685885"/>
                  <a:pt x="5330414" y="2682348"/>
                </a:cubicBezTo>
                <a:cubicBezTo>
                  <a:pt x="5353274" y="2675853"/>
                  <a:pt x="5563733" y="2571765"/>
                  <a:pt x="5602735" y="2547665"/>
                </a:cubicBezTo>
                <a:cubicBezTo>
                  <a:pt x="5631899" y="2529644"/>
                  <a:pt x="5613602" y="2469724"/>
                  <a:pt x="5565099" y="2424416"/>
                </a:cubicBezTo>
                <a:cubicBezTo>
                  <a:pt x="5504370" y="2367687"/>
                  <a:pt x="5501377" y="2335820"/>
                  <a:pt x="5551355" y="2278117"/>
                </a:cubicBezTo>
                <a:cubicBezTo>
                  <a:pt x="5604936" y="2216255"/>
                  <a:pt x="5647552" y="2197708"/>
                  <a:pt x="5821284" y="2160641"/>
                </a:cubicBezTo>
                <a:cubicBezTo>
                  <a:pt x="5897204" y="2144442"/>
                  <a:pt x="5962450" y="2128059"/>
                  <a:pt x="5966275" y="2124234"/>
                </a:cubicBezTo>
                <a:cubicBezTo>
                  <a:pt x="5972352" y="2118157"/>
                  <a:pt x="5984325" y="2116281"/>
                  <a:pt x="5996753" y="2117898"/>
                </a:cubicBezTo>
                <a:close/>
                <a:moveTo>
                  <a:pt x="3681704" y="1899897"/>
                </a:moveTo>
                <a:cubicBezTo>
                  <a:pt x="3702077" y="1895132"/>
                  <a:pt x="3729061" y="1917938"/>
                  <a:pt x="3751477" y="1962174"/>
                </a:cubicBezTo>
                <a:cubicBezTo>
                  <a:pt x="3785793" y="2029896"/>
                  <a:pt x="3790272" y="2018592"/>
                  <a:pt x="3695059" y="2104579"/>
                </a:cubicBezTo>
                <a:cubicBezTo>
                  <a:pt x="3654791" y="2140945"/>
                  <a:pt x="3640487" y="2167507"/>
                  <a:pt x="3616411" y="2250629"/>
                </a:cubicBezTo>
                <a:cubicBezTo>
                  <a:pt x="3600225" y="2306509"/>
                  <a:pt x="3565723" y="2387704"/>
                  <a:pt x="3539740" y="2431062"/>
                </a:cubicBezTo>
                <a:cubicBezTo>
                  <a:pt x="3513756" y="2474420"/>
                  <a:pt x="3492497" y="2516396"/>
                  <a:pt x="3492497" y="2524343"/>
                </a:cubicBezTo>
                <a:cubicBezTo>
                  <a:pt x="3492497" y="2532356"/>
                  <a:pt x="3517549" y="2524111"/>
                  <a:pt x="3548733" y="2505836"/>
                </a:cubicBezTo>
                <a:cubicBezTo>
                  <a:pt x="3579663" y="2487709"/>
                  <a:pt x="3613954" y="2472879"/>
                  <a:pt x="3624933" y="2472879"/>
                </a:cubicBezTo>
                <a:cubicBezTo>
                  <a:pt x="3636707" y="2472879"/>
                  <a:pt x="3644897" y="2462007"/>
                  <a:pt x="3644897" y="2446376"/>
                </a:cubicBezTo>
                <a:cubicBezTo>
                  <a:pt x="3644897" y="2428590"/>
                  <a:pt x="3657429" y="2415142"/>
                  <a:pt x="3682997" y="2405491"/>
                </a:cubicBezTo>
                <a:cubicBezTo>
                  <a:pt x="3720105" y="2391485"/>
                  <a:pt x="3721097" y="2388897"/>
                  <a:pt x="3721097" y="2306068"/>
                </a:cubicBezTo>
                <a:cubicBezTo>
                  <a:pt x="3721097" y="2234120"/>
                  <a:pt x="3727617" y="2208728"/>
                  <a:pt x="3763444" y="2141148"/>
                </a:cubicBezTo>
                <a:cubicBezTo>
                  <a:pt x="3813633" y="2046476"/>
                  <a:pt x="3854857" y="2011264"/>
                  <a:pt x="3906581" y="2018887"/>
                </a:cubicBezTo>
                <a:cubicBezTo>
                  <a:pt x="3926802" y="2021868"/>
                  <a:pt x="4019585" y="2021430"/>
                  <a:pt x="4112764" y="2017915"/>
                </a:cubicBezTo>
                <a:cubicBezTo>
                  <a:pt x="4209565" y="2014264"/>
                  <a:pt x="4284462" y="2016498"/>
                  <a:pt x="4287504" y="2023127"/>
                </a:cubicBezTo>
                <a:cubicBezTo>
                  <a:pt x="4302640" y="2056116"/>
                  <a:pt x="4282501" y="2100709"/>
                  <a:pt x="4237076" y="2134794"/>
                </a:cubicBezTo>
                <a:cubicBezTo>
                  <a:pt x="4197062" y="2164817"/>
                  <a:pt x="4191553" y="2173730"/>
                  <a:pt x="4207494" y="2182652"/>
                </a:cubicBezTo>
                <a:cubicBezTo>
                  <a:pt x="4241676" y="2201781"/>
                  <a:pt x="4291129" y="2172384"/>
                  <a:pt x="4311594" y="2120771"/>
                </a:cubicBezTo>
                <a:cubicBezTo>
                  <a:pt x="4322048" y="2094403"/>
                  <a:pt x="4333481" y="2065886"/>
                  <a:pt x="4337000" y="2057401"/>
                </a:cubicBezTo>
                <a:cubicBezTo>
                  <a:pt x="4349521" y="2027204"/>
                  <a:pt x="4393840" y="2012740"/>
                  <a:pt x="4423623" y="2029131"/>
                </a:cubicBezTo>
                <a:cubicBezTo>
                  <a:pt x="4457558" y="2047806"/>
                  <a:pt x="4521197" y="2116395"/>
                  <a:pt x="4521197" y="2134295"/>
                </a:cubicBezTo>
                <a:cubicBezTo>
                  <a:pt x="4521197" y="2141480"/>
                  <a:pt x="4509058" y="2172435"/>
                  <a:pt x="4494222" y="2203082"/>
                </a:cubicBezTo>
                <a:cubicBezTo>
                  <a:pt x="4473911" y="2245040"/>
                  <a:pt x="4459009" y="2259788"/>
                  <a:pt x="4433897" y="2262785"/>
                </a:cubicBezTo>
                <a:cubicBezTo>
                  <a:pt x="4392596" y="2267713"/>
                  <a:pt x="4373023" y="2290327"/>
                  <a:pt x="4312517" y="2403029"/>
                </a:cubicBezTo>
                <a:cubicBezTo>
                  <a:pt x="4244003" y="2530646"/>
                  <a:pt x="4221533" y="2551724"/>
                  <a:pt x="4156058" y="2549793"/>
                </a:cubicBezTo>
                <a:cubicBezTo>
                  <a:pt x="4100567" y="2548156"/>
                  <a:pt x="4051297" y="2565949"/>
                  <a:pt x="4051297" y="2587626"/>
                </a:cubicBezTo>
                <a:cubicBezTo>
                  <a:pt x="4051297" y="2594365"/>
                  <a:pt x="4064156" y="2597058"/>
                  <a:pt x="4079872" y="2593609"/>
                </a:cubicBezTo>
                <a:cubicBezTo>
                  <a:pt x="4102238" y="2588702"/>
                  <a:pt x="4114719" y="2597313"/>
                  <a:pt x="4137308" y="2633238"/>
                </a:cubicBezTo>
                <a:cubicBezTo>
                  <a:pt x="4173573" y="2690909"/>
                  <a:pt x="4161545" y="2708075"/>
                  <a:pt x="4077017" y="2719288"/>
                </a:cubicBezTo>
                <a:cubicBezTo>
                  <a:pt x="4013157" y="2727759"/>
                  <a:pt x="3975097" y="2752274"/>
                  <a:pt x="3975097" y="2784936"/>
                </a:cubicBezTo>
                <a:cubicBezTo>
                  <a:pt x="3975097" y="2798128"/>
                  <a:pt x="3991654" y="2803079"/>
                  <a:pt x="4035771" y="2803079"/>
                </a:cubicBezTo>
                <a:cubicBezTo>
                  <a:pt x="4099299" y="2803079"/>
                  <a:pt x="4135277" y="2821052"/>
                  <a:pt x="4186473" y="2878364"/>
                </a:cubicBezTo>
                <a:cubicBezTo>
                  <a:pt x="4231195" y="2928428"/>
                  <a:pt x="4234949" y="2970954"/>
                  <a:pt x="4197732" y="3005917"/>
                </a:cubicBezTo>
                <a:lnTo>
                  <a:pt x="4166367" y="3035383"/>
                </a:lnTo>
                <a:lnTo>
                  <a:pt x="4080257" y="3007414"/>
                </a:lnTo>
                <a:cubicBezTo>
                  <a:pt x="3901272" y="2949279"/>
                  <a:pt x="3837609" y="2939814"/>
                  <a:pt x="3676647" y="2947407"/>
                </a:cubicBezTo>
                <a:cubicBezTo>
                  <a:pt x="3592827" y="2951361"/>
                  <a:pt x="3517745" y="2950509"/>
                  <a:pt x="3509799" y="2945513"/>
                </a:cubicBezTo>
                <a:cubicBezTo>
                  <a:pt x="3493278" y="2935125"/>
                  <a:pt x="3467097" y="2862421"/>
                  <a:pt x="3467097" y="2826928"/>
                </a:cubicBezTo>
                <a:cubicBezTo>
                  <a:pt x="3467097" y="2810110"/>
                  <a:pt x="3476236" y="2803079"/>
                  <a:pt x="3498097" y="2803079"/>
                </a:cubicBezTo>
                <a:cubicBezTo>
                  <a:pt x="3515148" y="2803079"/>
                  <a:pt x="3532509" y="2797560"/>
                  <a:pt x="3536678" y="2790814"/>
                </a:cubicBezTo>
                <a:cubicBezTo>
                  <a:pt x="3541196" y="2783504"/>
                  <a:pt x="3585117" y="2781699"/>
                  <a:pt x="3645378" y="2786346"/>
                </a:cubicBezTo>
                <a:cubicBezTo>
                  <a:pt x="3722341" y="2792281"/>
                  <a:pt x="3746497" y="2790323"/>
                  <a:pt x="3746497" y="2778148"/>
                </a:cubicBezTo>
                <a:cubicBezTo>
                  <a:pt x="3746497" y="2766830"/>
                  <a:pt x="3733849" y="2764525"/>
                  <a:pt x="3703245" y="2770266"/>
                </a:cubicBezTo>
                <a:cubicBezTo>
                  <a:pt x="3666264" y="2777204"/>
                  <a:pt x="3656054" y="2773374"/>
                  <a:pt x="3632830" y="2743849"/>
                </a:cubicBezTo>
                <a:cubicBezTo>
                  <a:pt x="3617891" y="2724857"/>
                  <a:pt x="3604493" y="2694724"/>
                  <a:pt x="3603057" y="2676888"/>
                </a:cubicBezTo>
                <a:cubicBezTo>
                  <a:pt x="3600495" y="2645051"/>
                  <a:pt x="3602355" y="2644328"/>
                  <a:pt x="3704933" y="2637275"/>
                </a:cubicBezTo>
                <a:cubicBezTo>
                  <a:pt x="3762401" y="2633323"/>
                  <a:pt x="3808775" y="2624721"/>
                  <a:pt x="3807988" y="2618159"/>
                </a:cubicBezTo>
                <a:cubicBezTo>
                  <a:pt x="3807201" y="2611598"/>
                  <a:pt x="3816104" y="2596228"/>
                  <a:pt x="3827773" y="2584004"/>
                </a:cubicBezTo>
                <a:cubicBezTo>
                  <a:pt x="3847854" y="2562969"/>
                  <a:pt x="3845533" y="2561779"/>
                  <a:pt x="3784437" y="2561779"/>
                </a:cubicBezTo>
                <a:cubicBezTo>
                  <a:pt x="3730429" y="2561779"/>
                  <a:pt x="3714630" y="2556110"/>
                  <a:pt x="3687723" y="2527076"/>
                </a:cubicBezTo>
                <a:cubicBezTo>
                  <a:pt x="3658021" y="2495027"/>
                  <a:pt x="3654587" y="2494115"/>
                  <a:pt x="3642821" y="2515140"/>
                </a:cubicBezTo>
                <a:cubicBezTo>
                  <a:pt x="3626164" y="2544904"/>
                  <a:pt x="3575296" y="2602493"/>
                  <a:pt x="3487426" y="2691067"/>
                </a:cubicBezTo>
                <a:cubicBezTo>
                  <a:pt x="3448305" y="2730502"/>
                  <a:pt x="3416297" y="2770951"/>
                  <a:pt x="3416297" y="2780955"/>
                </a:cubicBezTo>
                <a:cubicBezTo>
                  <a:pt x="3416297" y="2801524"/>
                  <a:pt x="3382613" y="2819849"/>
                  <a:pt x="3308347" y="2839683"/>
                </a:cubicBezTo>
                <a:cubicBezTo>
                  <a:pt x="3280407" y="2847144"/>
                  <a:pt x="3247645" y="2865075"/>
                  <a:pt x="3235543" y="2879529"/>
                </a:cubicBezTo>
                <a:cubicBezTo>
                  <a:pt x="3190279" y="2933590"/>
                  <a:pt x="3144135" y="2854586"/>
                  <a:pt x="3152121" y="2736703"/>
                </a:cubicBezTo>
                <a:cubicBezTo>
                  <a:pt x="3154576" y="2700466"/>
                  <a:pt x="3206126" y="2627854"/>
                  <a:pt x="3256000" y="2590382"/>
                </a:cubicBezTo>
                <a:lnTo>
                  <a:pt x="3293994" y="2561836"/>
                </a:lnTo>
                <a:lnTo>
                  <a:pt x="3266246" y="2494887"/>
                </a:lnTo>
                <a:cubicBezTo>
                  <a:pt x="3230715" y="2409162"/>
                  <a:pt x="3231047" y="2404161"/>
                  <a:pt x="3277054" y="2332467"/>
                </a:cubicBezTo>
                <a:cubicBezTo>
                  <a:pt x="3323914" y="2259441"/>
                  <a:pt x="3359122" y="2232930"/>
                  <a:pt x="3411867" y="2230955"/>
                </a:cubicBezTo>
                <a:cubicBezTo>
                  <a:pt x="3490675" y="2228002"/>
                  <a:pt x="3533758" y="2149210"/>
                  <a:pt x="3476622" y="2112527"/>
                </a:cubicBezTo>
                <a:cubicBezTo>
                  <a:pt x="3443083" y="2090994"/>
                  <a:pt x="3420905" y="2008981"/>
                  <a:pt x="3441811" y="1983792"/>
                </a:cubicBezTo>
                <a:cubicBezTo>
                  <a:pt x="3467045" y="1953386"/>
                  <a:pt x="3540144" y="1926779"/>
                  <a:pt x="3598442" y="1926779"/>
                </a:cubicBezTo>
                <a:cubicBezTo>
                  <a:pt x="3630153" y="1926779"/>
                  <a:pt x="3659630" y="1921064"/>
                  <a:pt x="3663947" y="1914079"/>
                </a:cubicBezTo>
                <a:cubicBezTo>
                  <a:pt x="3668856" y="1906137"/>
                  <a:pt x="3674913" y="1901485"/>
                  <a:pt x="3681704" y="1899897"/>
                </a:cubicBezTo>
                <a:close/>
                <a:moveTo>
                  <a:pt x="2193737" y="1742762"/>
                </a:moveTo>
                <a:cubicBezTo>
                  <a:pt x="2223689" y="1734453"/>
                  <a:pt x="2547460" y="1805020"/>
                  <a:pt x="2571703" y="1825141"/>
                </a:cubicBezTo>
                <a:cubicBezTo>
                  <a:pt x="2582206" y="1833858"/>
                  <a:pt x="2590798" y="1856735"/>
                  <a:pt x="2590798" y="1875979"/>
                </a:cubicBezTo>
                <a:cubicBezTo>
                  <a:pt x="2590798" y="1913157"/>
                  <a:pt x="2583005" y="1917879"/>
                  <a:pt x="2495549" y="1933690"/>
                </a:cubicBezTo>
                <a:cubicBezTo>
                  <a:pt x="2436664" y="1944335"/>
                  <a:pt x="2405362" y="1968537"/>
                  <a:pt x="2358086" y="2039976"/>
                </a:cubicBezTo>
                <a:cubicBezTo>
                  <a:pt x="2316071" y="2103464"/>
                  <a:pt x="2315782" y="2118166"/>
                  <a:pt x="2355849" y="2153005"/>
                </a:cubicBezTo>
                <a:cubicBezTo>
                  <a:pt x="2373314" y="2168188"/>
                  <a:pt x="2384553" y="2184935"/>
                  <a:pt x="2380827" y="2190220"/>
                </a:cubicBezTo>
                <a:cubicBezTo>
                  <a:pt x="2377102" y="2195505"/>
                  <a:pt x="2366865" y="2214706"/>
                  <a:pt x="2358078" y="2232889"/>
                </a:cubicBezTo>
                <a:cubicBezTo>
                  <a:pt x="2323864" y="2303676"/>
                  <a:pt x="2247541" y="2313479"/>
                  <a:pt x="2160115" y="2258316"/>
                </a:cubicBezTo>
                <a:cubicBezTo>
                  <a:pt x="2102267" y="2221817"/>
                  <a:pt x="1977161" y="2180779"/>
                  <a:pt x="1923739" y="2180779"/>
                </a:cubicBezTo>
                <a:cubicBezTo>
                  <a:pt x="1908413" y="2180779"/>
                  <a:pt x="1869905" y="2157919"/>
                  <a:pt x="1838163" y="2129979"/>
                </a:cubicBezTo>
                <a:cubicBezTo>
                  <a:pt x="1764713" y="2065326"/>
                  <a:pt x="1724027" y="2063696"/>
                  <a:pt x="1647212" y="2122331"/>
                </a:cubicBezTo>
                <a:cubicBezTo>
                  <a:pt x="1554721" y="2192932"/>
                  <a:pt x="1541689" y="2197454"/>
                  <a:pt x="1501775" y="2172801"/>
                </a:cubicBezTo>
                <a:cubicBezTo>
                  <a:pt x="1482564" y="2160937"/>
                  <a:pt x="1459887" y="2142162"/>
                  <a:pt x="1451377" y="2131080"/>
                </a:cubicBezTo>
                <a:cubicBezTo>
                  <a:pt x="1430581" y="2103993"/>
                  <a:pt x="1441915" y="2013059"/>
                  <a:pt x="1470484" y="1977777"/>
                </a:cubicBezTo>
                <a:cubicBezTo>
                  <a:pt x="1502582" y="1938137"/>
                  <a:pt x="1582062" y="1914128"/>
                  <a:pt x="1658494" y="1920982"/>
                </a:cubicBezTo>
                <a:cubicBezTo>
                  <a:pt x="1711657" y="1925749"/>
                  <a:pt x="1742114" y="1918924"/>
                  <a:pt x="1829945" y="1882566"/>
                </a:cubicBezTo>
                <a:cubicBezTo>
                  <a:pt x="1917829" y="1846185"/>
                  <a:pt x="1942002" y="1840773"/>
                  <a:pt x="1966399" y="1852014"/>
                </a:cubicBezTo>
                <a:cubicBezTo>
                  <a:pt x="1992518" y="1864046"/>
                  <a:pt x="1994171" y="1868936"/>
                  <a:pt x="1980270" y="1893051"/>
                </a:cubicBezTo>
                <a:cubicBezTo>
                  <a:pt x="1971591" y="1908109"/>
                  <a:pt x="1963961" y="1934717"/>
                  <a:pt x="1963318" y="1952179"/>
                </a:cubicBezTo>
                <a:cubicBezTo>
                  <a:pt x="1961636" y="1997868"/>
                  <a:pt x="2022255" y="2000725"/>
                  <a:pt x="2078766" y="1957622"/>
                </a:cubicBezTo>
                <a:cubicBezTo>
                  <a:pt x="2117278" y="1928248"/>
                  <a:pt x="2120357" y="1920903"/>
                  <a:pt x="2114596" y="1872158"/>
                </a:cubicBezTo>
                <a:cubicBezTo>
                  <a:pt x="2109378" y="1828006"/>
                  <a:pt x="2113717" y="1812819"/>
                  <a:pt x="2139811" y="1783904"/>
                </a:cubicBezTo>
                <a:cubicBezTo>
                  <a:pt x="2157145" y="1764695"/>
                  <a:pt x="2181410" y="1746181"/>
                  <a:pt x="2193737" y="1742762"/>
                </a:cubicBezTo>
                <a:close/>
                <a:moveTo>
                  <a:pt x="1818351" y="1527237"/>
                </a:moveTo>
                <a:cubicBezTo>
                  <a:pt x="1849329" y="1535732"/>
                  <a:pt x="1892298" y="1595242"/>
                  <a:pt x="1892298" y="1629651"/>
                </a:cubicBezTo>
                <a:cubicBezTo>
                  <a:pt x="1892298" y="1645956"/>
                  <a:pt x="1904186" y="1682104"/>
                  <a:pt x="1918715" y="1709979"/>
                </a:cubicBezTo>
                <a:cubicBezTo>
                  <a:pt x="1951235" y="1772370"/>
                  <a:pt x="1942977" y="1802828"/>
                  <a:pt x="1888169" y="1822647"/>
                </a:cubicBezTo>
                <a:cubicBezTo>
                  <a:pt x="1832918" y="1842625"/>
                  <a:pt x="1803331" y="1841861"/>
                  <a:pt x="1748723" y="1819045"/>
                </a:cubicBezTo>
                <a:cubicBezTo>
                  <a:pt x="1698345" y="1797996"/>
                  <a:pt x="1685634" y="1771385"/>
                  <a:pt x="1688944" y="1693900"/>
                </a:cubicBezTo>
                <a:cubicBezTo>
                  <a:pt x="1691190" y="1641311"/>
                  <a:pt x="1717202" y="1593873"/>
                  <a:pt x="1770143" y="1545818"/>
                </a:cubicBezTo>
                <a:cubicBezTo>
                  <a:pt x="1784941" y="1532386"/>
                  <a:pt x="1806635" y="1524025"/>
                  <a:pt x="1818351" y="1527237"/>
                </a:cubicBezTo>
                <a:close/>
                <a:moveTo>
                  <a:pt x="7227688" y="1342579"/>
                </a:moveTo>
                <a:cubicBezTo>
                  <a:pt x="7261292" y="1342579"/>
                  <a:pt x="7316059" y="1403134"/>
                  <a:pt x="7317717" y="1442123"/>
                </a:cubicBezTo>
                <a:cubicBezTo>
                  <a:pt x="7318508" y="1460716"/>
                  <a:pt x="7332552" y="1498704"/>
                  <a:pt x="7348926" y="1526541"/>
                </a:cubicBezTo>
                <a:cubicBezTo>
                  <a:pt x="7367449" y="1558030"/>
                  <a:pt x="7378697" y="1597391"/>
                  <a:pt x="7378697" y="1630718"/>
                </a:cubicBezTo>
                <a:cubicBezTo>
                  <a:pt x="7378697" y="1685799"/>
                  <a:pt x="7400058" y="1748979"/>
                  <a:pt x="7418681" y="1748979"/>
                </a:cubicBezTo>
                <a:cubicBezTo>
                  <a:pt x="7424461" y="1748979"/>
                  <a:pt x="7447832" y="1722405"/>
                  <a:pt x="7470618" y="1689927"/>
                </a:cubicBezTo>
                <a:cubicBezTo>
                  <a:pt x="7528441" y="1607507"/>
                  <a:pt x="7572618" y="1579050"/>
                  <a:pt x="7628631" y="1588140"/>
                </a:cubicBezTo>
                <a:cubicBezTo>
                  <a:pt x="7676039" y="1595833"/>
                  <a:pt x="7691148" y="1610071"/>
                  <a:pt x="7702143" y="1657410"/>
                </a:cubicBezTo>
                <a:cubicBezTo>
                  <a:pt x="7709709" y="1689987"/>
                  <a:pt x="7685671" y="1727743"/>
                  <a:pt x="7564549" y="1873517"/>
                </a:cubicBezTo>
                <a:cubicBezTo>
                  <a:pt x="7503060" y="1947522"/>
                  <a:pt x="7491164" y="1968597"/>
                  <a:pt x="7505783" y="1977632"/>
                </a:cubicBezTo>
                <a:cubicBezTo>
                  <a:pt x="7515865" y="1983863"/>
                  <a:pt x="7576580" y="1998407"/>
                  <a:pt x="7640707" y="2009954"/>
                </a:cubicBezTo>
                <a:cubicBezTo>
                  <a:pt x="7746910" y="2029076"/>
                  <a:pt x="7761653" y="2029179"/>
                  <a:pt x="7806124" y="2011106"/>
                </a:cubicBezTo>
                <a:cubicBezTo>
                  <a:pt x="7925543" y="1962575"/>
                  <a:pt x="8133629" y="1901379"/>
                  <a:pt x="8179228" y="1901379"/>
                </a:cubicBezTo>
                <a:cubicBezTo>
                  <a:pt x="8204269" y="1901379"/>
                  <a:pt x="8215485" y="1943704"/>
                  <a:pt x="8193967" y="1957003"/>
                </a:cubicBezTo>
                <a:cubicBezTo>
                  <a:pt x="8188340" y="1960480"/>
                  <a:pt x="8167735" y="1994952"/>
                  <a:pt x="8148178" y="2033606"/>
                </a:cubicBezTo>
                <a:cubicBezTo>
                  <a:pt x="8117964" y="2093322"/>
                  <a:pt x="8101842" y="2109356"/>
                  <a:pt x="8040933" y="2140268"/>
                </a:cubicBezTo>
                <a:cubicBezTo>
                  <a:pt x="8001505" y="2160277"/>
                  <a:pt x="7927335" y="2203960"/>
                  <a:pt x="7876108" y="2237340"/>
                </a:cubicBezTo>
                <a:cubicBezTo>
                  <a:pt x="7807549" y="2282016"/>
                  <a:pt x="7779229" y="2294291"/>
                  <a:pt x="7768793" y="2283856"/>
                </a:cubicBezTo>
                <a:cubicBezTo>
                  <a:pt x="7760996" y="2276058"/>
                  <a:pt x="7727885" y="2269679"/>
                  <a:pt x="7695212" y="2269679"/>
                </a:cubicBezTo>
                <a:cubicBezTo>
                  <a:pt x="7659895" y="2269679"/>
                  <a:pt x="7629847" y="2262497"/>
                  <a:pt x="7621107" y="2251967"/>
                </a:cubicBezTo>
                <a:cubicBezTo>
                  <a:pt x="7613022" y="2242225"/>
                  <a:pt x="7586032" y="2231875"/>
                  <a:pt x="7561130" y="2228968"/>
                </a:cubicBezTo>
                <a:cubicBezTo>
                  <a:pt x="7515980" y="2223697"/>
                  <a:pt x="7515872" y="2223803"/>
                  <a:pt x="7522863" y="2266881"/>
                </a:cubicBezTo>
                <a:cubicBezTo>
                  <a:pt x="7527175" y="2293450"/>
                  <a:pt x="7519695" y="2342640"/>
                  <a:pt x="7503434" y="2394655"/>
                </a:cubicBezTo>
                <a:cubicBezTo>
                  <a:pt x="7468826" y="2505356"/>
                  <a:pt x="7361896" y="2632832"/>
                  <a:pt x="7292768" y="2645801"/>
                </a:cubicBezTo>
                <a:cubicBezTo>
                  <a:pt x="7255635" y="2652767"/>
                  <a:pt x="7243318" y="2649453"/>
                  <a:pt x="7225761" y="2627770"/>
                </a:cubicBezTo>
                <a:cubicBezTo>
                  <a:pt x="7213929" y="2613159"/>
                  <a:pt x="7189441" y="2597488"/>
                  <a:pt x="7171344" y="2592946"/>
                </a:cubicBezTo>
                <a:cubicBezTo>
                  <a:pt x="7102523" y="2575673"/>
                  <a:pt x="7104983" y="2554895"/>
                  <a:pt x="7184043" y="2485670"/>
                </a:cubicBezTo>
                <a:cubicBezTo>
                  <a:pt x="7224745" y="2450031"/>
                  <a:pt x="7271273" y="2411143"/>
                  <a:pt x="7287440" y="2399251"/>
                </a:cubicBezTo>
                <a:cubicBezTo>
                  <a:pt x="7320445" y="2374972"/>
                  <a:pt x="7336789" y="2317288"/>
                  <a:pt x="7346644" y="2190304"/>
                </a:cubicBezTo>
                <a:cubicBezTo>
                  <a:pt x="7352402" y="2116103"/>
                  <a:pt x="7350310" y="2103737"/>
                  <a:pt x="7331072" y="2098313"/>
                </a:cubicBezTo>
                <a:cubicBezTo>
                  <a:pt x="7318848" y="2094866"/>
                  <a:pt x="7291702" y="2103401"/>
                  <a:pt x="7270747" y="2117279"/>
                </a:cubicBezTo>
                <a:cubicBezTo>
                  <a:pt x="7214126" y="2154777"/>
                  <a:pt x="7154080" y="2161152"/>
                  <a:pt x="7138135" y="2131359"/>
                </a:cubicBezTo>
                <a:cubicBezTo>
                  <a:pt x="7127928" y="2112286"/>
                  <a:pt x="7132893" y="2097758"/>
                  <a:pt x="7162243" y="2060827"/>
                </a:cubicBezTo>
                <a:cubicBezTo>
                  <a:pt x="7182572" y="2035246"/>
                  <a:pt x="7212699" y="2003701"/>
                  <a:pt x="7229192" y="1990727"/>
                </a:cubicBezTo>
                <a:cubicBezTo>
                  <a:pt x="7245686" y="1977754"/>
                  <a:pt x="7269511" y="1947955"/>
                  <a:pt x="7282139" y="1924507"/>
                </a:cubicBezTo>
                <a:cubicBezTo>
                  <a:pt x="7305059" y="1881948"/>
                  <a:pt x="7305029" y="1881723"/>
                  <a:pt x="7264661" y="1793202"/>
                </a:cubicBezTo>
                <a:cubicBezTo>
                  <a:pt x="7184888" y="1618274"/>
                  <a:pt x="7149778" y="1505294"/>
                  <a:pt x="7156510" y="1445179"/>
                </a:cubicBezTo>
                <a:cubicBezTo>
                  <a:pt x="7159968" y="1414297"/>
                  <a:pt x="7172255" y="1378578"/>
                  <a:pt x="7183815" y="1365804"/>
                </a:cubicBezTo>
                <a:cubicBezTo>
                  <a:pt x="7195376" y="1353030"/>
                  <a:pt x="7215118" y="1342579"/>
                  <a:pt x="7227688" y="1342579"/>
                </a:cubicBezTo>
                <a:close/>
                <a:moveTo>
                  <a:pt x="2094165" y="1319681"/>
                </a:moveTo>
                <a:cubicBezTo>
                  <a:pt x="2134805" y="1319618"/>
                  <a:pt x="2167438" y="1350854"/>
                  <a:pt x="2177153" y="1408429"/>
                </a:cubicBezTo>
                <a:cubicBezTo>
                  <a:pt x="2199069" y="1538315"/>
                  <a:pt x="2198568" y="1543734"/>
                  <a:pt x="2160687" y="1586130"/>
                </a:cubicBezTo>
                <a:cubicBezTo>
                  <a:pt x="2128251" y="1622433"/>
                  <a:pt x="2117099" y="1626773"/>
                  <a:pt x="2058524" y="1625889"/>
                </a:cubicBezTo>
                <a:cubicBezTo>
                  <a:pt x="2014546" y="1625226"/>
                  <a:pt x="1984547" y="1617454"/>
                  <a:pt x="1967935" y="1602420"/>
                </a:cubicBezTo>
                <a:cubicBezTo>
                  <a:pt x="1918532" y="1557710"/>
                  <a:pt x="1945797" y="1415943"/>
                  <a:pt x="2015583" y="1354669"/>
                </a:cubicBezTo>
                <a:cubicBezTo>
                  <a:pt x="2042513" y="1331024"/>
                  <a:pt x="2069780" y="1319719"/>
                  <a:pt x="2094165" y="1319681"/>
                </a:cubicBezTo>
                <a:close/>
                <a:moveTo>
                  <a:pt x="771530" y="954178"/>
                </a:moveTo>
                <a:cubicBezTo>
                  <a:pt x="768206" y="950853"/>
                  <a:pt x="747556" y="964880"/>
                  <a:pt x="725641" y="985351"/>
                </a:cubicBezTo>
                <a:cubicBezTo>
                  <a:pt x="666274" y="1040809"/>
                  <a:pt x="666168" y="1049883"/>
                  <a:pt x="725447" y="1002176"/>
                </a:cubicBezTo>
                <a:cubicBezTo>
                  <a:pt x="754118" y="979103"/>
                  <a:pt x="774856" y="957503"/>
                  <a:pt x="771530" y="954178"/>
                </a:cubicBezTo>
                <a:close/>
                <a:moveTo>
                  <a:pt x="9332972" y="790995"/>
                </a:moveTo>
                <a:cubicBezTo>
                  <a:pt x="9324127" y="792915"/>
                  <a:pt x="9315983" y="798212"/>
                  <a:pt x="9309631" y="807401"/>
                </a:cubicBezTo>
                <a:cubicBezTo>
                  <a:pt x="9292275" y="832508"/>
                  <a:pt x="9267541" y="972354"/>
                  <a:pt x="9276381" y="995392"/>
                </a:cubicBezTo>
                <a:cubicBezTo>
                  <a:pt x="9280982" y="1007383"/>
                  <a:pt x="9290485" y="1004538"/>
                  <a:pt x="9311760" y="984801"/>
                </a:cubicBezTo>
                <a:cubicBezTo>
                  <a:pt x="9327758" y="969959"/>
                  <a:pt x="9357101" y="944250"/>
                  <a:pt x="9376968" y="927670"/>
                </a:cubicBezTo>
                <a:cubicBezTo>
                  <a:pt x="9409655" y="900389"/>
                  <a:pt x="9412043" y="893103"/>
                  <a:pt x="9402090" y="851016"/>
                </a:cubicBezTo>
                <a:cubicBezTo>
                  <a:pt x="9392359" y="809870"/>
                  <a:pt x="9359508" y="785234"/>
                  <a:pt x="9332972" y="790995"/>
                </a:cubicBezTo>
                <a:close/>
                <a:moveTo>
                  <a:pt x="848170" y="717280"/>
                </a:moveTo>
                <a:cubicBezTo>
                  <a:pt x="828943" y="714193"/>
                  <a:pt x="798781" y="719838"/>
                  <a:pt x="773028" y="735007"/>
                </a:cubicBezTo>
                <a:cubicBezTo>
                  <a:pt x="721523" y="765346"/>
                  <a:pt x="567712" y="902929"/>
                  <a:pt x="531728" y="942440"/>
                </a:cubicBezTo>
                <a:cubicBezTo>
                  <a:pt x="495745" y="981951"/>
                  <a:pt x="502800" y="1003824"/>
                  <a:pt x="557128" y="972074"/>
                </a:cubicBezTo>
                <a:cubicBezTo>
                  <a:pt x="611456" y="940324"/>
                  <a:pt x="821711" y="791451"/>
                  <a:pt x="857696" y="751940"/>
                </a:cubicBezTo>
                <a:cubicBezTo>
                  <a:pt x="875686" y="732185"/>
                  <a:pt x="867396" y="720367"/>
                  <a:pt x="848170" y="717280"/>
                </a:cubicBezTo>
                <a:close/>
                <a:moveTo>
                  <a:pt x="170710" y="630703"/>
                </a:moveTo>
                <a:cubicBezTo>
                  <a:pt x="216003" y="631250"/>
                  <a:pt x="247067" y="678554"/>
                  <a:pt x="245834" y="763833"/>
                </a:cubicBezTo>
                <a:cubicBezTo>
                  <a:pt x="244222" y="875327"/>
                  <a:pt x="209680" y="917056"/>
                  <a:pt x="87436" y="955182"/>
                </a:cubicBezTo>
                <a:cubicBezTo>
                  <a:pt x="53118" y="965885"/>
                  <a:pt x="0" y="914169"/>
                  <a:pt x="0" y="870056"/>
                </a:cubicBezTo>
                <a:cubicBezTo>
                  <a:pt x="0" y="802078"/>
                  <a:pt x="27990" y="734389"/>
                  <a:pt x="77720" y="682112"/>
                </a:cubicBezTo>
                <a:cubicBezTo>
                  <a:pt x="111237" y="646878"/>
                  <a:pt x="143535" y="630374"/>
                  <a:pt x="170710" y="630703"/>
                </a:cubicBezTo>
                <a:close/>
                <a:moveTo>
                  <a:pt x="8920500" y="597847"/>
                </a:moveTo>
                <a:cubicBezTo>
                  <a:pt x="8905683" y="603350"/>
                  <a:pt x="8866313" y="652880"/>
                  <a:pt x="8869700" y="666427"/>
                </a:cubicBezTo>
                <a:cubicBezTo>
                  <a:pt x="8873087" y="679974"/>
                  <a:pt x="8926003" y="684630"/>
                  <a:pt x="8940820" y="679127"/>
                </a:cubicBezTo>
                <a:cubicBezTo>
                  <a:pt x="8955637" y="673624"/>
                  <a:pt x="8960293" y="645260"/>
                  <a:pt x="8958600" y="633407"/>
                </a:cubicBezTo>
                <a:cubicBezTo>
                  <a:pt x="8956907" y="621554"/>
                  <a:pt x="8935317" y="592344"/>
                  <a:pt x="8920500" y="597847"/>
                </a:cubicBezTo>
                <a:close/>
                <a:moveTo>
                  <a:pt x="8676991" y="587805"/>
                </a:moveTo>
                <a:cubicBezTo>
                  <a:pt x="8672007" y="589007"/>
                  <a:pt x="8674401" y="597393"/>
                  <a:pt x="8686797" y="612329"/>
                </a:cubicBezTo>
                <a:cubicBezTo>
                  <a:pt x="8695493" y="622806"/>
                  <a:pt x="8711572" y="631379"/>
                  <a:pt x="8722530" y="631379"/>
                </a:cubicBezTo>
                <a:cubicBezTo>
                  <a:pt x="8736873" y="631379"/>
                  <a:pt x="8733770" y="624379"/>
                  <a:pt x="8711449" y="606383"/>
                </a:cubicBezTo>
                <a:cubicBezTo>
                  <a:pt x="8694335" y="592585"/>
                  <a:pt x="8681974" y="586603"/>
                  <a:pt x="8676991" y="587805"/>
                </a:cubicBezTo>
                <a:close/>
                <a:moveTo>
                  <a:pt x="8919308" y="449469"/>
                </a:moveTo>
                <a:cubicBezTo>
                  <a:pt x="8910650" y="448489"/>
                  <a:pt x="8900099" y="450057"/>
                  <a:pt x="8894365" y="453977"/>
                </a:cubicBezTo>
                <a:cubicBezTo>
                  <a:pt x="8882898" y="461819"/>
                  <a:pt x="8865925" y="528207"/>
                  <a:pt x="8872348" y="529253"/>
                </a:cubicBezTo>
                <a:cubicBezTo>
                  <a:pt x="8878770" y="530298"/>
                  <a:pt x="8929227" y="472796"/>
                  <a:pt x="8932897" y="460250"/>
                </a:cubicBezTo>
                <a:cubicBezTo>
                  <a:pt x="8934732" y="453978"/>
                  <a:pt x="8927966" y="450449"/>
                  <a:pt x="8919308" y="449469"/>
                </a:cubicBezTo>
                <a:close/>
                <a:moveTo>
                  <a:pt x="8723227" y="404807"/>
                </a:moveTo>
                <a:cubicBezTo>
                  <a:pt x="8709822" y="399163"/>
                  <a:pt x="8690771" y="432324"/>
                  <a:pt x="8702060" y="455607"/>
                </a:cubicBezTo>
                <a:cubicBezTo>
                  <a:pt x="8713349" y="478890"/>
                  <a:pt x="8766266" y="546624"/>
                  <a:pt x="8786727" y="565674"/>
                </a:cubicBezTo>
                <a:cubicBezTo>
                  <a:pt x="8807188" y="584724"/>
                  <a:pt x="8825533" y="582607"/>
                  <a:pt x="8824827" y="569907"/>
                </a:cubicBezTo>
                <a:cubicBezTo>
                  <a:pt x="8824121" y="557207"/>
                  <a:pt x="8799426" y="516991"/>
                  <a:pt x="8782493" y="489474"/>
                </a:cubicBezTo>
                <a:cubicBezTo>
                  <a:pt x="8765560" y="461957"/>
                  <a:pt x="8736632" y="410451"/>
                  <a:pt x="8723227" y="404807"/>
                </a:cubicBezTo>
                <a:close/>
                <a:moveTo>
                  <a:pt x="389010" y="298100"/>
                </a:moveTo>
                <a:cubicBezTo>
                  <a:pt x="424537" y="309893"/>
                  <a:pt x="447060" y="360158"/>
                  <a:pt x="453881" y="445133"/>
                </a:cubicBezTo>
                <a:cubicBezTo>
                  <a:pt x="461394" y="538729"/>
                  <a:pt x="448175" y="571458"/>
                  <a:pt x="390895" y="601079"/>
                </a:cubicBezTo>
                <a:cubicBezTo>
                  <a:pt x="353502" y="620415"/>
                  <a:pt x="347935" y="620328"/>
                  <a:pt x="309836" y="599811"/>
                </a:cubicBezTo>
                <a:cubicBezTo>
                  <a:pt x="259838" y="572885"/>
                  <a:pt x="239651" y="527237"/>
                  <a:pt x="247821" y="459580"/>
                </a:cubicBezTo>
                <a:cubicBezTo>
                  <a:pt x="259659" y="361564"/>
                  <a:pt x="286074" y="319812"/>
                  <a:pt x="349248" y="299270"/>
                </a:cubicBezTo>
                <a:cubicBezTo>
                  <a:pt x="363880" y="294512"/>
                  <a:pt x="377167" y="294169"/>
                  <a:pt x="389010" y="298100"/>
                </a:cubicBezTo>
                <a:close/>
                <a:moveTo>
                  <a:pt x="9165875" y="246587"/>
                </a:moveTo>
                <a:cubicBezTo>
                  <a:pt x="9149030" y="247645"/>
                  <a:pt x="9131391" y="254171"/>
                  <a:pt x="9121160" y="265107"/>
                </a:cubicBezTo>
                <a:cubicBezTo>
                  <a:pt x="9116045" y="270575"/>
                  <a:pt x="9112164" y="279130"/>
                  <a:pt x="9108956" y="289416"/>
                </a:cubicBezTo>
                <a:lnTo>
                  <a:pt x="9108202" y="292618"/>
                </a:lnTo>
                <a:lnTo>
                  <a:pt x="9107104" y="293711"/>
                </a:lnTo>
                <a:cubicBezTo>
                  <a:pt x="9102221" y="301717"/>
                  <a:pt x="9098831" y="314585"/>
                  <a:pt x="9096839" y="332669"/>
                </a:cubicBezTo>
                <a:lnTo>
                  <a:pt x="9095851" y="348397"/>
                </a:lnTo>
                <a:lnTo>
                  <a:pt x="9093279" y="361052"/>
                </a:lnTo>
                <a:cubicBezTo>
                  <a:pt x="9090512" y="372837"/>
                  <a:pt x="9087293" y="383640"/>
                  <a:pt x="9083060" y="392107"/>
                </a:cubicBezTo>
                <a:cubicBezTo>
                  <a:pt x="9066127" y="425974"/>
                  <a:pt x="9033671" y="457018"/>
                  <a:pt x="9019560" y="468307"/>
                </a:cubicBezTo>
                <a:cubicBezTo>
                  <a:pt x="9005449" y="479596"/>
                  <a:pt x="9004743" y="457723"/>
                  <a:pt x="8998393" y="459840"/>
                </a:cubicBezTo>
                <a:cubicBezTo>
                  <a:pt x="8992043" y="461957"/>
                  <a:pt x="8976521" y="462662"/>
                  <a:pt x="8981460" y="481007"/>
                </a:cubicBezTo>
                <a:cubicBezTo>
                  <a:pt x="8986399" y="499351"/>
                  <a:pt x="9012504" y="555795"/>
                  <a:pt x="9036493" y="548740"/>
                </a:cubicBezTo>
                <a:cubicBezTo>
                  <a:pt x="9060482" y="541685"/>
                  <a:pt x="9097171" y="464074"/>
                  <a:pt x="9125393" y="438674"/>
                </a:cubicBezTo>
                <a:cubicBezTo>
                  <a:pt x="9153615" y="413274"/>
                  <a:pt x="9192421" y="425973"/>
                  <a:pt x="9205827" y="396340"/>
                </a:cubicBezTo>
                <a:cubicBezTo>
                  <a:pt x="9219233" y="366707"/>
                  <a:pt x="9219938" y="282746"/>
                  <a:pt x="9205827" y="260874"/>
                </a:cubicBezTo>
                <a:cubicBezTo>
                  <a:pt x="9198772" y="249938"/>
                  <a:pt x="9182720" y="245528"/>
                  <a:pt x="9165875" y="246587"/>
                </a:cubicBezTo>
                <a:close/>
                <a:moveTo>
                  <a:pt x="1130699" y="212279"/>
                </a:moveTo>
                <a:cubicBezTo>
                  <a:pt x="1157757" y="212279"/>
                  <a:pt x="1209448" y="272675"/>
                  <a:pt x="1200102" y="293367"/>
                </a:cubicBezTo>
                <a:cubicBezTo>
                  <a:pt x="1179616" y="338715"/>
                  <a:pt x="1137264" y="393930"/>
                  <a:pt x="1062598" y="472629"/>
                </a:cubicBezTo>
                <a:cubicBezTo>
                  <a:pt x="1009081" y="529039"/>
                  <a:pt x="980512" y="568995"/>
                  <a:pt x="984426" y="581958"/>
                </a:cubicBezTo>
                <a:cubicBezTo>
                  <a:pt x="990068" y="600631"/>
                  <a:pt x="998637" y="600708"/>
                  <a:pt x="1084072" y="582856"/>
                </a:cubicBezTo>
                <a:cubicBezTo>
                  <a:pt x="1162396" y="566490"/>
                  <a:pt x="1184033" y="566012"/>
                  <a:pt x="1217583" y="579910"/>
                </a:cubicBezTo>
                <a:cubicBezTo>
                  <a:pt x="1266776" y="600286"/>
                  <a:pt x="1282445" y="647376"/>
                  <a:pt x="1251434" y="681643"/>
                </a:cubicBezTo>
                <a:cubicBezTo>
                  <a:pt x="1221356" y="714879"/>
                  <a:pt x="1053380" y="750469"/>
                  <a:pt x="968126" y="741670"/>
                </a:cubicBezTo>
                <a:lnTo>
                  <a:pt x="900443" y="734684"/>
                </a:lnTo>
                <a:lnTo>
                  <a:pt x="934138" y="761189"/>
                </a:lnTo>
                <a:cubicBezTo>
                  <a:pt x="959679" y="781280"/>
                  <a:pt x="983648" y="787116"/>
                  <a:pt x="1033191" y="785307"/>
                </a:cubicBezTo>
                <a:cubicBezTo>
                  <a:pt x="1109453" y="782524"/>
                  <a:pt x="1162490" y="809309"/>
                  <a:pt x="1174359" y="856602"/>
                </a:cubicBezTo>
                <a:cubicBezTo>
                  <a:pt x="1184743" y="897968"/>
                  <a:pt x="1152349" y="946996"/>
                  <a:pt x="1114762" y="946807"/>
                </a:cubicBezTo>
                <a:cubicBezTo>
                  <a:pt x="1052188" y="946491"/>
                  <a:pt x="1002299" y="980178"/>
                  <a:pt x="856942" y="1120893"/>
                </a:cubicBezTo>
                <a:cubicBezTo>
                  <a:pt x="698885" y="1273900"/>
                  <a:pt x="687568" y="1279920"/>
                  <a:pt x="603248" y="1255826"/>
                </a:cubicBezTo>
                <a:lnTo>
                  <a:pt x="565149" y="1244940"/>
                </a:lnTo>
                <a:lnTo>
                  <a:pt x="574639" y="1171764"/>
                </a:lnTo>
                <a:cubicBezTo>
                  <a:pt x="583803" y="1101092"/>
                  <a:pt x="583151" y="1098680"/>
                  <a:pt x="555587" y="1101257"/>
                </a:cubicBezTo>
                <a:cubicBezTo>
                  <a:pt x="539892" y="1102724"/>
                  <a:pt x="513459" y="1111712"/>
                  <a:pt x="496851" y="1121230"/>
                </a:cubicBezTo>
                <a:cubicBezTo>
                  <a:pt x="458358" y="1143291"/>
                  <a:pt x="419098" y="1124618"/>
                  <a:pt x="419098" y="1084250"/>
                </a:cubicBezTo>
                <a:cubicBezTo>
                  <a:pt x="419098" y="1068390"/>
                  <a:pt x="404811" y="1036048"/>
                  <a:pt x="387350" y="1012379"/>
                </a:cubicBezTo>
                <a:cubicBezTo>
                  <a:pt x="369886" y="988710"/>
                  <a:pt x="355598" y="958460"/>
                  <a:pt x="355598" y="945156"/>
                </a:cubicBezTo>
                <a:cubicBezTo>
                  <a:pt x="355598" y="931852"/>
                  <a:pt x="346386" y="901553"/>
                  <a:pt x="335126" y="877824"/>
                </a:cubicBezTo>
                <a:cubicBezTo>
                  <a:pt x="311245" y="827497"/>
                  <a:pt x="319134" y="760461"/>
                  <a:pt x="352616" y="729186"/>
                </a:cubicBezTo>
                <a:cubicBezTo>
                  <a:pt x="373956" y="709254"/>
                  <a:pt x="554464" y="650142"/>
                  <a:pt x="575609" y="656162"/>
                </a:cubicBezTo>
                <a:cubicBezTo>
                  <a:pt x="581365" y="657799"/>
                  <a:pt x="577612" y="642780"/>
                  <a:pt x="567272" y="622785"/>
                </a:cubicBezTo>
                <a:cubicBezTo>
                  <a:pt x="541257" y="572477"/>
                  <a:pt x="557497" y="503542"/>
                  <a:pt x="600691" y="480930"/>
                </a:cubicBezTo>
                <a:cubicBezTo>
                  <a:pt x="628233" y="466511"/>
                  <a:pt x="645996" y="466714"/>
                  <a:pt x="713987" y="482223"/>
                </a:cubicBezTo>
                <a:cubicBezTo>
                  <a:pt x="765917" y="494068"/>
                  <a:pt x="805318" y="496659"/>
                  <a:pt x="824667" y="489501"/>
                </a:cubicBezTo>
                <a:cubicBezTo>
                  <a:pt x="841194" y="483388"/>
                  <a:pt x="911600" y="418512"/>
                  <a:pt x="981129" y="345333"/>
                </a:cubicBezTo>
                <a:cubicBezTo>
                  <a:pt x="1051497" y="271268"/>
                  <a:pt x="1117810" y="212279"/>
                  <a:pt x="1130699" y="212279"/>
                </a:cubicBezTo>
                <a:close/>
                <a:moveTo>
                  <a:pt x="8852607" y="148162"/>
                </a:moveTo>
                <a:cubicBezTo>
                  <a:pt x="8845993" y="147103"/>
                  <a:pt x="8839290" y="151866"/>
                  <a:pt x="8833293" y="159274"/>
                </a:cubicBezTo>
                <a:cubicBezTo>
                  <a:pt x="8821299" y="174091"/>
                  <a:pt x="8795194" y="227713"/>
                  <a:pt x="8799427" y="260874"/>
                </a:cubicBezTo>
                <a:cubicBezTo>
                  <a:pt x="8800485" y="269164"/>
                  <a:pt x="8806615" y="279792"/>
                  <a:pt x="8815401" y="290838"/>
                </a:cubicBezTo>
                <a:lnTo>
                  <a:pt x="8837011" y="312829"/>
                </a:lnTo>
                <a:lnTo>
                  <a:pt x="8837210" y="313595"/>
                </a:lnTo>
                <a:cubicBezTo>
                  <a:pt x="8844180" y="330306"/>
                  <a:pt x="8854378" y="339279"/>
                  <a:pt x="8867287" y="339279"/>
                </a:cubicBezTo>
                <a:lnTo>
                  <a:pt x="8868107" y="337945"/>
                </a:lnTo>
                <a:lnTo>
                  <a:pt x="8880687" y="346798"/>
                </a:lnTo>
                <a:cubicBezTo>
                  <a:pt x="8890444" y="351847"/>
                  <a:pt x="8898029" y="353478"/>
                  <a:pt x="8901027" y="349774"/>
                </a:cubicBezTo>
                <a:cubicBezTo>
                  <a:pt x="8913021" y="334957"/>
                  <a:pt x="8882682" y="203724"/>
                  <a:pt x="8871393" y="171974"/>
                </a:cubicBezTo>
                <a:cubicBezTo>
                  <a:pt x="8865748" y="156099"/>
                  <a:pt x="8859222" y="149220"/>
                  <a:pt x="8852607" y="148162"/>
                </a:cubicBezTo>
                <a:close/>
                <a:moveTo>
                  <a:pt x="668046" y="112959"/>
                </a:moveTo>
                <a:cubicBezTo>
                  <a:pt x="682598" y="113236"/>
                  <a:pt x="694067" y="124721"/>
                  <a:pt x="710333" y="147564"/>
                </a:cubicBezTo>
                <a:cubicBezTo>
                  <a:pt x="729429" y="174382"/>
                  <a:pt x="736599" y="204020"/>
                  <a:pt x="736599" y="256145"/>
                </a:cubicBezTo>
                <a:cubicBezTo>
                  <a:pt x="736599" y="337691"/>
                  <a:pt x="714674" y="389738"/>
                  <a:pt x="671223" y="411344"/>
                </a:cubicBezTo>
                <a:cubicBezTo>
                  <a:pt x="654792" y="419515"/>
                  <a:pt x="629311" y="432774"/>
                  <a:pt x="614599" y="440808"/>
                </a:cubicBezTo>
                <a:cubicBezTo>
                  <a:pt x="569220" y="465590"/>
                  <a:pt x="546098" y="428589"/>
                  <a:pt x="546098" y="331187"/>
                </a:cubicBezTo>
                <a:cubicBezTo>
                  <a:pt x="546098" y="214457"/>
                  <a:pt x="555730" y="185232"/>
                  <a:pt x="607263" y="145604"/>
                </a:cubicBezTo>
                <a:cubicBezTo>
                  <a:pt x="635860" y="123614"/>
                  <a:pt x="653494" y="112683"/>
                  <a:pt x="668046" y="112959"/>
                </a:cubicBezTo>
                <a:close/>
                <a:moveTo>
                  <a:pt x="8819243" y="417"/>
                </a:moveTo>
                <a:cubicBezTo>
                  <a:pt x="8829169" y="2271"/>
                  <a:pt x="8841153" y="10420"/>
                  <a:pt x="8865928" y="26868"/>
                </a:cubicBezTo>
                <a:cubicBezTo>
                  <a:pt x="8891107" y="43585"/>
                  <a:pt x="8922053" y="76425"/>
                  <a:pt x="8934697" y="99846"/>
                </a:cubicBezTo>
                <a:cubicBezTo>
                  <a:pt x="8947341" y="123267"/>
                  <a:pt x="8968805" y="155006"/>
                  <a:pt x="8982394" y="170378"/>
                </a:cubicBezTo>
                <a:cubicBezTo>
                  <a:pt x="9005343" y="196339"/>
                  <a:pt x="9009225" y="196936"/>
                  <a:pt x="9036954" y="178767"/>
                </a:cubicBezTo>
                <a:cubicBezTo>
                  <a:pt x="9053373" y="168009"/>
                  <a:pt x="9070128" y="148743"/>
                  <a:pt x="9074187" y="135954"/>
                </a:cubicBezTo>
                <a:cubicBezTo>
                  <a:pt x="9081745" y="112139"/>
                  <a:pt x="9176708" y="72579"/>
                  <a:pt x="9226318" y="72579"/>
                </a:cubicBezTo>
                <a:cubicBezTo>
                  <a:pt x="9264098" y="72579"/>
                  <a:pt x="9334448" y="149404"/>
                  <a:pt x="9346794" y="204143"/>
                </a:cubicBezTo>
                <a:cubicBezTo>
                  <a:pt x="9357097" y="249825"/>
                  <a:pt x="9328220" y="394117"/>
                  <a:pt x="9297161" y="452153"/>
                </a:cubicBezTo>
                <a:cubicBezTo>
                  <a:pt x="9274936" y="493681"/>
                  <a:pt x="9281020" y="510739"/>
                  <a:pt x="9309018" y="485400"/>
                </a:cubicBezTo>
                <a:cubicBezTo>
                  <a:pt x="9340630" y="456792"/>
                  <a:pt x="9422898" y="447477"/>
                  <a:pt x="9452538" y="469151"/>
                </a:cubicBezTo>
                <a:cubicBezTo>
                  <a:pt x="9464770" y="478095"/>
                  <a:pt x="9478165" y="506288"/>
                  <a:pt x="9482305" y="531803"/>
                </a:cubicBezTo>
                <a:cubicBezTo>
                  <a:pt x="9488683" y="571106"/>
                  <a:pt x="9484758" y="582607"/>
                  <a:pt x="9456615" y="607077"/>
                </a:cubicBezTo>
                <a:cubicBezTo>
                  <a:pt x="9410033" y="647580"/>
                  <a:pt x="9414871" y="665341"/>
                  <a:pt x="9480950" y="696402"/>
                </a:cubicBezTo>
                <a:cubicBezTo>
                  <a:pt x="9512604" y="711281"/>
                  <a:pt x="9542188" y="732742"/>
                  <a:pt x="9546692" y="744092"/>
                </a:cubicBezTo>
                <a:cubicBezTo>
                  <a:pt x="9551195" y="755442"/>
                  <a:pt x="9553587" y="810449"/>
                  <a:pt x="9552005" y="866329"/>
                </a:cubicBezTo>
                <a:cubicBezTo>
                  <a:pt x="9548624" y="985860"/>
                  <a:pt x="9523060" y="1035158"/>
                  <a:pt x="9442447" y="1077604"/>
                </a:cubicBezTo>
                <a:cubicBezTo>
                  <a:pt x="9414507" y="1092315"/>
                  <a:pt x="9371644" y="1115082"/>
                  <a:pt x="9347197" y="1128196"/>
                </a:cubicBezTo>
                <a:cubicBezTo>
                  <a:pt x="9234790" y="1188493"/>
                  <a:pt x="9152421" y="1163789"/>
                  <a:pt x="9111875" y="1057621"/>
                </a:cubicBezTo>
                <a:cubicBezTo>
                  <a:pt x="9092153" y="1005981"/>
                  <a:pt x="9092074" y="999227"/>
                  <a:pt x="9110877" y="972382"/>
                </a:cubicBezTo>
                <a:cubicBezTo>
                  <a:pt x="9139134" y="932039"/>
                  <a:pt x="9138355" y="823490"/>
                  <a:pt x="9109658" y="802506"/>
                </a:cubicBezTo>
                <a:cubicBezTo>
                  <a:pt x="9093747" y="790871"/>
                  <a:pt x="9080209" y="790242"/>
                  <a:pt x="9058513" y="800127"/>
                </a:cubicBezTo>
                <a:cubicBezTo>
                  <a:pt x="9037078" y="809893"/>
                  <a:pt x="9024934" y="809496"/>
                  <a:pt x="9014113" y="798675"/>
                </a:cubicBezTo>
                <a:cubicBezTo>
                  <a:pt x="8997221" y="781784"/>
                  <a:pt x="8953037" y="779113"/>
                  <a:pt x="8925270" y="793304"/>
                </a:cubicBezTo>
                <a:cubicBezTo>
                  <a:pt x="8901915" y="805240"/>
                  <a:pt x="8879136" y="920839"/>
                  <a:pt x="8891964" y="962325"/>
                </a:cubicBezTo>
                <a:cubicBezTo>
                  <a:pt x="8897238" y="979377"/>
                  <a:pt x="8904667" y="1008430"/>
                  <a:pt x="8908474" y="1026886"/>
                </a:cubicBezTo>
                <a:cubicBezTo>
                  <a:pt x="8915975" y="1063244"/>
                  <a:pt x="9057571" y="1202879"/>
                  <a:pt x="9086940" y="1202879"/>
                </a:cubicBezTo>
                <a:cubicBezTo>
                  <a:pt x="9110331" y="1202879"/>
                  <a:pt x="9129525" y="1238663"/>
                  <a:pt x="9121858" y="1267980"/>
                </a:cubicBezTo>
                <a:cubicBezTo>
                  <a:pt x="9117556" y="1284430"/>
                  <a:pt x="9100143" y="1293298"/>
                  <a:pt x="9063193" y="1297856"/>
                </a:cubicBezTo>
                <a:cubicBezTo>
                  <a:pt x="9034293" y="1301420"/>
                  <a:pt x="9003092" y="1307227"/>
                  <a:pt x="8993858" y="1310758"/>
                </a:cubicBezTo>
                <a:cubicBezTo>
                  <a:pt x="8967043" y="1321014"/>
                  <a:pt x="8867972" y="1256153"/>
                  <a:pt x="8859619" y="1222875"/>
                </a:cubicBezTo>
                <a:cubicBezTo>
                  <a:pt x="8853597" y="1198881"/>
                  <a:pt x="8784320" y="1127561"/>
                  <a:pt x="8734422" y="1093987"/>
                </a:cubicBezTo>
                <a:cubicBezTo>
                  <a:pt x="8715726" y="1081407"/>
                  <a:pt x="8725416" y="1062398"/>
                  <a:pt x="8758122" y="1047496"/>
                </a:cubicBezTo>
                <a:cubicBezTo>
                  <a:pt x="8790701" y="1032652"/>
                  <a:pt x="8791233" y="1030394"/>
                  <a:pt x="8785499" y="931338"/>
                </a:cubicBezTo>
                <a:cubicBezTo>
                  <a:pt x="8779118" y="821129"/>
                  <a:pt x="8785200" y="830798"/>
                  <a:pt x="8656738" y="726629"/>
                </a:cubicBezTo>
                <a:cubicBezTo>
                  <a:pt x="8618552" y="695664"/>
                  <a:pt x="8609237" y="679182"/>
                  <a:pt x="8607000" y="638618"/>
                </a:cubicBezTo>
                <a:cubicBezTo>
                  <a:pt x="8604694" y="596815"/>
                  <a:pt x="8608745" y="587530"/>
                  <a:pt x="8631931" y="581468"/>
                </a:cubicBezTo>
                <a:cubicBezTo>
                  <a:pt x="8654558" y="575551"/>
                  <a:pt x="8656848" y="570749"/>
                  <a:pt x="8644468" y="555179"/>
                </a:cubicBezTo>
                <a:cubicBezTo>
                  <a:pt x="8636137" y="544702"/>
                  <a:pt x="8612249" y="526537"/>
                  <a:pt x="8591383" y="514813"/>
                </a:cubicBezTo>
                <a:cubicBezTo>
                  <a:pt x="8546089" y="489362"/>
                  <a:pt x="8542976" y="439388"/>
                  <a:pt x="8584289" y="400899"/>
                </a:cubicBezTo>
                <a:cubicBezTo>
                  <a:pt x="8619125" y="368444"/>
                  <a:pt x="8617503" y="332103"/>
                  <a:pt x="8579185" y="286565"/>
                </a:cubicBezTo>
                <a:cubicBezTo>
                  <a:pt x="8534946" y="233989"/>
                  <a:pt x="8512749" y="155812"/>
                  <a:pt x="8534590" y="129496"/>
                </a:cubicBezTo>
                <a:cubicBezTo>
                  <a:pt x="8543760" y="118447"/>
                  <a:pt x="8560326" y="107770"/>
                  <a:pt x="8571405" y="105769"/>
                </a:cubicBezTo>
                <a:cubicBezTo>
                  <a:pt x="8582483" y="103768"/>
                  <a:pt x="8609951" y="97499"/>
                  <a:pt x="8632446" y="91838"/>
                </a:cubicBezTo>
                <a:cubicBezTo>
                  <a:pt x="8689052" y="77592"/>
                  <a:pt x="8717058" y="101695"/>
                  <a:pt x="8704941" y="154231"/>
                </a:cubicBezTo>
                <a:cubicBezTo>
                  <a:pt x="8693559" y="203578"/>
                  <a:pt x="8706438" y="250379"/>
                  <a:pt x="8731397" y="250379"/>
                </a:cubicBezTo>
                <a:cubicBezTo>
                  <a:pt x="8747751" y="250379"/>
                  <a:pt x="8748574" y="241438"/>
                  <a:pt x="8736947" y="190054"/>
                </a:cubicBezTo>
                <a:cubicBezTo>
                  <a:pt x="8729440" y="156875"/>
                  <a:pt x="8723396" y="119123"/>
                  <a:pt x="8723518" y="106159"/>
                </a:cubicBezTo>
                <a:cubicBezTo>
                  <a:pt x="8723798" y="76182"/>
                  <a:pt x="8755665" y="27167"/>
                  <a:pt x="8784909" y="11733"/>
                </a:cubicBezTo>
                <a:cubicBezTo>
                  <a:pt x="8801451" y="3003"/>
                  <a:pt x="8809318" y="-1437"/>
                  <a:pt x="8819243" y="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9BE9B60-FA36-400C-BE22-239F845CE0A7}"/>
              </a:ext>
            </a:extLst>
          </p:cNvPr>
          <p:cNvSpPr/>
          <p:nvPr/>
        </p:nvSpPr>
        <p:spPr>
          <a:xfrm rot="21241552">
            <a:off x="7793146" y="2043202"/>
            <a:ext cx="3008906" cy="1480306"/>
          </a:xfrm>
          <a:custGeom>
            <a:avLst/>
            <a:gdLst>
              <a:gd name="connsiteX0" fmla="*/ 8271273 w 8356279"/>
              <a:gd name="connsiteY0" fmla="*/ 3747098 h 4209915"/>
              <a:gd name="connsiteX1" fmla="*/ 8292509 w 8356279"/>
              <a:gd name="connsiteY1" fmla="*/ 3762240 h 4209915"/>
              <a:gd name="connsiteX2" fmla="*/ 8305192 w 8356279"/>
              <a:gd name="connsiteY2" fmla="*/ 3824704 h 4209915"/>
              <a:gd name="connsiteX3" fmla="*/ 8319263 w 8356279"/>
              <a:gd name="connsiteY3" fmla="*/ 3877644 h 4209915"/>
              <a:gd name="connsiteX4" fmla="*/ 8241665 w 8356279"/>
              <a:gd name="connsiteY4" fmla="*/ 3937353 h 4209915"/>
              <a:gd name="connsiteX5" fmla="*/ 8168259 w 8356279"/>
              <a:gd name="connsiteY5" fmla="*/ 3999909 h 4209915"/>
              <a:gd name="connsiteX6" fmla="*/ 8252263 w 8356279"/>
              <a:gd name="connsiteY6" fmla="*/ 4038138 h 4209915"/>
              <a:gd name="connsiteX7" fmla="*/ 8344338 w 8356279"/>
              <a:gd name="connsiteY7" fmla="*/ 4096433 h 4209915"/>
              <a:gd name="connsiteX8" fmla="*/ 8345039 w 8356279"/>
              <a:gd name="connsiteY8" fmla="*/ 4209915 h 4209915"/>
              <a:gd name="connsiteX9" fmla="*/ 8191685 w 8356279"/>
              <a:gd name="connsiteY9" fmla="*/ 4145940 h 4209915"/>
              <a:gd name="connsiteX10" fmla="*/ 8049893 w 8356279"/>
              <a:gd name="connsiteY10" fmla="*/ 4081965 h 4209915"/>
              <a:gd name="connsiteX11" fmla="*/ 7947917 w 8356279"/>
              <a:gd name="connsiteY11" fmla="*/ 4095927 h 4209915"/>
              <a:gd name="connsiteX12" fmla="*/ 7840299 w 8356279"/>
              <a:gd name="connsiteY12" fmla="*/ 4104247 h 4209915"/>
              <a:gd name="connsiteX13" fmla="*/ 7825753 w 8356279"/>
              <a:gd name="connsiteY13" fmla="*/ 4036811 h 4209915"/>
              <a:gd name="connsiteX14" fmla="*/ 7816850 w 8356279"/>
              <a:gd name="connsiteY14" fmla="*/ 3975018 h 4209915"/>
              <a:gd name="connsiteX15" fmla="*/ 8035042 w 8356279"/>
              <a:gd name="connsiteY15" fmla="*/ 3952690 h 4209915"/>
              <a:gd name="connsiteX16" fmla="*/ 8141846 w 8356279"/>
              <a:gd name="connsiteY16" fmla="*/ 3847085 h 4209915"/>
              <a:gd name="connsiteX17" fmla="*/ 8271273 w 8356279"/>
              <a:gd name="connsiteY17" fmla="*/ 3747098 h 4209915"/>
              <a:gd name="connsiteX18" fmla="*/ 8172269 w 8356279"/>
              <a:gd name="connsiteY18" fmla="*/ 3328595 h 4209915"/>
              <a:gd name="connsiteX19" fmla="*/ 8199294 w 8356279"/>
              <a:gd name="connsiteY19" fmla="*/ 3348653 h 4209915"/>
              <a:gd name="connsiteX20" fmla="*/ 8284388 w 8356279"/>
              <a:gd name="connsiteY20" fmla="*/ 3722537 h 4209915"/>
              <a:gd name="connsiteX21" fmla="*/ 8239652 w 8356279"/>
              <a:gd name="connsiteY21" fmla="*/ 3746946 h 4209915"/>
              <a:gd name="connsiteX22" fmla="*/ 8164296 w 8356279"/>
              <a:gd name="connsiteY22" fmla="*/ 3665913 h 4209915"/>
              <a:gd name="connsiteX23" fmla="*/ 8110329 w 8356279"/>
              <a:gd name="connsiteY23" fmla="*/ 3625491 h 4209915"/>
              <a:gd name="connsiteX24" fmla="*/ 7927968 w 8356279"/>
              <a:gd name="connsiteY24" fmla="*/ 3666023 h 4209915"/>
              <a:gd name="connsiteX25" fmla="*/ 7779444 w 8356279"/>
              <a:gd name="connsiteY25" fmla="*/ 3697589 h 4209915"/>
              <a:gd name="connsiteX26" fmla="*/ 7748583 w 8356279"/>
              <a:gd name="connsiteY26" fmla="*/ 3582344 h 4209915"/>
              <a:gd name="connsiteX27" fmla="*/ 7941392 w 8356279"/>
              <a:gd name="connsiteY27" fmla="*/ 3529867 h 4209915"/>
              <a:gd name="connsiteX28" fmla="*/ 8129435 w 8356279"/>
              <a:gd name="connsiteY28" fmla="*/ 3493464 h 4209915"/>
              <a:gd name="connsiteX29" fmla="*/ 8113845 w 8356279"/>
              <a:gd name="connsiteY29" fmla="*/ 3454815 h 4209915"/>
              <a:gd name="connsiteX30" fmla="*/ 8097252 w 8356279"/>
              <a:gd name="connsiteY30" fmla="*/ 3378782 h 4209915"/>
              <a:gd name="connsiteX31" fmla="*/ 8127999 w 8356279"/>
              <a:gd name="connsiteY31" fmla="*/ 3332423 h 4209915"/>
              <a:gd name="connsiteX32" fmla="*/ 8172269 w 8356279"/>
              <a:gd name="connsiteY32" fmla="*/ 3328595 h 4209915"/>
              <a:gd name="connsiteX33" fmla="*/ 8129442 w 8356279"/>
              <a:gd name="connsiteY33" fmla="*/ 3154532 h 4209915"/>
              <a:gd name="connsiteX34" fmla="*/ 8158011 w 8356279"/>
              <a:gd name="connsiteY34" fmla="*/ 3211670 h 4209915"/>
              <a:gd name="connsiteX35" fmla="*/ 8111604 w 8356279"/>
              <a:gd name="connsiteY35" fmla="*/ 3294902 h 4209915"/>
              <a:gd name="connsiteX36" fmla="*/ 7895118 w 8356279"/>
              <a:gd name="connsiteY36" fmla="*/ 3360582 h 4209915"/>
              <a:gd name="connsiteX37" fmla="*/ 7702144 w 8356279"/>
              <a:gd name="connsiteY37" fmla="*/ 3417766 h 4209915"/>
              <a:gd name="connsiteX38" fmla="*/ 7679213 w 8356279"/>
              <a:gd name="connsiteY38" fmla="*/ 3307422 h 4209915"/>
              <a:gd name="connsiteX39" fmla="*/ 7906230 w 8356279"/>
              <a:gd name="connsiteY39" fmla="*/ 3221363 h 4209915"/>
              <a:gd name="connsiteX40" fmla="*/ 8129442 w 8356279"/>
              <a:gd name="connsiteY40" fmla="*/ 3154532 h 4209915"/>
              <a:gd name="connsiteX41" fmla="*/ 7900669 w 8356279"/>
              <a:gd name="connsiteY41" fmla="*/ 2749415 h 4209915"/>
              <a:gd name="connsiteX42" fmla="*/ 8009643 w 8356279"/>
              <a:gd name="connsiteY42" fmla="*/ 3103787 h 4209915"/>
              <a:gd name="connsiteX43" fmla="*/ 7937178 w 8356279"/>
              <a:gd name="connsiteY43" fmla="*/ 3059592 h 4209915"/>
              <a:gd name="connsiteX44" fmla="*/ 7944106 w 8356279"/>
              <a:gd name="connsiteY44" fmla="*/ 2990431 h 4209915"/>
              <a:gd name="connsiteX45" fmla="*/ 7930106 w 8356279"/>
              <a:gd name="connsiteY45" fmla="*/ 2883536 h 4209915"/>
              <a:gd name="connsiteX46" fmla="*/ 7893363 w 8356279"/>
              <a:gd name="connsiteY46" fmla="*/ 2983789 h 4209915"/>
              <a:gd name="connsiteX47" fmla="*/ 7813058 w 8356279"/>
              <a:gd name="connsiteY47" fmla="*/ 3188079 h 4209915"/>
              <a:gd name="connsiteX48" fmla="*/ 7599517 w 8356279"/>
              <a:gd name="connsiteY48" fmla="*/ 3136361 h 4209915"/>
              <a:gd name="connsiteX49" fmla="*/ 7552519 w 8356279"/>
              <a:gd name="connsiteY49" fmla="*/ 2937588 h 4209915"/>
              <a:gd name="connsiteX50" fmla="*/ 7656036 w 8356279"/>
              <a:gd name="connsiteY50" fmla="*/ 2809909 h 4209915"/>
              <a:gd name="connsiteX51" fmla="*/ 7696006 w 8356279"/>
              <a:gd name="connsiteY51" fmla="*/ 2860850 h 4209915"/>
              <a:gd name="connsiteX52" fmla="*/ 7727564 w 8356279"/>
              <a:gd name="connsiteY52" fmla="*/ 2913420 h 4209915"/>
              <a:gd name="connsiteX53" fmla="*/ 7699181 w 8356279"/>
              <a:gd name="connsiteY53" fmla="*/ 2939862 h 4209915"/>
              <a:gd name="connsiteX54" fmla="*/ 7690569 w 8356279"/>
              <a:gd name="connsiteY54" fmla="*/ 3064089 h 4209915"/>
              <a:gd name="connsiteX55" fmla="*/ 7756995 w 8356279"/>
              <a:gd name="connsiteY55" fmla="*/ 3070090 h 4209915"/>
              <a:gd name="connsiteX56" fmla="*/ 7820281 w 8356279"/>
              <a:gd name="connsiteY56" fmla="*/ 2774385 h 4209915"/>
              <a:gd name="connsiteX57" fmla="*/ 7900669 w 8356279"/>
              <a:gd name="connsiteY57" fmla="*/ 2749415 h 4209915"/>
              <a:gd name="connsiteX58" fmla="*/ 145176 w 8356279"/>
              <a:gd name="connsiteY58" fmla="*/ 2496711 h 4209915"/>
              <a:gd name="connsiteX59" fmla="*/ 186392 w 8356279"/>
              <a:gd name="connsiteY59" fmla="*/ 2508586 h 4209915"/>
              <a:gd name="connsiteX60" fmla="*/ 304328 w 8356279"/>
              <a:gd name="connsiteY60" fmla="*/ 2683211 h 4209915"/>
              <a:gd name="connsiteX61" fmla="*/ 395173 w 8356279"/>
              <a:gd name="connsiteY61" fmla="*/ 2856038 h 4209915"/>
              <a:gd name="connsiteX62" fmla="*/ 456350 w 8356279"/>
              <a:gd name="connsiteY62" fmla="*/ 2757613 h 4209915"/>
              <a:gd name="connsiteX63" fmla="*/ 519521 w 8356279"/>
              <a:gd name="connsiteY63" fmla="*/ 2647815 h 4209915"/>
              <a:gd name="connsiteX64" fmla="*/ 596900 w 8356279"/>
              <a:gd name="connsiteY64" fmla="*/ 2693178 h 4209915"/>
              <a:gd name="connsiteX65" fmla="*/ 547663 w 8356279"/>
              <a:gd name="connsiteY65" fmla="*/ 2802265 h 4209915"/>
              <a:gd name="connsiteX66" fmla="*/ 471091 w 8356279"/>
              <a:gd name="connsiteY66" fmla="*/ 2974840 h 4209915"/>
              <a:gd name="connsiteX67" fmla="*/ 433323 w 8356279"/>
              <a:gd name="connsiteY67" fmla="*/ 3054215 h 4209915"/>
              <a:gd name="connsiteX68" fmla="*/ 383270 w 8356279"/>
              <a:gd name="connsiteY68" fmla="*/ 3040403 h 4209915"/>
              <a:gd name="connsiteX69" fmla="*/ 259563 w 8356279"/>
              <a:gd name="connsiteY69" fmla="*/ 2861226 h 4209915"/>
              <a:gd name="connsiteX70" fmla="*/ 159664 w 8356279"/>
              <a:gd name="connsiteY70" fmla="*/ 2700412 h 4209915"/>
              <a:gd name="connsiteX71" fmla="*/ 114782 w 8356279"/>
              <a:gd name="connsiteY71" fmla="*/ 2774815 h 4209915"/>
              <a:gd name="connsiteX72" fmla="*/ 78532 w 8356279"/>
              <a:gd name="connsiteY72" fmla="*/ 2859613 h 4209915"/>
              <a:gd name="connsiteX73" fmla="*/ 0 w 8356279"/>
              <a:gd name="connsiteY73" fmla="*/ 2820577 h 4209915"/>
              <a:gd name="connsiteX74" fmla="*/ 122370 w 8356279"/>
              <a:gd name="connsiteY74" fmla="*/ 2511290 h 4209915"/>
              <a:gd name="connsiteX75" fmla="*/ 145176 w 8356279"/>
              <a:gd name="connsiteY75" fmla="*/ 2496711 h 4209915"/>
              <a:gd name="connsiteX76" fmla="*/ 7678926 w 8356279"/>
              <a:gd name="connsiteY76" fmla="*/ 2414221 h 4209915"/>
              <a:gd name="connsiteX77" fmla="*/ 7654401 w 8356279"/>
              <a:gd name="connsiteY77" fmla="*/ 2428599 h 4209915"/>
              <a:gd name="connsiteX78" fmla="*/ 7677047 w 8356279"/>
              <a:gd name="connsiteY78" fmla="*/ 2533351 h 4209915"/>
              <a:gd name="connsiteX79" fmla="*/ 7724080 w 8356279"/>
              <a:gd name="connsiteY79" fmla="*/ 2575593 h 4209915"/>
              <a:gd name="connsiteX80" fmla="*/ 7756529 w 8356279"/>
              <a:gd name="connsiteY80" fmla="*/ 2552156 h 4209915"/>
              <a:gd name="connsiteX81" fmla="*/ 7746967 w 8356279"/>
              <a:gd name="connsiteY81" fmla="*/ 2479131 h 4209915"/>
              <a:gd name="connsiteX82" fmla="*/ 7678926 w 8356279"/>
              <a:gd name="connsiteY82" fmla="*/ 2414221 h 4209915"/>
              <a:gd name="connsiteX83" fmla="*/ 7753948 w 8356279"/>
              <a:gd name="connsiteY83" fmla="*/ 2262452 h 4209915"/>
              <a:gd name="connsiteX84" fmla="*/ 7835812 w 8356279"/>
              <a:gd name="connsiteY84" fmla="*/ 2407513 h 4209915"/>
              <a:gd name="connsiteX85" fmla="*/ 7888272 w 8356279"/>
              <a:gd name="connsiteY85" fmla="*/ 2596776 h 4209915"/>
              <a:gd name="connsiteX86" fmla="*/ 7689703 w 8356279"/>
              <a:gd name="connsiteY86" fmla="*/ 2693022 h 4209915"/>
              <a:gd name="connsiteX87" fmla="*/ 7633549 w 8356279"/>
              <a:gd name="connsiteY87" fmla="*/ 2669873 h 4209915"/>
              <a:gd name="connsiteX88" fmla="*/ 7610446 w 8356279"/>
              <a:gd name="connsiteY88" fmla="*/ 2720541 h 4209915"/>
              <a:gd name="connsiteX89" fmla="*/ 7519495 w 8356279"/>
              <a:gd name="connsiteY89" fmla="*/ 2876415 h 4209915"/>
              <a:gd name="connsiteX90" fmla="*/ 7454900 w 8356279"/>
              <a:gd name="connsiteY90" fmla="*/ 2768876 h 4209915"/>
              <a:gd name="connsiteX91" fmla="*/ 7506722 w 8356279"/>
              <a:gd name="connsiteY91" fmla="*/ 2660238 h 4209915"/>
              <a:gd name="connsiteX92" fmla="*/ 7550930 w 8356279"/>
              <a:gd name="connsiteY92" fmla="*/ 2538451 h 4209915"/>
              <a:gd name="connsiteX93" fmla="*/ 7450506 w 8356279"/>
              <a:gd name="connsiteY93" fmla="*/ 2546215 h 4209915"/>
              <a:gd name="connsiteX94" fmla="*/ 7368474 w 8356279"/>
              <a:gd name="connsiteY94" fmla="*/ 2584315 h 4209915"/>
              <a:gd name="connsiteX95" fmla="*/ 7315200 w 8356279"/>
              <a:gd name="connsiteY95" fmla="*/ 2490942 h 4209915"/>
              <a:gd name="connsiteX96" fmla="*/ 7527327 w 8356279"/>
              <a:gd name="connsiteY96" fmla="*/ 2364699 h 4209915"/>
              <a:gd name="connsiteX97" fmla="*/ 7753948 w 8356279"/>
              <a:gd name="connsiteY97" fmla="*/ 2262452 h 4209915"/>
              <a:gd name="connsiteX98" fmla="*/ 387434 w 8356279"/>
              <a:gd name="connsiteY98" fmla="*/ 2063615 h 4209915"/>
              <a:gd name="connsiteX99" fmla="*/ 571501 w 8356279"/>
              <a:gd name="connsiteY99" fmla="*/ 2158999 h 4209915"/>
              <a:gd name="connsiteX100" fmla="*/ 692151 w 8356279"/>
              <a:gd name="connsiteY100" fmla="*/ 2228191 h 4209915"/>
              <a:gd name="connsiteX101" fmla="*/ 791719 w 8356279"/>
              <a:gd name="connsiteY101" fmla="*/ 2292114 h 4209915"/>
              <a:gd name="connsiteX102" fmla="*/ 794984 w 8356279"/>
              <a:gd name="connsiteY102" fmla="*/ 2353331 h 4209915"/>
              <a:gd name="connsiteX103" fmla="*/ 761735 w 8356279"/>
              <a:gd name="connsiteY103" fmla="*/ 2400329 h 4209915"/>
              <a:gd name="connsiteX104" fmla="*/ 664874 w 8356279"/>
              <a:gd name="connsiteY104" fmla="*/ 2362439 h 4209915"/>
              <a:gd name="connsiteX105" fmla="*/ 571328 w 8356279"/>
              <a:gd name="connsiteY105" fmla="*/ 2313844 h 4209915"/>
              <a:gd name="connsiteX106" fmla="*/ 530422 w 8356279"/>
              <a:gd name="connsiteY106" fmla="*/ 2381418 h 4209915"/>
              <a:gd name="connsiteX107" fmla="*/ 499347 w 8356279"/>
              <a:gd name="connsiteY107" fmla="*/ 2451571 h 4209915"/>
              <a:gd name="connsiteX108" fmla="*/ 586224 w 8356279"/>
              <a:gd name="connsiteY108" fmla="*/ 2501106 h 4209915"/>
              <a:gd name="connsiteX109" fmla="*/ 673101 w 8356279"/>
              <a:gd name="connsiteY109" fmla="*/ 2560402 h 4209915"/>
              <a:gd name="connsiteX110" fmla="*/ 646024 w 8356279"/>
              <a:gd name="connsiteY110" fmla="*/ 2616055 h 4209915"/>
              <a:gd name="connsiteX111" fmla="*/ 598399 w 8356279"/>
              <a:gd name="connsiteY111" fmla="*/ 2650107 h 4209915"/>
              <a:gd name="connsiteX112" fmla="*/ 208231 w 8356279"/>
              <a:gd name="connsiteY112" fmla="*/ 2424040 h 4209915"/>
              <a:gd name="connsiteX113" fmla="*/ 206207 w 8356279"/>
              <a:gd name="connsiteY113" fmla="*/ 2363715 h 4209915"/>
              <a:gd name="connsiteX114" fmla="*/ 237921 w 8356279"/>
              <a:gd name="connsiteY114" fmla="*/ 2311495 h 4209915"/>
              <a:gd name="connsiteX115" fmla="*/ 323035 w 8356279"/>
              <a:gd name="connsiteY115" fmla="*/ 2349776 h 4209915"/>
              <a:gd name="connsiteX116" fmla="*/ 400722 w 8356279"/>
              <a:gd name="connsiteY116" fmla="*/ 2378121 h 4209915"/>
              <a:gd name="connsiteX117" fmla="*/ 443344 w 8356279"/>
              <a:gd name="connsiteY117" fmla="*/ 2309242 h 4209915"/>
              <a:gd name="connsiteX118" fmla="*/ 483664 w 8356279"/>
              <a:gd name="connsiteY118" fmla="*/ 2256419 h 4209915"/>
              <a:gd name="connsiteX119" fmla="*/ 406933 w 8356279"/>
              <a:gd name="connsiteY119" fmla="*/ 2214235 h 4209915"/>
              <a:gd name="connsiteX120" fmla="*/ 330201 w 8356279"/>
              <a:gd name="connsiteY120" fmla="*/ 2154719 h 4209915"/>
              <a:gd name="connsiteX121" fmla="*/ 356466 w 8356279"/>
              <a:gd name="connsiteY121" fmla="*/ 2100501 h 4209915"/>
              <a:gd name="connsiteX122" fmla="*/ 387434 w 8356279"/>
              <a:gd name="connsiteY122" fmla="*/ 2063615 h 4209915"/>
              <a:gd name="connsiteX123" fmla="*/ 7469711 w 8356279"/>
              <a:gd name="connsiteY123" fmla="*/ 1838862 h 4209915"/>
              <a:gd name="connsiteX124" fmla="*/ 7587203 w 8356279"/>
              <a:gd name="connsiteY124" fmla="*/ 1987415 h 4209915"/>
              <a:gd name="connsiteX125" fmla="*/ 7683534 w 8356279"/>
              <a:gd name="connsiteY125" fmla="*/ 2133465 h 4209915"/>
              <a:gd name="connsiteX126" fmla="*/ 7657409 w 8356279"/>
              <a:gd name="connsiteY126" fmla="*/ 2168390 h 4209915"/>
              <a:gd name="connsiteX127" fmla="*/ 7614586 w 8356279"/>
              <a:gd name="connsiteY127" fmla="*/ 2203315 h 4209915"/>
              <a:gd name="connsiteX128" fmla="*/ 7532001 w 8356279"/>
              <a:gd name="connsiteY128" fmla="*/ 2101909 h 4209915"/>
              <a:gd name="connsiteX129" fmla="*/ 7466116 w 8356279"/>
              <a:gd name="connsiteY129" fmla="*/ 2000502 h 4209915"/>
              <a:gd name="connsiteX130" fmla="*/ 7434755 w 8356279"/>
              <a:gd name="connsiteY130" fmla="*/ 2021050 h 4209915"/>
              <a:gd name="connsiteX131" fmla="*/ 7476401 w 8356279"/>
              <a:gd name="connsiteY131" fmla="*/ 2158865 h 4209915"/>
              <a:gd name="connsiteX132" fmla="*/ 7519123 w 8356279"/>
              <a:gd name="connsiteY132" fmla="*/ 2222365 h 4209915"/>
              <a:gd name="connsiteX133" fmla="*/ 7492654 w 8356279"/>
              <a:gd name="connsiteY133" fmla="*/ 2257290 h 4209915"/>
              <a:gd name="connsiteX134" fmla="*/ 7448814 w 8356279"/>
              <a:gd name="connsiteY134" fmla="*/ 2292215 h 4209915"/>
              <a:gd name="connsiteX135" fmla="*/ 7371569 w 8356279"/>
              <a:gd name="connsiteY135" fmla="*/ 2197698 h 4209915"/>
              <a:gd name="connsiteX136" fmla="*/ 7311696 w 8356279"/>
              <a:gd name="connsiteY136" fmla="*/ 2103181 h 4209915"/>
              <a:gd name="connsiteX137" fmla="*/ 7227274 w 8356279"/>
              <a:gd name="connsiteY137" fmla="*/ 2160546 h 4209915"/>
              <a:gd name="connsiteX138" fmla="*/ 7296637 w 8356279"/>
              <a:gd name="connsiteY138" fmla="*/ 2264149 h 4209915"/>
              <a:gd name="connsiteX139" fmla="*/ 7366000 w 8356279"/>
              <a:gd name="connsiteY139" fmla="*/ 2378784 h 4209915"/>
              <a:gd name="connsiteX140" fmla="*/ 7266465 w 8356279"/>
              <a:gd name="connsiteY140" fmla="*/ 2425008 h 4209915"/>
              <a:gd name="connsiteX141" fmla="*/ 7069983 w 8356279"/>
              <a:gd name="connsiteY141" fmla="*/ 2108441 h 4209915"/>
              <a:gd name="connsiteX142" fmla="*/ 7258050 w 8356279"/>
              <a:gd name="connsiteY142" fmla="*/ 1964013 h 4209915"/>
              <a:gd name="connsiteX143" fmla="*/ 7469711 w 8356279"/>
              <a:gd name="connsiteY143" fmla="*/ 1838862 h 4209915"/>
              <a:gd name="connsiteX144" fmla="*/ 666667 w 8356279"/>
              <a:gd name="connsiteY144" fmla="*/ 1663847 h 4209915"/>
              <a:gd name="connsiteX145" fmla="*/ 716383 w 8356279"/>
              <a:gd name="connsiteY145" fmla="*/ 1687642 h 4209915"/>
              <a:gd name="connsiteX146" fmla="*/ 753315 w 8356279"/>
              <a:gd name="connsiteY146" fmla="*/ 1717503 h 4209915"/>
              <a:gd name="connsiteX147" fmla="*/ 605587 w 8356279"/>
              <a:gd name="connsiteY147" fmla="*/ 1927128 h 4209915"/>
              <a:gd name="connsiteX148" fmla="*/ 665534 w 8356279"/>
              <a:gd name="connsiteY148" fmla="*/ 1972346 h 4209915"/>
              <a:gd name="connsiteX149" fmla="*/ 727065 w 8356279"/>
              <a:gd name="connsiteY149" fmla="*/ 1885011 h 4209915"/>
              <a:gd name="connsiteX150" fmla="*/ 800785 w 8356279"/>
              <a:gd name="connsiteY150" fmla="*/ 1790142 h 4209915"/>
              <a:gd name="connsiteX151" fmla="*/ 889001 w 8356279"/>
              <a:gd name="connsiteY151" fmla="*/ 1846686 h 4209915"/>
              <a:gd name="connsiteX152" fmla="*/ 825501 w 8356279"/>
              <a:gd name="connsiteY152" fmla="*/ 1940509 h 4209915"/>
              <a:gd name="connsiteX153" fmla="*/ 762001 w 8356279"/>
              <a:gd name="connsiteY153" fmla="*/ 2032443 h 4209915"/>
              <a:gd name="connsiteX154" fmla="*/ 819151 w 8356279"/>
              <a:gd name="connsiteY154" fmla="*/ 2075103 h 4209915"/>
              <a:gd name="connsiteX155" fmla="*/ 911320 w 8356279"/>
              <a:gd name="connsiteY155" fmla="*/ 1979997 h 4209915"/>
              <a:gd name="connsiteX156" fmla="*/ 990789 w 8356279"/>
              <a:gd name="connsiteY156" fmla="*/ 1885260 h 4209915"/>
              <a:gd name="connsiteX157" fmla="*/ 1030086 w 8356279"/>
              <a:gd name="connsiteY157" fmla="*/ 1905582 h 4209915"/>
              <a:gd name="connsiteX158" fmla="*/ 951616 w 8356279"/>
              <a:gd name="connsiteY158" fmla="*/ 2098021 h 4209915"/>
              <a:gd name="connsiteX159" fmla="*/ 849149 w 8356279"/>
              <a:gd name="connsiteY159" fmla="*/ 2239951 h 4209915"/>
              <a:gd name="connsiteX160" fmla="*/ 451404 w 8356279"/>
              <a:gd name="connsiteY160" fmla="*/ 1954354 h 4209915"/>
              <a:gd name="connsiteX161" fmla="*/ 555542 w 8356279"/>
              <a:gd name="connsiteY161" fmla="*/ 1805129 h 4209915"/>
              <a:gd name="connsiteX162" fmla="*/ 666667 w 8356279"/>
              <a:gd name="connsiteY162" fmla="*/ 1663847 h 4209915"/>
              <a:gd name="connsiteX163" fmla="*/ 7154666 w 8356279"/>
              <a:gd name="connsiteY163" fmla="*/ 1428616 h 4209915"/>
              <a:gd name="connsiteX164" fmla="*/ 7226300 w 8356279"/>
              <a:gd name="connsiteY164" fmla="*/ 1520714 h 4209915"/>
              <a:gd name="connsiteX165" fmla="*/ 7148713 w 8356279"/>
              <a:gd name="connsiteY165" fmla="*/ 1661658 h 4209915"/>
              <a:gd name="connsiteX166" fmla="*/ 7076964 w 8356279"/>
              <a:gd name="connsiteY166" fmla="*/ 1791513 h 4209915"/>
              <a:gd name="connsiteX167" fmla="*/ 7211507 w 8356279"/>
              <a:gd name="connsiteY167" fmla="*/ 1746334 h 4209915"/>
              <a:gd name="connsiteX168" fmla="*/ 7364941 w 8356279"/>
              <a:gd name="connsiteY168" fmla="*/ 1695316 h 4209915"/>
              <a:gd name="connsiteX169" fmla="*/ 7442200 w 8356279"/>
              <a:gd name="connsiteY169" fmla="*/ 1781184 h 4209915"/>
              <a:gd name="connsiteX170" fmla="*/ 7223125 w 8356279"/>
              <a:gd name="connsiteY170" fmla="*/ 1863428 h 4209915"/>
              <a:gd name="connsiteX171" fmla="*/ 6980633 w 8356279"/>
              <a:gd name="connsiteY171" fmla="*/ 1949029 h 4209915"/>
              <a:gd name="connsiteX172" fmla="*/ 6920308 w 8356279"/>
              <a:gd name="connsiteY172" fmla="*/ 1929124 h 4209915"/>
              <a:gd name="connsiteX173" fmla="*/ 6883400 w 8356279"/>
              <a:gd name="connsiteY173" fmla="*/ 1874230 h 4209915"/>
              <a:gd name="connsiteX174" fmla="*/ 7011005 w 8356279"/>
              <a:gd name="connsiteY174" fmla="*/ 1641656 h 4209915"/>
              <a:gd name="connsiteX175" fmla="*/ 7154666 w 8356279"/>
              <a:gd name="connsiteY175" fmla="*/ 1428616 h 4209915"/>
              <a:gd name="connsiteX176" fmla="*/ 931667 w 8356279"/>
              <a:gd name="connsiteY176" fmla="*/ 1365116 h 4209915"/>
              <a:gd name="connsiteX177" fmla="*/ 1163167 w 8356279"/>
              <a:gd name="connsiteY177" fmla="*/ 1561762 h 4209915"/>
              <a:gd name="connsiteX178" fmla="*/ 1236687 w 8356279"/>
              <a:gd name="connsiteY178" fmla="*/ 1766668 h 4209915"/>
              <a:gd name="connsiteX179" fmla="*/ 1109723 w 8356279"/>
              <a:gd name="connsiteY179" fmla="*/ 1880984 h 4209915"/>
              <a:gd name="connsiteX180" fmla="*/ 974054 w 8356279"/>
              <a:gd name="connsiteY180" fmla="*/ 1833512 h 4209915"/>
              <a:gd name="connsiteX181" fmla="*/ 989985 w 8356279"/>
              <a:gd name="connsiteY181" fmla="*/ 1772381 h 4209915"/>
              <a:gd name="connsiteX182" fmla="*/ 1033315 w 8356279"/>
              <a:gd name="connsiteY182" fmla="*/ 1734326 h 4209915"/>
              <a:gd name="connsiteX183" fmla="*/ 1109587 w 8356279"/>
              <a:gd name="connsiteY183" fmla="*/ 1716808 h 4209915"/>
              <a:gd name="connsiteX184" fmla="*/ 1028843 w 8356279"/>
              <a:gd name="connsiteY184" fmla="*/ 1608858 h 4209915"/>
              <a:gd name="connsiteX185" fmla="*/ 882793 w 8356279"/>
              <a:gd name="connsiteY185" fmla="*/ 1477116 h 4209915"/>
              <a:gd name="connsiteX186" fmla="*/ 831851 w 8356279"/>
              <a:gd name="connsiteY186" fmla="*/ 1430366 h 4209915"/>
              <a:gd name="connsiteX187" fmla="*/ 875502 w 8356279"/>
              <a:gd name="connsiteY187" fmla="*/ 1397741 h 4209915"/>
              <a:gd name="connsiteX188" fmla="*/ 931667 w 8356279"/>
              <a:gd name="connsiteY188" fmla="*/ 1365116 h 4209915"/>
              <a:gd name="connsiteX189" fmla="*/ 7029735 w 8356279"/>
              <a:gd name="connsiteY189" fmla="*/ 1301616 h 4209915"/>
              <a:gd name="connsiteX190" fmla="*/ 7080539 w 8356279"/>
              <a:gd name="connsiteY190" fmla="*/ 1342377 h 4209915"/>
              <a:gd name="connsiteX191" fmla="*/ 7114838 w 8356279"/>
              <a:gd name="connsiteY191" fmla="*/ 1383138 h 4209915"/>
              <a:gd name="connsiteX192" fmla="*/ 6932443 w 8356279"/>
              <a:gd name="connsiteY192" fmla="*/ 1545002 h 4209915"/>
              <a:gd name="connsiteX193" fmla="*/ 6741653 w 8356279"/>
              <a:gd name="connsiteY193" fmla="*/ 1713791 h 4209915"/>
              <a:gd name="connsiteX194" fmla="*/ 6698616 w 8356279"/>
              <a:gd name="connsiteY194" fmla="*/ 1679548 h 4209915"/>
              <a:gd name="connsiteX195" fmla="*/ 6663976 w 8356279"/>
              <a:gd name="connsiteY195" fmla="*/ 1638380 h 4209915"/>
              <a:gd name="connsiteX196" fmla="*/ 6838603 w 8356279"/>
              <a:gd name="connsiteY196" fmla="*/ 1469998 h 4209915"/>
              <a:gd name="connsiteX197" fmla="*/ 7029735 w 8356279"/>
              <a:gd name="connsiteY197" fmla="*/ 1301616 h 4209915"/>
              <a:gd name="connsiteX198" fmla="*/ 1078471 w 8356279"/>
              <a:gd name="connsiteY198" fmla="*/ 1212716 h 4209915"/>
              <a:gd name="connsiteX199" fmla="*/ 1269683 w 8356279"/>
              <a:gd name="connsiteY199" fmla="*/ 1383848 h 4209915"/>
              <a:gd name="connsiteX200" fmla="*/ 1440463 w 8356279"/>
              <a:gd name="connsiteY200" fmla="*/ 1554980 h 4209915"/>
              <a:gd name="connsiteX201" fmla="*/ 1403656 w 8356279"/>
              <a:gd name="connsiteY201" fmla="*/ 1593398 h 4209915"/>
              <a:gd name="connsiteX202" fmla="*/ 1353174 w 8356279"/>
              <a:gd name="connsiteY202" fmla="*/ 1631816 h 4209915"/>
              <a:gd name="connsiteX203" fmla="*/ 1169790 w 8356279"/>
              <a:gd name="connsiteY203" fmla="*/ 1461758 h 4209915"/>
              <a:gd name="connsiteX204" fmla="*/ 1032601 w 8356279"/>
              <a:gd name="connsiteY204" fmla="*/ 1228591 h 4209915"/>
              <a:gd name="connsiteX205" fmla="*/ 1078471 w 8356279"/>
              <a:gd name="connsiteY205" fmla="*/ 1212716 h 4209915"/>
              <a:gd name="connsiteX206" fmla="*/ 1430077 w 8356279"/>
              <a:gd name="connsiteY206" fmla="*/ 1138502 h 4209915"/>
              <a:gd name="connsiteX207" fmla="*/ 1429443 w 8356279"/>
              <a:gd name="connsiteY207" fmla="*/ 1165091 h 4209915"/>
              <a:gd name="connsiteX208" fmla="*/ 1447950 w 8356279"/>
              <a:gd name="connsiteY208" fmla="*/ 1216334 h 4209915"/>
              <a:gd name="connsiteX209" fmla="*/ 1492024 w 8356279"/>
              <a:gd name="connsiteY209" fmla="*/ 1218048 h 4209915"/>
              <a:gd name="connsiteX210" fmla="*/ 1479121 w 8356279"/>
              <a:gd name="connsiteY210" fmla="*/ 1157918 h 4209915"/>
              <a:gd name="connsiteX211" fmla="*/ 1430077 w 8356279"/>
              <a:gd name="connsiteY211" fmla="*/ 1138502 h 4209915"/>
              <a:gd name="connsiteX212" fmla="*/ 6659760 w 8356279"/>
              <a:gd name="connsiteY212" fmla="*/ 958716 h 4209915"/>
              <a:gd name="connsiteX213" fmla="*/ 6737157 w 8356279"/>
              <a:gd name="connsiteY213" fmla="*/ 1025905 h 4209915"/>
              <a:gd name="connsiteX214" fmla="*/ 6697751 w 8356279"/>
              <a:gd name="connsiteY214" fmla="*/ 1323400 h 4209915"/>
              <a:gd name="connsiteX215" fmla="*/ 6782144 w 8356279"/>
              <a:gd name="connsiteY215" fmla="*/ 1238728 h 4209915"/>
              <a:gd name="connsiteX216" fmla="*/ 6874905 w 8356279"/>
              <a:gd name="connsiteY216" fmla="*/ 1149216 h 4209915"/>
              <a:gd name="connsiteX217" fmla="*/ 6946900 w 8356279"/>
              <a:gd name="connsiteY217" fmla="*/ 1222412 h 4209915"/>
              <a:gd name="connsiteX218" fmla="*/ 6621801 w 8356279"/>
              <a:gd name="connsiteY218" fmla="*/ 1581016 h 4209915"/>
              <a:gd name="connsiteX219" fmla="*/ 6570597 w 8356279"/>
              <a:gd name="connsiteY219" fmla="*/ 1551066 h 4209915"/>
              <a:gd name="connsiteX220" fmla="*/ 6535779 w 8356279"/>
              <a:gd name="connsiteY220" fmla="*/ 1521116 h 4209915"/>
              <a:gd name="connsiteX221" fmla="*/ 6551885 w 8356279"/>
              <a:gd name="connsiteY221" fmla="*/ 1382791 h 4209915"/>
              <a:gd name="connsiteX222" fmla="*/ 6570121 w 8356279"/>
              <a:gd name="connsiteY222" fmla="*/ 1220382 h 4209915"/>
              <a:gd name="connsiteX223" fmla="*/ 6497376 w 8356279"/>
              <a:gd name="connsiteY223" fmla="*/ 1293407 h 4209915"/>
              <a:gd name="connsiteX224" fmla="*/ 6409294 w 8356279"/>
              <a:gd name="connsiteY224" fmla="*/ 1390516 h 4209915"/>
              <a:gd name="connsiteX225" fmla="*/ 6337300 w 8356279"/>
              <a:gd name="connsiteY225" fmla="*/ 1319188 h 4209915"/>
              <a:gd name="connsiteX226" fmla="*/ 6491355 w 8356279"/>
              <a:gd name="connsiteY226" fmla="*/ 1130902 h 4209915"/>
              <a:gd name="connsiteX227" fmla="*/ 6659760 w 8356279"/>
              <a:gd name="connsiteY227" fmla="*/ 958716 h 4209915"/>
              <a:gd name="connsiteX228" fmla="*/ 6236676 w 8356279"/>
              <a:gd name="connsiteY228" fmla="*/ 641217 h 4209915"/>
              <a:gd name="connsiteX229" fmla="*/ 6288938 w 8356279"/>
              <a:gd name="connsiteY229" fmla="*/ 677793 h 4209915"/>
              <a:gd name="connsiteX230" fmla="*/ 6329876 w 8356279"/>
              <a:gd name="connsiteY230" fmla="*/ 714372 h 4209915"/>
              <a:gd name="connsiteX231" fmla="*/ 6258992 w 8356279"/>
              <a:gd name="connsiteY231" fmla="*/ 801620 h 4209915"/>
              <a:gd name="connsiteX232" fmla="*/ 6162326 w 8356279"/>
              <a:gd name="connsiteY232" fmla="*/ 1078646 h 4209915"/>
              <a:gd name="connsiteX233" fmla="*/ 6275659 w 8356279"/>
              <a:gd name="connsiteY233" fmla="*/ 1050096 h 4209915"/>
              <a:gd name="connsiteX234" fmla="*/ 6467755 w 8356279"/>
              <a:gd name="connsiteY234" fmla="*/ 806317 h 4209915"/>
              <a:gd name="connsiteX235" fmla="*/ 6553200 w 8356279"/>
              <a:gd name="connsiteY235" fmla="*/ 879359 h 4209915"/>
              <a:gd name="connsiteX236" fmla="*/ 6341798 w 8356279"/>
              <a:gd name="connsiteY236" fmla="*/ 1179355 h 4209915"/>
              <a:gd name="connsiteX237" fmla="*/ 6102725 w 8356279"/>
              <a:gd name="connsiteY237" fmla="*/ 1174874 h 4209915"/>
              <a:gd name="connsiteX238" fmla="*/ 6007100 w 8356279"/>
              <a:gd name="connsiteY238" fmla="*/ 1014025 h 4209915"/>
              <a:gd name="connsiteX239" fmla="*/ 6116226 w 8356279"/>
              <a:gd name="connsiteY239" fmla="*/ 803846 h 4209915"/>
              <a:gd name="connsiteX240" fmla="*/ 6236676 w 8356279"/>
              <a:gd name="connsiteY240" fmla="*/ 641217 h 4209915"/>
              <a:gd name="connsiteX241" fmla="*/ 1860553 w 8356279"/>
              <a:gd name="connsiteY241" fmla="*/ 581923 h 4209915"/>
              <a:gd name="connsiteX242" fmla="*/ 2133266 w 8356279"/>
              <a:gd name="connsiteY242" fmla="*/ 990466 h 4209915"/>
              <a:gd name="connsiteX243" fmla="*/ 2095164 w 8356279"/>
              <a:gd name="connsiteY243" fmla="*/ 1038326 h 4209915"/>
              <a:gd name="connsiteX244" fmla="*/ 2057041 w 8356279"/>
              <a:gd name="connsiteY244" fmla="*/ 1073486 h 4209915"/>
              <a:gd name="connsiteX245" fmla="*/ 1990546 w 8356279"/>
              <a:gd name="connsiteY245" fmla="*/ 1039641 h 4209915"/>
              <a:gd name="connsiteX246" fmla="*/ 1778002 w 8356279"/>
              <a:gd name="connsiteY246" fmla="*/ 953191 h 4209915"/>
              <a:gd name="connsiteX247" fmla="*/ 1841502 w 8356279"/>
              <a:gd name="connsiteY247" fmla="*/ 1055192 h 4209915"/>
              <a:gd name="connsiteX248" fmla="*/ 1905002 w 8356279"/>
              <a:gd name="connsiteY248" fmla="*/ 1161733 h 4209915"/>
              <a:gd name="connsiteX249" fmla="*/ 1820488 w 8356279"/>
              <a:gd name="connsiteY249" fmla="*/ 1232694 h 4209915"/>
              <a:gd name="connsiteX250" fmla="*/ 1735975 w 8356279"/>
              <a:gd name="connsiteY250" fmla="*/ 1293002 h 4209915"/>
              <a:gd name="connsiteX251" fmla="*/ 1690313 w 8356279"/>
              <a:gd name="connsiteY251" fmla="*/ 1270820 h 4209915"/>
              <a:gd name="connsiteX252" fmla="*/ 1556996 w 8356279"/>
              <a:gd name="connsiteY252" fmla="*/ 1295666 h 4209915"/>
              <a:gd name="connsiteX253" fmla="*/ 1523139 w 8356279"/>
              <a:gd name="connsiteY253" fmla="*/ 1405343 h 4209915"/>
              <a:gd name="connsiteX254" fmla="*/ 1500806 w 8356279"/>
              <a:gd name="connsiteY254" fmla="*/ 1495774 h 4209915"/>
              <a:gd name="connsiteX255" fmla="*/ 1333502 w 8356279"/>
              <a:gd name="connsiteY255" fmla="*/ 1264019 h 4209915"/>
              <a:gd name="connsiteX256" fmla="*/ 1250953 w 8356279"/>
              <a:gd name="connsiteY256" fmla="*/ 1020075 h 4209915"/>
              <a:gd name="connsiteX257" fmla="*/ 1301273 w 8356279"/>
              <a:gd name="connsiteY257" fmla="*/ 989396 h 4209915"/>
              <a:gd name="connsiteX258" fmla="*/ 1359005 w 8356279"/>
              <a:gd name="connsiteY258" fmla="*/ 958716 h 4209915"/>
              <a:gd name="connsiteX259" fmla="*/ 1560440 w 8356279"/>
              <a:gd name="connsiteY259" fmla="*/ 1061502 h 4209915"/>
              <a:gd name="connsiteX260" fmla="*/ 1759490 w 8356279"/>
              <a:gd name="connsiteY260" fmla="*/ 1159262 h 4209915"/>
              <a:gd name="connsiteX261" fmla="*/ 1656204 w 8356279"/>
              <a:gd name="connsiteY261" fmla="*/ 992064 h 4209915"/>
              <a:gd name="connsiteX262" fmla="*/ 1545471 w 8356279"/>
              <a:gd name="connsiteY262" fmla="*/ 804806 h 4209915"/>
              <a:gd name="connsiteX263" fmla="*/ 1587872 w 8356279"/>
              <a:gd name="connsiteY263" fmla="*/ 761797 h 4209915"/>
              <a:gd name="connsiteX264" fmla="*/ 1769956 w 8356279"/>
              <a:gd name="connsiteY264" fmla="*/ 807854 h 4209915"/>
              <a:gd name="connsiteX265" fmla="*/ 1913546 w 8356279"/>
              <a:gd name="connsiteY265" fmla="*/ 865505 h 4209915"/>
              <a:gd name="connsiteX266" fmla="*/ 1855286 w 8356279"/>
              <a:gd name="connsiteY266" fmla="*/ 763471 h 4209915"/>
              <a:gd name="connsiteX267" fmla="*/ 1790702 w 8356279"/>
              <a:gd name="connsiteY267" fmla="*/ 655548 h 4209915"/>
              <a:gd name="connsiteX268" fmla="*/ 1819277 w 8356279"/>
              <a:gd name="connsiteY268" fmla="*/ 610953 h 4209915"/>
              <a:gd name="connsiteX269" fmla="*/ 1860553 w 8356279"/>
              <a:gd name="connsiteY269" fmla="*/ 581923 h 4209915"/>
              <a:gd name="connsiteX270" fmla="*/ 2247902 w 8356279"/>
              <a:gd name="connsiteY270" fmla="*/ 374757 h 4209915"/>
              <a:gd name="connsiteX271" fmla="*/ 2445299 w 8356279"/>
              <a:gd name="connsiteY271" fmla="*/ 450370 h 4209915"/>
              <a:gd name="connsiteX272" fmla="*/ 2410619 w 8356279"/>
              <a:gd name="connsiteY272" fmla="*/ 491858 h 4209915"/>
              <a:gd name="connsiteX273" fmla="*/ 2330451 w 8356279"/>
              <a:gd name="connsiteY273" fmla="*/ 514215 h 4209915"/>
              <a:gd name="connsiteX274" fmla="*/ 2210776 w 8356279"/>
              <a:gd name="connsiteY274" fmla="*/ 534396 h 4209915"/>
              <a:gd name="connsiteX275" fmla="*/ 2196932 w 8356279"/>
              <a:gd name="connsiteY275" fmla="*/ 704384 h 4209915"/>
              <a:gd name="connsiteX276" fmla="*/ 2375156 w 8356279"/>
              <a:gd name="connsiteY276" fmla="*/ 774435 h 4209915"/>
              <a:gd name="connsiteX277" fmla="*/ 2428337 w 8356279"/>
              <a:gd name="connsiteY277" fmla="*/ 689573 h 4209915"/>
              <a:gd name="connsiteX278" fmla="*/ 2376991 w 8356279"/>
              <a:gd name="connsiteY278" fmla="*/ 697284 h 4209915"/>
              <a:gd name="connsiteX279" fmla="*/ 2331408 w 8356279"/>
              <a:gd name="connsiteY279" fmla="*/ 717417 h 4209915"/>
              <a:gd name="connsiteX280" fmla="*/ 2286002 w 8356279"/>
              <a:gd name="connsiteY280" fmla="*/ 631182 h 4209915"/>
              <a:gd name="connsiteX281" fmla="*/ 2490179 w 8356279"/>
              <a:gd name="connsiteY281" fmla="*/ 533871 h 4209915"/>
              <a:gd name="connsiteX282" fmla="*/ 2578101 w 8356279"/>
              <a:gd name="connsiteY282" fmla="*/ 714769 h 4209915"/>
              <a:gd name="connsiteX283" fmla="*/ 2425893 w 8356279"/>
              <a:gd name="connsiteY283" fmla="*/ 874835 h 4209915"/>
              <a:gd name="connsiteX284" fmla="*/ 2284641 w 8356279"/>
              <a:gd name="connsiteY284" fmla="*/ 905358 h 4209915"/>
              <a:gd name="connsiteX285" fmla="*/ 2168355 w 8356279"/>
              <a:gd name="connsiteY285" fmla="*/ 868078 h 4209915"/>
              <a:gd name="connsiteX286" fmla="*/ 2056108 w 8356279"/>
              <a:gd name="connsiteY286" fmla="*/ 564325 h 4209915"/>
              <a:gd name="connsiteX287" fmla="*/ 2247902 w 8356279"/>
              <a:gd name="connsiteY287" fmla="*/ 374757 h 4209915"/>
              <a:gd name="connsiteX288" fmla="*/ 5588696 w 8356279"/>
              <a:gd name="connsiteY288" fmla="*/ 311015 h 4209915"/>
              <a:gd name="connsiteX289" fmla="*/ 5680822 w 8356279"/>
              <a:gd name="connsiteY289" fmla="*/ 349361 h 4209915"/>
              <a:gd name="connsiteX290" fmla="*/ 5653880 w 8356279"/>
              <a:gd name="connsiteY290" fmla="*/ 441151 h 4209915"/>
              <a:gd name="connsiteX291" fmla="*/ 5616666 w 8356279"/>
              <a:gd name="connsiteY291" fmla="*/ 523225 h 4209915"/>
              <a:gd name="connsiteX292" fmla="*/ 5685164 w 8356279"/>
              <a:gd name="connsiteY292" fmla="*/ 556820 h 4209915"/>
              <a:gd name="connsiteX293" fmla="*/ 5758352 w 8356279"/>
              <a:gd name="connsiteY293" fmla="*/ 590417 h 4209915"/>
              <a:gd name="connsiteX294" fmla="*/ 5778043 w 8356279"/>
              <a:gd name="connsiteY294" fmla="*/ 530090 h 4209915"/>
              <a:gd name="connsiteX295" fmla="*/ 5879249 w 8356279"/>
              <a:gd name="connsiteY295" fmla="*/ 439623 h 4209915"/>
              <a:gd name="connsiteX296" fmla="*/ 5847842 w 8356279"/>
              <a:gd name="connsiteY296" fmla="*/ 682048 h 4209915"/>
              <a:gd name="connsiteX297" fmla="*/ 5739778 w 8356279"/>
              <a:gd name="connsiteY297" fmla="*/ 900037 h 4209915"/>
              <a:gd name="connsiteX298" fmla="*/ 5693850 w 8356279"/>
              <a:gd name="connsiteY298" fmla="*/ 910113 h 4209915"/>
              <a:gd name="connsiteX299" fmla="*/ 5662833 w 8356279"/>
              <a:gd name="connsiteY299" fmla="*/ 796325 h 4209915"/>
              <a:gd name="connsiteX300" fmla="*/ 5702300 w 8356279"/>
              <a:gd name="connsiteY300" fmla="*/ 705293 h 4209915"/>
              <a:gd name="connsiteX301" fmla="*/ 5570369 w 8356279"/>
              <a:gd name="connsiteY301" fmla="*/ 628515 h 4209915"/>
              <a:gd name="connsiteX302" fmla="*/ 5523616 w 8356279"/>
              <a:gd name="connsiteY302" fmla="*/ 717417 h 4209915"/>
              <a:gd name="connsiteX303" fmla="*/ 5472251 w 8356279"/>
              <a:gd name="connsiteY303" fmla="*/ 806317 h 4209915"/>
              <a:gd name="connsiteX304" fmla="*/ 5416279 w 8356279"/>
              <a:gd name="connsiteY304" fmla="*/ 784580 h 4209915"/>
              <a:gd name="connsiteX305" fmla="*/ 5377229 w 8356279"/>
              <a:gd name="connsiteY305" fmla="*/ 736807 h 4209915"/>
              <a:gd name="connsiteX306" fmla="*/ 5479597 w 8356279"/>
              <a:gd name="connsiteY306" fmla="*/ 510894 h 4209915"/>
              <a:gd name="connsiteX307" fmla="*/ 5588696 w 8356279"/>
              <a:gd name="connsiteY307" fmla="*/ 311015 h 4209915"/>
              <a:gd name="connsiteX308" fmla="*/ 3966200 w 8356279"/>
              <a:gd name="connsiteY308" fmla="*/ 241013 h 4209915"/>
              <a:gd name="connsiteX309" fmla="*/ 4088712 w 8356279"/>
              <a:gd name="connsiteY309" fmla="*/ 265735 h 4209915"/>
              <a:gd name="connsiteX310" fmla="*/ 4093442 w 8356279"/>
              <a:gd name="connsiteY310" fmla="*/ 319711 h 4209915"/>
              <a:gd name="connsiteX311" fmla="*/ 3981450 w 8356279"/>
              <a:gd name="connsiteY311" fmla="*/ 355465 h 4209915"/>
              <a:gd name="connsiteX312" fmla="*/ 3879850 w 8356279"/>
              <a:gd name="connsiteY312" fmla="*/ 355465 h 4209915"/>
              <a:gd name="connsiteX313" fmla="*/ 3879850 w 8356279"/>
              <a:gd name="connsiteY313" fmla="*/ 304792 h 4209915"/>
              <a:gd name="connsiteX314" fmla="*/ 3917950 w 8356279"/>
              <a:gd name="connsiteY314" fmla="*/ 245969 h 4209915"/>
              <a:gd name="connsiteX315" fmla="*/ 3966200 w 8356279"/>
              <a:gd name="connsiteY315" fmla="*/ 241013 h 4209915"/>
              <a:gd name="connsiteX316" fmla="*/ 5168652 w 8356279"/>
              <a:gd name="connsiteY316" fmla="*/ 175857 h 4209915"/>
              <a:gd name="connsiteX317" fmla="*/ 5206165 w 8356279"/>
              <a:gd name="connsiteY317" fmla="*/ 177957 h 4209915"/>
              <a:gd name="connsiteX318" fmla="*/ 5423150 w 8356279"/>
              <a:gd name="connsiteY318" fmla="*/ 336415 h 4209915"/>
              <a:gd name="connsiteX319" fmla="*/ 5430656 w 8356279"/>
              <a:gd name="connsiteY319" fmla="*/ 390392 h 4209915"/>
              <a:gd name="connsiteX320" fmla="*/ 5396665 w 8356279"/>
              <a:gd name="connsiteY320" fmla="*/ 412615 h 4209915"/>
              <a:gd name="connsiteX321" fmla="*/ 5308600 w 8356279"/>
              <a:gd name="connsiteY321" fmla="*/ 363337 h 4209915"/>
              <a:gd name="connsiteX322" fmla="*/ 5157120 w 8356279"/>
              <a:gd name="connsiteY322" fmla="*/ 316532 h 4209915"/>
              <a:gd name="connsiteX323" fmla="*/ 5092700 w 8356279"/>
              <a:gd name="connsiteY323" fmla="*/ 491079 h 4209915"/>
              <a:gd name="connsiteX324" fmla="*/ 5251450 w 8356279"/>
              <a:gd name="connsiteY324" fmla="*/ 552315 h 4209915"/>
              <a:gd name="connsiteX325" fmla="*/ 5351054 w 8356279"/>
              <a:gd name="connsiteY325" fmla="*/ 560152 h 4209915"/>
              <a:gd name="connsiteX326" fmla="*/ 5386899 w 8356279"/>
              <a:gd name="connsiteY326" fmla="*/ 593390 h 4209915"/>
              <a:gd name="connsiteX327" fmla="*/ 5345490 w 8356279"/>
              <a:gd name="connsiteY327" fmla="*/ 636113 h 4209915"/>
              <a:gd name="connsiteX328" fmla="*/ 5065345 w 8356279"/>
              <a:gd name="connsiteY328" fmla="*/ 653150 h 4209915"/>
              <a:gd name="connsiteX329" fmla="*/ 4977602 w 8356279"/>
              <a:gd name="connsiteY329" fmla="*/ 364578 h 4209915"/>
              <a:gd name="connsiteX330" fmla="*/ 5098686 w 8356279"/>
              <a:gd name="connsiteY330" fmla="*/ 204247 h 4209915"/>
              <a:gd name="connsiteX331" fmla="*/ 5168652 w 8356279"/>
              <a:gd name="connsiteY331" fmla="*/ 175857 h 4209915"/>
              <a:gd name="connsiteX332" fmla="*/ 2918370 w 8356279"/>
              <a:gd name="connsiteY332" fmla="*/ 128456 h 4209915"/>
              <a:gd name="connsiteX333" fmla="*/ 3085425 w 8356279"/>
              <a:gd name="connsiteY333" fmla="*/ 205089 h 4209915"/>
              <a:gd name="connsiteX334" fmla="*/ 3089721 w 8356279"/>
              <a:gd name="connsiteY334" fmla="*/ 248126 h 4209915"/>
              <a:gd name="connsiteX335" fmla="*/ 3033169 w 8356279"/>
              <a:gd name="connsiteY335" fmla="*/ 276575 h 4209915"/>
              <a:gd name="connsiteX336" fmla="*/ 2977226 w 8356279"/>
              <a:gd name="connsiteY336" fmla="*/ 271893 h 4209915"/>
              <a:gd name="connsiteX337" fmla="*/ 2862083 w 8356279"/>
              <a:gd name="connsiteY337" fmla="*/ 266307 h 4209915"/>
              <a:gd name="connsiteX338" fmla="*/ 2966749 w 8356279"/>
              <a:gd name="connsiteY338" fmla="*/ 317171 h 4209915"/>
              <a:gd name="connsiteX339" fmla="*/ 3165803 w 8356279"/>
              <a:gd name="connsiteY339" fmla="*/ 424600 h 4209915"/>
              <a:gd name="connsiteX340" fmla="*/ 3127008 w 8356279"/>
              <a:gd name="connsiteY340" fmla="*/ 580714 h 4209915"/>
              <a:gd name="connsiteX341" fmla="*/ 3056212 w 8356279"/>
              <a:gd name="connsiteY341" fmla="*/ 628038 h 4209915"/>
              <a:gd name="connsiteX342" fmla="*/ 2849604 w 8356279"/>
              <a:gd name="connsiteY342" fmla="*/ 635682 h 4209915"/>
              <a:gd name="connsiteX343" fmla="*/ 2781112 w 8356279"/>
              <a:gd name="connsiteY343" fmla="*/ 520794 h 4209915"/>
              <a:gd name="connsiteX344" fmla="*/ 2900635 w 8356279"/>
              <a:gd name="connsiteY344" fmla="*/ 512978 h 4209915"/>
              <a:gd name="connsiteX345" fmla="*/ 3027906 w 8356279"/>
              <a:gd name="connsiteY345" fmla="*/ 522903 h 4209915"/>
              <a:gd name="connsiteX346" fmla="*/ 3039736 w 8356279"/>
              <a:gd name="connsiteY346" fmla="*/ 475276 h 4209915"/>
              <a:gd name="connsiteX347" fmla="*/ 2927230 w 8356279"/>
              <a:gd name="connsiteY347" fmla="*/ 437331 h 4209915"/>
              <a:gd name="connsiteX348" fmla="*/ 2798458 w 8356279"/>
              <a:gd name="connsiteY348" fmla="*/ 422255 h 4209915"/>
              <a:gd name="connsiteX349" fmla="*/ 2730501 w 8356279"/>
              <a:gd name="connsiteY349" fmla="*/ 300164 h 4209915"/>
              <a:gd name="connsiteX350" fmla="*/ 2774374 w 8356279"/>
              <a:gd name="connsiteY350" fmla="*/ 202790 h 4209915"/>
              <a:gd name="connsiteX351" fmla="*/ 2860099 w 8356279"/>
              <a:gd name="connsiteY351" fmla="*/ 142276 h 4209915"/>
              <a:gd name="connsiteX352" fmla="*/ 2918370 w 8356279"/>
              <a:gd name="connsiteY352" fmla="*/ 128456 h 4209915"/>
              <a:gd name="connsiteX353" fmla="*/ 4635562 w 8356279"/>
              <a:gd name="connsiteY353" fmla="*/ 37626 h 4209915"/>
              <a:gd name="connsiteX354" fmla="*/ 4938457 w 8356279"/>
              <a:gd name="connsiteY354" fmla="*/ 96742 h 4209915"/>
              <a:gd name="connsiteX355" fmla="*/ 4960444 w 8356279"/>
              <a:gd name="connsiteY355" fmla="*/ 149973 h 4209915"/>
              <a:gd name="connsiteX356" fmla="*/ 4942449 w 8356279"/>
              <a:gd name="connsiteY356" fmla="*/ 199646 h 4209915"/>
              <a:gd name="connsiteX357" fmla="*/ 4816126 w 8356279"/>
              <a:gd name="connsiteY357" fmla="*/ 186564 h 4209915"/>
              <a:gd name="connsiteX358" fmla="*/ 4686300 w 8356279"/>
              <a:gd name="connsiteY358" fmla="*/ 220865 h 4209915"/>
              <a:gd name="connsiteX359" fmla="*/ 4785894 w 8356279"/>
              <a:gd name="connsiteY359" fmla="*/ 259115 h 4209915"/>
              <a:gd name="connsiteX360" fmla="*/ 4900343 w 8356279"/>
              <a:gd name="connsiteY360" fmla="*/ 284469 h 4209915"/>
              <a:gd name="connsiteX361" fmla="*/ 4884079 w 8356279"/>
              <a:gd name="connsiteY361" fmla="*/ 382269 h 4209915"/>
              <a:gd name="connsiteX362" fmla="*/ 4769294 w 8356279"/>
              <a:gd name="connsiteY362" fmla="*/ 368651 h 4209915"/>
              <a:gd name="connsiteX363" fmla="*/ 4664416 w 8356279"/>
              <a:gd name="connsiteY363" fmla="*/ 354065 h 4209915"/>
              <a:gd name="connsiteX364" fmla="*/ 4652633 w 8356279"/>
              <a:gd name="connsiteY364" fmla="*/ 402917 h 4209915"/>
              <a:gd name="connsiteX365" fmla="*/ 4645454 w 8356279"/>
              <a:gd name="connsiteY365" fmla="*/ 447162 h 4209915"/>
              <a:gd name="connsiteX366" fmla="*/ 4883150 w 8356279"/>
              <a:gd name="connsiteY366" fmla="*/ 482468 h 4209915"/>
              <a:gd name="connsiteX367" fmla="*/ 4885870 w 8356279"/>
              <a:gd name="connsiteY367" fmla="*/ 533084 h 4209915"/>
              <a:gd name="connsiteX368" fmla="*/ 4877372 w 8356279"/>
              <a:gd name="connsiteY368" fmla="*/ 594922 h 4209915"/>
              <a:gd name="connsiteX369" fmla="*/ 4798452 w 8356279"/>
              <a:gd name="connsiteY369" fmla="*/ 586155 h 4209915"/>
              <a:gd name="connsiteX370" fmla="*/ 4616450 w 8356279"/>
              <a:gd name="connsiteY370" fmla="*/ 544717 h 4209915"/>
              <a:gd name="connsiteX371" fmla="*/ 4500612 w 8356279"/>
              <a:gd name="connsiteY371" fmla="*/ 517467 h 4209915"/>
              <a:gd name="connsiteX372" fmla="*/ 4546843 w 8356279"/>
              <a:gd name="connsiteY372" fmla="*/ 225293 h 4209915"/>
              <a:gd name="connsiteX373" fmla="*/ 4614801 w 8356279"/>
              <a:gd name="connsiteY373" fmla="*/ 38006 h 4209915"/>
              <a:gd name="connsiteX374" fmla="*/ 4635562 w 8356279"/>
              <a:gd name="connsiteY374" fmla="*/ 37626 h 4209915"/>
              <a:gd name="connsiteX375" fmla="*/ 3416005 w 8356279"/>
              <a:gd name="connsiteY375" fmla="*/ 24996 h 4209915"/>
              <a:gd name="connsiteX376" fmla="*/ 3452171 w 8356279"/>
              <a:gd name="connsiteY376" fmla="*/ 29716 h 4209915"/>
              <a:gd name="connsiteX377" fmla="*/ 3600112 w 8356279"/>
              <a:gd name="connsiteY377" fmla="*/ 117854 h 4209915"/>
              <a:gd name="connsiteX378" fmla="*/ 3566278 w 8356279"/>
              <a:gd name="connsiteY378" fmla="*/ 189545 h 4209915"/>
              <a:gd name="connsiteX379" fmla="*/ 3486901 w 8356279"/>
              <a:gd name="connsiteY379" fmla="*/ 177248 h 4209915"/>
              <a:gd name="connsiteX380" fmla="*/ 3346023 w 8356279"/>
              <a:gd name="connsiteY380" fmla="*/ 174493 h 4209915"/>
              <a:gd name="connsiteX381" fmla="*/ 3325022 w 8356279"/>
              <a:gd name="connsiteY381" fmla="*/ 284384 h 4209915"/>
              <a:gd name="connsiteX382" fmla="*/ 3421560 w 8356279"/>
              <a:gd name="connsiteY382" fmla="*/ 429360 h 4209915"/>
              <a:gd name="connsiteX383" fmla="*/ 3524606 w 8356279"/>
              <a:gd name="connsiteY383" fmla="*/ 365355 h 4209915"/>
              <a:gd name="connsiteX384" fmla="*/ 3584197 w 8356279"/>
              <a:gd name="connsiteY384" fmla="*/ 324737 h 4209915"/>
              <a:gd name="connsiteX385" fmla="*/ 3644253 w 8356279"/>
              <a:gd name="connsiteY385" fmla="*/ 385252 h 4209915"/>
              <a:gd name="connsiteX386" fmla="*/ 3416509 w 8356279"/>
              <a:gd name="connsiteY386" fmla="*/ 549871 h 4209915"/>
              <a:gd name="connsiteX387" fmla="*/ 3232065 w 8356279"/>
              <a:gd name="connsiteY387" fmla="*/ 420370 h 4209915"/>
              <a:gd name="connsiteX388" fmla="*/ 3211464 w 8356279"/>
              <a:gd name="connsiteY388" fmla="*/ 161383 h 4209915"/>
              <a:gd name="connsiteX389" fmla="*/ 3342073 w 8356279"/>
              <a:gd name="connsiteY389" fmla="*/ 43104 h 4209915"/>
              <a:gd name="connsiteX390" fmla="*/ 3416005 w 8356279"/>
              <a:gd name="connsiteY390" fmla="*/ 24996 h 4209915"/>
              <a:gd name="connsiteX391" fmla="*/ 3752821 w 8356279"/>
              <a:gd name="connsiteY391" fmla="*/ 6215 h 4209915"/>
              <a:gd name="connsiteX392" fmla="*/ 3809533 w 8356279"/>
              <a:gd name="connsiteY392" fmla="*/ 53840 h 4209915"/>
              <a:gd name="connsiteX393" fmla="*/ 3813486 w 8356279"/>
              <a:gd name="connsiteY393" fmla="*/ 298318 h 4209915"/>
              <a:gd name="connsiteX394" fmla="*/ 3816350 w 8356279"/>
              <a:gd name="connsiteY394" fmla="*/ 495165 h 4209915"/>
              <a:gd name="connsiteX395" fmla="*/ 3775150 w 8356279"/>
              <a:gd name="connsiteY395" fmla="*/ 505455 h 4209915"/>
              <a:gd name="connsiteX396" fmla="*/ 3715383 w 8356279"/>
              <a:gd name="connsiteY396" fmla="*/ 480052 h 4209915"/>
              <a:gd name="connsiteX397" fmla="*/ 3685328 w 8356279"/>
              <a:gd name="connsiteY397" fmla="*/ 9392 h 4209915"/>
              <a:gd name="connsiteX398" fmla="*/ 3752821 w 8356279"/>
              <a:gd name="connsiteY398" fmla="*/ 6215 h 4209915"/>
              <a:gd name="connsiteX399" fmla="*/ 4275117 w 8356279"/>
              <a:gd name="connsiteY399" fmla="*/ 94 h 4209915"/>
              <a:gd name="connsiteX400" fmla="*/ 4419600 w 8356279"/>
              <a:gd name="connsiteY400" fmla="*/ 4524 h 4209915"/>
              <a:gd name="connsiteX401" fmla="*/ 4502150 w 8356279"/>
              <a:gd name="connsiteY401" fmla="*/ 12565 h 4209915"/>
              <a:gd name="connsiteX402" fmla="*/ 4512617 w 8356279"/>
              <a:gd name="connsiteY402" fmla="*/ 62033 h 4209915"/>
              <a:gd name="connsiteX403" fmla="*/ 4431836 w 8356279"/>
              <a:gd name="connsiteY403" fmla="*/ 124443 h 4209915"/>
              <a:gd name="connsiteX404" fmla="*/ 4372835 w 8356279"/>
              <a:gd name="connsiteY404" fmla="*/ 117458 h 4209915"/>
              <a:gd name="connsiteX405" fmla="*/ 4364308 w 8356279"/>
              <a:gd name="connsiteY405" fmla="*/ 276941 h 4209915"/>
              <a:gd name="connsiteX406" fmla="*/ 4292567 w 8356279"/>
              <a:gd name="connsiteY406" fmla="*/ 514215 h 4209915"/>
              <a:gd name="connsiteX407" fmla="*/ 4222732 w 8356279"/>
              <a:gd name="connsiteY407" fmla="*/ 291968 h 4209915"/>
              <a:gd name="connsiteX408" fmla="*/ 4230870 w 8356279"/>
              <a:gd name="connsiteY408" fmla="*/ 105444 h 4209915"/>
              <a:gd name="connsiteX409" fmla="*/ 4165600 w 8356279"/>
              <a:gd name="connsiteY409" fmla="*/ 92742 h 4209915"/>
              <a:gd name="connsiteX410" fmla="*/ 4110858 w 8356279"/>
              <a:gd name="connsiteY410" fmla="*/ 47490 h 4209915"/>
              <a:gd name="connsiteX411" fmla="*/ 4113267 w 8356279"/>
              <a:gd name="connsiteY411" fmla="*/ 6215 h 4209915"/>
              <a:gd name="connsiteX412" fmla="*/ 4225158 w 8356279"/>
              <a:gd name="connsiteY412" fmla="*/ 1352 h 4209915"/>
              <a:gd name="connsiteX413" fmla="*/ 4275117 w 8356279"/>
              <a:gd name="connsiteY413" fmla="*/ 94 h 42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8356279" h="4209915">
                <a:moveTo>
                  <a:pt x="8271273" y="3747098"/>
                </a:moveTo>
                <a:cubicBezTo>
                  <a:pt x="8283717" y="3750187"/>
                  <a:pt x="8293273" y="3757001"/>
                  <a:pt x="8292509" y="3762240"/>
                </a:cubicBezTo>
                <a:cubicBezTo>
                  <a:pt x="8291746" y="3767479"/>
                  <a:pt x="8297452" y="3795588"/>
                  <a:pt x="8305192" y="3824704"/>
                </a:cubicBezTo>
                <a:lnTo>
                  <a:pt x="8319263" y="3877644"/>
                </a:lnTo>
                <a:lnTo>
                  <a:pt x="8241665" y="3937353"/>
                </a:lnTo>
                <a:cubicBezTo>
                  <a:pt x="8198987" y="3970194"/>
                  <a:pt x="8165954" y="3998344"/>
                  <a:pt x="8168259" y="3999909"/>
                </a:cubicBezTo>
                <a:cubicBezTo>
                  <a:pt x="8170564" y="4001474"/>
                  <a:pt x="8208366" y="4018677"/>
                  <a:pt x="8252263" y="4038138"/>
                </a:cubicBezTo>
                <a:cubicBezTo>
                  <a:pt x="8296160" y="4057598"/>
                  <a:pt x="8337593" y="4083831"/>
                  <a:pt x="8344338" y="4096433"/>
                </a:cubicBezTo>
                <a:cubicBezTo>
                  <a:pt x="8359877" y="4125468"/>
                  <a:pt x="8360398" y="4209915"/>
                  <a:pt x="8345039" y="4209915"/>
                </a:cubicBezTo>
                <a:cubicBezTo>
                  <a:pt x="8338679" y="4209915"/>
                  <a:pt x="8269670" y="4181126"/>
                  <a:pt x="8191685" y="4145940"/>
                </a:cubicBezTo>
                <a:lnTo>
                  <a:pt x="8049893" y="4081965"/>
                </a:lnTo>
                <a:lnTo>
                  <a:pt x="7947917" y="4095927"/>
                </a:lnTo>
                <a:cubicBezTo>
                  <a:pt x="7891831" y="4103607"/>
                  <a:pt x="7843403" y="4107351"/>
                  <a:pt x="7840299" y="4104247"/>
                </a:cubicBezTo>
                <a:cubicBezTo>
                  <a:pt x="7837195" y="4101143"/>
                  <a:pt x="7830649" y="4070797"/>
                  <a:pt x="7825753" y="4036811"/>
                </a:cubicBezTo>
                <a:lnTo>
                  <a:pt x="7816850" y="3975018"/>
                </a:lnTo>
                <a:lnTo>
                  <a:pt x="8035042" y="3952690"/>
                </a:lnTo>
                <a:lnTo>
                  <a:pt x="8141846" y="3847085"/>
                </a:lnTo>
                <a:cubicBezTo>
                  <a:pt x="8214849" y="3774902"/>
                  <a:pt x="8255810" y="3743258"/>
                  <a:pt x="8271273" y="3747098"/>
                </a:cubicBezTo>
                <a:close/>
                <a:moveTo>
                  <a:pt x="8172269" y="3328595"/>
                </a:moveTo>
                <a:cubicBezTo>
                  <a:pt x="8183885" y="3331239"/>
                  <a:pt x="8192626" y="3337864"/>
                  <a:pt x="8199294" y="3348653"/>
                </a:cubicBezTo>
                <a:cubicBezTo>
                  <a:pt x="8215427" y="3374757"/>
                  <a:pt x="8290786" y="3705866"/>
                  <a:pt x="8284388" y="3722537"/>
                </a:cubicBezTo>
                <a:cubicBezTo>
                  <a:pt x="8281027" y="3731297"/>
                  <a:pt x="8260896" y="3742280"/>
                  <a:pt x="8239652" y="3746946"/>
                </a:cubicBezTo>
                <a:cubicBezTo>
                  <a:pt x="8192723" y="3757254"/>
                  <a:pt x="8166983" y="3729574"/>
                  <a:pt x="8164296" y="3665913"/>
                </a:cubicBezTo>
                <a:cubicBezTo>
                  <a:pt x="8162558" y="3624736"/>
                  <a:pt x="8161061" y="3623615"/>
                  <a:pt x="8110329" y="3625491"/>
                </a:cubicBezTo>
                <a:cubicBezTo>
                  <a:pt x="8081630" y="3626551"/>
                  <a:pt x="7999567" y="3644791"/>
                  <a:pt x="7927968" y="3666023"/>
                </a:cubicBezTo>
                <a:cubicBezTo>
                  <a:pt x="7856368" y="3687256"/>
                  <a:pt x="7789532" y="3701460"/>
                  <a:pt x="7779444" y="3697589"/>
                </a:cubicBezTo>
                <a:cubicBezTo>
                  <a:pt x="7760869" y="3690461"/>
                  <a:pt x="7739825" y="3611876"/>
                  <a:pt x="7748583" y="3582344"/>
                </a:cubicBezTo>
                <a:cubicBezTo>
                  <a:pt x="7751463" y="3572629"/>
                  <a:pt x="7827738" y="3551870"/>
                  <a:pt x="7941392" y="3529867"/>
                </a:cubicBezTo>
                <a:lnTo>
                  <a:pt x="8129435" y="3493464"/>
                </a:lnTo>
                <a:lnTo>
                  <a:pt x="8113845" y="3454815"/>
                </a:lnTo>
                <a:cubicBezTo>
                  <a:pt x="8105270" y="3433557"/>
                  <a:pt x="8097803" y="3399343"/>
                  <a:pt x="8097252" y="3378782"/>
                </a:cubicBezTo>
                <a:cubicBezTo>
                  <a:pt x="8096462" y="3349346"/>
                  <a:pt x="8102997" y="3339492"/>
                  <a:pt x="8127999" y="3332423"/>
                </a:cubicBezTo>
                <a:cubicBezTo>
                  <a:pt x="8146164" y="3327287"/>
                  <a:pt x="8160654" y="3325951"/>
                  <a:pt x="8172269" y="3328595"/>
                </a:cubicBezTo>
                <a:close/>
                <a:moveTo>
                  <a:pt x="8129442" y="3154532"/>
                </a:moveTo>
                <a:cubicBezTo>
                  <a:pt x="8133727" y="3158730"/>
                  <a:pt x="8146583" y="3184442"/>
                  <a:pt x="8158011" y="3211670"/>
                </a:cubicBezTo>
                <a:cubicBezTo>
                  <a:pt x="8182893" y="3270951"/>
                  <a:pt x="8171066" y="3292161"/>
                  <a:pt x="8111604" y="3294902"/>
                </a:cubicBezTo>
                <a:cubicBezTo>
                  <a:pt x="8089189" y="3295935"/>
                  <a:pt x="7991770" y="3325491"/>
                  <a:pt x="7895118" y="3360582"/>
                </a:cubicBezTo>
                <a:cubicBezTo>
                  <a:pt x="7798466" y="3395672"/>
                  <a:pt x="7711627" y="3421406"/>
                  <a:pt x="7702144" y="3417766"/>
                </a:cubicBezTo>
                <a:cubicBezTo>
                  <a:pt x="7681057" y="3409675"/>
                  <a:pt x="7663146" y="3323488"/>
                  <a:pt x="7679213" y="3307422"/>
                </a:cubicBezTo>
                <a:cubicBezTo>
                  <a:pt x="7685591" y="3301044"/>
                  <a:pt x="7787748" y="3262317"/>
                  <a:pt x="7906230" y="3221363"/>
                </a:cubicBezTo>
                <a:cubicBezTo>
                  <a:pt x="8024711" y="3180408"/>
                  <a:pt x="8125156" y="3150334"/>
                  <a:pt x="8129442" y="3154532"/>
                </a:cubicBezTo>
                <a:close/>
                <a:moveTo>
                  <a:pt x="7900669" y="2749415"/>
                </a:moveTo>
                <a:cubicBezTo>
                  <a:pt x="8055065" y="2749415"/>
                  <a:pt x="8142220" y="3032834"/>
                  <a:pt x="8009643" y="3103787"/>
                </a:cubicBezTo>
                <a:cubicBezTo>
                  <a:pt x="7970019" y="3124994"/>
                  <a:pt x="7955926" y="3116399"/>
                  <a:pt x="7937178" y="3059592"/>
                </a:cubicBezTo>
                <a:cubicBezTo>
                  <a:pt x="7924491" y="3021151"/>
                  <a:pt x="7925511" y="3010979"/>
                  <a:pt x="7944106" y="2990431"/>
                </a:cubicBezTo>
                <a:cubicBezTo>
                  <a:pt x="7968738" y="2963213"/>
                  <a:pt x="7962553" y="2915983"/>
                  <a:pt x="7930106" y="2883536"/>
                </a:cubicBezTo>
                <a:cubicBezTo>
                  <a:pt x="7893928" y="2847358"/>
                  <a:pt x="7884208" y="2873879"/>
                  <a:pt x="7893363" y="2983789"/>
                </a:cubicBezTo>
                <a:cubicBezTo>
                  <a:pt x="7904032" y="3111868"/>
                  <a:pt x="7885198" y="3159779"/>
                  <a:pt x="7813058" y="3188079"/>
                </a:cubicBezTo>
                <a:cubicBezTo>
                  <a:pt x="7723569" y="3223185"/>
                  <a:pt x="7643737" y="3203850"/>
                  <a:pt x="7599517" y="3136361"/>
                </a:cubicBezTo>
                <a:cubicBezTo>
                  <a:pt x="7568439" y="3088932"/>
                  <a:pt x="7543417" y="2983100"/>
                  <a:pt x="7552519" y="2937588"/>
                </a:cubicBezTo>
                <a:cubicBezTo>
                  <a:pt x="7559217" y="2904101"/>
                  <a:pt x="7631773" y="2814609"/>
                  <a:pt x="7656036" y="2809909"/>
                </a:cubicBezTo>
                <a:cubicBezTo>
                  <a:pt x="7660663" y="2809013"/>
                  <a:pt x="7678650" y="2831936"/>
                  <a:pt x="7696006" y="2860850"/>
                </a:cubicBezTo>
                <a:lnTo>
                  <a:pt x="7727564" y="2913420"/>
                </a:lnTo>
                <a:lnTo>
                  <a:pt x="7699181" y="2939862"/>
                </a:lnTo>
                <a:cubicBezTo>
                  <a:pt x="7665991" y="2970784"/>
                  <a:pt x="7662318" y="3023755"/>
                  <a:pt x="7690569" y="3064089"/>
                </a:cubicBezTo>
                <a:cubicBezTo>
                  <a:pt x="7714358" y="3098051"/>
                  <a:pt x="7757838" y="3101980"/>
                  <a:pt x="7756995" y="3070090"/>
                </a:cubicBezTo>
                <a:cubicBezTo>
                  <a:pt x="7751862" y="2875897"/>
                  <a:pt x="7764136" y="2818548"/>
                  <a:pt x="7820281" y="2774385"/>
                </a:cubicBezTo>
                <a:cubicBezTo>
                  <a:pt x="7839293" y="2759429"/>
                  <a:pt x="7871534" y="2749415"/>
                  <a:pt x="7900669" y="2749415"/>
                </a:cubicBezTo>
                <a:close/>
                <a:moveTo>
                  <a:pt x="145176" y="2496711"/>
                </a:moveTo>
                <a:cubicBezTo>
                  <a:pt x="152637" y="2496395"/>
                  <a:pt x="163166" y="2500489"/>
                  <a:pt x="186392" y="2508586"/>
                </a:cubicBezTo>
                <a:cubicBezTo>
                  <a:pt x="218214" y="2519679"/>
                  <a:pt x="236815" y="2547221"/>
                  <a:pt x="304328" y="2683211"/>
                </a:cubicBezTo>
                <a:cubicBezTo>
                  <a:pt x="348413" y="2772011"/>
                  <a:pt x="389293" y="2849783"/>
                  <a:pt x="395173" y="2856038"/>
                </a:cubicBezTo>
                <a:cubicBezTo>
                  <a:pt x="401162" y="2862410"/>
                  <a:pt x="428064" y="2819130"/>
                  <a:pt x="456350" y="2757613"/>
                </a:cubicBezTo>
                <a:cubicBezTo>
                  <a:pt x="484118" y="2697224"/>
                  <a:pt x="512545" y="2647815"/>
                  <a:pt x="519521" y="2647815"/>
                </a:cubicBezTo>
                <a:cubicBezTo>
                  <a:pt x="545627" y="2647815"/>
                  <a:pt x="596900" y="2677873"/>
                  <a:pt x="596900" y="2693178"/>
                </a:cubicBezTo>
                <a:cubicBezTo>
                  <a:pt x="596900" y="2701915"/>
                  <a:pt x="574744" y="2751004"/>
                  <a:pt x="547663" y="2802265"/>
                </a:cubicBezTo>
                <a:cubicBezTo>
                  <a:pt x="520583" y="2853525"/>
                  <a:pt x="486126" y="2931184"/>
                  <a:pt x="471091" y="2974840"/>
                </a:cubicBezTo>
                <a:cubicBezTo>
                  <a:pt x="456057" y="3018496"/>
                  <a:pt x="439061" y="3054215"/>
                  <a:pt x="433323" y="3054215"/>
                </a:cubicBezTo>
                <a:cubicBezTo>
                  <a:pt x="427585" y="3054215"/>
                  <a:pt x="405061" y="3048000"/>
                  <a:pt x="383270" y="3040403"/>
                </a:cubicBezTo>
                <a:cubicBezTo>
                  <a:pt x="349292" y="3028559"/>
                  <a:pt x="331676" y="3003043"/>
                  <a:pt x="259563" y="2861226"/>
                </a:cubicBezTo>
                <a:cubicBezTo>
                  <a:pt x="209367" y="2762510"/>
                  <a:pt x="169103" y="2697694"/>
                  <a:pt x="159664" y="2700412"/>
                </a:cubicBezTo>
                <a:cubicBezTo>
                  <a:pt x="150967" y="2702916"/>
                  <a:pt x="130770" y="2736398"/>
                  <a:pt x="114782" y="2774815"/>
                </a:cubicBezTo>
                <a:cubicBezTo>
                  <a:pt x="98793" y="2813232"/>
                  <a:pt x="82481" y="2851392"/>
                  <a:pt x="78532" y="2859613"/>
                </a:cubicBezTo>
                <a:cubicBezTo>
                  <a:pt x="69077" y="2879296"/>
                  <a:pt x="0" y="2844960"/>
                  <a:pt x="0" y="2820577"/>
                </a:cubicBezTo>
                <a:cubicBezTo>
                  <a:pt x="0" y="2789700"/>
                  <a:pt x="103728" y="2527529"/>
                  <a:pt x="122370" y="2511290"/>
                </a:cubicBezTo>
                <a:cubicBezTo>
                  <a:pt x="133322" y="2501750"/>
                  <a:pt x="137714" y="2497026"/>
                  <a:pt x="145176" y="2496711"/>
                </a:cubicBezTo>
                <a:close/>
                <a:moveTo>
                  <a:pt x="7678926" y="2414221"/>
                </a:moveTo>
                <a:cubicBezTo>
                  <a:pt x="7671080" y="2416108"/>
                  <a:pt x="7662964" y="2420933"/>
                  <a:pt x="7654401" y="2428599"/>
                </a:cubicBezTo>
                <a:cubicBezTo>
                  <a:pt x="7628755" y="2451557"/>
                  <a:pt x="7630496" y="2459611"/>
                  <a:pt x="7677047" y="2533351"/>
                </a:cubicBezTo>
                <a:cubicBezTo>
                  <a:pt x="7697867" y="2566333"/>
                  <a:pt x="7715392" y="2582073"/>
                  <a:pt x="7724080" y="2575593"/>
                </a:cubicBezTo>
                <a:cubicBezTo>
                  <a:pt x="7731696" y="2569913"/>
                  <a:pt x="7746298" y="2559366"/>
                  <a:pt x="7756529" y="2552156"/>
                </a:cubicBezTo>
                <a:cubicBezTo>
                  <a:pt x="7772564" y="2540855"/>
                  <a:pt x="7771246" y="2530782"/>
                  <a:pt x="7746967" y="2479131"/>
                </a:cubicBezTo>
                <a:cubicBezTo>
                  <a:pt x="7723557" y="2429330"/>
                  <a:pt x="7702461" y="2408558"/>
                  <a:pt x="7678926" y="2414221"/>
                </a:cubicBezTo>
                <a:close/>
                <a:moveTo>
                  <a:pt x="7753948" y="2262452"/>
                </a:moveTo>
                <a:cubicBezTo>
                  <a:pt x="7761919" y="2265511"/>
                  <a:pt x="7798758" y="2330788"/>
                  <a:pt x="7835812" y="2407513"/>
                </a:cubicBezTo>
                <a:cubicBezTo>
                  <a:pt x="7900257" y="2540958"/>
                  <a:pt x="7902534" y="2549173"/>
                  <a:pt x="7888272" y="2596776"/>
                </a:cubicBezTo>
                <a:cubicBezTo>
                  <a:pt x="7862260" y="2683595"/>
                  <a:pt x="7771929" y="2727378"/>
                  <a:pt x="7689703" y="2693022"/>
                </a:cubicBezTo>
                <a:cubicBezTo>
                  <a:pt x="7663192" y="2681945"/>
                  <a:pt x="7637922" y="2671528"/>
                  <a:pt x="7633549" y="2669873"/>
                </a:cubicBezTo>
                <a:cubicBezTo>
                  <a:pt x="7629175" y="2668219"/>
                  <a:pt x="7618779" y="2691019"/>
                  <a:pt x="7610446" y="2720541"/>
                </a:cubicBezTo>
                <a:cubicBezTo>
                  <a:pt x="7593774" y="2779611"/>
                  <a:pt x="7537289" y="2876415"/>
                  <a:pt x="7519495" y="2876415"/>
                </a:cubicBezTo>
                <a:cubicBezTo>
                  <a:pt x="7505458" y="2876415"/>
                  <a:pt x="7454900" y="2792245"/>
                  <a:pt x="7454900" y="2768876"/>
                </a:cubicBezTo>
                <a:cubicBezTo>
                  <a:pt x="7454900" y="2759423"/>
                  <a:pt x="7478220" y="2710536"/>
                  <a:pt x="7506722" y="2660238"/>
                </a:cubicBezTo>
                <a:cubicBezTo>
                  <a:pt x="7543710" y="2594964"/>
                  <a:pt x="7556364" y="2560104"/>
                  <a:pt x="7550930" y="2538451"/>
                </a:cubicBezTo>
                <a:cubicBezTo>
                  <a:pt x="7541157" y="2499512"/>
                  <a:pt x="7532005" y="2500220"/>
                  <a:pt x="7450506" y="2546215"/>
                </a:cubicBezTo>
                <a:cubicBezTo>
                  <a:pt x="7413375" y="2567170"/>
                  <a:pt x="7376461" y="2584315"/>
                  <a:pt x="7368474" y="2584315"/>
                </a:cubicBezTo>
                <a:cubicBezTo>
                  <a:pt x="7352223" y="2584315"/>
                  <a:pt x="7315200" y="2519426"/>
                  <a:pt x="7315200" y="2490942"/>
                </a:cubicBezTo>
                <a:cubicBezTo>
                  <a:pt x="7315200" y="2479868"/>
                  <a:pt x="7399901" y="2429460"/>
                  <a:pt x="7527327" y="2364699"/>
                </a:cubicBezTo>
                <a:cubicBezTo>
                  <a:pt x="7643997" y="2305404"/>
                  <a:pt x="7745976" y="2259393"/>
                  <a:pt x="7753948" y="2262452"/>
                </a:cubicBezTo>
                <a:close/>
                <a:moveTo>
                  <a:pt x="387434" y="2063615"/>
                </a:moveTo>
                <a:cubicBezTo>
                  <a:pt x="396281" y="2063615"/>
                  <a:pt x="526991" y="2131349"/>
                  <a:pt x="571501" y="2158999"/>
                </a:cubicBezTo>
                <a:cubicBezTo>
                  <a:pt x="595948" y="2174186"/>
                  <a:pt x="650241" y="2205322"/>
                  <a:pt x="692151" y="2228191"/>
                </a:cubicBezTo>
                <a:cubicBezTo>
                  <a:pt x="734061" y="2251060"/>
                  <a:pt x="778866" y="2279825"/>
                  <a:pt x="791719" y="2292114"/>
                </a:cubicBezTo>
                <a:cubicBezTo>
                  <a:pt x="813478" y="2312919"/>
                  <a:pt x="813703" y="2317133"/>
                  <a:pt x="794984" y="2353331"/>
                </a:cubicBezTo>
                <a:cubicBezTo>
                  <a:pt x="783928" y="2374711"/>
                  <a:pt x="768966" y="2395861"/>
                  <a:pt x="761735" y="2400329"/>
                </a:cubicBezTo>
                <a:cubicBezTo>
                  <a:pt x="754505" y="2404798"/>
                  <a:pt x="710917" y="2387747"/>
                  <a:pt x="664874" y="2362439"/>
                </a:cubicBezTo>
                <a:cubicBezTo>
                  <a:pt x="618831" y="2337130"/>
                  <a:pt x="576735" y="2315263"/>
                  <a:pt x="571328" y="2313844"/>
                </a:cubicBezTo>
                <a:cubicBezTo>
                  <a:pt x="565920" y="2312426"/>
                  <a:pt x="547513" y="2342834"/>
                  <a:pt x="530422" y="2381418"/>
                </a:cubicBezTo>
                <a:lnTo>
                  <a:pt x="499347" y="2451571"/>
                </a:lnTo>
                <a:lnTo>
                  <a:pt x="586224" y="2501106"/>
                </a:lnTo>
                <a:cubicBezTo>
                  <a:pt x="634006" y="2528350"/>
                  <a:pt x="673101" y="2555033"/>
                  <a:pt x="673101" y="2560402"/>
                </a:cubicBezTo>
                <a:cubicBezTo>
                  <a:pt x="673101" y="2565771"/>
                  <a:pt x="660917" y="2590814"/>
                  <a:pt x="646024" y="2616055"/>
                </a:cubicBezTo>
                <a:cubicBezTo>
                  <a:pt x="624741" y="2652127"/>
                  <a:pt x="614551" y="2659413"/>
                  <a:pt x="598399" y="2650107"/>
                </a:cubicBezTo>
                <a:cubicBezTo>
                  <a:pt x="520158" y="2605029"/>
                  <a:pt x="227756" y="2435608"/>
                  <a:pt x="208231" y="2424040"/>
                </a:cubicBezTo>
                <a:cubicBezTo>
                  <a:pt x="185149" y="2410363"/>
                  <a:pt x="185071" y="2408037"/>
                  <a:pt x="206207" y="2363715"/>
                </a:cubicBezTo>
                <a:cubicBezTo>
                  <a:pt x="218297" y="2338360"/>
                  <a:pt x="232569" y="2314861"/>
                  <a:pt x="237921" y="2311495"/>
                </a:cubicBezTo>
                <a:cubicBezTo>
                  <a:pt x="243272" y="2308129"/>
                  <a:pt x="281574" y="2325355"/>
                  <a:pt x="323035" y="2349776"/>
                </a:cubicBezTo>
                <a:cubicBezTo>
                  <a:pt x="371988" y="2378609"/>
                  <a:pt x="399227" y="2388547"/>
                  <a:pt x="400722" y="2378121"/>
                </a:cubicBezTo>
                <a:cubicBezTo>
                  <a:pt x="401988" y="2369290"/>
                  <a:pt x="421168" y="2338295"/>
                  <a:pt x="443344" y="2309242"/>
                </a:cubicBezTo>
                <a:lnTo>
                  <a:pt x="483664" y="2256419"/>
                </a:lnTo>
                <a:lnTo>
                  <a:pt x="406933" y="2214235"/>
                </a:lnTo>
                <a:cubicBezTo>
                  <a:pt x="364730" y="2191035"/>
                  <a:pt x="330201" y="2164252"/>
                  <a:pt x="330201" y="2154719"/>
                </a:cubicBezTo>
                <a:cubicBezTo>
                  <a:pt x="330201" y="2145186"/>
                  <a:pt x="342020" y="2120787"/>
                  <a:pt x="356466" y="2100501"/>
                </a:cubicBezTo>
                <a:cubicBezTo>
                  <a:pt x="370911" y="2080213"/>
                  <a:pt x="384847" y="2063615"/>
                  <a:pt x="387434" y="2063615"/>
                </a:cubicBezTo>
                <a:close/>
                <a:moveTo>
                  <a:pt x="7469711" y="1838862"/>
                </a:moveTo>
                <a:cubicBezTo>
                  <a:pt x="7481349" y="1840239"/>
                  <a:pt x="7534220" y="1907088"/>
                  <a:pt x="7587203" y="1987415"/>
                </a:cubicBezTo>
                <a:lnTo>
                  <a:pt x="7683534" y="2133465"/>
                </a:lnTo>
                <a:lnTo>
                  <a:pt x="7657409" y="2168390"/>
                </a:lnTo>
                <a:cubicBezTo>
                  <a:pt x="7643040" y="2187599"/>
                  <a:pt x="7623770" y="2203315"/>
                  <a:pt x="7614586" y="2203315"/>
                </a:cubicBezTo>
                <a:cubicBezTo>
                  <a:pt x="7605402" y="2203315"/>
                  <a:pt x="7568240" y="2157682"/>
                  <a:pt x="7532001" y="2101909"/>
                </a:cubicBezTo>
                <a:lnTo>
                  <a:pt x="7466116" y="2000502"/>
                </a:lnTo>
                <a:lnTo>
                  <a:pt x="7434755" y="2021050"/>
                </a:lnTo>
                <a:cubicBezTo>
                  <a:pt x="7399411" y="2044208"/>
                  <a:pt x="7399534" y="2044614"/>
                  <a:pt x="7476401" y="2158865"/>
                </a:cubicBezTo>
                <a:lnTo>
                  <a:pt x="7519123" y="2222365"/>
                </a:lnTo>
                <a:lnTo>
                  <a:pt x="7492654" y="2257290"/>
                </a:lnTo>
                <a:cubicBezTo>
                  <a:pt x="7478095" y="2276499"/>
                  <a:pt x="7458367" y="2292215"/>
                  <a:pt x="7448814" y="2292215"/>
                </a:cubicBezTo>
                <a:cubicBezTo>
                  <a:pt x="7439261" y="2292215"/>
                  <a:pt x="7404501" y="2249682"/>
                  <a:pt x="7371569" y="2197698"/>
                </a:cubicBezTo>
                <a:lnTo>
                  <a:pt x="7311696" y="2103181"/>
                </a:lnTo>
                <a:lnTo>
                  <a:pt x="7227274" y="2160546"/>
                </a:lnTo>
                <a:lnTo>
                  <a:pt x="7296637" y="2264149"/>
                </a:lnTo>
                <a:cubicBezTo>
                  <a:pt x="7334786" y="2321131"/>
                  <a:pt x="7366000" y="2372717"/>
                  <a:pt x="7366000" y="2378784"/>
                </a:cubicBezTo>
                <a:cubicBezTo>
                  <a:pt x="7366000" y="2397934"/>
                  <a:pt x="7279165" y="2438260"/>
                  <a:pt x="7266465" y="2425008"/>
                </a:cubicBezTo>
                <a:cubicBezTo>
                  <a:pt x="7244049" y="2401619"/>
                  <a:pt x="7072392" y="2125050"/>
                  <a:pt x="7069983" y="2108441"/>
                </a:cubicBezTo>
                <a:cubicBezTo>
                  <a:pt x="7068645" y="2099216"/>
                  <a:pt x="7153275" y="2034223"/>
                  <a:pt x="7258050" y="1964013"/>
                </a:cubicBezTo>
                <a:cubicBezTo>
                  <a:pt x="7362825" y="1893803"/>
                  <a:pt x="7458072" y="1837485"/>
                  <a:pt x="7469711" y="1838862"/>
                </a:cubicBezTo>
                <a:close/>
                <a:moveTo>
                  <a:pt x="666667" y="1663847"/>
                </a:moveTo>
                <a:cubicBezTo>
                  <a:pt x="673698" y="1660510"/>
                  <a:pt x="696070" y="1671217"/>
                  <a:pt x="716383" y="1687642"/>
                </a:cubicBezTo>
                <a:lnTo>
                  <a:pt x="753315" y="1717503"/>
                </a:lnTo>
                <a:lnTo>
                  <a:pt x="605587" y="1927128"/>
                </a:lnTo>
                <a:lnTo>
                  <a:pt x="665534" y="1972346"/>
                </a:lnTo>
                <a:lnTo>
                  <a:pt x="727065" y="1885011"/>
                </a:lnTo>
                <a:cubicBezTo>
                  <a:pt x="760908" y="1836976"/>
                  <a:pt x="794082" y="1794285"/>
                  <a:pt x="800785" y="1790142"/>
                </a:cubicBezTo>
                <a:cubicBezTo>
                  <a:pt x="813887" y="1782045"/>
                  <a:pt x="889001" y="1830192"/>
                  <a:pt x="889001" y="1846686"/>
                </a:cubicBezTo>
                <a:cubicBezTo>
                  <a:pt x="889001" y="1852154"/>
                  <a:pt x="860426" y="1894375"/>
                  <a:pt x="825501" y="1940509"/>
                </a:cubicBezTo>
                <a:cubicBezTo>
                  <a:pt x="790576" y="1986645"/>
                  <a:pt x="762001" y="2028013"/>
                  <a:pt x="762001" y="2032443"/>
                </a:cubicBezTo>
                <a:cubicBezTo>
                  <a:pt x="762001" y="2044058"/>
                  <a:pt x="804171" y="2075537"/>
                  <a:pt x="819151" y="2075103"/>
                </a:cubicBezTo>
                <a:cubicBezTo>
                  <a:pt x="826136" y="2074900"/>
                  <a:pt x="867612" y="2032104"/>
                  <a:pt x="911320" y="1979997"/>
                </a:cubicBezTo>
                <a:lnTo>
                  <a:pt x="990789" y="1885260"/>
                </a:lnTo>
                <a:lnTo>
                  <a:pt x="1030086" y="1905582"/>
                </a:lnTo>
                <a:cubicBezTo>
                  <a:pt x="1076862" y="1929770"/>
                  <a:pt x="1080418" y="1921050"/>
                  <a:pt x="951616" y="2098021"/>
                </a:cubicBezTo>
                <a:cubicBezTo>
                  <a:pt x="899715" y="2169331"/>
                  <a:pt x="853605" y="2233199"/>
                  <a:pt x="849149" y="2239951"/>
                </a:cubicBezTo>
                <a:cubicBezTo>
                  <a:pt x="838533" y="2256036"/>
                  <a:pt x="443841" y="1972631"/>
                  <a:pt x="451404" y="1954354"/>
                </a:cubicBezTo>
                <a:cubicBezTo>
                  <a:pt x="454592" y="1946647"/>
                  <a:pt x="501455" y="1879496"/>
                  <a:pt x="555542" y="1805129"/>
                </a:cubicBezTo>
                <a:cubicBezTo>
                  <a:pt x="609630" y="1730761"/>
                  <a:pt x="659636" y="1667185"/>
                  <a:pt x="666667" y="1663847"/>
                </a:cubicBezTo>
                <a:close/>
                <a:moveTo>
                  <a:pt x="7154666" y="1428616"/>
                </a:moveTo>
                <a:cubicBezTo>
                  <a:pt x="7173629" y="1428616"/>
                  <a:pt x="7226300" y="1496335"/>
                  <a:pt x="7226300" y="1520714"/>
                </a:cubicBezTo>
                <a:cubicBezTo>
                  <a:pt x="7226300" y="1530024"/>
                  <a:pt x="7191386" y="1593449"/>
                  <a:pt x="7148713" y="1661658"/>
                </a:cubicBezTo>
                <a:cubicBezTo>
                  <a:pt x="7106040" y="1729868"/>
                  <a:pt x="7073753" y="1788302"/>
                  <a:pt x="7076964" y="1791513"/>
                </a:cubicBezTo>
                <a:cubicBezTo>
                  <a:pt x="7080176" y="1794725"/>
                  <a:pt x="7140720" y="1774394"/>
                  <a:pt x="7211507" y="1746334"/>
                </a:cubicBezTo>
                <a:cubicBezTo>
                  <a:pt x="7282295" y="1718274"/>
                  <a:pt x="7351340" y="1695316"/>
                  <a:pt x="7364941" y="1695316"/>
                </a:cubicBezTo>
                <a:cubicBezTo>
                  <a:pt x="7388347" y="1695316"/>
                  <a:pt x="7442200" y="1755170"/>
                  <a:pt x="7442200" y="1781184"/>
                </a:cubicBezTo>
                <a:cubicBezTo>
                  <a:pt x="7442200" y="1787837"/>
                  <a:pt x="7343616" y="1824847"/>
                  <a:pt x="7223125" y="1863428"/>
                </a:cubicBezTo>
                <a:cubicBezTo>
                  <a:pt x="7102634" y="1902008"/>
                  <a:pt x="6993513" y="1940529"/>
                  <a:pt x="6980633" y="1949029"/>
                </a:cubicBezTo>
                <a:cubicBezTo>
                  <a:pt x="6960785" y="1962129"/>
                  <a:pt x="6951591" y="1959095"/>
                  <a:pt x="6920308" y="1929124"/>
                </a:cubicBezTo>
                <a:cubicBezTo>
                  <a:pt x="6900008" y="1909676"/>
                  <a:pt x="6883400" y="1884974"/>
                  <a:pt x="6883400" y="1874230"/>
                </a:cubicBezTo>
                <a:cubicBezTo>
                  <a:pt x="6883400" y="1863487"/>
                  <a:pt x="6940822" y="1758829"/>
                  <a:pt x="7011005" y="1641656"/>
                </a:cubicBezTo>
                <a:cubicBezTo>
                  <a:pt x="7081188" y="1524484"/>
                  <a:pt x="7145836" y="1428616"/>
                  <a:pt x="7154666" y="1428616"/>
                </a:cubicBezTo>
                <a:close/>
                <a:moveTo>
                  <a:pt x="931667" y="1365116"/>
                </a:moveTo>
                <a:cubicBezTo>
                  <a:pt x="949073" y="1365116"/>
                  <a:pt x="1070679" y="1468414"/>
                  <a:pt x="1163167" y="1561762"/>
                </a:cubicBezTo>
                <a:cubicBezTo>
                  <a:pt x="1252012" y="1651435"/>
                  <a:pt x="1268957" y="1698663"/>
                  <a:pt x="1236687" y="1766668"/>
                </a:cubicBezTo>
                <a:cubicBezTo>
                  <a:pt x="1212708" y="1817200"/>
                  <a:pt x="1154290" y="1869799"/>
                  <a:pt x="1109723" y="1880984"/>
                </a:cubicBezTo>
                <a:cubicBezTo>
                  <a:pt x="1072326" y="1890371"/>
                  <a:pt x="992244" y="1862349"/>
                  <a:pt x="974054" y="1833512"/>
                </a:cubicBezTo>
                <a:cubicBezTo>
                  <a:pt x="964322" y="1818083"/>
                  <a:pt x="968293" y="1802845"/>
                  <a:pt x="989985" y="1772381"/>
                </a:cubicBezTo>
                <a:cubicBezTo>
                  <a:pt x="1005877" y="1750063"/>
                  <a:pt x="1025375" y="1732939"/>
                  <a:pt x="1033315" y="1734326"/>
                </a:cubicBezTo>
                <a:cubicBezTo>
                  <a:pt x="1076974" y="1741958"/>
                  <a:pt x="1096685" y="1737431"/>
                  <a:pt x="1109587" y="1716808"/>
                </a:cubicBezTo>
                <a:cubicBezTo>
                  <a:pt x="1121998" y="1696971"/>
                  <a:pt x="1111020" y="1682294"/>
                  <a:pt x="1028843" y="1608858"/>
                </a:cubicBezTo>
                <a:cubicBezTo>
                  <a:pt x="976534" y="1562112"/>
                  <a:pt x="910811" y="1502828"/>
                  <a:pt x="882793" y="1477116"/>
                </a:cubicBezTo>
                <a:lnTo>
                  <a:pt x="831851" y="1430366"/>
                </a:lnTo>
                <a:lnTo>
                  <a:pt x="875502" y="1397741"/>
                </a:lnTo>
                <a:cubicBezTo>
                  <a:pt x="899510" y="1379797"/>
                  <a:pt x="924784" y="1365116"/>
                  <a:pt x="931667" y="1365116"/>
                </a:cubicBezTo>
                <a:close/>
                <a:moveTo>
                  <a:pt x="7029735" y="1301616"/>
                </a:moveTo>
                <a:cubicBezTo>
                  <a:pt x="7038814" y="1301616"/>
                  <a:pt x="7061675" y="1319958"/>
                  <a:pt x="7080539" y="1342377"/>
                </a:cubicBezTo>
                <a:lnTo>
                  <a:pt x="7114838" y="1383138"/>
                </a:lnTo>
                <a:lnTo>
                  <a:pt x="6932443" y="1545002"/>
                </a:lnTo>
                <a:cubicBezTo>
                  <a:pt x="6832126" y="1634027"/>
                  <a:pt x="6746271" y="1709982"/>
                  <a:pt x="6741653" y="1713791"/>
                </a:cubicBezTo>
                <a:cubicBezTo>
                  <a:pt x="6737035" y="1717600"/>
                  <a:pt x="6717669" y="1702190"/>
                  <a:pt x="6698616" y="1679548"/>
                </a:cubicBezTo>
                <a:lnTo>
                  <a:pt x="6663976" y="1638380"/>
                </a:lnTo>
                <a:lnTo>
                  <a:pt x="6838603" y="1469998"/>
                </a:lnTo>
                <a:cubicBezTo>
                  <a:pt x="6934648" y="1377388"/>
                  <a:pt x="7020657" y="1301616"/>
                  <a:pt x="7029735" y="1301616"/>
                </a:cubicBezTo>
                <a:close/>
                <a:moveTo>
                  <a:pt x="1078471" y="1212716"/>
                </a:moveTo>
                <a:cubicBezTo>
                  <a:pt x="1089709" y="1212716"/>
                  <a:pt x="1175755" y="1289725"/>
                  <a:pt x="1269683" y="1383848"/>
                </a:cubicBezTo>
                <a:lnTo>
                  <a:pt x="1440463" y="1554980"/>
                </a:lnTo>
                <a:lnTo>
                  <a:pt x="1403656" y="1593398"/>
                </a:lnTo>
                <a:cubicBezTo>
                  <a:pt x="1383412" y="1614528"/>
                  <a:pt x="1360695" y="1631816"/>
                  <a:pt x="1353174" y="1631816"/>
                </a:cubicBezTo>
                <a:cubicBezTo>
                  <a:pt x="1345652" y="1631816"/>
                  <a:pt x="1263129" y="1555290"/>
                  <a:pt x="1169790" y="1461758"/>
                </a:cubicBezTo>
                <a:cubicBezTo>
                  <a:pt x="995288" y="1286896"/>
                  <a:pt x="980218" y="1261283"/>
                  <a:pt x="1032601" y="1228591"/>
                </a:cubicBezTo>
                <a:cubicBezTo>
                  <a:pt x="1046591" y="1219860"/>
                  <a:pt x="1067233" y="1212716"/>
                  <a:pt x="1078471" y="1212716"/>
                </a:cubicBezTo>
                <a:close/>
                <a:moveTo>
                  <a:pt x="1430077" y="1138502"/>
                </a:moveTo>
                <a:cubicBezTo>
                  <a:pt x="1423806" y="1139408"/>
                  <a:pt x="1425605" y="1147981"/>
                  <a:pt x="1429443" y="1165091"/>
                </a:cubicBezTo>
                <a:cubicBezTo>
                  <a:pt x="1432971" y="1180807"/>
                  <a:pt x="1441298" y="1203866"/>
                  <a:pt x="1447950" y="1216334"/>
                </a:cubicBezTo>
                <a:cubicBezTo>
                  <a:pt x="1459283" y="1237575"/>
                  <a:pt x="1462057" y="1237683"/>
                  <a:pt x="1492024" y="1218048"/>
                </a:cubicBezTo>
                <a:cubicBezTo>
                  <a:pt x="1534052" y="1190510"/>
                  <a:pt x="1532523" y="1183384"/>
                  <a:pt x="1479121" y="1157918"/>
                </a:cubicBezTo>
                <a:cubicBezTo>
                  <a:pt x="1450687" y="1144359"/>
                  <a:pt x="1436347" y="1137597"/>
                  <a:pt x="1430077" y="1138502"/>
                </a:cubicBezTo>
                <a:close/>
                <a:moveTo>
                  <a:pt x="6659760" y="958716"/>
                </a:moveTo>
                <a:cubicBezTo>
                  <a:pt x="6675407" y="958716"/>
                  <a:pt x="6747813" y="1021571"/>
                  <a:pt x="6737157" y="1025905"/>
                </a:cubicBezTo>
                <a:cubicBezTo>
                  <a:pt x="6729099" y="1029183"/>
                  <a:pt x="6691018" y="1316667"/>
                  <a:pt x="6697751" y="1323400"/>
                </a:cubicBezTo>
                <a:cubicBezTo>
                  <a:pt x="6700413" y="1326062"/>
                  <a:pt x="6738390" y="1287960"/>
                  <a:pt x="6782144" y="1238728"/>
                </a:cubicBezTo>
                <a:cubicBezTo>
                  <a:pt x="6825899" y="1189496"/>
                  <a:pt x="6867641" y="1149216"/>
                  <a:pt x="6874905" y="1149216"/>
                </a:cubicBezTo>
                <a:cubicBezTo>
                  <a:pt x="6894955" y="1149216"/>
                  <a:pt x="6946900" y="1202028"/>
                  <a:pt x="6946900" y="1222412"/>
                </a:cubicBezTo>
                <a:cubicBezTo>
                  <a:pt x="6946900" y="1245934"/>
                  <a:pt x="6643126" y="1581016"/>
                  <a:pt x="6621801" y="1581016"/>
                </a:cubicBezTo>
                <a:cubicBezTo>
                  <a:pt x="6612789" y="1581016"/>
                  <a:pt x="6589748" y="1567539"/>
                  <a:pt x="6570597" y="1551066"/>
                </a:cubicBezTo>
                <a:lnTo>
                  <a:pt x="6535779" y="1521116"/>
                </a:lnTo>
                <a:lnTo>
                  <a:pt x="6551885" y="1382791"/>
                </a:lnTo>
                <a:cubicBezTo>
                  <a:pt x="6560744" y="1306712"/>
                  <a:pt x="6568950" y="1233628"/>
                  <a:pt x="6570121" y="1220382"/>
                </a:cubicBezTo>
                <a:cubicBezTo>
                  <a:pt x="6571314" y="1206888"/>
                  <a:pt x="6539328" y="1238997"/>
                  <a:pt x="6497376" y="1293407"/>
                </a:cubicBezTo>
                <a:cubicBezTo>
                  <a:pt x="6456195" y="1346817"/>
                  <a:pt x="6416559" y="1390516"/>
                  <a:pt x="6409294" y="1390516"/>
                </a:cubicBezTo>
                <a:cubicBezTo>
                  <a:pt x="6390179" y="1390516"/>
                  <a:pt x="6337300" y="1338127"/>
                  <a:pt x="6337300" y="1319188"/>
                </a:cubicBezTo>
                <a:cubicBezTo>
                  <a:pt x="6337300" y="1310333"/>
                  <a:pt x="6406625" y="1225604"/>
                  <a:pt x="6491355" y="1130902"/>
                </a:cubicBezTo>
                <a:cubicBezTo>
                  <a:pt x="6576085" y="1036200"/>
                  <a:pt x="6651868" y="958716"/>
                  <a:pt x="6659760" y="958716"/>
                </a:cubicBezTo>
                <a:close/>
                <a:moveTo>
                  <a:pt x="6236676" y="641217"/>
                </a:moveTo>
                <a:cubicBezTo>
                  <a:pt x="6242904" y="641217"/>
                  <a:pt x="6266421" y="657675"/>
                  <a:pt x="6288938" y="677793"/>
                </a:cubicBezTo>
                <a:lnTo>
                  <a:pt x="6329876" y="714372"/>
                </a:lnTo>
                <a:lnTo>
                  <a:pt x="6258992" y="801620"/>
                </a:lnTo>
                <a:cubicBezTo>
                  <a:pt x="6139685" y="948468"/>
                  <a:pt x="6107629" y="1040334"/>
                  <a:pt x="6162326" y="1078646"/>
                </a:cubicBezTo>
                <a:cubicBezTo>
                  <a:pt x="6209489" y="1111680"/>
                  <a:pt x="6242746" y="1103303"/>
                  <a:pt x="6275659" y="1050096"/>
                </a:cubicBezTo>
                <a:cubicBezTo>
                  <a:pt x="6319374" y="979428"/>
                  <a:pt x="6455784" y="806317"/>
                  <a:pt x="6467755" y="806317"/>
                </a:cubicBezTo>
                <a:cubicBezTo>
                  <a:pt x="6487848" y="806317"/>
                  <a:pt x="6553200" y="862182"/>
                  <a:pt x="6553200" y="879359"/>
                </a:cubicBezTo>
                <a:cubicBezTo>
                  <a:pt x="6553200" y="899931"/>
                  <a:pt x="6390882" y="1130270"/>
                  <a:pt x="6341798" y="1179355"/>
                </a:cubicBezTo>
                <a:cubicBezTo>
                  <a:pt x="6279511" y="1241641"/>
                  <a:pt x="6197534" y="1240104"/>
                  <a:pt x="6102725" y="1174874"/>
                </a:cubicBezTo>
                <a:cubicBezTo>
                  <a:pt x="6035783" y="1128817"/>
                  <a:pt x="6007100" y="1080569"/>
                  <a:pt x="6007100" y="1014025"/>
                </a:cubicBezTo>
                <a:cubicBezTo>
                  <a:pt x="6007100" y="975396"/>
                  <a:pt x="6027577" y="935956"/>
                  <a:pt x="6116226" y="803846"/>
                </a:cubicBezTo>
                <a:cubicBezTo>
                  <a:pt x="6176245" y="714400"/>
                  <a:pt x="6230448" y="641217"/>
                  <a:pt x="6236676" y="641217"/>
                </a:cubicBezTo>
                <a:close/>
                <a:moveTo>
                  <a:pt x="1860553" y="581923"/>
                </a:moveTo>
                <a:cubicBezTo>
                  <a:pt x="1875544" y="585874"/>
                  <a:pt x="2133232" y="971910"/>
                  <a:pt x="2133266" y="990466"/>
                </a:cubicBezTo>
                <a:cubicBezTo>
                  <a:pt x="2133277" y="997451"/>
                  <a:pt x="2116132" y="1018988"/>
                  <a:pt x="2095164" y="1038326"/>
                </a:cubicBezTo>
                <a:lnTo>
                  <a:pt x="2057041" y="1073486"/>
                </a:lnTo>
                <a:lnTo>
                  <a:pt x="1990546" y="1039641"/>
                </a:lnTo>
                <a:cubicBezTo>
                  <a:pt x="1909040" y="998155"/>
                  <a:pt x="1778002" y="944857"/>
                  <a:pt x="1778002" y="953191"/>
                </a:cubicBezTo>
                <a:cubicBezTo>
                  <a:pt x="1778002" y="956553"/>
                  <a:pt x="1806578" y="1002453"/>
                  <a:pt x="1841502" y="1055192"/>
                </a:cubicBezTo>
                <a:cubicBezTo>
                  <a:pt x="1876427" y="1107931"/>
                  <a:pt x="1905002" y="1155874"/>
                  <a:pt x="1905002" y="1161733"/>
                </a:cubicBezTo>
                <a:cubicBezTo>
                  <a:pt x="1905002" y="1167593"/>
                  <a:pt x="1866971" y="1199525"/>
                  <a:pt x="1820488" y="1232694"/>
                </a:cubicBezTo>
                <a:lnTo>
                  <a:pt x="1735975" y="1293002"/>
                </a:lnTo>
                <a:lnTo>
                  <a:pt x="1690313" y="1270820"/>
                </a:lnTo>
                <a:cubicBezTo>
                  <a:pt x="1615243" y="1234349"/>
                  <a:pt x="1609048" y="1235504"/>
                  <a:pt x="1556996" y="1295666"/>
                </a:cubicBezTo>
                <a:cubicBezTo>
                  <a:pt x="1508148" y="1352126"/>
                  <a:pt x="1507664" y="1353693"/>
                  <a:pt x="1523139" y="1405343"/>
                </a:cubicBezTo>
                <a:cubicBezTo>
                  <a:pt x="1538285" y="1455892"/>
                  <a:pt x="1537496" y="1459084"/>
                  <a:pt x="1500806" y="1495774"/>
                </a:cubicBezTo>
                <a:cubicBezTo>
                  <a:pt x="1439458" y="1557122"/>
                  <a:pt x="1426713" y="1539467"/>
                  <a:pt x="1333502" y="1264019"/>
                </a:cubicBezTo>
                <a:lnTo>
                  <a:pt x="1250953" y="1020075"/>
                </a:lnTo>
                <a:lnTo>
                  <a:pt x="1301273" y="989396"/>
                </a:lnTo>
                <a:cubicBezTo>
                  <a:pt x="1328948" y="972522"/>
                  <a:pt x="1354929" y="958716"/>
                  <a:pt x="1359005" y="958716"/>
                </a:cubicBezTo>
                <a:cubicBezTo>
                  <a:pt x="1363082" y="958716"/>
                  <a:pt x="1453728" y="1004970"/>
                  <a:pt x="1560440" y="1061502"/>
                </a:cubicBezTo>
                <a:cubicBezTo>
                  <a:pt x="1667154" y="1118035"/>
                  <a:pt x="1756725" y="1162027"/>
                  <a:pt x="1759490" y="1159262"/>
                </a:cubicBezTo>
                <a:cubicBezTo>
                  <a:pt x="1762254" y="1156498"/>
                  <a:pt x="1715774" y="1081259"/>
                  <a:pt x="1656204" y="992064"/>
                </a:cubicBezTo>
                <a:cubicBezTo>
                  <a:pt x="1596632" y="902869"/>
                  <a:pt x="1546802" y="818605"/>
                  <a:pt x="1545471" y="804806"/>
                </a:cubicBezTo>
                <a:cubicBezTo>
                  <a:pt x="1543744" y="786893"/>
                  <a:pt x="1555868" y="774595"/>
                  <a:pt x="1587872" y="761797"/>
                </a:cubicBezTo>
                <a:cubicBezTo>
                  <a:pt x="1631381" y="744399"/>
                  <a:pt x="1636702" y="745745"/>
                  <a:pt x="1769956" y="807854"/>
                </a:cubicBezTo>
                <a:cubicBezTo>
                  <a:pt x="1845452" y="843042"/>
                  <a:pt x="1910066" y="868986"/>
                  <a:pt x="1913546" y="865505"/>
                </a:cubicBezTo>
                <a:cubicBezTo>
                  <a:pt x="1917024" y="862027"/>
                  <a:pt x="1890807" y="816113"/>
                  <a:pt x="1855286" y="763471"/>
                </a:cubicBezTo>
                <a:cubicBezTo>
                  <a:pt x="1819765" y="710831"/>
                  <a:pt x="1790702" y="662268"/>
                  <a:pt x="1790702" y="655548"/>
                </a:cubicBezTo>
                <a:cubicBezTo>
                  <a:pt x="1790702" y="648832"/>
                  <a:pt x="1803562" y="628764"/>
                  <a:pt x="1819277" y="610953"/>
                </a:cubicBezTo>
                <a:cubicBezTo>
                  <a:pt x="1834994" y="593143"/>
                  <a:pt x="1853567" y="580079"/>
                  <a:pt x="1860553" y="581923"/>
                </a:cubicBezTo>
                <a:close/>
                <a:moveTo>
                  <a:pt x="2247902" y="374757"/>
                </a:moveTo>
                <a:cubicBezTo>
                  <a:pt x="2315146" y="362779"/>
                  <a:pt x="2428323" y="406134"/>
                  <a:pt x="2445299" y="450370"/>
                </a:cubicBezTo>
                <a:cubicBezTo>
                  <a:pt x="2450258" y="463295"/>
                  <a:pt x="2438861" y="476929"/>
                  <a:pt x="2410619" y="491858"/>
                </a:cubicBezTo>
                <a:cubicBezTo>
                  <a:pt x="2346326" y="525837"/>
                  <a:pt x="2338911" y="527905"/>
                  <a:pt x="2330451" y="514215"/>
                </a:cubicBezTo>
                <a:cubicBezTo>
                  <a:pt x="2315627" y="490228"/>
                  <a:pt x="2250141" y="501270"/>
                  <a:pt x="2210776" y="534396"/>
                </a:cubicBezTo>
                <a:cubicBezTo>
                  <a:pt x="2163484" y="574190"/>
                  <a:pt x="2158944" y="629923"/>
                  <a:pt x="2196932" y="704384"/>
                </a:cubicBezTo>
                <a:cubicBezTo>
                  <a:pt x="2240667" y="790109"/>
                  <a:pt x="2299855" y="813373"/>
                  <a:pt x="2375156" y="774435"/>
                </a:cubicBezTo>
                <a:cubicBezTo>
                  <a:pt x="2419104" y="751707"/>
                  <a:pt x="2446600" y="707833"/>
                  <a:pt x="2428337" y="689573"/>
                </a:cubicBezTo>
                <a:cubicBezTo>
                  <a:pt x="2420248" y="681483"/>
                  <a:pt x="2402354" y="684169"/>
                  <a:pt x="2376991" y="697284"/>
                </a:cubicBezTo>
                <a:cubicBezTo>
                  <a:pt x="2355581" y="708356"/>
                  <a:pt x="2335068" y="717417"/>
                  <a:pt x="2331408" y="717417"/>
                </a:cubicBezTo>
                <a:cubicBezTo>
                  <a:pt x="2323212" y="717417"/>
                  <a:pt x="2286002" y="646748"/>
                  <a:pt x="2286002" y="631182"/>
                </a:cubicBezTo>
                <a:cubicBezTo>
                  <a:pt x="2286002" y="615031"/>
                  <a:pt x="2475426" y="524753"/>
                  <a:pt x="2490179" y="533871"/>
                </a:cubicBezTo>
                <a:cubicBezTo>
                  <a:pt x="2508782" y="545368"/>
                  <a:pt x="2578101" y="687990"/>
                  <a:pt x="2578101" y="714769"/>
                </a:cubicBezTo>
                <a:cubicBezTo>
                  <a:pt x="2578101" y="751594"/>
                  <a:pt x="2498473" y="835332"/>
                  <a:pt x="2425893" y="874835"/>
                </a:cubicBezTo>
                <a:cubicBezTo>
                  <a:pt x="2369171" y="905709"/>
                  <a:pt x="2349182" y="910027"/>
                  <a:pt x="2284641" y="905358"/>
                </a:cubicBezTo>
                <a:cubicBezTo>
                  <a:pt x="2229438" y="901365"/>
                  <a:pt x="2198537" y="891458"/>
                  <a:pt x="2168355" y="868078"/>
                </a:cubicBezTo>
                <a:cubicBezTo>
                  <a:pt x="2075153" y="795880"/>
                  <a:pt x="2026323" y="663738"/>
                  <a:pt x="2056108" y="564325"/>
                </a:cubicBezTo>
                <a:cubicBezTo>
                  <a:pt x="2081784" y="478625"/>
                  <a:pt x="2173454" y="388020"/>
                  <a:pt x="2247902" y="374757"/>
                </a:cubicBezTo>
                <a:close/>
                <a:moveTo>
                  <a:pt x="5588696" y="311015"/>
                </a:moveTo>
                <a:cubicBezTo>
                  <a:pt x="5605726" y="311015"/>
                  <a:pt x="5667437" y="336701"/>
                  <a:pt x="5680822" y="349361"/>
                </a:cubicBezTo>
                <a:cubicBezTo>
                  <a:pt x="5686472" y="354704"/>
                  <a:pt x="5674348" y="396010"/>
                  <a:pt x="5653880" y="441151"/>
                </a:cubicBezTo>
                <a:lnTo>
                  <a:pt x="5616666" y="523225"/>
                </a:lnTo>
                <a:lnTo>
                  <a:pt x="5685164" y="556820"/>
                </a:lnTo>
                <a:cubicBezTo>
                  <a:pt x="5722838" y="575299"/>
                  <a:pt x="5755773" y="590417"/>
                  <a:pt x="5758352" y="590417"/>
                </a:cubicBezTo>
                <a:cubicBezTo>
                  <a:pt x="5760932" y="590417"/>
                  <a:pt x="5769792" y="563270"/>
                  <a:pt x="5778043" y="530090"/>
                </a:cubicBezTo>
                <a:cubicBezTo>
                  <a:pt x="5797948" y="450044"/>
                  <a:pt x="5829147" y="422156"/>
                  <a:pt x="5879249" y="439623"/>
                </a:cubicBezTo>
                <a:cubicBezTo>
                  <a:pt x="5954495" y="465853"/>
                  <a:pt x="5953583" y="472885"/>
                  <a:pt x="5847842" y="682048"/>
                </a:cubicBezTo>
                <a:cubicBezTo>
                  <a:pt x="5793868" y="788812"/>
                  <a:pt x="5745239" y="886907"/>
                  <a:pt x="5739778" y="900037"/>
                </a:cubicBezTo>
                <a:cubicBezTo>
                  <a:pt x="5731265" y="920506"/>
                  <a:pt x="5724717" y="921942"/>
                  <a:pt x="5693850" y="910113"/>
                </a:cubicBezTo>
                <a:cubicBezTo>
                  <a:pt x="5620500" y="882006"/>
                  <a:pt x="5620177" y="880823"/>
                  <a:pt x="5662833" y="796325"/>
                </a:cubicBezTo>
                <a:cubicBezTo>
                  <a:pt x="5684540" y="753322"/>
                  <a:pt x="5702300" y="712360"/>
                  <a:pt x="5702300" y="705293"/>
                </a:cubicBezTo>
                <a:cubicBezTo>
                  <a:pt x="5702300" y="694586"/>
                  <a:pt x="5588764" y="628515"/>
                  <a:pt x="5570369" y="628515"/>
                </a:cubicBezTo>
                <a:cubicBezTo>
                  <a:pt x="5567192" y="628515"/>
                  <a:pt x="5546154" y="668522"/>
                  <a:pt x="5523616" y="717417"/>
                </a:cubicBezTo>
                <a:cubicBezTo>
                  <a:pt x="5501079" y="766311"/>
                  <a:pt x="5477965" y="806317"/>
                  <a:pt x="5472251" y="806317"/>
                </a:cubicBezTo>
                <a:cubicBezTo>
                  <a:pt x="5466537" y="806317"/>
                  <a:pt x="5441349" y="796533"/>
                  <a:pt x="5416279" y="784580"/>
                </a:cubicBezTo>
                <a:cubicBezTo>
                  <a:pt x="5380718" y="767622"/>
                  <a:pt x="5372132" y="757116"/>
                  <a:pt x="5377229" y="736807"/>
                </a:cubicBezTo>
                <a:cubicBezTo>
                  <a:pt x="5380823" y="722491"/>
                  <a:pt x="5426889" y="620828"/>
                  <a:pt x="5479597" y="510894"/>
                </a:cubicBezTo>
                <a:cubicBezTo>
                  <a:pt x="5532305" y="400963"/>
                  <a:pt x="5581400" y="311015"/>
                  <a:pt x="5588696" y="311015"/>
                </a:cubicBezTo>
                <a:close/>
                <a:moveTo>
                  <a:pt x="3966200" y="241013"/>
                </a:moveTo>
                <a:cubicBezTo>
                  <a:pt x="4018190" y="240003"/>
                  <a:pt x="4075806" y="250187"/>
                  <a:pt x="4088712" y="265735"/>
                </a:cubicBezTo>
                <a:cubicBezTo>
                  <a:pt x="4098578" y="277626"/>
                  <a:pt x="4100222" y="296384"/>
                  <a:pt x="4093442" y="319711"/>
                </a:cubicBezTo>
                <a:cubicBezTo>
                  <a:pt x="4083164" y="355071"/>
                  <a:pt x="4081930" y="355465"/>
                  <a:pt x="3981450" y="355465"/>
                </a:cubicBezTo>
                <a:lnTo>
                  <a:pt x="3879850" y="355465"/>
                </a:lnTo>
                <a:lnTo>
                  <a:pt x="3879850" y="304792"/>
                </a:lnTo>
                <a:cubicBezTo>
                  <a:pt x="3879850" y="258763"/>
                  <a:pt x="3883344" y="253369"/>
                  <a:pt x="3917950" y="245969"/>
                </a:cubicBezTo>
                <a:cubicBezTo>
                  <a:pt x="3932165" y="242927"/>
                  <a:pt x="3948870" y="241347"/>
                  <a:pt x="3966200" y="241013"/>
                </a:cubicBezTo>
                <a:close/>
                <a:moveTo>
                  <a:pt x="5168652" y="175857"/>
                </a:moveTo>
                <a:cubicBezTo>
                  <a:pt x="5178930" y="175847"/>
                  <a:pt x="5191086" y="176635"/>
                  <a:pt x="5206165" y="177957"/>
                </a:cubicBezTo>
                <a:cubicBezTo>
                  <a:pt x="5333012" y="189092"/>
                  <a:pt x="5416162" y="249816"/>
                  <a:pt x="5423150" y="336415"/>
                </a:cubicBezTo>
                <a:cubicBezTo>
                  <a:pt x="5424559" y="353878"/>
                  <a:pt x="5427937" y="378166"/>
                  <a:pt x="5430656" y="390392"/>
                </a:cubicBezTo>
                <a:cubicBezTo>
                  <a:pt x="5434529" y="407801"/>
                  <a:pt x="5427163" y="412615"/>
                  <a:pt x="5396665" y="412615"/>
                </a:cubicBezTo>
                <a:cubicBezTo>
                  <a:pt x="5345546" y="412615"/>
                  <a:pt x="5308600" y="391943"/>
                  <a:pt x="5308600" y="363337"/>
                </a:cubicBezTo>
                <a:cubicBezTo>
                  <a:pt x="5308600" y="303618"/>
                  <a:pt x="5206313" y="272013"/>
                  <a:pt x="5157120" y="316532"/>
                </a:cubicBezTo>
                <a:cubicBezTo>
                  <a:pt x="5128324" y="342594"/>
                  <a:pt x="5092700" y="439117"/>
                  <a:pt x="5092700" y="491079"/>
                </a:cubicBezTo>
                <a:cubicBezTo>
                  <a:pt x="5092700" y="567680"/>
                  <a:pt x="5200066" y="609096"/>
                  <a:pt x="5251450" y="552315"/>
                </a:cubicBezTo>
                <a:cubicBezTo>
                  <a:pt x="5282245" y="518287"/>
                  <a:pt x="5308098" y="520323"/>
                  <a:pt x="5351054" y="560152"/>
                </a:cubicBezTo>
                <a:lnTo>
                  <a:pt x="5386899" y="593390"/>
                </a:lnTo>
                <a:lnTo>
                  <a:pt x="5345490" y="636113"/>
                </a:lnTo>
                <a:cubicBezTo>
                  <a:pt x="5269745" y="714265"/>
                  <a:pt x="5191296" y="719035"/>
                  <a:pt x="5065345" y="653150"/>
                </a:cubicBezTo>
                <a:cubicBezTo>
                  <a:pt x="4979235" y="608104"/>
                  <a:pt x="4930570" y="448055"/>
                  <a:pt x="4977602" y="364578"/>
                </a:cubicBezTo>
                <a:cubicBezTo>
                  <a:pt x="5019639" y="289970"/>
                  <a:pt x="5059473" y="237226"/>
                  <a:pt x="5098686" y="204247"/>
                </a:cubicBezTo>
                <a:cubicBezTo>
                  <a:pt x="5123898" y="183043"/>
                  <a:pt x="5137820" y="175878"/>
                  <a:pt x="5168652" y="175857"/>
                </a:cubicBezTo>
                <a:close/>
                <a:moveTo>
                  <a:pt x="2918370" y="128456"/>
                </a:moveTo>
                <a:cubicBezTo>
                  <a:pt x="2979334" y="125410"/>
                  <a:pt x="3045037" y="153747"/>
                  <a:pt x="3085425" y="205089"/>
                </a:cubicBezTo>
                <a:cubicBezTo>
                  <a:pt x="3110713" y="237240"/>
                  <a:pt x="3110980" y="239914"/>
                  <a:pt x="3089721" y="248126"/>
                </a:cubicBezTo>
                <a:cubicBezTo>
                  <a:pt x="3077252" y="252939"/>
                  <a:pt x="3051804" y="265743"/>
                  <a:pt x="3033169" y="276575"/>
                </a:cubicBezTo>
                <a:cubicBezTo>
                  <a:pt x="3001789" y="294814"/>
                  <a:pt x="2997654" y="294466"/>
                  <a:pt x="2977226" y="271893"/>
                </a:cubicBezTo>
                <a:cubicBezTo>
                  <a:pt x="2950805" y="242699"/>
                  <a:pt x="2911424" y="240787"/>
                  <a:pt x="2862083" y="266307"/>
                </a:cubicBezTo>
                <a:cubicBezTo>
                  <a:pt x="2809184" y="293670"/>
                  <a:pt x="2841102" y="309179"/>
                  <a:pt x="2966749" y="317171"/>
                </a:cubicBezTo>
                <a:cubicBezTo>
                  <a:pt x="3092152" y="325146"/>
                  <a:pt x="3134734" y="348128"/>
                  <a:pt x="3165803" y="424600"/>
                </a:cubicBezTo>
                <a:cubicBezTo>
                  <a:pt x="3193587" y="492989"/>
                  <a:pt x="3179063" y="551441"/>
                  <a:pt x="3127008" y="580714"/>
                </a:cubicBezTo>
                <a:cubicBezTo>
                  <a:pt x="3108002" y="591399"/>
                  <a:pt x="3076144" y="612697"/>
                  <a:pt x="3056212" y="628038"/>
                </a:cubicBezTo>
                <a:cubicBezTo>
                  <a:pt x="3008501" y="664756"/>
                  <a:pt x="2905290" y="668576"/>
                  <a:pt x="2849604" y="635682"/>
                </a:cubicBezTo>
                <a:cubicBezTo>
                  <a:pt x="2796873" y="604533"/>
                  <a:pt x="2761231" y="544747"/>
                  <a:pt x="2781112" y="520794"/>
                </a:cubicBezTo>
                <a:cubicBezTo>
                  <a:pt x="2808630" y="487636"/>
                  <a:pt x="2869429" y="483663"/>
                  <a:pt x="2900635" y="512978"/>
                </a:cubicBezTo>
                <a:cubicBezTo>
                  <a:pt x="2932749" y="543149"/>
                  <a:pt x="2993714" y="547902"/>
                  <a:pt x="3027906" y="522903"/>
                </a:cubicBezTo>
                <a:cubicBezTo>
                  <a:pt x="3045467" y="510061"/>
                  <a:pt x="3048208" y="499024"/>
                  <a:pt x="3039736" y="475276"/>
                </a:cubicBezTo>
                <a:cubicBezTo>
                  <a:pt x="3029624" y="446933"/>
                  <a:pt x="3020279" y="443780"/>
                  <a:pt x="2927230" y="437331"/>
                </a:cubicBezTo>
                <a:cubicBezTo>
                  <a:pt x="2871417" y="433459"/>
                  <a:pt x="2813469" y="426678"/>
                  <a:pt x="2798458" y="422255"/>
                </a:cubicBezTo>
                <a:cubicBezTo>
                  <a:pt x="2757024" y="410054"/>
                  <a:pt x="2730501" y="362405"/>
                  <a:pt x="2730501" y="300164"/>
                </a:cubicBezTo>
                <a:cubicBezTo>
                  <a:pt x="2730501" y="252757"/>
                  <a:pt x="2737233" y="237816"/>
                  <a:pt x="2774374" y="202790"/>
                </a:cubicBezTo>
                <a:cubicBezTo>
                  <a:pt x="2798502" y="180031"/>
                  <a:pt x="2837079" y="152803"/>
                  <a:pt x="2860099" y="142276"/>
                </a:cubicBezTo>
                <a:cubicBezTo>
                  <a:pt x="2878254" y="133978"/>
                  <a:pt x="2898049" y="129474"/>
                  <a:pt x="2918370" y="128456"/>
                </a:cubicBezTo>
                <a:close/>
                <a:moveTo>
                  <a:pt x="4635562" y="37626"/>
                </a:moveTo>
                <a:cubicBezTo>
                  <a:pt x="4703900" y="41739"/>
                  <a:pt x="4898176" y="78377"/>
                  <a:pt x="4938457" y="96742"/>
                </a:cubicBezTo>
                <a:cubicBezTo>
                  <a:pt x="4963594" y="108198"/>
                  <a:pt x="4967100" y="116688"/>
                  <a:pt x="4960444" y="149973"/>
                </a:cubicBezTo>
                <a:cubicBezTo>
                  <a:pt x="4956088" y="171751"/>
                  <a:pt x="4947990" y="194105"/>
                  <a:pt x="4942449" y="199646"/>
                </a:cubicBezTo>
                <a:cubicBezTo>
                  <a:pt x="4936908" y="205187"/>
                  <a:pt x="4880063" y="199303"/>
                  <a:pt x="4816126" y="186564"/>
                </a:cubicBezTo>
                <a:cubicBezTo>
                  <a:pt x="4693015" y="162041"/>
                  <a:pt x="4686300" y="163815"/>
                  <a:pt x="4686300" y="220865"/>
                </a:cubicBezTo>
                <a:cubicBezTo>
                  <a:pt x="4686300" y="238578"/>
                  <a:pt x="4705974" y="246137"/>
                  <a:pt x="4785894" y="259115"/>
                </a:cubicBezTo>
                <a:cubicBezTo>
                  <a:pt x="4840670" y="268008"/>
                  <a:pt x="4892172" y="279417"/>
                  <a:pt x="4900343" y="284469"/>
                </a:cubicBezTo>
                <a:cubicBezTo>
                  <a:pt x="4918435" y="295649"/>
                  <a:pt x="4905391" y="374088"/>
                  <a:pt x="4884079" y="382269"/>
                </a:cubicBezTo>
                <a:cubicBezTo>
                  <a:pt x="4876098" y="385328"/>
                  <a:pt x="4824445" y="379203"/>
                  <a:pt x="4769294" y="368651"/>
                </a:cubicBezTo>
                <a:cubicBezTo>
                  <a:pt x="4714143" y="358099"/>
                  <a:pt x="4666948" y="351534"/>
                  <a:pt x="4664416" y="354065"/>
                </a:cubicBezTo>
                <a:cubicBezTo>
                  <a:pt x="4661885" y="356600"/>
                  <a:pt x="4656583" y="378582"/>
                  <a:pt x="4652633" y="402917"/>
                </a:cubicBezTo>
                <a:lnTo>
                  <a:pt x="4645454" y="447162"/>
                </a:lnTo>
                <a:lnTo>
                  <a:pt x="4883150" y="482468"/>
                </a:lnTo>
                <a:lnTo>
                  <a:pt x="4885870" y="533084"/>
                </a:lnTo>
                <a:cubicBezTo>
                  <a:pt x="4887367" y="560927"/>
                  <a:pt x="4883543" y="588753"/>
                  <a:pt x="4877372" y="594922"/>
                </a:cubicBezTo>
                <a:cubicBezTo>
                  <a:pt x="4870881" y="601414"/>
                  <a:pt x="4837627" y="597720"/>
                  <a:pt x="4798452" y="586155"/>
                </a:cubicBezTo>
                <a:cubicBezTo>
                  <a:pt x="4761216" y="575158"/>
                  <a:pt x="4679315" y="556512"/>
                  <a:pt x="4616450" y="544717"/>
                </a:cubicBezTo>
                <a:cubicBezTo>
                  <a:pt x="4553585" y="532922"/>
                  <a:pt x="4501458" y="520662"/>
                  <a:pt x="4500612" y="517467"/>
                </a:cubicBezTo>
                <a:cubicBezTo>
                  <a:pt x="4494121" y="492973"/>
                  <a:pt x="4512288" y="378160"/>
                  <a:pt x="4546843" y="225293"/>
                </a:cubicBezTo>
                <a:cubicBezTo>
                  <a:pt x="4582323" y="68334"/>
                  <a:pt x="4591342" y="43477"/>
                  <a:pt x="4614801" y="38006"/>
                </a:cubicBezTo>
                <a:cubicBezTo>
                  <a:pt x="4618607" y="37117"/>
                  <a:pt x="4625799" y="37039"/>
                  <a:pt x="4635562" y="37626"/>
                </a:cubicBezTo>
                <a:close/>
                <a:moveTo>
                  <a:pt x="3416005" y="24996"/>
                </a:moveTo>
                <a:cubicBezTo>
                  <a:pt x="3426202" y="25780"/>
                  <a:pt x="3437957" y="27392"/>
                  <a:pt x="3452171" y="29716"/>
                </a:cubicBezTo>
                <a:cubicBezTo>
                  <a:pt x="3530632" y="42543"/>
                  <a:pt x="3565259" y="63174"/>
                  <a:pt x="3600112" y="117854"/>
                </a:cubicBezTo>
                <a:cubicBezTo>
                  <a:pt x="3628638" y="162613"/>
                  <a:pt x="3628123" y="163705"/>
                  <a:pt x="3566278" y="189545"/>
                </a:cubicBezTo>
                <a:cubicBezTo>
                  <a:pt x="3522594" y="207798"/>
                  <a:pt x="3519312" y="207289"/>
                  <a:pt x="3486901" y="177248"/>
                </a:cubicBezTo>
                <a:cubicBezTo>
                  <a:pt x="3444505" y="137957"/>
                  <a:pt x="3390773" y="136908"/>
                  <a:pt x="3346023" y="174493"/>
                </a:cubicBezTo>
                <a:cubicBezTo>
                  <a:pt x="3312672" y="202504"/>
                  <a:pt x="3312257" y="204670"/>
                  <a:pt x="3325022" y="284384"/>
                </a:cubicBezTo>
                <a:cubicBezTo>
                  <a:pt x="3341243" y="385674"/>
                  <a:pt x="3361534" y="416140"/>
                  <a:pt x="3421560" y="429360"/>
                </a:cubicBezTo>
                <a:cubicBezTo>
                  <a:pt x="3477096" y="441583"/>
                  <a:pt x="3498243" y="428452"/>
                  <a:pt x="3524606" y="365355"/>
                </a:cubicBezTo>
                <a:cubicBezTo>
                  <a:pt x="3540206" y="328020"/>
                  <a:pt x="3547974" y="322727"/>
                  <a:pt x="3584197" y="324737"/>
                </a:cubicBezTo>
                <a:cubicBezTo>
                  <a:pt x="3646413" y="328194"/>
                  <a:pt x="3662309" y="344213"/>
                  <a:pt x="3644253" y="385252"/>
                </a:cubicBezTo>
                <a:cubicBezTo>
                  <a:pt x="3581067" y="528861"/>
                  <a:pt x="3539676" y="558783"/>
                  <a:pt x="3416509" y="549871"/>
                </a:cubicBezTo>
                <a:cubicBezTo>
                  <a:pt x="3327738" y="543450"/>
                  <a:pt x="3274920" y="506368"/>
                  <a:pt x="3232065" y="420370"/>
                </a:cubicBezTo>
                <a:cubicBezTo>
                  <a:pt x="3198155" y="352323"/>
                  <a:pt x="3190190" y="252183"/>
                  <a:pt x="3211464" y="161383"/>
                </a:cubicBezTo>
                <a:cubicBezTo>
                  <a:pt x="3222467" y="114424"/>
                  <a:pt x="3230000" y="107601"/>
                  <a:pt x="3342073" y="43104"/>
                </a:cubicBezTo>
                <a:cubicBezTo>
                  <a:pt x="3368858" y="27691"/>
                  <a:pt x="3385416" y="22638"/>
                  <a:pt x="3416005" y="24996"/>
                </a:cubicBezTo>
                <a:close/>
                <a:moveTo>
                  <a:pt x="3752821" y="6215"/>
                </a:moveTo>
                <a:cubicBezTo>
                  <a:pt x="3808436" y="6215"/>
                  <a:pt x="3808444" y="6224"/>
                  <a:pt x="3809533" y="53840"/>
                </a:cubicBezTo>
                <a:cubicBezTo>
                  <a:pt x="3810132" y="80034"/>
                  <a:pt x="3811911" y="190051"/>
                  <a:pt x="3813486" y="298318"/>
                </a:cubicBezTo>
                <a:lnTo>
                  <a:pt x="3816350" y="495165"/>
                </a:lnTo>
                <a:lnTo>
                  <a:pt x="3775150" y="505455"/>
                </a:lnTo>
                <a:cubicBezTo>
                  <a:pt x="3738099" y="514703"/>
                  <a:pt x="3732080" y="512148"/>
                  <a:pt x="3715383" y="480052"/>
                </a:cubicBezTo>
                <a:cubicBezTo>
                  <a:pt x="3693207" y="437433"/>
                  <a:pt x="3666201" y="14506"/>
                  <a:pt x="3685328" y="9392"/>
                </a:cubicBezTo>
                <a:cubicBezTo>
                  <a:pt x="3691857" y="7644"/>
                  <a:pt x="3722229" y="6215"/>
                  <a:pt x="3752821" y="6215"/>
                </a:cubicBezTo>
                <a:close/>
                <a:moveTo>
                  <a:pt x="4275117" y="94"/>
                </a:moveTo>
                <a:cubicBezTo>
                  <a:pt x="4327817" y="-425"/>
                  <a:pt x="4385548" y="1207"/>
                  <a:pt x="4419600" y="4524"/>
                </a:cubicBezTo>
                <a:lnTo>
                  <a:pt x="4502150" y="12565"/>
                </a:lnTo>
                <a:lnTo>
                  <a:pt x="4512617" y="62033"/>
                </a:lnTo>
                <a:cubicBezTo>
                  <a:pt x="4525616" y="123468"/>
                  <a:pt x="4512058" y="133944"/>
                  <a:pt x="4431836" y="124443"/>
                </a:cubicBezTo>
                <a:lnTo>
                  <a:pt x="4372835" y="117458"/>
                </a:lnTo>
                <a:lnTo>
                  <a:pt x="4364308" y="276941"/>
                </a:lnTo>
                <a:cubicBezTo>
                  <a:pt x="4351887" y="509299"/>
                  <a:pt x="4350400" y="514215"/>
                  <a:pt x="4292567" y="514215"/>
                </a:cubicBezTo>
                <a:cubicBezTo>
                  <a:pt x="4209256" y="514215"/>
                  <a:pt x="4203952" y="497336"/>
                  <a:pt x="4222732" y="291968"/>
                </a:cubicBezTo>
                <a:cubicBezTo>
                  <a:pt x="4231674" y="194178"/>
                  <a:pt x="4235337" y="110243"/>
                  <a:pt x="4230870" y="105444"/>
                </a:cubicBezTo>
                <a:cubicBezTo>
                  <a:pt x="4226404" y="100644"/>
                  <a:pt x="4197033" y="94929"/>
                  <a:pt x="4165600" y="92742"/>
                </a:cubicBezTo>
                <a:cubicBezTo>
                  <a:pt x="4109829" y="88861"/>
                  <a:pt x="4108508" y="87769"/>
                  <a:pt x="4110858" y="47490"/>
                </a:cubicBezTo>
                <a:lnTo>
                  <a:pt x="4113267" y="6215"/>
                </a:lnTo>
                <a:lnTo>
                  <a:pt x="4225158" y="1352"/>
                </a:lnTo>
                <a:cubicBezTo>
                  <a:pt x="4240543" y="680"/>
                  <a:pt x="4257551" y="270"/>
                  <a:pt x="4275117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-文本框 95">
            <a:extLst>
              <a:ext uri="{FF2B5EF4-FFF2-40B4-BE49-F238E27FC236}">
                <a16:creationId xmlns:a16="http://schemas.microsoft.com/office/drawing/2014/main" id="{9EDEC229-623D-45F4-AE42-0BA159AD590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054333" y="4581052"/>
            <a:ext cx="537670" cy="185498"/>
          </a:xfrm>
          <a:custGeom>
            <a:avLst/>
            <a:gdLst/>
            <a:ahLst/>
            <a:cxnLst/>
            <a:rect l="l" t="t" r="r" b="b"/>
            <a:pathLst>
              <a:path w="1292423" h="445889">
                <a:moveTo>
                  <a:pt x="462557" y="238423"/>
                </a:moveTo>
                <a:cubicBezTo>
                  <a:pt x="442118" y="238423"/>
                  <a:pt x="426888" y="245467"/>
                  <a:pt x="416867" y="259556"/>
                </a:cubicBezTo>
                <a:cubicBezTo>
                  <a:pt x="406846" y="273646"/>
                  <a:pt x="401835" y="288925"/>
                  <a:pt x="401835" y="305396"/>
                </a:cubicBezTo>
                <a:cubicBezTo>
                  <a:pt x="401835" y="328414"/>
                  <a:pt x="407739" y="346373"/>
                  <a:pt x="419546" y="359271"/>
                </a:cubicBezTo>
                <a:cubicBezTo>
                  <a:pt x="431353" y="372170"/>
                  <a:pt x="446087" y="378619"/>
                  <a:pt x="463748" y="378619"/>
                </a:cubicBezTo>
                <a:cubicBezTo>
                  <a:pt x="481012" y="378619"/>
                  <a:pt x="495299" y="372418"/>
                  <a:pt x="506610" y="360015"/>
                </a:cubicBezTo>
                <a:cubicBezTo>
                  <a:pt x="517921" y="347613"/>
                  <a:pt x="523577" y="329704"/>
                  <a:pt x="523577" y="306289"/>
                </a:cubicBezTo>
                <a:cubicBezTo>
                  <a:pt x="523577" y="285849"/>
                  <a:pt x="517822" y="269429"/>
                  <a:pt x="506313" y="257026"/>
                </a:cubicBezTo>
                <a:cubicBezTo>
                  <a:pt x="494803" y="244624"/>
                  <a:pt x="480218" y="238423"/>
                  <a:pt x="462557" y="238423"/>
                </a:cubicBezTo>
                <a:close/>
                <a:moveTo>
                  <a:pt x="792956" y="69354"/>
                </a:moveTo>
                <a:cubicBezTo>
                  <a:pt x="777477" y="69354"/>
                  <a:pt x="764629" y="75456"/>
                  <a:pt x="754409" y="87660"/>
                </a:cubicBezTo>
                <a:cubicBezTo>
                  <a:pt x="744190" y="99864"/>
                  <a:pt x="739080" y="119856"/>
                  <a:pt x="739080" y="147638"/>
                </a:cubicBezTo>
                <a:cubicBezTo>
                  <a:pt x="739080" y="175816"/>
                  <a:pt x="744636" y="196503"/>
                  <a:pt x="755749" y="209699"/>
                </a:cubicBezTo>
                <a:cubicBezTo>
                  <a:pt x="766861" y="222895"/>
                  <a:pt x="780752" y="229493"/>
                  <a:pt x="797420" y="229493"/>
                </a:cubicBezTo>
                <a:cubicBezTo>
                  <a:pt x="813494" y="229493"/>
                  <a:pt x="827037" y="223143"/>
                  <a:pt x="838051" y="210443"/>
                </a:cubicBezTo>
                <a:cubicBezTo>
                  <a:pt x="849064" y="197743"/>
                  <a:pt x="854570" y="179090"/>
                  <a:pt x="854570" y="154484"/>
                </a:cubicBezTo>
                <a:cubicBezTo>
                  <a:pt x="854570" y="127496"/>
                  <a:pt x="848369" y="106561"/>
                  <a:pt x="835967" y="91678"/>
                </a:cubicBezTo>
                <a:cubicBezTo>
                  <a:pt x="823565" y="76796"/>
                  <a:pt x="809227" y="69354"/>
                  <a:pt x="792956" y="69354"/>
                </a:cubicBezTo>
                <a:close/>
                <a:moveTo>
                  <a:pt x="462259" y="66378"/>
                </a:moveTo>
                <a:cubicBezTo>
                  <a:pt x="446186" y="66378"/>
                  <a:pt x="433387" y="71140"/>
                  <a:pt x="423862" y="80665"/>
                </a:cubicBezTo>
                <a:cubicBezTo>
                  <a:pt x="414337" y="90190"/>
                  <a:pt x="409574" y="102791"/>
                  <a:pt x="409574" y="118467"/>
                </a:cubicBezTo>
                <a:cubicBezTo>
                  <a:pt x="409574" y="135136"/>
                  <a:pt x="414287" y="148134"/>
                  <a:pt x="423713" y="157460"/>
                </a:cubicBezTo>
                <a:cubicBezTo>
                  <a:pt x="433139" y="166787"/>
                  <a:pt x="445690" y="171450"/>
                  <a:pt x="461367" y="171450"/>
                </a:cubicBezTo>
                <a:cubicBezTo>
                  <a:pt x="477241" y="171450"/>
                  <a:pt x="489941" y="166737"/>
                  <a:pt x="499467" y="157312"/>
                </a:cubicBezTo>
                <a:cubicBezTo>
                  <a:pt x="508991" y="147886"/>
                  <a:pt x="513754" y="134839"/>
                  <a:pt x="513754" y="118170"/>
                </a:cubicBezTo>
                <a:cubicBezTo>
                  <a:pt x="513754" y="102493"/>
                  <a:pt x="509041" y="89942"/>
                  <a:pt x="499615" y="80516"/>
                </a:cubicBezTo>
                <a:cubicBezTo>
                  <a:pt x="490189" y="71090"/>
                  <a:pt x="477738" y="66378"/>
                  <a:pt x="462259" y="66378"/>
                </a:cubicBezTo>
                <a:close/>
                <a:moveTo>
                  <a:pt x="1006375" y="7739"/>
                </a:moveTo>
                <a:lnTo>
                  <a:pt x="1292423" y="7739"/>
                </a:lnTo>
                <a:lnTo>
                  <a:pt x="1292423" y="68461"/>
                </a:lnTo>
                <a:cubicBezTo>
                  <a:pt x="1268809" y="91678"/>
                  <a:pt x="1244798" y="125016"/>
                  <a:pt x="1220390" y="168474"/>
                </a:cubicBezTo>
                <a:cubicBezTo>
                  <a:pt x="1195982" y="211931"/>
                  <a:pt x="1177379" y="258118"/>
                  <a:pt x="1164579" y="307033"/>
                </a:cubicBezTo>
                <a:cubicBezTo>
                  <a:pt x="1151780" y="355947"/>
                  <a:pt x="1145480" y="399653"/>
                  <a:pt x="1145678" y="438150"/>
                </a:cubicBezTo>
                <a:lnTo>
                  <a:pt x="1065013" y="438150"/>
                </a:lnTo>
                <a:cubicBezTo>
                  <a:pt x="1066403" y="377825"/>
                  <a:pt x="1078854" y="316310"/>
                  <a:pt x="1102369" y="253603"/>
                </a:cubicBezTo>
                <a:cubicBezTo>
                  <a:pt x="1125884" y="190897"/>
                  <a:pt x="1157287" y="134839"/>
                  <a:pt x="1196577" y="85428"/>
                </a:cubicBezTo>
                <a:lnTo>
                  <a:pt x="1006375" y="85428"/>
                </a:lnTo>
                <a:close/>
                <a:moveTo>
                  <a:pt x="796825" y="0"/>
                </a:moveTo>
                <a:cubicBezTo>
                  <a:pt x="841077" y="0"/>
                  <a:pt x="877391" y="17115"/>
                  <a:pt x="905767" y="51346"/>
                </a:cubicBezTo>
                <a:cubicBezTo>
                  <a:pt x="934144" y="85576"/>
                  <a:pt x="948332" y="141883"/>
                  <a:pt x="948332" y="220266"/>
                </a:cubicBezTo>
                <a:cubicBezTo>
                  <a:pt x="948332" y="300038"/>
                  <a:pt x="933549" y="357585"/>
                  <a:pt x="903981" y="392906"/>
                </a:cubicBezTo>
                <a:cubicBezTo>
                  <a:pt x="874414" y="428228"/>
                  <a:pt x="835917" y="445889"/>
                  <a:pt x="788491" y="445889"/>
                </a:cubicBezTo>
                <a:cubicBezTo>
                  <a:pt x="754359" y="445889"/>
                  <a:pt x="726777" y="436811"/>
                  <a:pt x="705742" y="418654"/>
                </a:cubicBezTo>
                <a:cubicBezTo>
                  <a:pt x="684708" y="400497"/>
                  <a:pt x="671214" y="373360"/>
                  <a:pt x="665261" y="337245"/>
                </a:cubicBezTo>
                <a:lnTo>
                  <a:pt x="746223" y="328315"/>
                </a:lnTo>
                <a:cubicBezTo>
                  <a:pt x="748208" y="344785"/>
                  <a:pt x="753367" y="356989"/>
                  <a:pt x="761702" y="364927"/>
                </a:cubicBezTo>
                <a:cubicBezTo>
                  <a:pt x="770036" y="372864"/>
                  <a:pt x="781049" y="376833"/>
                  <a:pt x="794741" y="376833"/>
                </a:cubicBezTo>
                <a:cubicBezTo>
                  <a:pt x="812006" y="376833"/>
                  <a:pt x="826690" y="368896"/>
                  <a:pt x="838795" y="353021"/>
                </a:cubicBezTo>
                <a:cubicBezTo>
                  <a:pt x="850899" y="337146"/>
                  <a:pt x="858638" y="304205"/>
                  <a:pt x="862012" y="254199"/>
                </a:cubicBezTo>
                <a:cubicBezTo>
                  <a:pt x="840977" y="278606"/>
                  <a:pt x="814684" y="290810"/>
                  <a:pt x="783133" y="290810"/>
                </a:cubicBezTo>
                <a:cubicBezTo>
                  <a:pt x="748803" y="290810"/>
                  <a:pt x="719186" y="277565"/>
                  <a:pt x="694283" y="251073"/>
                </a:cubicBezTo>
                <a:cubicBezTo>
                  <a:pt x="669379" y="224582"/>
                  <a:pt x="656927" y="190103"/>
                  <a:pt x="656927" y="147638"/>
                </a:cubicBezTo>
                <a:cubicBezTo>
                  <a:pt x="656927" y="103386"/>
                  <a:pt x="670073" y="67717"/>
                  <a:pt x="696366" y="40630"/>
                </a:cubicBezTo>
                <a:cubicBezTo>
                  <a:pt x="722659" y="13544"/>
                  <a:pt x="756145" y="0"/>
                  <a:pt x="796825" y="0"/>
                </a:cubicBezTo>
                <a:close/>
                <a:moveTo>
                  <a:pt x="461367" y="0"/>
                </a:moveTo>
                <a:cubicBezTo>
                  <a:pt x="502840" y="0"/>
                  <a:pt x="535036" y="10617"/>
                  <a:pt x="557956" y="31849"/>
                </a:cubicBezTo>
                <a:cubicBezTo>
                  <a:pt x="580875" y="53082"/>
                  <a:pt x="592335" y="79971"/>
                  <a:pt x="592335" y="112514"/>
                </a:cubicBezTo>
                <a:cubicBezTo>
                  <a:pt x="592335" y="132755"/>
                  <a:pt x="587077" y="150763"/>
                  <a:pt x="576559" y="166539"/>
                </a:cubicBezTo>
                <a:cubicBezTo>
                  <a:pt x="566042" y="182315"/>
                  <a:pt x="551259" y="194370"/>
                  <a:pt x="532209" y="202704"/>
                </a:cubicBezTo>
                <a:cubicBezTo>
                  <a:pt x="556418" y="212428"/>
                  <a:pt x="574823" y="226616"/>
                  <a:pt x="587424" y="245269"/>
                </a:cubicBezTo>
                <a:cubicBezTo>
                  <a:pt x="600025" y="263922"/>
                  <a:pt x="606325" y="285453"/>
                  <a:pt x="606325" y="309860"/>
                </a:cubicBezTo>
                <a:cubicBezTo>
                  <a:pt x="606325" y="350143"/>
                  <a:pt x="593476" y="382885"/>
                  <a:pt x="567779" y="408087"/>
                </a:cubicBezTo>
                <a:cubicBezTo>
                  <a:pt x="542081" y="433288"/>
                  <a:pt x="507900" y="445889"/>
                  <a:pt x="465236" y="445889"/>
                </a:cubicBezTo>
                <a:cubicBezTo>
                  <a:pt x="425549" y="445889"/>
                  <a:pt x="392509" y="435471"/>
                  <a:pt x="366117" y="414635"/>
                </a:cubicBezTo>
                <a:cubicBezTo>
                  <a:pt x="334962" y="390029"/>
                  <a:pt x="319384" y="356295"/>
                  <a:pt x="319384" y="313432"/>
                </a:cubicBezTo>
                <a:cubicBezTo>
                  <a:pt x="319384" y="289818"/>
                  <a:pt x="325238" y="268139"/>
                  <a:pt x="336946" y="248394"/>
                </a:cubicBezTo>
                <a:cubicBezTo>
                  <a:pt x="348654" y="228650"/>
                  <a:pt x="367109" y="213420"/>
                  <a:pt x="392310" y="202704"/>
                </a:cubicBezTo>
                <a:cubicBezTo>
                  <a:pt x="370681" y="193576"/>
                  <a:pt x="354954" y="181025"/>
                  <a:pt x="345132" y="165051"/>
                </a:cubicBezTo>
                <a:cubicBezTo>
                  <a:pt x="335309" y="149076"/>
                  <a:pt x="330398" y="131564"/>
                  <a:pt x="330398" y="112514"/>
                </a:cubicBezTo>
                <a:cubicBezTo>
                  <a:pt x="330398" y="79971"/>
                  <a:pt x="341758" y="53082"/>
                  <a:pt x="364479" y="31849"/>
                </a:cubicBezTo>
                <a:cubicBezTo>
                  <a:pt x="387201" y="10617"/>
                  <a:pt x="419496" y="0"/>
                  <a:pt x="461367" y="0"/>
                </a:cubicBezTo>
                <a:close/>
                <a:moveTo>
                  <a:pt x="123824" y="0"/>
                </a:moveTo>
                <a:lnTo>
                  <a:pt x="191690" y="0"/>
                </a:lnTo>
                <a:lnTo>
                  <a:pt x="191690" y="438150"/>
                </a:lnTo>
                <a:lnTo>
                  <a:pt x="108049" y="438150"/>
                </a:lnTo>
                <a:lnTo>
                  <a:pt x="108049" y="122932"/>
                </a:lnTo>
                <a:cubicBezTo>
                  <a:pt x="77489" y="151507"/>
                  <a:pt x="41473" y="172641"/>
                  <a:pt x="0" y="186333"/>
                </a:cubicBezTo>
                <a:lnTo>
                  <a:pt x="0" y="110431"/>
                </a:lnTo>
                <a:cubicBezTo>
                  <a:pt x="21827" y="103287"/>
                  <a:pt x="45541" y="89744"/>
                  <a:pt x="71139" y="69801"/>
                </a:cubicBezTo>
                <a:cubicBezTo>
                  <a:pt x="96738" y="49858"/>
                  <a:pt x="114299" y="26591"/>
                  <a:pt x="1238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A8B384E-9606-431D-A0AB-6527E7D5D4F4}"/>
              </a:ext>
            </a:extLst>
          </p:cNvPr>
          <p:cNvSpPr/>
          <p:nvPr/>
        </p:nvSpPr>
        <p:spPr>
          <a:xfrm>
            <a:off x="8223937" y="2759515"/>
            <a:ext cx="2156291" cy="1641246"/>
          </a:xfrm>
          <a:custGeom>
            <a:avLst/>
            <a:gdLst>
              <a:gd name="connsiteX0" fmla="*/ 339417 w 6783013"/>
              <a:gd name="connsiteY0" fmla="*/ 1676636 h 5162844"/>
              <a:gd name="connsiteX1" fmla="*/ 354562 w 6783013"/>
              <a:gd name="connsiteY1" fmla="*/ 1678045 h 5162844"/>
              <a:gd name="connsiteX2" fmla="*/ 388125 w 6783013"/>
              <a:gd name="connsiteY2" fmla="*/ 1745542 h 5162844"/>
              <a:gd name="connsiteX3" fmla="*/ 462466 w 6783013"/>
              <a:gd name="connsiteY3" fmla="*/ 1915722 h 5162844"/>
              <a:gd name="connsiteX4" fmla="*/ 416627 w 6783013"/>
              <a:gd name="connsiteY4" fmla="*/ 2064456 h 5162844"/>
              <a:gd name="connsiteX5" fmla="*/ 231802 w 6783013"/>
              <a:gd name="connsiteY5" fmla="*/ 2716462 h 5162844"/>
              <a:gd name="connsiteX6" fmla="*/ 461645 w 6783013"/>
              <a:gd name="connsiteY6" fmla="*/ 3494257 h 5162844"/>
              <a:gd name="connsiteX7" fmla="*/ 1068007 w 6783013"/>
              <a:gd name="connsiteY7" fmla="*/ 4010565 h 5162844"/>
              <a:gd name="connsiteX8" fmla="*/ 1392022 w 6783013"/>
              <a:gd name="connsiteY8" fmla="*/ 4199263 h 5162844"/>
              <a:gd name="connsiteX9" fmla="*/ 809897 w 6783013"/>
              <a:gd name="connsiteY9" fmla="*/ 3957216 h 5162844"/>
              <a:gd name="connsiteX10" fmla="*/ 96412 w 6783013"/>
              <a:gd name="connsiteY10" fmla="*/ 3161991 h 5162844"/>
              <a:gd name="connsiteX11" fmla="*/ 8 w 6783013"/>
              <a:gd name="connsiteY11" fmla="*/ 2633384 h 5162844"/>
              <a:gd name="connsiteX12" fmla="*/ 58213 w 6783013"/>
              <a:gd name="connsiteY12" fmla="*/ 2214284 h 5162844"/>
              <a:gd name="connsiteX13" fmla="*/ 270692 w 6783013"/>
              <a:gd name="connsiteY13" fmla="*/ 1760447 h 5162844"/>
              <a:gd name="connsiteX14" fmla="*/ 339417 w 6783013"/>
              <a:gd name="connsiteY14" fmla="*/ 1676636 h 5162844"/>
              <a:gd name="connsiteX15" fmla="*/ 3754737 w 6783013"/>
              <a:gd name="connsiteY15" fmla="*/ 7 h 5162844"/>
              <a:gd name="connsiteX16" fmla="*/ 4204155 w 6783013"/>
              <a:gd name="connsiteY16" fmla="*/ 10991 h 5162844"/>
              <a:gd name="connsiteX17" fmla="*/ 4653648 w 6783013"/>
              <a:gd name="connsiteY17" fmla="*/ 61847 h 5162844"/>
              <a:gd name="connsiteX18" fmla="*/ 4786998 w 6783013"/>
              <a:gd name="connsiteY18" fmla="*/ 84901 h 5162844"/>
              <a:gd name="connsiteX19" fmla="*/ 5668977 w 6783013"/>
              <a:gd name="connsiteY19" fmla="*/ 375704 h 5162844"/>
              <a:gd name="connsiteX20" fmla="*/ 6351440 w 6783013"/>
              <a:gd name="connsiteY20" fmla="*/ 899834 h 5162844"/>
              <a:gd name="connsiteX21" fmla="*/ 6769120 w 6783013"/>
              <a:gd name="connsiteY21" fmla="*/ 1893976 h 5162844"/>
              <a:gd name="connsiteX22" fmla="*/ 6676677 w 6783013"/>
              <a:gd name="connsiteY22" fmla="*/ 2639358 h 5162844"/>
              <a:gd name="connsiteX23" fmla="*/ 6412782 w 6783013"/>
              <a:gd name="connsiteY23" fmla="*/ 3160434 h 5162844"/>
              <a:gd name="connsiteX24" fmla="*/ 6165769 w 6783013"/>
              <a:gd name="connsiteY24" fmla="*/ 3490634 h 5162844"/>
              <a:gd name="connsiteX25" fmla="*/ 5798917 w 6783013"/>
              <a:gd name="connsiteY25" fmla="*/ 3875497 h 5162844"/>
              <a:gd name="connsiteX26" fmla="*/ 5333098 w 6783013"/>
              <a:gd name="connsiteY26" fmla="*/ 4220168 h 5162844"/>
              <a:gd name="connsiteX27" fmla="*/ 4926698 w 6783013"/>
              <a:gd name="connsiteY27" fmla="*/ 4462690 h 5162844"/>
              <a:gd name="connsiteX28" fmla="*/ 4463148 w 6783013"/>
              <a:gd name="connsiteY28" fmla="*/ 4681198 h 5162844"/>
              <a:gd name="connsiteX29" fmla="*/ 3961498 w 6783013"/>
              <a:gd name="connsiteY29" fmla="*/ 4861836 h 5162844"/>
              <a:gd name="connsiteX30" fmla="*/ 3809098 w 6783013"/>
              <a:gd name="connsiteY30" fmla="*/ 4906602 h 5162844"/>
              <a:gd name="connsiteX31" fmla="*/ 3669398 w 6783013"/>
              <a:gd name="connsiteY31" fmla="*/ 4944004 h 5162844"/>
              <a:gd name="connsiteX32" fmla="*/ 3542398 w 6783013"/>
              <a:gd name="connsiteY32" fmla="*/ 4976221 h 5162844"/>
              <a:gd name="connsiteX33" fmla="*/ 2970898 w 6783013"/>
              <a:gd name="connsiteY33" fmla="*/ 5083086 h 5162844"/>
              <a:gd name="connsiteX34" fmla="*/ 2684498 w 6783013"/>
              <a:gd name="connsiteY34" fmla="*/ 5128407 h 5162844"/>
              <a:gd name="connsiteX35" fmla="*/ 1814222 w 6783013"/>
              <a:gd name="connsiteY35" fmla="*/ 5162680 h 5162844"/>
              <a:gd name="connsiteX36" fmla="*/ 1248007 w 6783013"/>
              <a:gd name="connsiteY36" fmla="*/ 5007082 h 5162844"/>
              <a:gd name="connsiteX37" fmla="*/ 1192120 w 6783013"/>
              <a:gd name="connsiteY37" fmla="*/ 4925464 h 5162844"/>
              <a:gd name="connsiteX38" fmla="*/ 1185327 w 6783013"/>
              <a:gd name="connsiteY38" fmla="*/ 4799228 h 5162844"/>
              <a:gd name="connsiteX39" fmla="*/ 1218989 w 6783013"/>
              <a:gd name="connsiteY39" fmla="*/ 4715610 h 5162844"/>
              <a:gd name="connsiteX40" fmla="*/ 1237348 w 6783013"/>
              <a:gd name="connsiteY40" fmla="*/ 4688191 h 5162844"/>
              <a:gd name="connsiteX41" fmla="*/ 1341019 w 6783013"/>
              <a:gd name="connsiteY41" fmla="*/ 4519701 h 5162844"/>
              <a:gd name="connsiteX42" fmla="*/ 1563324 w 6783013"/>
              <a:gd name="connsiteY42" fmla="*/ 4280151 h 5162844"/>
              <a:gd name="connsiteX43" fmla="*/ 1580248 w 6783013"/>
              <a:gd name="connsiteY43" fmla="*/ 4270019 h 5162844"/>
              <a:gd name="connsiteX44" fmla="*/ 2023164 w 6783013"/>
              <a:gd name="connsiteY44" fmla="*/ 3739117 h 5162844"/>
              <a:gd name="connsiteX45" fmla="*/ 2194659 w 6783013"/>
              <a:gd name="connsiteY45" fmla="*/ 3547784 h 5162844"/>
              <a:gd name="connsiteX46" fmla="*/ 2367304 w 6783013"/>
              <a:gd name="connsiteY46" fmla="*/ 3357284 h 5162844"/>
              <a:gd name="connsiteX47" fmla="*/ 2513309 w 6783013"/>
              <a:gd name="connsiteY47" fmla="*/ 3196609 h 5162844"/>
              <a:gd name="connsiteX48" fmla="*/ 2583548 w 6783013"/>
              <a:gd name="connsiteY48" fmla="*/ 3120004 h 5162844"/>
              <a:gd name="connsiteX49" fmla="*/ 2920269 w 6783013"/>
              <a:gd name="connsiteY49" fmla="*/ 2748951 h 5162844"/>
              <a:gd name="connsiteX50" fmla="*/ 3002855 w 6783013"/>
              <a:gd name="connsiteY50" fmla="*/ 2658784 h 5162844"/>
              <a:gd name="connsiteX51" fmla="*/ 3391098 w 6783013"/>
              <a:gd name="connsiteY51" fmla="*/ 2240669 h 5162844"/>
              <a:gd name="connsiteX52" fmla="*/ 3491598 w 6783013"/>
              <a:gd name="connsiteY52" fmla="*/ 2131569 h 5162844"/>
              <a:gd name="connsiteX53" fmla="*/ 3809098 w 6783013"/>
              <a:gd name="connsiteY53" fmla="*/ 1787729 h 5162844"/>
              <a:gd name="connsiteX54" fmla="*/ 3993248 w 6783013"/>
              <a:gd name="connsiteY54" fmla="*/ 1586749 h 5162844"/>
              <a:gd name="connsiteX55" fmla="*/ 4151998 w 6783013"/>
              <a:gd name="connsiteY55" fmla="*/ 1414703 h 5162844"/>
              <a:gd name="connsiteX56" fmla="*/ 4700523 w 6783013"/>
              <a:gd name="connsiteY56" fmla="*/ 1420794 h 5162844"/>
              <a:gd name="connsiteX57" fmla="*/ 5256428 w 6783013"/>
              <a:gd name="connsiteY57" fmla="*/ 1438824 h 5162844"/>
              <a:gd name="connsiteX58" fmla="*/ 5216258 w 6783013"/>
              <a:gd name="connsiteY58" fmla="*/ 1492799 h 5162844"/>
              <a:gd name="connsiteX59" fmla="*/ 5041376 w 6783013"/>
              <a:gd name="connsiteY59" fmla="*/ 1680884 h 5162844"/>
              <a:gd name="connsiteX60" fmla="*/ 4906933 w 6783013"/>
              <a:gd name="connsiteY60" fmla="*/ 1833284 h 5162844"/>
              <a:gd name="connsiteX61" fmla="*/ 4831788 w 6783013"/>
              <a:gd name="connsiteY61" fmla="*/ 1934351 h 5162844"/>
              <a:gd name="connsiteX62" fmla="*/ 4718226 w 6783013"/>
              <a:gd name="connsiteY62" fmla="*/ 2067238 h 5162844"/>
              <a:gd name="connsiteX63" fmla="*/ 4481826 w 6783013"/>
              <a:gd name="connsiteY63" fmla="*/ 2322184 h 5162844"/>
              <a:gd name="connsiteX64" fmla="*/ 4298048 w 6783013"/>
              <a:gd name="connsiteY64" fmla="*/ 2531410 h 5162844"/>
              <a:gd name="connsiteX65" fmla="*/ 4196448 w 6783013"/>
              <a:gd name="connsiteY65" fmla="*/ 2645250 h 5162844"/>
              <a:gd name="connsiteX66" fmla="*/ 4113848 w 6783013"/>
              <a:gd name="connsiteY66" fmla="*/ 2739757 h 5162844"/>
              <a:gd name="connsiteX67" fmla="*/ 3845180 w 6783013"/>
              <a:gd name="connsiteY67" fmla="*/ 3058973 h 5162844"/>
              <a:gd name="connsiteX68" fmla="*/ 3794211 w 6783013"/>
              <a:gd name="connsiteY68" fmla="*/ 3117696 h 5162844"/>
              <a:gd name="connsiteX69" fmla="*/ 3581270 w 6783013"/>
              <a:gd name="connsiteY69" fmla="*/ 3352507 h 5162844"/>
              <a:gd name="connsiteX70" fmla="*/ 3409300 w 6783013"/>
              <a:gd name="connsiteY70" fmla="*/ 3547784 h 5162844"/>
              <a:gd name="connsiteX71" fmla="*/ 3276727 w 6783013"/>
              <a:gd name="connsiteY71" fmla="*/ 3700184 h 5162844"/>
              <a:gd name="connsiteX72" fmla="*/ 3099428 w 6783013"/>
              <a:gd name="connsiteY72" fmla="*/ 3903384 h 5162844"/>
              <a:gd name="connsiteX73" fmla="*/ 2837548 w 6783013"/>
              <a:gd name="connsiteY73" fmla="*/ 4239917 h 5162844"/>
              <a:gd name="connsiteX74" fmla="*/ 3199498 w 6783013"/>
              <a:gd name="connsiteY74" fmla="*/ 4200975 h 5162844"/>
              <a:gd name="connsiteX75" fmla="*/ 3434007 w 6783013"/>
              <a:gd name="connsiteY75" fmla="*/ 4170007 h 5162844"/>
              <a:gd name="connsiteX76" fmla="*/ 3586407 w 6783013"/>
              <a:gd name="connsiteY76" fmla="*/ 4137293 h 5162844"/>
              <a:gd name="connsiteX77" fmla="*/ 3694798 w 6783013"/>
              <a:gd name="connsiteY77" fmla="*/ 4100763 h 5162844"/>
              <a:gd name="connsiteX78" fmla="*/ 3994164 w 6783013"/>
              <a:gd name="connsiteY78" fmla="*/ 4030384 h 5162844"/>
              <a:gd name="connsiteX79" fmla="*/ 4042129 w 6783013"/>
              <a:gd name="connsiteY79" fmla="*/ 4006806 h 5162844"/>
              <a:gd name="connsiteX80" fmla="*/ 4234548 w 6783013"/>
              <a:gd name="connsiteY80" fmla="*/ 3921925 h 5162844"/>
              <a:gd name="connsiteX81" fmla="*/ 5002898 w 6783013"/>
              <a:gd name="connsiteY81" fmla="*/ 3518862 h 5162844"/>
              <a:gd name="connsiteX82" fmla="*/ 5131080 w 6783013"/>
              <a:gd name="connsiteY82" fmla="*/ 3435901 h 5162844"/>
              <a:gd name="connsiteX83" fmla="*/ 5351356 w 6783013"/>
              <a:gd name="connsiteY83" fmla="*/ 3276163 h 5162844"/>
              <a:gd name="connsiteX84" fmla="*/ 5811244 w 6783013"/>
              <a:gd name="connsiteY84" fmla="*/ 2779434 h 5162844"/>
              <a:gd name="connsiteX85" fmla="*/ 5914835 w 6783013"/>
              <a:gd name="connsiteY85" fmla="*/ 2623878 h 5162844"/>
              <a:gd name="connsiteX86" fmla="*/ 6046181 w 6783013"/>
              <a:gd name="connsiteY86" fmla="*/ 2233334 h 5162844"/>
              <a:gd name="connsiteX87" fmla="*/ 6068078 w 6783013"/>
              <a:gd name="connsiteY87" fmla="*/ 1915834 h 5162844"/>
              <a:gd name="connsiteX88" fmla="*/ 6032517 w 6783013"/>
              <a:gd name="connsiteY88" fmla="*/ 1598334 h 5162844"/>
              <a:gd name="connsiteX89" fmla="*/ 5462130 w 6783013"/>
              <a:gd name="connsiteY89" fmla="*/ 922362 h 5162844"/>
              <a:gd name="connsiteX90" fmla="*/ 4499926 w 6783013"/>
              <a:gd name="connsiteY90" fmla="*/ 543373 h 5162844"/>
              <a:gd name="connsiteX91" fmla="*/ 4377151 w 6783013"/>
              <a:gd name="connsiteY91" fmla="*/ 520628 h 5162844"/>
              <a:gd name="connsiteX92" fmla="*/ 4120175 w 6783013"/>
              <a:gd name="connsiteY92" fmla="*/ 486612 h 5162844"/>
              <a:gd name="connsiteX93" fmla="*/ 3656698 w 6783013"/>
              <a:gd name="connsiteY93" fmla="*/ 473803 h 5162844"/>
              <a:gd name="connsiteX94" fmla="*/ 3265996 w 6783013"/>
              <a:gd name="connsiteY94" fmla="*/ 520358 h 5162844"/>
              <a:gd name="connsiteX95" fmla="*/ 2942146 w 6783013"/>
              <a:gd name="connsiteY95" fmla="*/ 577737 h 5162844"/>
              <a:gd name="connsiteX96" fmla="*/ 2342248 w 6783013"/>
              <a:gd name="connsiteY96" fmla="*/ 734184 h 5162844"/>
              <a:gd name="connsiteX97" fmla="*/ 1633131 w 6783013"/>
              <a:gd name="connsiteY97" fmla="*/ 1025157 h 5162844"/>
              <a:gd name="connsiteX98" fmla="*/ 1488240 w 6783013"/>
              <a:gd name="connsiteY98" fmla="*/ 1096684 h 5162844"/>
              <a:gd name="connsiteX99" fmla="*/ 1378208 w 6783013"/>
              <a:gd name="connsiteY99" fmla="*/ 1047488 h 5162844"/>
              <a:gd name="connsiteX100" fmla="*/ 1127262 w 6783013"/>
              <a:gd name="connsiteY100" fmla="*/ 963271 h 5162844"/>
              <a:gd name="connsiteX101" fmla="*/ 1059548 w 6783013"/>
              <a:gd name="connsiteY101" fmla="*/ 936600 h 5162844"/>
              <a:gd name="connsiteX102" fmla="*/ 1332338 w 6783013"/>
              <a:gd name="connsiteY102" fmla="*/ 741084 h 5162844"/>
              <a:gd name="connsiteX103" fmla="*/ 1398165 w 6783013"/>
              <a:gd name="connsiteY103" fmla="*/ 690015 h 5162844"/>
              <a:gd name="connsiteX104" fmla="*/ 2075548 w 6783013"/>
              <a:gd name="connsiteY104" fmla="*/ 346838 h 5162844"/>
              <a:gd name="connsiteX105" fmla="*/ 2386698 w 6783013"/>
              <a:gd name="connsiteY105" fmla="*/ 233165 h 5162844"/>
              <a:gd name="connsiteX106" fmla="*/ 2475598 w 6783013"/>
              <a:gd name="connsiteY106" fmla="*/ 208052 h 5162844"/>
              <a:gd name="connsiteX107" fmla="*/ 2551798 w 6783013"/>
              <a:gd name="connsiteY107" fmla="*/ 182631 h 5162844"/>
              <a:gd name="connsiteX108" fmla="*/ 3186798 w 6783013"/>
              <a:gd name="connsiteY108" fmla="*/ 40593 h 5162844"/>
              <a:gd name="connsiteX109" fmla="*/ 3453498 w 6783013"/>
              <a:gd name="connsiteY109" fmla="*/ 12184 h 5162844"/>
              <a:gd name="connsiteX110" fmla="*/ 3754737 w 6783013"/>
              <a:gd name="connsiteY110" fmla="*/ 7 h 51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783013" h="5162844">
                <a:moveTo>
                  <a:pt x="339417" y="1676636"/>
                </a:moveTo>
                <a:cubicBezTo>
                  <a:pt x="344415" y="1675346"/>
                  <a:pt x="349231" y="1676044"/>
                  <a:pt x="354562" y="1678045"/>
                </a:cubicBezTo>
                <a:cubicBezTo>
                  <a:pt x="372662" y="1684840"/>
                  <a:pt x="382180" y="1703981"/>
                  <a:pt x="388125" y="1745542"/>
                </a:cubicBezTo>
                <a:cubicBezTo>
                  <a:pt x="396525" y="1804264"/>
                  <a:pt x="438834" y="1901116"/>
                  <a:pt x="462466" y="1915722"/>
                </a:cubicBezTo>
                <a:cubicBezTo>
                  <a:pt x="487510" y="1931200"/>
                  <a:pt x="474679" y="1972833"/>
                  <a:pt x="416627" y="2064456"/>
                </a:cubicBezTo>
                <a:cubicBezTo>
                  <a:pt x="301045" y="2246877"/>
                  <a:pt x="233879" y="2483820"/>
                  <a:pt x="231802" y="2716462"/>
                </a:cubicBezTo>
                <a:cubicBezTo>
                  <a:pt x="228782" y="3054680"/>
                  <a:pt x="282515" y="3236513"/>
                  <a:pt x="461645" y="3494257"/>
                </a:cubicBezTo>
                <a:cubicBezTo>
                  <a:pt x="587508" y="3675358"/>
                  <a:pt x="860542" y="3907843"/>
                  <a:pt x="1068007" y="4010565"/>
                </a:cubicBezTo>
                <a:cubicBezTo>
                  <a:pt x="1301929" y="4126387"/>
                  <a:pt x="1408402" y="4188395"/>
                  <a:pt x="1392022" y="4199263"/>
                </a:cubicBezTo>
                <a:cubicBezTo>
                  <a:pt x="1360664" y="4220068"/>
                  <a:pt x="1039357" y="4086469"/>
                  <a:pt x="809897" y="3957216"/>
                </a:cubicBezTo>
                <a:cubicBezTo>
                  <a:pt x="495762" y="3780267"/>
                  <a:pt x="183392" y="3432110"/>
                  <a:pt x="96412" y="3161991"/>
                </a:cubicBezTo>
                <a:cubicBezTo>
                  <a:pt x="10193" y="2894234"/>
                  <a:pt x="330" y="2840157"/>
                  <a:pt x="8" y="2633384"/>
                </a:cubicBezTo>
                <a:cubicBezTo>
                  <a:pt x="-300" y="2435510"/>
                  <a:pt x="7340" y="2380496"/>
                  <a:pt x="58213" y="2214284"/>
                </a:cubicBezTo>
                <a:cubicBezTo>
                  <a:pt x="101072" y="2074256"/>
                  <a:pt x="185334" y="1894279"/>
                  <a:pt x="270692" y="1760447"/>
                </a:cubicBezTo>
                <a:cubicBezTo>
                  <a:pt x="307792" y="1702279"/>
                  <a:pt x="324424" y="1680508"/>
                  <a:pt x="339417" y="1676636"/>
                </a:cubicBezTo>
                <a:close/>
                <a:moveTo>
                  <a:pt x="3754737" y="7"/>
                </a:moveTo>
                <a:cubicBezTo>
                  <a:pt x="3872742" y="-181"/>
                  <a:pt x="4015443" y="3492"/>
                  <a:pt x="4204155" y="10991"/>
                </a:cubicBezTo>
                <a:cubicBezTo>
                  <a:pt x="4367399" y="17479"/>
                  <a:pt x="4473081" y="29436"/>
                  <a:pt x="4653648" y="61847"/>
                </a:cubicBezTo>
                <a:cubicBezTo>
                  <a:pt x="4706036" y="71251"/>
                  <a:pt x="4766043" y="81625"/>
                  <a:pt x="4786998" y="84901"/>
                </a:cubicBezTo>
                <a:cubicBezTo>
                  <a:pt x="4916080" y="105080"/>
                  <a:pt x="5521768" y="304784"/>
                  <a:pt x="5668977" y="375704"/>
                </a:cubicBezTo>
                <a:cubicBezTo>
                  <a:pt x="5915000" y="494226"/>
                  <a:pt x="6185065" y="701636"/>
                  <a:pt x="6351440" y="899834"/>
                </a:cubicBezTo>
                <a:cubicBezTo>
                  <a:pt x="6599970" y="1195901"/>
                  <a:pt x="6698052" y="1429354"/>
                  <a:pt x="6769120" y="1893976"/>
                </a:cubicBezTo>
                <a:cubicBezTo>
                  <a:pt x="6805530" y="2132011"/>
                  <a:pt x="6768885" y="2427488"/>
                  <a:pt x="6676677" y="2639358"/>
                </a:cubicBezTo>
                <a:cubicBezTo>
                  <a:pt x="6588009" y="2843096"/>
                  <a:pt x="6480300" y="3055773"/>
                  <a:pt x="6412782" y="3160434"/>
                </a:cubicBezTo>
                <a:cubicBezTo>
                  <a:pt x="6368350" y="3229310"/>
                  <a:pt x="6221293" y="3425890"/>
                  <a:pt x="6165769" y="3490634"/>
                </a:cubicBezTo>
                <a:cubicBezTo>
                  <a:pt x="5964533" y="3725285"/>
                  <a:pt x="5882095" y="3811770"/>
                  <a:pt x="5798917" y="3875497"/>
                </a:cubicBezTo>
                <a:cubicBezTo>
                  <a:pt x="5506991" y="4099153"/>
                  <a:pt x="5448921" y="4142121"/>
                  <a:pt x="5333098" y="4220168"/>
                </a:cubicBezTo>
                <a:cubicBezTo>
                  <a:pt x="5216860" y="4298494"/>
                  <a:pt x="5142500" y="4342869"/>
                  <a:pt x="4926698" y="4462690"/>
                </a:cubicBezTo>
                <a:cubicBezTo>
                  <a:pt x="4804751" y="4530400"/>
                  <a:pt x="4634103" y="4610840"/>
                  <a:pt x="4463148" y="4681198"/>
                </a:cubicBezTo>
                <a:cubicBezTo>
                  <a:pt x="4321656" y="4739431"/>
                  <a:pt x="4057548" y="4834533"/>
                  <a:pt x="3961498" y="4861836"/>
                </a:cubicBezTo>
                <a:cubicBezTo>
                  <a:pt x="3919588" y="4873750"/>
                  <a:pt x="3851008" y="4893894"/>
                  <a:pt x="3809098" y="4906602"/>
                </a:cubicBezTo>
                <a:cubicBezTo>
                  <a:pt x="3767188" y="4919309"/>
                  <a:pt x="3704323" y="4936140"/>
                  <a:pt x="3669398" y="4944004"/>
                </a:cubicBezTo>
                <a:cubicBezTo>
                  <a:pt x="3634473" y="4951868"/>
                  <a:pt x="3577323" y="4966366"/>
                  <a:pt x="3542398" y="4976221"/>
                </a:cubicBezTo>
                <a:cubicBezTo>
                  <a:pt x="3451349" y="5001914"/>
                  <a:pt x="3177807" y="5053063"/>
                  <a:pt x="2970898" y="5083086"/>
                </a:cubicBezTo>
                <a:cubicBezTo>
                  <a:pt x="2873108" y="5097275"/>
                  <a:pt x="2744228" y="5117670"/>
                  <a:pt x="2684498" y="5128407"/>
                </a:cubicBezTo>
                <a:cubicBezTo>
                  <a:pt x="2578199" y="5147517"/>
                  <a:pt x="2141366" y="5164719"/>
                  <a:pt x="1814222" y="5162680"/>
                </a:cubicBezTo>
                <a:cubicBezTo>
                  <a:pt x="1574340" y="5161184"/>
                  <a:pt x="1398403" y="5112836"/>
                  <a:pt x="1248007" y="5007082"/>
                </a:cubicBezTo>
                <a:cubicBezTo>
                  <a:pt x="1229422" y="4994014"/>
                  <a:pt x="1204272" y="4957286"/>
                  <a:pt x="1192120" y="4925464"/>
                </a:cubicBezTo>
                <a:cubicBezTo>
                  <a:pt x="1173045" y="4875517"/>
                  <a:pt x="1172116" y="4858261"/>
                  <a:pt x="1185327" y="4799228"/>
                </a:cubicBezTo>
                <a:cubicBezTo>
                  <a:pt x="1193744" y="4761618"/>
                  <a:pt x="1208892" y="4723991"/>
                  <a:pt x="1218989" y="4715610"/>
                </a:cubicBezTo>
                <a:cubicBezTo>
                  <a:pt x="1229086" y="4707230"/>
                  <a:pt x="1237348" y="4694892"/>
                  <a:pt x="1237348" y="4688191"/>
                </a:cubicBezTo>
                <a:cubicBezTo>
                  <a:pt x="1237348" y="4674728"/>
                  <a:pt x="1307797" y="4560231"/>
                  <a:pt x="1341019" y="4519701"/>
                </a:cubicBezTo>
                <a:cubicBezTo>
                  <a:pt x="1458410" y="4376487"/>
                  <a:pt x="1549424" y="4278412"/>
                  <a:pt x="1563324" y="4280151"/>
                </a:cubicBezTo>
                <a:cubicBezTo>
                  <a:pt x="1572632" y="4281315"/>
                  <a:pt x="1580248" y="4276756"/>
                  <a:pt x="1580248" y="4270019"/>
                </a:cubicBezTo>
                <a:cubicBezTo>
                  <a:pt x="1580248" y="4240480"/>
                  <a:pt x="1671187" y="4131476"/>
                  <a:pt x="2023164" y="3739117"/>
                </a:cubicBezTo>
                <a:cubicBezTo>
                  <a:pt x="2095636" y="3658332"/>
                  <a:pt x="2172808" y="3572231"/>
                  <a:pt x="2194659" y="3547784"/>
                </a:cubicBezTo>
                <a:cubicBezTo>
                  <a:pt x="2216509" y="3523337"/>
                  <a:pt x="2294199" y="3437612"/>
                  <a:pt x="2367304" y="3357284"/>
                </a:cubicBezTo>
                <a:cubicBezTo>
                  <a:pt x="2440408" y="3276956"/>
                  <a:pt x="2506110" y="3204653"/>
                  <a:pt x="2513309" y="3196609"/>
                </a:cubicBezTo>
                <a:cubicBezTo>
                  <a:pt x="2520508" y="3188565"/>
                  <a:pt x="2552115" y="3154093"/>
                  <a:pt x="2583548" y="3120004"/>
                </a:cubicBezTo>
                <a:cubicBezTo>
                  <a:pt x="2825184" y="2857947"/>
                  <a:pt x="2897985" y="2777722"/>
                  <a:pt x="2920269" y="2748951"/>
                </a:cubicBezTo>
                <a:cubicBezTo>
                  <a:pt x="2934332" y="2730792"/>
                  <a:pt x="2971497" y="2690217"/>
                  <a:pt x="3002855" y="2658784"/>
                </a:cubicBezTo>
                <a:cubicBezTo>
                  <a:pt x="3062950" y="2598549"/>
                  <a:pt x="3306758" y="2335981"/>
                  <a:pt x="3391098" y="2240669"/>
                </a:cubicBezTo>
                <a:cubicBezTo>
                  <a:pt x="3418433" y="2209778"/>
                  <a:pt x="3463658" y="2160683"/>
                  <a:pt x="3491598" y="2131569"/>
                </a:cubicBezTo>
                <a:cubicBezTo>
                  <a:pt x="3547254" y="2073572"/>
                  <a:pt x="3768555" y="1833913"/>
                  <a:pt x="3809098" y="1787729"/>
                </a:cubicBezTo>
                <a:cubicBezTo>
                  <a:pt x="3823068" y="1771815"/>
                  <a:pt x="3905936" y="1681375"/>
                  <a:pt x="3993248" y="1586749"/>
                </a:cubicBezTo>
                <a:lnTo>
                  <a:pt x="4151998" y="1414703"/>
                </a:lnTo>
                <a:lnTo>
                  <a:pt x="4700523" y="1420794"/>
                </a:lnTo>
                <a:cubicBezTo>
                  <a:pt x="5022089" y="1424364"/>
                  <a:pt x="5252102" y="1431824"/>
                  <a:pt x="5256428" y="1438824"/>
                </a:cubicBezTo>
                <a:cubicBezTo>
                  <a:pt x="5260487" y="1445391"/>
                  <a:pt x="5242410" y="1469679"/>
                  <a:pt x="5216258" y="1492799"/>
                </a:cubicBezTo>
                <a:cubicBezTo>
                  <a:pt x="5190105" y="1515918"/>
                  <a:pt x="5111409" y="1600556"/>
                  <a:pt x="5041376" y="1680884"/>
                </a:cubicBezTo>
                <a:cubicBezTo>
                  <a:pt x="4971344" y="1761212"/>
                  <a:pt x="4910844" y="1829792"/>
                  <a:pt x="4906933" y="1833284"/>
                </a:cubicBezTo>
                <a:cubicBezTo>
                  <a:pt x="4903021" y="1836776"/>
                  <a:pt x="4869205" y="1882257"/>
                  <a:pt x="4831788" y="1934351"/>
                </a:cubicBezTo>
                <a:cubicBezTo>
                  <a:pt x="4794370" y="1986446"/>
                  <a:pt x="4743267" y="2046245"/>
                  <a:pt x="4718226" y="2067238"/>
                </a:cubicBezTo>
                <a:cubicBezTo>
                  <a:pt x="4670037" y="2107638"/>
                  <a:pt x="4605862" y="2176848"/>
                  <a:pt x="4481826" y="2322184"/>
                </a:cubicBezTo>
                <a:cubicBezTo>
                  <a:pt x="4385718" y="2434795"/>
                  <a:pt x="4338049" y="2489065"/>
                  <a:pt x="4298048" y="2531410"/>
                </a:cubicBezTo>
                <a:cubicBezTo>
                  <a:pt x="4280586" y="2549895"/>
                  <a:pt x="4234865" y="2601123"/>
                  <a:pt x="4196448" y="2645250"/>
                </a:cubicBezTo>
                <a:cubicBezTo>
                  <a:pt x="4158031" y="2689376"/>
                  <a:pt x="4120860" y="2731904"/>
                  <a:pt x="4113848" y="2739757"/>
                </a:cubicBezTo>
                <a:cubicBezTo>
                  <a:pt x="4000734" y="2866421"/>
                  <a:pt x="3846994" y="3049086"/>
                  <a:pt x="3845180" y="3058973"/>
                </a:cubicBezTo>
                <a:cubicBezTo>
                  <a:pt x="3843885" y="3066034"/>
                  <a:pt x="3820949" y="3092459"/>
                  <a:pt x="3794211" y="3117696"/>
                </a:cubicBezTo>
                <a:cubicBezTo>
                  <a:pt x="3767474" y="3142932"/>
                  <a:pt x="3671650" y="3248597"/>
                  <a:pt x="3581270" y="3352507"/>
                </a:cubicBezTo>
                <a:cubicBezTo>
                  <a:pt x="3490889" y="3456417"/>
                  <a:pt x="3413503" y="3544292"/>
                  <a:pt x="3409300" y="3547784"/>
                </a:cubicBezTo>
                <a:cubicBezTo>
                  <a:pt x="3405097" y="3551276"/>
                  <a:pt x="3345440" y="3619856"/>
                  <a:pt x="3276727" y="3700184"/>
                </a:cubicBezTo>
                <a:cubicBezTo>
                  <a:pt x="3208015" y="3780512"/>
                  <a:pt x="3128230" y="3871952"/>
                  <a:pt x="3099428" y="3903384"/>
                </a:cubicBezTo>
                <a:cubicBezTo>
                  <a:pt x="3034018" y="3974767"/>
                  <a:pt x="2837548" y="4227243"/>
                  <a:pt x="2837548" y="4239917"/>
                </a:cubicBezTo>
                <a:cubicBezTo>
                  <a:pt x="2837548" y="4248885"/>
                  <a:pt x="2919051" y="4240116"/>
                  <a:pt x="3199498" y="4200975"/>
                </a:cubicBezTo>
                <a:cubicBezTo>
                  <a:pt x="3269348" y="4191226"/>
                  <a:pt x="3374877" y="4177291"/>
                  <a:pt x="3434007" y="4170007"/>
                </a:cubicBezTo>
                <a:cubicBezTo>
                  <a:pt x="3493137" y="4162724"/>
                  <a:pt x="3561717" y="4148002"/>
                  <a:pt x="3586407" y="4137293"/>
                </a:cubicBezTo>
                <a:cubicBezTo>
                  <a:pt x="3611097" y="4126583"/>
                  <a:pt x="3659873" y="4110145"/>
                  <a:pt x="3694798" y="4100763"/>
                </a:cubicBezTo>
                <a:cubicBezTo>
                  <a:pt x="3801134" y="4072200"/>
                  <a:pt x="3979002" y="4030384"/>
                  <a:pt x="3994164" y="4030384"/>
                </a:cubicBezTo>
                <a:cubicBezTo>
                  <a:pt x="4002027" y="4030384"/>
                  <a:pt x="4023610" y="4019774"/>
                  <a:pt x="4042129" y="4006806"/>
                </a:cubicBezTo>
                <a:cubicBezTo>
                  <a:pt x="4060647" y="3993837"/>
                  <a:pt x="4147236" y="3955641"/>
                  <a:pt x="4234548" y="3921925"/>
                </a:cubicBezTo>
                <a:cubicBezTo>
                  <a:pt x="4593607" y="3783273"/>
                  <a:pt x="4809211" y="3670171"/>
                  <a:pt x="5002898" y="3518862"/>
                </a:cubicBezTo>
                <a:cubicBezTo>
                  <a:pt x="5009883" y="3513405"/>
                  <a:pt x="5067565" y="3476073"/>
                  <a:pt x="5131080" y="3435901"/>
                </a:cubicBezTo>
                <a:cubicBezTo>
                  <a:pt x="5194596" y="3395729"/>
                  <a:pt x="5293720" y="3323847"/>
                  <a:pt x="5351356" y="3276163"/>
                </a:cubicBezTo>
                <a:cubicBezTo>
                  <a:pt x="5483879" y="3166524"/>
                  <a:pt x="5734547" y="2895775"/>
                  <a:pt x="5811244" y="2779434"/>
                </a:cubicBezTo>
                <a:cubicBezTo>
                  <a:pt x="5843478" y="2730539"/>
                  <a:pt x="5890093" y="2660539"/>
                  <a:pt x="5914835" y="2623878"/>
                </a:cubicBezTo>
                <a:cubicBezTo>
                  <a:pt x="5960330" y="2556465"/>
                  <a:pt x="6004362" y="2425544"/>
                  <a:pt x="6046181" y="2233334"/>
                </a:cubicBezTo>
                <a:cubicBezTo>
                  <a:pt x="6062404" y="2158771"/>
                  <a:pt x="6068231" y="2074281"/>
                  <a:pt x="6068078" y="1915834"/>
                </a:cubicBezTo>
                <a:cubicBezTo>
                  <a:pt x="6067882" y="1712760"/>
                  <a:pt x="6065770" y="1693898"/>
                  <a:pt x="6032517" y="1598334"/>
                </a:cubicBezTo>
                <a:cubicBezTo>
                  <a:pt x="5940450" y="1333733"/>
                  <a:pt x="5761130" y="1121219"/>
                  <a:pt x="5462130" y="922362"/>
                </a:cubicBezTo>
                <a:cubicBezTo>
                  <a:pt x="5152083" y="716158"/>
                  <a:pt x="4843840" y="594748"/>
                  <a:pt x="4499926" y="543373"/>
                </a:cubicBezTo>
                <a:cubicBezTo>
                  <a:pt x="4437569" y="534058"/>
                  <a:pt x="4382320" y="523822"/>
                  <a:pt x="4377151" y="520628"/>
                </a:cubicBezTo>
                <a:cubicBezTo>
                  <a:pt x="4371981" y="517433"/>
                  <a:pt x="4256343" y="502126"/>
                  <a:pt x="4120175" y="486612"/>
                </a:cubicBezTo>
                <a:cubicBezTo>
                  <a:pt x="3890892" y="460488"/>
                  <a:pt x="3856645" y="459542"/>
                  <a:pt x="3656698" y="473803"/>
                </a:cubicBezTo>
                <a:cubicBezTo>
                  <a:pt x="3537953" y="482273"/>
                  <a:pt x="3362137" y="503222"/>
                  <a:pt x="3265996" y="520358"/>
                </a:cubicBezTo>
                <a:cubicBezTo>
                  <a:pt x="3169855" y="537493"/>
                  <a:pt x="3024122" y="563314"/>
                  <a:pt x="2942146" y="577737"/>
                </a:cubicBezTo>
                <a:cubicBezTo>
                  <a:pt x="2680417" y="623787"/>
                  <a:pt x="2668790" y="626819"/>
                  <a:pt x="2342248" y="734184"/>
                </a:cubicBezTo>
                <a:cubicBezTo>
                  <a:pt x="2061159" y="826604"/>
                  <a:pt x="1803457" y="932347"/>
                  <a:pt x="1633131" y="1025157"/>
                </a:cubicBezTo>
                <a:cubicBezTo>
                  <a:pt x="1560934" y="1064497"/>
                  <a:pt x="1495733" y="1096684"/>
                  <a:pt x="1488240" y="1096684"/>
                </a:cubicBezTo>
                <a:cubicBezTo>
                  <a:pt x="1480747" y="1096684"/>
                  <a:pt x="1431233" y="1074546"/>
                  <a:pt x="1378208" y="1047488"/>
                </a:cubicBezTo>
                <a:cubicBezTo>
                  <a:pt x="1259606" y="986968"/>
                  <a:pt x="1163705" y="954784"/>
                  <a:pt x="1127262" y="963271"/>
                </a:cubicBezTo>
                <a:cubicBezTo>
                  <a:pt x="1091558" y="971586"/>
                  <a:pt x="1059548" y="958978"/>
                  <a:pt x="1059548" y="936600"/>
                </a:cubicBezTo>
                <a:cubicBezTo>
                  <a:pt x="1059548" y="922884"/>
                  <a:pt x="1313201" y="741084"/>
                  <a:pt x="1332338" y="741084"/>
                </a:cubicBezTo>
                <a:cubicBezTo>
                  <a:pt x="1334754" y="741084"/>
                  <a:pt x="1364376" y="718103"/>
                  <a:pt x="1398165" y="690015"/>
                </a:cubicBezTo>
                <a:cubicBezTo>
                  <a:pt x="1471005" y="629464"/>
                  <a:pt x="1876028" y="424271"/>
                  <a:pt x="2075548" y="346838"/>
                </a:cubicBezTo>
                <a:cubicBezTo>
                  <a:pt x="2202695" y="297493"/>
                  <a:pt x="2350783" y="243392"/>
                  <a:pt x="2386698" y="233165"/>
                </a:cubicBezTo>
                <a:cubicBezTo>
                  <a:pt x="2407653" y="227199"/>
                  <a:pt x="2447658" y="215897"/>
                  <a:pt x="2475598" y="208052"/>
                </a:cubicBezTo>
                <a:cubicBezTo>
                  <a:pt x="2503538" y="200206"/>
                  <a:pt x="2537828" y="188767"/>
                  <a:pt x="2551798" y="182631"/>
                </a:cubicBezTo>
                <a:cubicBezTo>
                  <a:pt x="2605227" y="159167"/>
                  <a:pt x="3026120" y="65020"/>
                  <a:pt x="3186798" y="40593"/>
                </a:cubicBezTo>
                <a:cubicBezTo>
                  <a:pt x="3228708" y="34221"/>
                  <a:pt x="3348723" y="21437"/>
                  <a:pt x="3453498" y="12184"/>
                </a:cubicBezTo>
                <a:cubicBezTo>
                  <a:pt x="3543424" y="4242"/>
                  <a:pt x="3636732" y="194"/>
                  <a:pt x="375473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0D37D0F-8682-469B-8D87-044F90A446E5}"/>
              </a:ext>
            </a:extLst>
          </p:cNvPr>
          <p:cNvSpPr/>
          <p:nvPr/>
        </p:nvSpPr>
        <p:spPr>
          <a:xfrm>
            <a:off x="8325826" y="2998458"/>
            <a:ext cx="1138802" cy="416570"/>
          </a:xfrm>
          <a:custGeom>
            <a:avLst/>
            <a:gdLst/>
            <a:ahLst/>
            <a:cxnLst/>
            <a:rect l="0" t="0" r="0" b="0"/>
            <a:pathLst>
              <a:path w="3582312" h="1310397">
                <a:moveTo>
                  <a:pt x="29855" y="5319"/>
                </a:moveTo>
                <a:cubicBezTo>
                  <a:pt x="8900" y="10781"/>
                  <a:pt x="0" y="144214"/>
                  <a:pt x="14395" y="237094"/>
                </a:cubicBezTo>
                <a:cubicBezTo>
                  <a:pt x="41882" y="414442"/>
                  <a:pt x="185104" y="614437"/>
                  <a:pt x="374899" y="740503"/>
                </a:cubicBezTo>
                <a:cubicBezTo>
                  <a:pt x="468032" y="802363"/>
                  <a:pt x="638400" y="885490"/>
                  <a:pt x="796186" y="946060"/>
                </a:cubicBezTo>
                <a:cubicBezTo>
                  <a:pt x="1026656" y="1034531"/>
                  <a:pt x="1428615" y="1153440"/>
                  <a:pt x="1535481" y="1164761"/>
                </a:cubicBezTo>
                <a:cubicBezTo>
                  <a:pt x="1568924" y="1168304"/>
                  <a:pt x="1662547" y="1185264"/>
                  <a:pt x="1743534" y="1202449"/>
                </a:cubicBezTo>
                <a:cubicBezTo>
                  <a:pt x="1824521" y="1219635"/>
                  <a:pt x="1953108" y="1239304"/>
                  <a:pt x="2029284" y="1246158"/>
                </a:cubicBezTo>
                <a:cubicBezTo>
                  <a:pt x="2354350" y="1275407"/>
                  <a:pt x="2499611" y="1285979"/>
                  <a:pt x="2739286" y="1297833"/>
                </a:cubicBezTo>
                <a:lnTo>
                  <a:pt x="2993286" y="1310396"/>
                </a:lnTo>
                <a:lnTo>
                  <a:pt x="3281586" y="1021395"/>
                </a:lnTo>
                <a:cubicBezTo>
                  <a:pt x="3440151" y="862444"/>
                  <a:pt x="3573025" y="725250"/>
                  <a:pt x="3576861" y="716519"/>
                </a:cubicBezTo>
                <a:cubicBezTo>
                  <a:pt x="3582311" y="704117"/>
                  <a:pt x="3503969" y="699067"/>
                  <a:pt x="3218711" y="693437"/>
                </a:cubicBezTo>
                <a:cubicBezTo>
                  <a:pt x="3017892" y="689473"/>
                  <a:pt x="2836441" y="684319"/>
                  <a:pt x="2815486" y="681984"/>
                </a:cubicBezTo>
                <a:cubicBezTo>
                  <a:pt x="2794531" y="679648"/>
                  <a:pt x="2703091" y="674196"/>
                  <a:pt x="2612286" y="669868"/>
                </a:cubicBezTo>
                <a:cubicBezTo>
                  <a:pt x="1611176" y="622147"/>
                  <a:pt x="707600" y="398662"/>
                  <a:pt x="143663" y="59294"/>
                </a:cubicBezTo>
                <a:cubicBezTo>
                  <a:pt x="132056" y="52309"/>
                  <a:pt x="107508" y="36593"/>
                  <a:pt x="89112" y="24369"/>
                </a:cubicBezTo>
                <a:cubicBezTo>
                  <a:pt x="54481" y="1358"/>
                  <a:pt x="50259" y="0"/>
                  <a:pt x="29855" y="5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A07A7D0-A8E9-4D4A-BB17-25EEFA23A285}"/>
              </a:ext>
            </a:extLst>
          </p:cNvPr>
          <p:cNvSpPr/>
          <p:nvPr/>
        </p:nvSpPr>
        <p:spPr>
          <a:xfrm>
            <a:off x="8344172" y="3205041"/>
            <a:ext cx="897937" cy="436309"/>
          </a:xfrm>
          <a:custGeom>
            <a:avLst/>
            <a:gdLst/>
            <a:ahLst/>
            <a:cxnLst/>
            <a:rect l="0" t="0" r="0" b="0"/>
            <a:pathLst>
              <a:path w="2824627" h="1372491">
                <a:moveTo>
                  <a:pt x="60949" y="34925"/>
                </a:moveTo>
                <a:cubicBezTo>
                  <a:pt x="0" y="191407"/>
                  <a:pt x="63022" y="424046"/>
                  <a:pt x="208462" y="579453"/>
                </a:cubicBezTo>
                <a:cubicBezTo>
                  <a:pt x="350888" y="731640"/>
                  <a:pt x="577290" y="871490"/>
                  <a:pt x="913515" y="1014971"/>
                </a:cubicBezTo>
                <a:cubicBezTo>
                  <a:pt x="1212069" y="1142376"/>
                  <a:pt x="1686135" y="1263541"/>
                  <a:pt x="2257658" y="1358517"/>
                </a:cubicBezTo>
                <a:lnTo>
                  <a:pt x="2341741" y="1372490"/>
                </a:lnTo>
                <a:lnTo>
                  <a:pt x="2403708" y="1286363"/>
                </a:lnTo>
                <a:cubicBezTo>
                  <a:pt x="2437790" y="1238993"/>
                  <a:pt x="2483581" y="1180214"/>
                  <a:pt x="2505466" y="1155743"/>
                </a:cubicBezTo>
                <a:cubicBezTo>
                  <a:pt x="2536030" y="1121566"/>
                  <a:pt x="2784555" y="840421"/>
                  <a:pt x="2820960" y="798837"/>
                </a:cubicBezTo>
                <a:cubicBezTo>
                  <a:pt x="2824626" y="794650"/>
                  <a:pt x="2686179" y="784788"/>
                  <a:pt x="2513300" y="776922"/>
                </a:cubicBezTo>
                <a:cubicBezTo>
                  <a:pt x="2056693" y="756145"/>
                  <a:pt x="1854310" y="740505"/>
                  <a:pt x="1747438" y="717737"/>
                </a:cubicBezTo>
                <a:cubicBezTo>
                  <a:pt x="1695428" y="706657"/>
                  <a:pt x="1592867" y="686191"/>
                  <a:pt x="1519525" y="672259"/>
                </a:cubicBezTo>
                <a:cubicBezTo>
                  <a:pt x="1288738" y="628415"/>
                  <a:pt x="1120401" y="585457"/>
                  <a:pt x="1003720" y="540629"/>
                </a:cubicBezTo>
                <a:cubicBezTo>
                  <a:pt x="588036" y="380926"/>
                  <a:pt x="354113" y="251333"/>
                  <a:pt x="172820" y="80311"/>
                </a:cubicBezTo>
                <a:cubicBezTo>
                  <a:pt x="125996" y="36140"/>
                  <a:pt x="84731" y="0"/>
                  <a:pt x="81119" y="0"/>
                </a:cubicBezTo>
                <a:cubicBezTo>
                  <a:pt x="77507" y="0"/>
                  <a:pt x="68430" y="15716"/>
                  <a:pt x="60949" y="34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F7D3AC0F-EAE7-4353-AF30-5DC3AF97E25D}"/>
              </a:ext>
            </a:extLst>
          </p:cNvPr>
          <p:cNvSpPr/>
          <p:nvPr/>
        </p:nvSpPr>
        <p:spPr>
          <a:xfrm>
            <a:off x="8405668" y="3427091"/>
            <a:ext cx="643606" cy="395278"/>
          </a:xfrm>
          <a:custGeom>
            <a:avLst/>
            <a:gdLst/>
            <a:ahLst/>
            <a:cxnLst/>
            <a:rect l="0" t="0" r="0" b="0"/>
            <a:pathLst>
              <a:path w="2024581" h="1243420">
                <a:moveTo>
                  <a:pt x="11712" y="75492"/>
                </a:moveTo>
                <a:cubicBezTo>
                  <a:pt x="0" y="176400"/>
                  <a:pt x="3068" y="210626"/>
                  <a:pt x="30558" y="285750"/>
                </a:cubicBezTo>
                <a:cubicBezTo>
                  <a:pt x="95469" y="463138"/>
                  <a:pt x="262474" y="669025"/>
                  <a:pt x="437080" y="786919"/>
                </a:cubicBezTo>
                <a:cubicBezTo>
                  <a:pt x="680653" y="951380"/>
                  <a:pt x="1057538" y="1105276"/>
                  <a:pt x="1427680" y="1191419"/>
                </a:cubicBezTo>
                <a:cubicBezTo>
                  <a:pt x="1487052" y="1205237"/>
                  <a:pt x="1557118" y="1222724"/>
                  <a:pt x="1583382" y="1230279"/>
                </a:cubicBezTo>
                <a:cubicBezTo>
                  <a:pt x="1629058" y="1243419"/>
                  <a:pt x="1632486" y="1242234"/>
                  <a:pt x="1662258" y="1203033"/>
                </a:cubicBezTo>
                <a:cubicBezTo>
                  <a:pt x="1679377" y="1180492"/>
                  <a:pt x="1767902" y="1082588"/>
                  <a:pt x="1858982" y="985467"/>
                </a:cubicBezTo>
                <a:cubicBezTo>
                  <a:pt x="1950061" y="888347"/>
                  <a:pt x="2024580" y="803871"/>
                  <a:pt x="2024580" y="797744"/>
                </a:cubicBezTo>
                <a:cubicBezTo>
                  <a:pt x="2024580" y="776602"/>
                  <a:pt x="1979565" y="764975"/>
                  <a:pt x="1815030" y="743619"/>
                </a:cubicBezTo>
                <a:cubicBezTo>
                  <a:pt x="1299818" y="676743"/>
                  <a:pt x="940342" y="579252"/>
                  <a:pt x="593463" y="412326"/>
                </a:cubicBezTo>
                <a:cubicBezTo>
                  <a:pt x="439123" y="338054"/>
                  <a:pt x="290142" y="233237"/>
                  <a:pt x="156434" y="104850"/>
                </a:cubicBezTo>
                <a:cubicBezTo>
                  <a:pt x="96377" y="47182"/>
                  <a:pt x="41217" y="0"/>
                  <a:pt x="33856" y="0"/>
                </a:cubicBezTo>
                <a:cubicBezTo>
                  <a:pt x="26496" y="0"/>
                  <a:pt x="16531" y="33971"/>
                  <a:pt x="11712" y="75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游戏机&#10;&#10;描述已自动生成">
            <a:extLst>
              <a:ext uri="{FF2B5EF4-FFF2-40B4-BE49-F238E27FC236}">
                <a16:creationId xmlns:a16="http://schemas.microsoft.com/office/drawing/2014/main" id="{92C7529B-B9CD-49D7-B6EC-977518B12B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175" y="2170671"/>
            <a:ext cx="1856214" cy="314573"/>
          </a:xfrm>
          <a:prstGeom prst="rect">
            <a:avLst/>
          </a:prstGeom>
        </p:spPr>
      </p:pic>
      <p:sp>
        <p:nvSpPr>
          <p:cNvPr id="15" name="PA-任意多边形 46">
            <a:extLst>
              <a:ext uri="{FF2B5EF4-FFF2-40B4-BE49-F238E27FC236}">
                <a16:creationId xmlns:a16="http://schemas.microsoft.com/office/drawing/2014/main" id="{9ED25E90-FB2F-4DBC-B5CC-C922A3050B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0176" y="2521784"/>
            <a:ext cx="1578314" cy="70185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圆: 空心 20">
            <a:extLst>
              <a:ext uri="{FF2B5EF4-FFF2-40B4-BE49-F238E27FC236}">
                <a16:creationId xmlns:a16="http://schemas.microsoft.com/office/drawing/2014/main" id="{CA521A9C-9979-48B3-9034-14E2C55244D1}"/>
              </a:ext>
            </a:extLst>
          </p:cNvPr>
          <p:cNvSpPr/>
          <p:nvPr/>
        </p:nvSpPr>
        <p:spPr>
          <a:xfrm>
            <a:off x="1141372" y="1426740"/>
            <a:ext cx="514674" cy="514674"/>
          </a:xfrm>
          <a:prstGeom prst="donut">
            <a:avLst>
              <a:gd name="adj" fmla="val 12736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圆: 空心 21">
            <a:extLst>
              <a:ext uri="{FF2B5EF4-FFF2-40B4-BE49-F238E27FC236}">
                <a16:creationId xmlns:a16="http://schemas.microsoft.com/office/drawing/2014/main" id="{8F55A953-4F51-45B3-B271-5C961D561D92}"/>
              </a:ext>
            </a:extLst>
          </p:cNvPr>
          <p:cNvSpPr/>
          <p:nvPr/>
        </p:nvSpPr>
        <p:spPr>
          <a:xfrm>
            <a:off x="1133779" y="1419147"/>
            <a:ext cx="529859" cy="529859"/>
          </a:xfrm>
          <a:prstGeom prst="donut">
            <a:avLst>
              <a:gd name="adj" fmla="val 1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236FA74C-E793-42C6-8AAF-D4CA837D1CE8}"/>
              </a:ext>
            </a:extLst>
          </p:cNvPr>
          <p:cNvSpPr/>
          <p:nvPr/>
        </p:nvSpPr>
        <p:spPr>
          <a:xfrm>
            <a:off x="1200499" y="1806067"/>
            <a:ext cx="386515" cy="122818"/>
          </a:xfrm>
          <a:custGeom>
            <a:avLst/>
            <a:gdLst>
              <a:gd name="connsiteX0" fmla="*/ 3876060 w 9552493"/>
              <a:gd name="connsiteY0" fmla="*/ 2343674 h 3035383"/>
              <a:gd name="connsiteX1" fmla="*/ 3876060 w 9552493"/>
              <a:gd name="connsiteY1" fmla="*/ 2398707 h 3035383"/>
              <a:gd name="connsiteX2" fmla="*/ 3905693 w 9552493"/>
              <a:gd name="connsiteY2" fmla="*/ 2398707 h 3035383"/>
              <a:gd name="connsiteX3" fmla="*/ 3931093 w 9552493"/>
              <a:gd name="connsiteY3" fmla="*/ 2356374 h 3035383"/>
              <a:gd name="connsiteX4" fmla="*/ 3876060 w 9552493"/>
              <a:gd name="connsiteY4" fmla="*/ 2343674 h 3035383"/>
              <a:gd name="connsiteX5" fmla="*/ 4181919 w 9552493"/>
              <a:gd name="connsiteY5" fmla="*/ 2288924 h 3035383"/>
              <a:gd name="connsiteX6" fmla="*/ 4165597 w 9552493"/>
              <a:gd name="connsiteY6" fmla="*/ 2320479 h 3035383"/>
              <a:gd name="connsiteX7" fmla="*/ 4206248 w 9552493"/>
              <a:gd name="connsiteY7" fmla="*/ 2331814 h 3035383"/>
              <a:gd name="connsiteX8" fmla="*/ 4208588 w 9552493"/>
              <a:gd name="connsiteY8" fmla="*/ 2300258 h 3035383"/>
              <a:gd name="connsiteX9" fmla="*/ 4181919 w 9552493"/>
              <a:gd name="connsiteY9" fmla="*/ 2288924 h 3035383"/>
              <a:gd name="connsiteX10" fmla="*/ 3969603 w 9552493"/>
              <a:gd name="connsiteY10" fmla="*/ 2180779 h 3035383"/>
              <a:gd name="connsiteX11" fmla="*/ 3943043 w 9552493"/>
              <a:gd name="connsiteY11" fmla="*/ 2207136 h 3035383"/>
              <a:gd name="connsiteX12" fmla="*/ 3968199 w 9552493"/>
              <a:gd name="connsiteY12" fmla="*/ 2239897 h 3035383"/>
              <a:gd name="connsiteX13" fmla="*/ 3969603 w 9552493"/>
              <a:gd name="connsiteY13" fmla="*/ 2180779 h 3035383"/>
              <a:gd name="connsiteX14" fmla="*/ 5996753 w 9552493"/>
              <a:gd name="connsiteY14" fmla="*/ 2117898 h 3035383"/>
              <a:gd name="connsiteX15" fmla="*/ 6029957 w 9552493"/>
              <a:gd name="connsiteY15" fmla="*/ 2132519 h 3035383"/>
              <a:gd name="connsiteX16" fmla="*/ 5974561 w 9552493"/>
              <a:gd name="connsiteY16" fmla="*/ 2302868 h 3035383"/>
              <a:gd name="connsiteX17" fmla="*/ 5901536 w 9552493"/>
              <a:gd name="connsiteY17" fmla="*/ 2424416 h 3035383"/>
              <a:gd name="connsiteX18" fmla="*/ 5899147 w 9552493"/>
              <a:gd name="connsiteY18" fmla="*/ 2465509 h 3035383"/>
              <a:gd name="connsiteX19" fmla="*/ 5968997 w 9552493"/>
              <a:gd name="connsiteY19" fmla="*/ 2462244 h 3035383"/>
              <a:gd name="connsiteX20" fmla="*/ 6103648 w 9552493"/>
              <a:gd name="connsiteY20" fmla="*/ 2446481 h 3035383"/>
              <a:gd name="connsiteX21" fmla="*/ 6247299 w 9552493"/>
              <a:gd name="connsiteY21" fmla="*/ 2477906 h 3035383"/>
              <a:gd name="connsiteX22" fmla="*/ 6281702 w 9552493"/>
              <a:gd name="connsiteY22" fmla="*/ 2498279 h 3035383"/>
              <a:gd name="connsiteX23" fmla="*/ 6280796 w 9552493"/>
              <a:gd name="connsiteY23" fmla="*/ 2598624 h 3035383"/>
              <a:gd name="connsiteX24" fmla="*/ 6216854 w 9552493"/>
              <a:gd name="connsiteY24" fmla="*/ 2674194 h 3035383"/>
              <a:gd name="connsiteX25" fmla="*/ 6073330 w 9552493"/>
              <a:gd name="connsiteY25" fmla="*/ 2707713 h 3035383"/>
              <a:gd name="connsiteX26" fmla="*/ 5568947 w 9552493"/>
              <a:gd name="connsiteY26" fmla="*/ 2812484 h 3035383"/>
              <a:gd name="connsiteX27" fmla="*/ 5390463 w 9552493"/>
              <a:gd name="connsiteY27" fmla="*/ 2929611 h 3035383"/>
              <a:gd name="connsiteX28" fmla="*/ 5196977 w 9552493"/>
              <a:gd name="connsiteY28" fmla="*/ 2936855 h 3035383"/>
              <a:gd name="connsiteX29" fmla="*/ 5130797 w 9552493"/>
              <a:gd name="connsiteY29" fmla="*/ 2835056 h 3035383"/>
              <a:gd name="connsiteX30" fmla="*/ 5193072 w 9552493"/>
              <a:gd name="connsiteY30" fmla="*/ 2726879 h 3035383"/>
              <a:gd name="connsiteX31" fmla="*/ 5262188 w 9552493"/>
              <a:gd name="connsiteY31" fmla="*/ 2707829 h 3035383"/>
              <a:gd name="connsiteX32" fmla="*/ 5330414 w 9552493"/>
              <a:gd name="connsiteY32" fmla="*/ 2682348 h 3035383"/>
              <a:gd name="connsiteX33" fmla="*/ 5602735 w 9552493"/>
              <a:gd name="connsiteY33" fmla="*/ 2547665 h 3035383"/>
              <a:gd name="connsiteX34" fmla="*/ 5565099 w 9552493"/>
              <a:gd name="connsiteY34" fmla="*/ 2424416 h 3035383"/>
              <a:gd name="connsiteX35" fmla="*/ 5551355 w 9552493"/>
              <a:gd name="connsiteY35" fmla="*/ 2278117 h 3035383"/>
              <a:gd name="connsiteX36" fmla="*/ 5821284 w 9552493"/>
              <a:gd name="connsiteY36" fmla="*/ 2160641 h 3035383"/>
              <a:gd name="connsiteX37" fmla="*/ 5966275 w 9552493"/>
              <a:gd name="connsiteY37" fmla="*/ 2124234 h 3035383"/>
              <a:gd name="connsiteX38" fmla="*/ 5996753 w 9552493"/>
              <a:gd name="connsiteY38" fmla="*/ 2117898 h 3035383"/>
              <a:gd name="connsiteX39" fmla="*/ 3681704 w 9552493"/>
              <a:gd name="connsiteY39" fmla="*/ 1899897 h 3035383"/>
              <a:gd name="connsiteX40" fmla="*/ 3751477 w 9552493"/>
              <a:gd name="connsiteY40" fmla="*/ 1962174 h 3035383"/>
              <a:gd name="connsiteX41" fmla="*/ 3695059 w 9552493"/>
              <a:gd name="connsiteY41" fmla="*/ 2104579 h 3035383"/>
              <a:gd name="connsiteX42" fmla="*/ 3616411 w 9552493"/>
              <a:gd name="connsiteY42" fmla="*/ 2250629 h 3035383"/>
              <a:gd name="connsiteX43" fmla="*/ 3539740 w 9552493"/>
              <a:gd name="connsiteY43" fmla="*/ 2431062 h 3035383"/>
              <a:gd name="connsiteX44" fmla="*/ 3492497 w 9552493"/>
              <a:gd name="connsiteY44" fmla="*/ 2524343 h 3035383"/>
              <a:gd name="connsiteX45" fmla="*/ 3548733 w 9552493"/>
              <a:gd name="connsiteY45" fmla="*/ 2505836 h 3035383"/>
              <a:gd name="connsiteX46" fmla="*/ 3624933 w 9552493"/>
              <a:gd name="connsiteY46" fmla="*/ 2472879 h 3035383"/>
              <a:gd name="connsiteX47" fmla="*/ 3644897 w 9552493"/>
              <a:gd name="connsiteY47" fmla="*/ 2446376 h 3035383"/>
              <a:gd name="connsiteX48" fmla="*/ 3682997 w 9552493"/>
              <a:gd name="connsiteY48" fmla="*/ 2405491 h 3035383"/>
              <a:gd name="connsiteX49" fmla="*/ 3721097 w 9552493"/>
              <a:gd name="connsiteY49" fmla="*/ 2306068 h 3035383"/>
              <a:gd name="connsiteX50" fmla="*/ 3763444 w 9552493"/>
              <a:gd name="connsiteY50" fmla="*/ 2141148 h 3035383"/>
              <a:gd name="connsiteX51" fmla="*/ 3906581 w 9552493"/>
              <a:gd name="connsiteY51" fmla="*/ 2018887 h 3035383"/>
              <a:gd name="connsiteX52" fmla="*/ 4112764 w 9552493"/>
              <a:gd name="connsiteY52" fmla="*/ 2017915 h 3035383"/>
              <a:gd name="connsiteX53" fmla="*/ 4287504 w 9552493"/>
              <a:gd name="connsiteY53" fmla="*/ 2023127 h 3035383"/>
              <a:gd name="connsiteX54" fmla="*/ 4237076 w 9552493"/>
              <a:gd name="connsiteY54" fmla="*/ 2134794 h 3035383"/>
              <a:gd name="connsiteX55" fmla="*/ 4207494 w 9552493"/>
              <a:gd name="connsiteY55" fmla="*/ 2182652 h 3035383"/>
              <a:gd name="connsiteX56" fmla="*/ 4311594 w 9552493"/>
              <a:gd name="connsiteY56" fmla="*/ 2120771 h 3035383"/>
              <a:gd name="connsiteX57" fmla="*/ 4337000 w 9552493"/>
              <a:gd name="connsiteY57" fmla="*/ 2057401 h 3035383"/>
              <a:gd name="connsiteX58" fmla="*/ 4423623 w 9552493"/>
              <a:gd name="connsiteY58" fmla="*/ 2029131 h 3035383"/>
              <a:gd name="connsiteX59" fmla="*/ 4521197 w 9552493"/>
              <a:gd name="connsiteY59" fmla="*/ 2134295 h 3035383"/>
              <a:gd name="connsiteX60" fmla="*/ 4494222 w 9552493"/>
              <a:gd name="connsiteY60" fmla="*/ 2203082 h 3035383"/>
              <a:gd name="connsiteX61" fmla="*/ 4433897 w 9552493"/>
              <a:gd name="connsiteY61" fmla="*/ 2262785 h 3035383"/>
              <a:gd name="connsiteX62" fmla="*/ 4312517 w 9552493"/>
              <a:gd name="connsiteY62" fmla="*/ 2403029 h 3035383"/>
              <a:gd name="connsiteX63" fmla="*/ 4156058 w 9552493"/>
              <a:gd name="connsiteY63" fmla="*/ 2549793 h 3035383"/>
              <a:gd name="connsiteX64" fmla="*/ 4051297 w 9552493"/>
              <a:gd name="connsiteY64" fmla="*/ 2587626 h 3035383"/>
              <a:gd name="connsiteX65" fmla="*/ 4079872 w 9552493"/>
              <a:gd name="connsiteY65" fmla="*/ 2593609 h 3035383"/>
              <a:gd name="connsiteX66" fmla="*/ 4137308 w 9552493"/>
              <a:gd name="connsiteY66" fmla="*/ 2633238 h 3035383"/>
              <a:gd name="connsiteX67" fmla="*/ 4077017 w 9552493"/>
              <a:gd name="connsiteY67" fmla="*/ 2719288 h 3035383"/>
              <a:gd name="connsiteX68" fmla="*/ 3975097 w 9552493"/>
              <a:gd name="connsiteY68" fmla="*/ 2784936 h 3035383"/>
              <a:gd name="connsiteX69" fmla="*/ 4035771 w 9552493"/>
              <a:gd name="connsiteY69" fmla="*/ 2803079 h 3035383"/>
              <a:gd name="connsiteX70" fmla="*/ 4186473 w 9552493"/>
              <a:gd name="connsiteY70" fmla="*/ 2878364 h 3035383"/>
              <a:gd name="connsiteX71" fmla="*/ 4197732 w 9552493"/>
              <a:gd name="connsiteY71" fmla="*/ 3005917 h 3035383"/>
              <a:gd name="connsiteX72" fmla="*/ 4166367 w 9552493"/>
              <a:gd name="connsiteY72" fmla="*/ 3035383 h 3035383"/>
              <a:gd name="connsiteX73" fmla="*/ 4080257 w 9552493"/>
              <a:gd name="connsiteY73" fmla="*/ 3007414 h 3035383"/>
              <a:gd name="connsiteX74" fmla="*/ 3676647 w 9552493"/>
              <a:gd name="connsiteY74" fmla="*/ 2947407 h 3035383"/>
              <a:gd name="connsiteX75" fmla="*/ 3509799 w 9552493"/>
              <a:gd name="connsiteY75" fmla="*/ 2945513 h 3035383"/>
              <a:gd name="connsiteX76" fmla="*/ 3467097 w 9552493"/>
              <a:gd name="connsiteY76" fmla="*/ 2826928 h 3035383"/>
              <a:gd name="connsiteX77" fmla="*/ 3498097 w 9552493"/>
              <a:gd name="connsiteY77" fmla="*/ 2803079 h 3035383"/>
              <a:gd name="connsiteX78" fmla="*/ 3536678 w 9552493"/>
              <a:gd name="connsiteY78" fmla="*/ 2790814 h 3035383"/>
              <a:gd name="connsiteX79" fmla="*/ 3645378 w 9552493"/>
              <a:gd name="connsiteY79" fmla="*/ 2786346 h 3035383"/>
              <a:gd name="connsiteX80" fmla="*/ 3746497 w 9552493"/>
              <a:gd name="connsiteY80" fmla="*/ 2778148 h 3035383"/>
              <a:gd name="connsiteX81" fmla="*/ 3703245 w 9552493"/>
              <a:gd name="connsiteY81" fmla="*/ 2770266 h 3035383"/>
              <a:gd name="connsiteX82" fmla="*/ 3632830 w 9552493"/>
              <a:gd name="connsiteY82" fmla="*/ 2743849 h 3035383"/>
              <a:gd name="connsiteX83" fmla="*/ 3603057 w 9552493"/>
              <a:gd name="connsiteY83" fmla="*/ 2676888 h 3035383"/>
              <a:gd name="connsiteX84" fmla="*/ 3704933 w 9552493"/>
              <a:gd name="connsiteY84" fmla="*/ 2637275 h 3035383"/>
              <a:gd name="connsiteX85" fmla="*/ 3807988 w 9552493"/>
              <a:gd name="connsiteY85" fmla="*/ 2618159 h 3035383"/>
              <a:gd name="connsiteX86" fmla="*/ 3827773 w 9552493"/>
              <a:gd name="connsiteY86" fmla="*/ 2584004 h 3035383"/>
              <a:gd name="connsiteX87" fmla="*/ 3784437 w 9552493"/>
              <a:gd name="connsiteY87" fmla="*/ 2561779 h 3035383"/>
              <a:gd name="connsiteX88" fmla="*/ 3687723 w 9552493"/>
              <a:gd name="connsiteY88" fmla="*/ 2527076 h 3035383"/>
              <a:gd name="connsiteX89" fmla="*/ 3642821 w 9552493"/>
              <a:gd name="connsiteY89" fmla="*/ 2515140 h 3035383"/>
              <a:gd name="connsiteX90" fmla="*/ 3487426 w 9552493"/>
              <a:gd name="connsiteY90" fmla="*/ 2691067 h 3035383"/>
              <a:gd name="connsiteX91" fmla="*/ 3416297 w 9552493"/>
              <a:gd name="connsiteY91" fmla="*/ 2780955 h 3035383"/>
              <a:gd name="connsiteX92" fmla="*/ 3308347 w 9552493"/>
              <a:gd name="connsiteY92" fmla="*/ 2839683 h 3035383"/>
              <a:gd name="connsiteX93" fmla="*/ 3235543 w 9552493"/>
              <a:gd name="connsiteY93" fmla="*/ 2879529 h 3035383"/>
              <a:gd name="connsiteX94" fmla="*/ 3152121 w 9552493"/>
              <a:gd name="connsiteY94" fmla="*/ 2736703 h 3035383"/>
              <a:gd name="connsiteX95" fmla="*/ 3256000 w 9552493"/>
              <a:gd name="connsiteY95" fmla="*/ 2590382 h 3035383"/>
              <a:gd name="connsiteX96" fmla="*/ 3293994 w 9552493"/>
              <a:gd name="connsiteY96" fmla="*/ 2561836 h 3035383"/>
              <a:gd name="connsiteX97" fmla="*/ 3266246 w 9552493"/>
              <a:gd name="connsiteY97" fmla="*/ 2494887 h 3035383"/>
              <a:gd name="connsiteX98" fmla="*/ 3277054 w 9552493"/>
              <a:gd name="connsiteY98" fmla="*/ 2332467 h 3035383"/>
              <a:gd name="connsiteX99" fmla="*/ 3411867 w 9552493"/>
              <a:gd name="connsiteY99" fmla="*/ 2230955 h 3035383"/>
              <a:gd name="connsiteX100" fmla="*/ 3476622 w 9552493"/>
              <a:gd name="connsiteY100" fmla="*/ 2112527 h 3035383"/>
              <a:gd name="connsiteX101" fmla="*/ 3441811 w 9552493"/>
              <a:gd name="connsiteY101" fmla="*/ 1983792 h 3035383"/>
              <a:gd name="connsiteX102" fmla="*/ 3598442 w 9552493"/>
              <a:gd name="connsiteY102" fmla="*/ 1926779 h 3035383"/>
              <a:gd name="connsiteX103" fmla="*/ 3663947 w 9552493"/>
              <a:gd name="connsiteY103" fmla="*/ 1914079 h 3035383"/>
              <a:gd name="connsiteX104" fmla="*/ 3681704 w 9552493"/>
              <a:gd name="connsiteY104" fmla="*/ 1899897 h 3035383"/>
              <a:gd name="connsiteX105" fmla="*/ 2193737 w 9552493"/>
              <a:gd name="connsiteY105" fmla="*/ 1742762 h 3035383"/>
              <a:gd name="connsiteX106" fmla="*/ 2571703 w 9552493"/>
              <a:gd name="connsiteY106" fmla="*/ 1825141 h 3035383"/>
              <a:gd name="connsiteX107" fmla="*/ 2590798 w 9552493"/>
              <a:gd name="connsiteY107" fmla="*/ 1875979 h 3035383"/>
              <a:gd name="connsiteX108" fmla="*/ 2495549 w 9552493"/>
              <a:gd name="connsiteY108" fmla="*/ 1933690 h 3035383"/>
              <a:gd name="connsiteX109" fmla="*/ 2358086 w 9552493"/>
              <a:gd name="connsiteY109" fmla="*/ 2039976 h 3035383"/>
              <a:gd name="connsiteX110" fmla="*/ 2355849 w 9552493"/>
              <a:gd name="connsiteY110" fmla="*/ 2153005 h 3035383"/>
              <a:gd name="connsiteX111" fmla="*/ 2380827 w 9552493"/>
              <a:gd name="connsiteY111" fmla="*/ 2190220 h 3035383"/>
              <a:gd name="connsiteX112" fmla="*/ 2358078 w 9552493"/>
              <a:gd name="connsiteY112" fmla="*/ 2232889 h 3035383"/>
              <a:gd name="connsiteX113" fmla="*/ 2160115 w 9552493"/>
              <a:gd name="connsiteY113" fmla="*/ 2258316 h 3035383"/>
              <a:gd name="connsiteX114" fmla="*/ 1923739 w 9552493"/>
              <a:gd name="connsiteY114" fmla="*/ 2180779 h 3035383"/>
              <a:gd name="connsiteX115" fmla="*/ 1838163 w 9552493"/>
              <a:gd name="connsiteY115" fmla="*/ 2129979 h 3035383"/>
              <a:gd name="connsiteX116" fmla="*/ 1647212 w 9552493"/>
              <a:gd name="connsiteY116" fmla="*/ 2122331 h 3035383"/>
              <a:gd name="connsiteX117" fmla="*/ 1501775 w 9552493"/>
              <a:gd name="connsiteY117" fmla="*/ 2172801 h 3035383"/>
              <a:gd name="connsiteX118" fmla="*/ 1451377 w 9552493"/>
              <a:gd name="connsiteY118" fmla="*/ 2131080 h 3035383"/>
              <a:gd name="connsiteX119" fmla="*/ 1470484 w 9552493"/>
              <a:gd name="connsiteY119" fmla="*/ 1977777 h 3035383"/>
              <a:gd name="connsiteX120" fmla="*/ 1658494 w 9552493"/>
              <a:gd name="connsiteY120" fmla="*/ 1920982 h 3035383"/>
              <a:gd name="connsiteX121" fmla="*/ 1829945 w 9552493"/>
              <a:gd name="connsiteY121" fmla="*/ 1882566 h 3035383"/>
              <a:gd name="connsiteX122" fmla="*/ 1966399 w 9552493"/>
              <a:gd name="connsiteY122" fmla="*/ 1852014 h 3035383"/>
              <a:gd name="connsiteX123" fmla="*/ 1980270 w 9552493"/>
              <a:gd name="connsiteY123" fmla="*/ 1893051 h 3035383"/>
              <a:gd name="connsiteX124" fmla="*/ 1963318 w 9552493"/>
              <a:gd name="connsiteY124" fmla="*/ 1952179 h 3035383"/>
              <a:gd name="connsiteX125" fmla="*/ 2078766 w 9552493"/>
              <a:gd name="connsiteY125" fmla="*/ 1957622 h 3035383"/>
              <a:gd name="connsiteX126" fmla="*/ 2114596 w 9552493"/>
              <a:gd name="connsiteY126" fmla="*/ 1872158 h 3035383"/>
              <a:gd name="connsiteX127" fmla="*/ 2139811 w 9552493"/>
              <a:gd name="connsiteY127" fmla="*/ 1783904 h 3035383"/>
              <a:gd name="connsiteX128" fmla="*/ 2193737 w 9552493"/>
              <a:gd name="connsiteY128" fmla="*/ 1742762 h 3035383"/>
              <a:gd name="connsiteX129" fmla="*/ 1818351 w 9552493"/>
              <a:gd name="connsiteY129" fmla="*/ 1527237 h 3035383"/>
              <a:gd name="connsiteX130" fmla="*/ 1892298 w 9552493"/>
              <a:gd name="connsiteY130" fmla="*/ 1629651 h 3035383"/>
              <a:gd name="connsiteX131" fmla="*/ 1918715 w 9552493"/>
              <a:gd name="connsiteY131" fmla="*/ 1709979 h 3035383"/>
              <a:gd name="connsiteX132" fmla="*/ 1888169 w 9552493"/>
              <a:gd name="connsiteY132" fmla="*/ 1822647 h 3035383"/>
              <a:gd name="connsiteX133" fmla="*/ 1748723 w 9552493"/>
              <a:gd name="connsiteY133" fmla="*/ 1819045 h 3035383"/>
              <a:gd name="connsiteX134" fmla="*/ 1688944 w 9552493"/>
              <a:gd name="connsiteY134" fmla="*/ 1693900 h 3035383"/>
              <a:gd name="connsiteX135" fmla="*/ 1770143 w 9552493"/>
              <a:gd name="connsiteY135" fmla="*/ 1545818 h 3035383"/>
              <a:gd name="connsiteX136" fmla="*/ 1818351 w 9552493"/>
              <a:gd name="connsiteY136" fmla="*/ 1527237 h 3035383"/>
              <a:gd name="connsiteX137" fmla="*/ 7227688 w 9552493"/>
              <a:gd name="connsiteY137" fmla="*/ 1342579 h 3035383"/>
              <a:gd name="connsiteX138" fmla="*/ 7317717 w 9552493"/>
              <a:gd name="connsiteY138" fmla="*/ 1442123 h 3035383"/>
              <a:gd name="connsiteX139" fmla="*/ 7348926 w 9552493"/>
              <a:gd name="connsiteY139" fmla="*/ 1526541 h 3035383"/>
              <a:gd name="connsiteX140" fmla="*/ 7378697 w 9552493"/>
              <a:gd name="connsiteY140" fmla="*/ 1630718 h 3035383"/>
              <a:gd name="connsiteX141" fmla="*/ 7418681 w 9552493"/>
              <a:gd name="connsiteY141" fmla="*/ 1748979 h 3035383"/>
              <a:gd name="connsiteX142" fmla="*/ 7470618 w 9552493"/>
              <a:gd name="connsiteY142" fmla="*/ 1689927 h 3035383"/>
              <a:gd name="connsiteX143" fmla="*/ 7628631 w 9552493"/>
              <a:gd name="connsiteY143" fmla="*/ 1588140 h 3035383"/>
              <a:gd name="connsiteX144" fmla="*/ 7702143 w 9552493"/>
              <a:gd name="connsiteY144" fmla="*/ 1657410 h 3035383"/>
              <a:gd name="connsiteX145" fmla="*/ 7564549 w 9552493"/>
              <a:gd name="connsiteY145" fmla="*/ 1873517 h 3035383"/>
              <a:gd name="connsiteX146" fmla="*/ 7505783 w 9552493"/>
              <a:gd name="connsiteY146" fmla="*/ 1977632 h 3035383"/>
              <a:gd name="connsiteX147" fmla="*/ 7640707 w 9552493"/>
              <a:gd name="connsiteY147" fmla="*/ 2009954 h 3035383"/>
              <a:gd name="connsiteX148" fmla="*/ 7806124 w 9552493"/>
              <a:gd name="connsiteY148" fmla="*/ 2011106 h 3035383"/>
              <a:gd name="connsiteX149" fmla="*/ 8179228 w 9552493"/>
              <a:gd name="connsiteY149" fmla="*/ 1901379 h 3035383"/>
              <a:gd name="connsiteX150" fmla="*/ 8193967 w 9552493"/>
              <a:gd name="connsiteY150" fmla="*/ 1957003 h 3035383"/>
              <a:gd name="connsiteX151" fmla="*/ 8148178 w 9552493"/>
              <a:gd name="connsiteY151" fmla="*/ 2033606 h 3035383"/>
              <a:gd name="connsiteX152" fmla="*/ 8040933 w 9552493"/>
              <a:gd name="connsiteY152" fmla="*/ 2140268 h 3035383"/>
              <a:gd name="connsiteX153" fmla="*/ 7876108 w 9552493"/>
              <a:gd name="connsiteY153" fmla="*/ 2237340 h 3035383"/>
              <a:gd name="connsiteX154" fmla="*/ 7768793 w 9552493"/>
              <a:gd name="connsiteY154" fmla="*/ 2283856 h 3035383"/>
              <a:gd name="connsiteX155" fmla="*/ 7695212 w 9552493"/>
              <a:gd name="connsiteY155" fmla="*/ 2269679 h 3035383"/>
              <a:gd name="connsiteX156" fmla="*/ 7621107 w 9552493"/>
              <a:gd name="connsiteY156" fmla="*/ 2251967 h 3035383"/>
              <a:gd name="connsiteX157" fmla="*/ 7561130 w 9552493"/>
              <a:gd name="connsiteY157" fmla="*/ 2228968 h 3035383"/>
              <a:gd name="connsiteX158" fmla="*/ 7522863 w 9552493"/>
              <a:gd name="connsiteY158" fmla="*/ 2266881 h 3035383"/>
              <a:gd name="connsiteX159" fmla="*/ 7503434 w 9552493"/>
              <a:gd name="connsiteY159" fmla="*/ 2394655 h 3035383"/>
              <a:gd name="connsiteX160" fmla="*/ 7292768 w 9552493"/>
              <a:gd name="connsiteY160" fmla="*/ 2645801 h 3035383"/>
              <a:gd name="connsiteX161" fmla="*/ 7225761 w 9552493"/>
              <a:gd name="connsiteY161" fmla="*/ 2627770 h 3035383"/>
              <a:gd name="connsiteX162" fmla="*/ 7171344 w 9552493"/>
              <a:gd name="connsiteY162" fmla="*/ 2592946 h 3035383"/>
              <a:gd name="connsiteX163" fmla="*/ 7184043 w 9552493"/>
              <a:gd name="connsiteY163" fmla="*/ 2485670 h 3035383"/>
              <a:gd name="connsiteX164" fmla="*/ 7287440 w 9552493"/>
              <a:gd name="connsiteY164" fmla="*/ 2399251 h 3035383"/>
              <a:gd name="connsiteX165" fmla="*/ 7346644 w 9552493"/>
              <a:gd name="connsiteY165" fmla="*/ 2190304 h 3035383"/>
              <a:gd name="connsiteX166" fmla="*/ 7331072 w 9552493"/>
              <a:gd name="connsiteY166" fmla="*/ 2098313 h 3035383"/>
              <a:gd name="connsiteX167" fmla="*/ 7270747 w 9552493"/>
              <a:gd name="connsiteY167" fmla="*/ 2117279 h 3035383"/>
              <a:gd name="connsiteX168" fmla="*/ 7138135 w 9552493"/>
              <a:gd name="connsiteY168" fmla="*/ 2131359 h 3035383"/>
              <a:gd name="connsiteX169" fmla="*/ 7162243 w 9552493"/>
              <a:gd name="connsiteY169" fmla="*/ 2060827 h 3035383"/>
              <a:gd name="connsiteX170" fmla="*/ 7229192 w 9552493"/>
              <a:gd name="connsiteY170" fmla="*/ 1990727 h 3035383"/>
              <a:gd name="connsiteX171" fmla="*/ 7282139 w 9552493"/>
              <a:gd name="connsiteY171" fmla="*/ 1924507 h 3035383"/>
              <a:gd name="connsiteX172" fmla="*/ 7264661 w 9552493"/>
              <a:gd name="connsiteY172" fmla="*/ 1793202 h 3035383"/>
              <a:gd name="connsiteX173" fmla="*/ 7156510 w 9552493"/>
              <a:gd name="connsiteY173" fmla="*/ 1445179 h 3035383"/>
              <a:gd name="connsiteX174" fmla="*/ 7183815 w 9552493"/>
              <a:gd name="connsiteY174" fmla="*/ 1365804 h 3035383"/>
              <a:gd name="connsiteX175" fmla="*/ 7227688 w 9552493"/>
              <a:gd name="connsiteY175" fmla="*/ 1342579 h 3035383"/>
              <a:gd name="connsiteX176" fmla="*/ 2094165 w 9552493"/>
              <a:gd name="connsiteY176" fmla="*/ 1319681 h 3035383"/>
              <a:gd name="connsiteX177" fmla="*/ 2177153 w 9552493"/>
              <a:gd name="connsiteY177" fmla="*/ 1408429 h 3035383"/>
              <a:gd name="connsiteX178" fmla="*/ 2160687 w 9552493"/>
              <a:gd name="connsiteY178" fmla="*/ 1586130 h 3035383"/>
              <a:gd name="connsiteX179" fmla="*/ 2058524 w 9552493"/>
              <a:gd name="connsiteY179" fmla="*/ 1625889 h 3035383"/>
              <a:gd name="connsiteX180" fmla="*/ 1967935 w 9552493"/>
              <a:gd name="connsiteY180" fmla="*/ 1602420 h 3035383"/>
              <a:gd name="connsiteX181" fmla="*/ 2015583 w 9552493"/>
              <a:gd name="connsiteY181" fmla="*/ 1354669 h 3035383"/>
              <a:gd name="connsiteX182" fmla="*/ 2094165 w 9552493"/>
              <a:gd name="connsiteY182" fmla="*/ 1319681 h 3035383"/>
              <a:gd name="connsiteX183" fmla="*/ 771530 w 9552493"/>
              <a:gd name="connsiteY183" fmla="*/ 954178 h 3035383"/>
              <a:gd name="connsiteX184" fmla="*/ 725641 w 9552493"/>
              <a:gd name="connsiteY184" fmla="*/ 985351 h 3035383"/>
              <a:gd name="connsiteX185" fmla="*/ 725447 w 9552493"/>
              <a:gd name="connsiteY185" fmla="*/ 1002176 h 3035383"/>
              <a:gd name="connsiteX186" fmla="*/ 771530 w 9552493"/>
              <a:gd name="connsiteY186" fmla="*/ 954178 h 3035383"/>
              <a:gd name="connsiteX187" fmla="*/ 9332972 w 9552493"/>
              <a:gd name="connsiteY187" fmla="*/ 790995 h 3035383"/>
              <a:gd name="connsiteX188" fmla="*/ 9309631 w 9552493"/>
              <a:gd name="connsiteY188" fmla="*/ 807401 h 3035383"/>
              <a:gd name="connsiteX189" fmla="*/ 9276381 w 9552493"/>
              <a:gd name="connsiteY189" fmla="*/ 995392 h 3035383"/>
              <a:gd name="connsiteX190" fmla="*/ 9311760 w 9552493"/>
              <a:gd name="connsiteY190" fmla="*/ 984801 h 3035383"/>
              <a:gd name="connsiteX191" fmla="*/ 9376968 w 9552493"/>
              <a:gd name="connsiteY191" fmla="*/ 927670 h 3035383"/>
              <a:gd name="connsiteX192" fmla="*/ 9402090 w 9552493"/>
              <a:gd name="connsiteY192" fmla="*/ 851016 h 3035383"/>
              <a:gd name="connsiteX193" fmla="*/ 9332972 w 9552493"/>
              <a:gd name="connsiteY193" fmla="*/ 790995 h 3035383"/>
              <a:gd name="connsiteX194" fmla="*/ 848170 w 9552493"/>
              <a:gd name="connsiteY194" fmla="*/ 717280 h 3035383"/>
              <a:gd name="connsiteX195" fmla="*/ 773028 w 9552493"/>
              <a:gd name="connsiteY195" fmla="*/ 735007 h 3035383"/>
              <a:gd name="connsiteX196" fmla="*/ 531728 w 9552493"/>
              <a:gd name="connsiteY196" fmla="*/ 942440 h 3035383"/>
              <a:gd name="connsiteX197" fmla="*/ 557128 w 9552493"/>
              <a:gd name="connsiteY197" fmla="*/ 972074 h 3035383"/>
              <a:gd name="connsiteX198" fmla="*/ 857696 w 9552493"/>
              <a:gd name="connsiteY198" fmla="*/ 751940 h 3035383"/>
              <a:gd name="connsiteX199" fmla="*/ 848170 w 9552493"/>
              <a:gd name="connsiteY199" fmla="*/ 717280 h 3035383"/>
              <a:gd name="connsiteX200" fmla="*/ 170710 w 9552493"/>
              <a:gd name="connsiteY200" fmla="*/ 630703 h 3035383"/>
              <a:gd name="connsiteX201" fmla="*/ 245834 w 9552493"/>
              <a:gd name="connsiteY201" fmla="*/ 763833 h 3035383"/>
              <a:gd name="connsiteX202" fmla="*/ 87436 w 9552493"/>
              <a:gd name="connsiteY202" fmla="*/ 955182 h 3035383"/>
              <a:gd name="connsiteX203" fmla="*/ 0 w 9552493"/>
              <a:gd name="connsiteY203" fmla="*/ 870056 h 3035383"/>
              <a:gd name="connsiteX204" fmla="*/ 77720 w 9552493"/>
              <a:gd name="connsiteY204" fmla="*/ 682112 h 3035383"/>
              <a:gd name="connsiteX205" fmla="*/ 170710 w 9552493"/>
              <a:gd name="connsiteY205" fmla="*/ 630703 h 3035383"/>
              <a:gd name="connsiteX206" fmla="*/ 8920500 w 9552493"/>
              <a:gd name="connsiteY206" fmla="*/ 597847 h 3035383"/>
              <a:gd name="connsiteX207" fmla="*/ 8869700 w 9552493"/>
              <a:gd name="connsiteY207" fmla="*/ 666427 h 3035383"/>
              <a:gd name="connsiteX208" fmla="*/ 8940820 w 9552493"/>
              <a:gd name="connsiteY208" fmla="*/ 679127 h 3035383"/>
              <a:gd name="connsiteX209" fmla="*/ 8958600 w 9552493"/>
              <a:gd name="connsiteY209" fmla="*/ 633407 h 3035383"/>
              <a:gd name="connsiteX210" fmla="*/ 8920500 w 9552493"/>
              <a:gd name="connsiteY210" fmla="*/ 597847 h 3035383"/>
              <a:gd name="connsiteX211" fmla="*/ 8676991 w 9552493"/>
              <a:gd name="connsiteY211" fmla="*/ 587805 h 3035383"/>
              <a:gd name="connsiteX212" fmla="*/ 8686797 w 9552493"/>
              <a:gd name="connsiteY212" fmla="*/ 612329 h 3035383"/>
              <a:gd name="connsiteX213" fmla="*/ 8722530 w 9552493"/>
              <a:gd name="connsiteY213" fmla="*/ 631379 h 3035383"/>
              <a:gd name="connsiteX214" fmla="*/ 8711449 w 9552493"/>
              <a:gd name="connsiteY214" fmla="*/ 606383 h 3035383"/>
              <a:gd name="connsiteX215" fmla="*/ 8676991 w 9552493"/>
              <a:gd name="connsiteY215" fmla="*/ 587805 h 3035383"/>
              <a:gd name="connsiteX216" fmla="*/ 8919308 w 9552493"/>
              <a:gd name="connsiteY216" fmla="*/ 449469 h 3035383"/>
              <a:gd name="connsiteX217" fmla="*/ 8894365 w 9552493"/>
              <a:gd name="connsiteY217" fmla="*/ 453977 h 3035383"/>
              <a:gd name="connsiteX218" fmla="*/ 8872348 w 9552493"/>
              <a:gd name="connsiteY218" fmla="*/ 529253 h 3035383"/>
              <a:gd name="connsiteX219" fmla="*/ 8932897 w 9552493"/>
              <a:gd name="connsiteY219" fmla="*/ 460250 h 3035383"/>
              <a:gd name="connsiteX220" fmla="*/ 8919308 w 9552493"/>
              <a:gd name="connsiteY220" fmla="*/ 449469 h 3035383"/>
              <a:gd name="connsiteX221" fmla="*/ 8723227 w 9552493"/>
              <a:gd name="connsiteY221" fmla="*/ 404807 h 3035383"/>
              <a:gd name="connsiteX222" fmla="*/ 8702060 w 9552493"/>
              <a:gd name="connsiteY222" fmla="*/ 455607 h 3035383"/>
              <a:gd name="connsiteX223" fmla="*/ 8786727 w 9552493"/>
              <a:gd name="connsiteY223" fmla="*/ 565674 h 3035383"/>
              <a:gd name="connsiteX224" fmla="*/ 8824827 w 9552493"/>
              <a:gd name="connsiteY224" fmla="*/ 569907 h 3035383"/>
              <a:gd name="connsiteX225" fmla="*/ 8782493 w 9552493"/>
              <a:gd name="connsiteY225" fmla="*/ 489474 h 3035383"/>
              <a:gd name="connsiteX226" fmla="*/ 8723227 w 9552493"/>
              <a:gd name="connsiteY226" fmla="*/ 404807 h 3035383"/>
              <a:gd name="connsiteX227" fmla="*/ 389010 w 9552493"/>
              <a:gd name="connsiteY227" fmla="*/ 298100 h 3035383"/>
              <a:gd name="connsiteX228" fmla="*/ 453881 w 9552493"/>
              <a:gd name="connsiteY228" fmla="*/ 445133 h 3035383"/>
              <a:gd name="connsiteX229" fmla="*/ 390895 w 9552493"/>
              <a:gd name="connsiteY229" fmla="*/ 601079 h 3035383"/>
              <a:gd name="connsiteX230" fmla="*/ 309836 w 9552493"/>
              <a:gd name="connsiteY230" fmla="*/ 599811 h 3035383"/>
              <a:gd name="connsiteX231" fmla="*/ 247821 w 9552493"/>
              <a:gd name="connsiteY231" fmla="*/ 459580 h 3035383"/>
              <a:gd name="connsiteX232" fmla="*/ 349248 w 9552493"/>
              <a:gd name="connsiteY232" fmla="*/ 299270 h 3035383"/>
              <a:gd name="connsiteX233" fmla="*/ 389010 w 9552493"/>
              <a:gd name="connsiteY233" fmla="*/ 298100 h 3035383"/>
              <a:gd name="connsiteX234" fmla="*/ 9165875 w 9552493"/>
              <a:gd name="connsiteY234" fmla="*/ 246587 h 3035383"/>
              <a:gd name="connsiteX235" fmla="*/ 9121160 w 9552493"/>
              <a:gd name="connsiteY235" fmla="*/ 265107 h 3035383"/>
              <a:gd name="connsiteX236" fmla="*/ 9108956 w 9552493"/>
              <a:gd name="connsiteY236" fmla="*/ 289416 h 3035383"/>
              <a:gd name="connsiteX237" fmla="*/ 9108202 w 9552493"/>
              <a:gd name="connsiteY237" fmla="*/ 292618 h 3035383"/>
              <a:gd name="connsiteX238" fmla="*/ 9107104 w 9552493"/>
              <a:gd name="connsiteY238" fmla="*/ 293711 h 3035383"/>
              <a:gd name="connsiteX239" fmla="*/ 9096839 w 9552493"/>
              <a:gd name="connsiteY239" fmla="*/ 332669 h 3035383"/>
              <a:gd name="connsiteX240" fmla="*/ 9095851 w 9552493"/>
              <a:gd name="connsiteY240" fmla="*/ 348397 h 3035383"/>
              <a:gd name="connsiteX241" fmla="*/ 9093279 w 9552493"/>
              <a:gd name="connsiteY241" fmla="*/ 361052 h 3035383"/>
              <a:gd name="connsiteX242" fmla="*/ 9083060 w 9552493"/>
              <a:gd name="connsiteY242" fmla="*/ 392107 h 3035383"/>
              <a:gd name="connsiteX243" fmla="*/ 9019560 w 9552493"/>
              <a:gd name="connsiteY243" fmla="*/ 468307 h 3035383"/>
              <a:gd name="connsiteX244" fmla="*/ 8998393 w 9552493"/>
              <a:gd name="connsiteY244" fmla="*/ 459840 h 3035383"/>
              <a:gd name="connsiteX245" fmla="*/ 8981460 w 9552493"/>
              <a:gd name="connsiteY245" fmla="*/ 481007 h 3035383"/>
              <a:gd name="connsiteX246" fmla="*/ 9036493 w 9552493"/>
              <a:gd name="connsiteY246" fmla="*/ 548740 h 3035383"/>
              <a:gd name="connsiteX247" fmla="*/ 9125393 w 9552493"/>
              <a:gd name="connsiteY247" fmla="*/ 438674 h 3035383"/>
              <a:gd name="connsiteX248" fmla="*/ 9205827 w 9552493"/>
              <a:gd name="connsiteY248" fmla="*/ 396340 h 3035383"/>
              <a:gd name="connsiteX249" fmla="*/ 9205827 w 9552493"/>
              <a:gd name="connsiteY249" fmla="*/ 260874 h 3035383"/>
              <a:gd name="connsiteX250" fmla="*/ 9165875 w 9552493"/>
              <a:gd name="connsiteY250" fmla="*/ 246587 h 3035383"/>
              <a:gd name="connsiteX251" fmla="*/ 1130699 w 9552493"/>
              <a:gd name="connsiteY251" fmla="*/ 212279 h 3035383"/>
              <a:gd name="connsiteX252" fmla="*/ 1200102 w 9552493"/>
              <a:gd name="connsiteY252" fmla="*/ 293367 h 3035383"/>
              <a:gd name="connsiteX253" fmla="*/ 1062598 w 9552493"/>
              <a:gd name="connsiteY253" fmla="*/ 472629 h 3035383"/>
              <a:gd name="connsiteX254" fmla="*/ 984426 w 9552493"/>
              <a:gd name="connsiteY254" fmla="*/ 581958 h 3035383"/>
              <a:gd name="connsiteX255" fmla="*/ 1084072 w 9552493"/>
              <a:gd name="connsiteY255" fmla="*/ 582856 h 3035383"/>
              <a:gd name="connsiteX256" fmla="*/ 1217583 w 9552493"/>
              <a:gd name="connsiteY256" fmla="*/ 579910 h 3035383"/>
              <a:gd name="connsiteX257" fmla="*/ 1251434 w 9552493"/>
              <a:gd name="connsiteY257" fmla="*/ 681643 h 3035383"/>
              <a:gd name="connsiteX258" fmla="*/ 968126 w 9552493"/>
              <a:gd name="connsiteY258" fmla="*/ 741670 h 3035383"/>
              <a:gd name="connsiteX259" fmla="*/ 900443 w 9552493"/>
              <a:gd name="connsiteY259" fmla="*/ 734684 h 3035383"/>
              <a:gd name="connsiteX260" fmla="*/ 934138 w 9552493"/>
              <a:gd name="connsiteY260" fmla="*/ 761189 h 3035383"/>
              <a:gd name="connsiteX261" fmla="*/ 1033191 w 9552493"/>
              <a:gd name="connsiteY261" fmla="*/ 785307 h 3035383"/>
              <a:gd name="connsiteX262" fmla="*/ 1174359 w 9552493"/>
              <a:gd name="connsiteY262" fmla="*/ 856602 h 3035383"/>
              <a:gd name="connsiteX263" fmla="*/ 1114762 w 9552493"/>
              <a:gd name="connsiteY263" fmla="*/ 946807 h 3035383"/>
              <a:gd name="connsiteX264" fmla="*/ 856942 w 9552493"/>
              <a:gd name="connsiteY264" fmla="*/ 1120893 h 3035383"/>
              <a:gd name="connsiteX265" fmla="*/ 603248 w 9552493"/>
              <a:gd name="connsiteY265" fmla="*/ 1255826 h 3035383"/>
              <a:gd name="connsiteX266" fmla="*/ 565149 w 9552493"/>
              <a:gd name="connsiteY266" fmla="*/ 1244940 h 3035383"/>
              <a:gd name="connsiteX267" fmla="*/ 574639 w 9552493"/>
              <a:gd name="connsiteY267" fmla="*/ 1171764 h 3035383"/>
              <a:gd name="connsiteX268" fmla="*/ 555587 w 9552493"/>
              <a:gd name="connsiteY268" fmla="*/ 1101257 h 3035383"/>
              <a:gd name="connsiteX269" fmla="*/ 496851 w 9552493"/>
              <a:gd name="connsiteY269" fmla="*/ 1121230 h 3035383"/>
              <a:gd name="connsiteX270" fmla="*/ 419098 w 9552493"/>
              <a:gd name="connsiteY270" fmla="*/ 1084250 h 3035383"/>
              <a:gd name="connsiteX271" fmla="*/ 387350 w 9552493"/>
              <a:gd name="connsiteY271" fmla="*/ 1012379 h 3035383"/>
              <a:gd name="connsiteX272" fmla="*/ 355598 w 9552493"/>
              <a:gd name="connsiteY272" fmla="*/ 945156 h 3035383"/>
              <a:gd name="connsiteX273" fmla="*/ 335126 w 9552493"/>
              <a:gd name="connsiteY273" fmla="*/ 877824 h 3035383"/>
              <a:gd name="connsiteX274" fmla="*/ 352616 w 9552493"/>
              <a:gd name="connsiteY274" fmla="*/ 729186 h 3035383"/>
              <a:gd name="connsiteX275" fmla="*/ 575609 w 9552493"/>
              <a:gd name="connsiteY275" fmla="*/ 656162 h 3035383"/>
              <a:gd name="connsiteX276" fmla="*/ 567272 w 9552493"/>
              <a:gd name="connsiteY276" fmla="*/ 622785 h 3035383"/>
              <a:gd name="connsiteX277" fmla="*/ 600691 w 9552493"/>
              <a:gd name="connsiteY277" fmla="*/ 480930 h 3035383"/>
              <a:gd name="connsiteX278" fmla="*/ 713987 w 9552493"/>
              <a:gd name="connsiteY278" fmla="*/ 482223 h 3035383"/>
              <a:gd name="connsiteX279" fmla="*/ 824667 w 9552493"/>
              <a:gd name="connsiteY279" fmla="*/ 489501 h 3035383"/>
              <a:gd name="connsiteX280" fmla="*/ 981129 w 9552493"/>
              <a:gd name="connsiteY280" fmla="*/ 345333 h 3035383"/>
              <a:gd name="connsiteX281" fmla="*/ 1130699 w 9552493"/>
              <a:gd name="connsiteY281" fmla="*/ 212279 h 3035383"/>
              <a:gd name="connsiteX282" fmla="*/ 8852607 w 9552493"/>
              <a:gd name="connsiteY282" fmla="*/ 148162 h 3035383"/>
              <a:gd name="connsiteX283" fmla="*/ 8833293 w 9552493"/>
              <a:gd name="connsiteY283" fmla="*/ 159274 h 3035383"/>
              <a:gd name="connsiteX284" fmla="*/ 8799427 w 9552493"/>
              <a:gd name="connsiteY284" fmla="*/ 260874 h 3035383"/>
              <a:gd name="connsiteX285" fmla="*/ 8815401 w 9552493"/>
              <a:gd name="connsiteY285" fmla="*/ 290838 h 3035383"/>
              <a:gd name="connsiteX286" fmla="*/ 8837011 w 9552493"/>
              <a:gd name="connsiteY286" fmla="*/ 312829 h 3035383"/>
              <a:gd name="connsiteX287" fmla="*/ 8837210 w 9552493"/>
              <a:gd name="connsiteY287" fmla="*/ 313595 h 3035383"/>
              <a:gd name="connsiteX288" fmla="*/ 8867287 w 9552493"/>
              <a:gd name="connsiteY288" fmla="*/ 339279 h 3035383"/>
              <a:gd name="connsiteX289" fmla="*/ 8868107 w 9552493"/>
              <a:gd name="connsiteY289" fmla="*/ 337945 h 3035383"/>
              <a:gd name="connsiteX290" fmla="*/ 8880687 w 9552493"/>
              <a:gd name="connsiteY290" fmla="*/ 346798 h 3035383"/>
              <a:gd name="connsiteX291" fmla="*/ 8901027 w 9552493"/>
              <a:gd name="connsiteY291" fmla="*/ 349774 h 3035383"/>
              <a:gd name="connsiteX292" fmla="*/ 8871393 w 9552493"/>
              <a:gd name="connsiteY292" fmla="*/ 171974 h 3035383"/>
              <a:gd name="connsiteX293" fmla="*/ 8852607 w 9552493"/>
              <a:gd name="connsiteY293" fmla="*/ 148162 h 3035383"/>
              <a:gd name="connsiteX294" fmla="*/ 668046 w 9552493"/>
              <a:gd name="connsiteY294" fmla="*/ 112959 h 3035383"/>
              <a:gd name="connsiteX295" fmla="*/ 710333 w 9552493"/>
              <a:gd name="connsiteY295" fmla="*/ 147564 h 3035383"/>
              <a:gd name="connsiteX296" fmla="*/ 736599 w 9552493"/>
              <a:gd name="connsiteY296" fmla="*/ 256145 h 3035383"/>
              <a:gd name="connsiteX297" fmla="*/ 671223 w 9552493"/>
              <a:gd name="connsiteY297" fmla="*/ 411344 h 3035383"/>
              <a:gd name="connsiteX298" fmla="*/ 614599 w 9552493"/>
              <a:gd name="connsiteY298" fmla="*/ 440808 h 3035383"/>
              <a:gd name="connsiteX299" fmla="*/ 546098 w 9552493"/>
              <a:gd name="connsiteY299" fmla="*/ 331187 h 3035383"/>
              <a:gd name="connsiteX300" fmla="*/ 607263 w 9552493"/>
              <a:gd name="connsiteY300" fmla="*/ 145604 h 3035383"/>
              <a:gd name="connsiteX301" fmla="*/ 668046 w 9552493"/>
              <a:gd name="connsiteY301" fmla="*/ 112959 h 3035383"/>
              <a:gd name="connsiteX302" fmla="*/ 8819243 w 9552493"/>
              <a:gd name="connsiteY302" fmla="*/ 417 h 3035383"/>
              <a:gd name="connsiteX303" fmla="*/ 8865928 w 9552493"/>
              <a:gd name="connsiteY303" fmla="*/ 26868 h 3035383"/>
              <a:gd name="connsiteX304" fmla="*/ 8934697 w 9552493"/>
              <a:gd name="connsiteY304" fmla="*/ 99846 h 3035383"/>
              <a:gd name="connsiteX305" fmla="*/ 8982394 w 9552493"/>
              <a:gd name="connsiteY305" fmla="*/ 170378 h 3035383"/>
              <a:gd name="connsiteX306" fmla="*/ 9036954 w 9552493"/>
              <a:gd name="connsiteY306" fmla="*/ 178767 h 3035383"/>
              <a:gd name="connsiteX307" fmla="*/ 9074187 w 9552493"/>
              <a:gd name="connsiteY307" fmla="*/ 135954 h 3035383"/>
              <a:gd name="connsiteX308" fmla="*/ 9226318 w 9552493"/>
              <a:gd name="connsiteY308" fmla="*/ 72579 h 3035383"/>
              <a:gd name="connsiteX309" fmla="*/ 9346794 w 9552493"/>
              <a:gd name="connsiteY309" fmla="*/ 204143 h 3035383"/>
              <a:gd name="connsiteX310" fmla="*/ 9297161 w 9552493"/>
              <a:gd name="connsiteY310" fmla="*/ 452153 h 3035383"/>
              <a:gd name="connsiteX311" fmla="*/ 9309018 w 9552493"/>
              <a:gd name="connsiteY311" fmla="*/ 485400 h 3035383"/>
              <a:gd name="connsiteX312" fmla="*/ 9452538 w 9552493"/>
              <a:gd name="connsiteY312" fmla="*/ 469151 h 3035383"/>
              <a:gd name="connsiteX313" fmla="*/ 9482305 w 9552493"/>
              <a:gd name="connsiteY313" fmla="*/ 531803 h 3035383"/>
              <a:gd name="connsiteX314" fmla="*/ 9456615 w 9552493"/>
              <a:gd name="connsiteY314" fmla="*/ 607077 h 3035383"/>
              <a:gd name="connsiteX315" fmla="*/ 9480950 w 9552493"/>
              <a:gd name="connsiteY315" fmla="*/ 696402 h 3035383"/>
              <a:gd name="connsiteX316" fmla="*/ 9546692 w 9552493"/>
              <a:gd name="connsiteY316" fmla="*/ 744092 h 3035383"/>
              <a:gd name="connsiteX317" fmla="*/ 9552005 w 9552493"/>
              <a:gd name="connsiteY317" fmla="*/ 866329 h 3035383"/>
              <a:gd name="connsiteX318" fmla="*/ 9442447 w 9552493"/>
              <a:gd name="connsiteY318" fmla="*/ 1077604 h 3035383"/>
              <a:gd name="connsiteX319" fmla="*/ 9347197 w 9552493"/>
              <a:gd name="connsiteY319" fmla="*/ 1128196 h 3035383"/>
              <a:gd name="connsiteX320" fmla="*/ 9111875 w 9552493"/>
              <a:gd name="connsiteY320" fmla="*/ 1057621 h 3035383"/>
              <a:gd name="connsiteX321" fmla="*/ 9110877 w 9552493"/>
              <a:gd name="connsiteY321" fmla="*/ 972382 h 3035383"/>
              <a:gd name="connsiteX322" fmla="*/ 9109658 w 9552493"/>
              <a:gd name="connsiteY322" fmla="*/ 802506 h 3035383"/>
              <a:gd name="connsiteX323" fmla="*/ 9058513 w 9552493"/>
              <a:gd name="connsiteY323" fmla="*/ 800127 h 3035383"/>
              <a:gd name="connsiteX324" fmla="*/ 9014113 w 9552493"/>
              <a:gd name="connsiteY324" fmla="*/ 798675 h 3035383"/>
              <a:gd name="connsiteX325" fmla="*/ 8925270 w 9552493"/>
              <a:gd name="connsiteY325" fmla="*/ 793304 h 3035383"/>
              <a:gd name="connsiteX326" fmla="*/ 8891964 w 9552493"/>
              <a:gd name="connsiteY326" fmla="*/ 962325 h 3035383"/>
              <a:gd name="connsiteX327" fmla="*/ 8908474 w 9552493"/>
              <a:gd name="connsiteY327" fmla="*/ 1026886 h 3035383"/>
              <a:gd name="connsiteX328" fmla="*/ 9086940 w 9552493"/>
              <a:gd name="connsiteY328" fmla="*/ 1202879 h 3035383"/>
              <a:gd name="connsiteX329" fmla="*/ 9121858 w 9552493"/>
              <a:gd name="connsiteY329" fmla="*/ 1267980 h 3035383"/>
              <a:gd name="connsiteX330" fmla="*/ 9063193 w 9552493"/>
              <a:gd name="connsiteY330" fmla="*/ 1297856 h 3035383"/>
              <a:gd name="connsiteX331" fmla="*/ 8993858 w 9552493"/>
              <a:gd name="connsiteY331" fmla="*/ 1310758 h 3035383"/>
              <a:gd name="connsiteX332" fmla="*/ 8859619 w 9552493"/>
              <a:gd name="connsiteY332" fmla="*/ 1222875 h 3035383"/>
              <a:gd name="connsiteX333" fmla="*/ 8734422 w 9552493"/>
              <a:gd name="connsiteY333" fmla="*/ 1093987 h 3035383"/>
              <a:gd name="connsiteX334" fmla="*/ 8758122 w 9552493"/>
              <a:gd name="connsiteY334" fmla="*/ 1047496 h 3035383"/>
              <a:gd name="connsiteX335" fmla="*/ 8785499 w 9552493"/>
              <a:gd name="connsiteY335" fmla="*/ 931338 h 3035383"/>
              <a:gd name="connsiteX336" fmla="*/ 8656738 w 9552493"/>
              <a:gd name="connsiteY336" fmla="*/ 726629 h 3035383"/>
              <a:gd name="connsiteX337" fmla="*/ 8607000 w 9552493"/>
              <a:gd name="connsiteY337" fmla="*/ 638618 h 3035383"/>
              <a:gd name="connsiteX338" fmla="*/ 8631931 w 9552493"/>
              <a:gd name="connsiteY338" fmla="*/ 581468 h 3035383"/>
              <a:gd name="connsiteX339" fmla="*/ 8644468 w 9552493"/>
              <a:gd name="connsiteY339" fmla="*/ 555179 h 3035383"/>
              <a:gd name="connsiteX340" fmla="*/ 8591383 w 9552493"/>
              <a:gd name="connsiteY340" fmla="*/ 514813 h 3035383"/>
              <a:gd name="connsiteX341" fmla="*/ 8584289 w 9552493"/>
              <a:gd name="connsiteY341" fmla="*/ 400899 h 3035383"/>
              <a:gd name="connsiteX342" fmla="*/ 8579185 w 9552493"/>
              <a:gd name="connsiteY342" fmla="*/ 286565 h 3035383"/>
              <a:gd name="connsiteX343" fmla="*/ 8534590 w 9552493"/>
              <a:gd name="connsiteY343" fmla="*/ 129496 h 3035383"/>
              <a:gd name="connsiteX344" fmla="*/ 8571405 w 9552493"/>
              <a:gd name="connsiteY344" fmla="*/ 105769 h 3035383"/>
              <a:gd name="connsiteX345" fmla="*/ 8632446 w 9552493"/>
              <a:gd name="connsiteY345" fmla="*/ 91838 h 3035383"/>
              <a:gd name="connsiteX346" fmla="*/ 8704941 w 9552493"/>
              <a:gd name="connsiteY346" fmla="*/ 154231 h 3035383"/>
              <a:gd name="connsiteX347" fmla="*/ 8731397 w 9552493"/>
              <a:gd name="connsiteY347" fmla="*/ 250379 h 3035383"/>
              <a:gd name="connsiteX348" fmla="*/ 8736947 w 9552493"/>
              <a:gd name="connsiteY348" fmla="*/ 190054 h 3035383"/>
              <a:gd name="connsiteX349" fmla="*/ 8723518 w 9552493"/>
              <a:gd name="connsiteY349" fmla="*/ 106159 h 3035383"/>
              <a:gd name="connsiteX350" fmla="*/ 8784909 w 9552493"/>
              <a:gd name="connsiteY350" fmla="*/ 11733 h 3035383"/>
              <a:gd name="connsiteX351" fmla="*/ 8819243 w 9552493"/>
              <a:gd name="connsiteY351" fmla="*/ 417 h 303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9552493" h="3035383">
                <a:moveTo>
                  <a:pt x="3876060" y="2343674"/>
                </a:moveTo>
                <a:cubicBezTo>
                  <a:pt x="3866888" y="2350729"/>
                  <a:pt x="3870416" y="2392357"/>
                  <a:pt x="3876060" y="2398707"/>
                </a:cubicBezTo>
                <a:cubicBezTo>
                  <a:pt x="3881704" y="2405057"/>
                  <a:pt x="3896521" y="2405762"/>
                  <a:pt x="3905693" y="2398707"/>
                </a:cubicBezTo>
                <a:cubicBezTo>
                  <a:pt x="3914865" y="2391652"/>
                  <a:pt x="3936032" y="2365546"/>
                  <a:pt x="3931093" y="2356374"/>
                </a:cubicBezTo>
                <a:cubicBezTo>
                  <a:pt x="3926154" y="2347202"/>
                  <a:pt x="3885232" y="2336619"/>
                  <a:pt x="3876060" y="2343674"/>
                </a:cubicBezTo>
                <a:close/>
                <a:moveTo>
                  <a:pt x="4181919" y="2288924"/>
                </a:moveTo>
                <a:cubicBezTo>
                  <a:pt x="4180418" y="2292309"/>
                  <a:pt x="4173074" y="2306509"/>
                  <a:pt x="4165597" y="2320479"/>
                </a:cubicBezTo>
                <a:cubicBezTo>
                  <a:pt x="4149802" y="2349993"/>
                  <a:pt x="4164581" y="2354113"/>
                  <a:pt x="4206248" y="2331814"/>
                </a:cubicBezTo>
                <a:cubicBezTo>
                  <a:pt x="4231819" y="2318129"/>
                  <a:pt x="4231882" y="2317276"/>
                  <a:pt x="4208588" y="2300258"/>
                </a:cubicBezTo>
                <a:cubicBezTo>
                  <a:pt x="4195420" y="2290639"/>
                  <a:pt x="4183419" y="2285538"/>
                  <a:pt x="4181919" y="2288924"/>
                </a:cubicBezTo>
                <a:close/>
                <a:moveTo>
                  <a:pt x="3969603" y="2180779"/>
                </a:moveTo>
                <a:cubicBezTo>
                  <a:pt x="3959596" y="2180779"/>
                  <a:pt x="3947644" y="2192640"/>
                  <a:pt x="3943043" y="2207136"/>
                </a:cubicBezTo>
                <a:cubicBezTo>
                  <a:pt x="3932996" y="2238791"/>
                  <a:pt x="3941665" y="2250079"/>
                  <a:pt x="3968199" y="2239897"/>
                </a:cubicBezTo>
                <a:cubicBezTo>
                  <a:pt x="3992901" y="2230417"/>
                  <a:pt x="3994080" y="2180779"/>
                  <a:pt x="3969603" y="2180779"/>
                </a:cubicBezTo>
                <a:close/>
                <a:moveTo>
                  <a:pt x="5996753" y="2117898"/>
                </a:moveTo>
                <a:cubicBezTo>
                  <a:pt x="6009180" y="2119515"/>
                  <a:pt x="6022062" y="2124625"/>
                  <a:pt x="6029957" y="2132519"/>
                </a:cubicBezTo>
                <a:cubicBezTo>
                  <a:pt x="6064335" y="2166898"/>
                  <a:pt x="6046922" y="2220448"/>
                  <a:pt x="5974561" y="2302868"/>
                </a:cubicBezTo>
                <a:cubicBezTo>
                  <a:pt x="5923311" y="2361241"/>
                  <a:pt x="5903269" y="2394602"/>
                  <a:pt x="5901536" y="2424416"/>
                </a:cubicBezTo>
                <a:lnTo>
                  <a:pt x="5899147" y="2465509"/>
                </a:lnTo>
                <a:lnTo>
                  <a:pt x="5968997" y="2462244"/>
                </a:lnTo>
                <a:cubicBezTo>
                  <a:pt x="6007415" y="2460449"/>
                  <a:pt x="6068007" y="2453356"/>
                  <a:pt x="6103648" y="2446481"/>
                </a:cubicBezTo>
                <a:cubicBezTo>
                  <a:pt x="6173130" y="2433080"/>
                  <a:pt x="6218297" y="2442960"/>
                  <a:pt x="6247299" y="2477906"/>
                </a:cubicBezTo>
                <a:cubicBezTo>
                  <a:pt x="6256599" y="2489111"/>
                  <a:pt x="6272080" y="2498279"/>
                  <a:pt x="6281702" y="2498279"/>
                </a:cubicBezTo>
                <a:cubicBezTo>
                  <a:pt x="6304786" y="2498279"/>
                  <a:pt x="6304290" y="2553192"/>
                  <a:pt x="6280796" y="2598624"/>
                </a:cubicBezTo>
                <a:cubicBezTo>
                  <a:pt x="6270675" y="2618196"/>
                  <a:pt x="6241901" y="2652202"/>
                  <a:pt x="6216854" y="2674194"/>
                </a:cubicBezTo>
                <a:cubicBezTo>
                  <a:pt x="6172339" y="2713279"/>
                  <a:pt x="6169107" y="2714033"/>
                  <a:pt x="6073330" y="2707713"/>
                </a:cubicBezTo>
                <a:cubicBezTo>
                  <a:pt x="5919986" y="2697592"/>
                  <a:pt x="5712503" y="2740691"/>
                  <a:pt x="5568947" y="2812484"/>
                </a:cubicBezTo>
                <a:cubicBezTo>
                  <a:pt x="5506082" y="2843923"/>
                  <a:pt x="5425764" y="2896630"/>
                  <a:pt x="5390463" y="2929611"/>
                </a:cubicBezTo>
                <a:cubicBezTo>
                  <a:pt x="5295158" y="3018649"/>
                  <a:pt x="5276601" y="3019344"/>
                  <a:pt x="5196977" y="2936855"/>
                </a:cubicBezTo>
                <a:cubicBezTo>
                  <a:pt x="5151527" y="2889769"/>
                  <a:pt x="5130797" y="2857883"/>
                  <a:pt x="5130797" y="2835056"/>
                </a:cubicBezTo>
                <a:cubicBezTo>
                  <a:pt x="5130797" y="2787140"/>
                  <a:pt x="5165488" y="2726879"/>
                  <a:pt x="5193072" y="2726879"/>
                </a:cubicBezTo>
                <a:cubicBezTo>
                  <a:pt x="5206009" y="2726879"/>
                  <a:pt x="5237112" y="2718306"/>
                  <a:pt x="5262188" y="2707829"/>
                </a:cubicBezTo>
                <a:cubicBezTo>
                  <a:pt x="5287264" y="2697352"/>
                  <a:pt x="5317966" y="2685885"/>
                  <a:pt x="5330414" y="2682348"/>
                </a:cubicBezTo>
                <a:cubicBezTo>
                  <a:pt x="5353274" y="2675853"/>
                  <a:pt x="5563733" y="2571765"/>
                  <a:pt x="5602735" y="2547665"/>
                </a:cubicBezTo>
                <a:cubicBezTo>
                  <a:pt x="5631899" y="2529644"/>
                  <a:pt x="5613602" y="2469724"/>
                  <a:pt x="5565099" y="2424416"/>
                </a:cubicBezTo>
                <a:cubicBezTo>
                  <a:pt x="5504370" y="2367687"/>
                  <a:pt x="5501377" y="2335820"/>
                  <a:pt x="5551355" y="2278117"/>
                </a:cubicBezTo>
                <a:cubicBezTo>
                  <a:pt x="5604936" y="2216255"/>
                  <a:pt x="5647552" y="2197708"/>
                  <a:pt x="5821284" y="2160641"/>
                </a:cubicBezTo>
                <a:cubicBezTo>
                  <a:pt x="5897204" y="2144442"/>
                  <a:pt x="5962450" y="2128059"/>
                  <a:pt x="5966275" y="2124234"/>
                </a:cubicBezTo>
                <a:cubicBezTo>
                  <a:pt x="5972352" y="2118157"/>
                  <a:pt x="5984325" y="2116281"/>
                  <a:pt x="5996753" y="2117898"/>
                </a:cubicBezTo>
                <a:close/>
                <a:moveTo>
                  <a:pt x="3681704" y="1899897"/>
                </a:moveTo>
                <a:cubicBezTo>
                  <a:pt x="3702077" y="1895132"/>
                  <a:pt x="3729061" y="1917938"/>
                  <a:pt x="3751477" y="1962174"/>
                </a:cubicBezTo>
                <a:cubicBezTo>
                  <a:pt x="3785793" y="2029896"/>
                  <a:pt x="3790272" y="2018592"/>
                  <a:pt x="3695059" y="2104579"/>
                </a:cubicBezTo>
                <a:cubicBezTo>
                  <a:pt x="3654791" y="2140945"/>
                  <a:pt x="3640487" y="2167507"/>
                  <a:pt x="3616411" y="2250629"/>
                </a:cubicBezTo>
                <a:cubicBezTo>
                  <a:pt x="3600225" y="2306509"/>
                  <a:pt x="3565723" y="2387704"/>
                  <a:pt x="3539740" y="2431062"/>
                </a:cubicBezTo>
                <a:cubicBezTo>
                  <a:pt x="3513756" y="2474420"/>
                  <a:pt x="3492497" y="2516396"/>
                  <a:pt x="3492497" y="2524343"/>
                </a:cubicBezTo>
                <a:cubicBezTo>
                  <a:pt x="3492497" y="2532356"/>
                  <a:pt x="3517549" y="2524111"/>
                  <a:pt x="3548733" y="2505836"/>
                </a:cubicBezTo>
                <a:cubicBezTo>
                  <a:pt x="3579663" y="2487709"/>
                  <a:pt x="3613954" y="2472879"/>
                  <a:pt x="3624933" y="2472879"/>
                </a:cubicBezTo>
                <a:cubicBezTo>
                  <a:pt x="3636707" y="2472879"/>
                  <a:pt x="3644897" y="2462007"/>
                  <a:pt x="3644897" y="2446376"/>
                </a:cubicBezTo>
                <a:cubicBezTo>
                  <a:pt x="3644897" y="2428590"/>
                  <a:pt x="3657429" y="2415142"/>
                  <a:pt x="3682997" y="2405491"/>
                </a:cubicBezTo>
                <a:cubicBezTo>
                  <a:pt x="3720105" y="2391485"/>
                  <a:pt x="3721097" y="2388897"/>
                  <a:pt x="3721097" y="2306068"/>
                </a:cubicBezTo>
                <a:cubicBezTo>
                  <a:pt x="3721097" y="2234120"/>
                  <a:pt x="3727617" y="2208728"/>
                  <a:pt x="3763444" y="2141148"/>
                </a:cubicBezTo>
                <a:cubicBezTo>
                  <a:pt x="3813633" y="2046476"/>
                  <a:pt x="3854857" y="2011264"/>
                  <a:pt x="3906581" y="2018887"/>
                </a:cubicBezTo>
                <a:cubicBezTo>
                  <a:pt x="3926802" y="2021868"/>
                  <a:pt x="4019585" y="2021430"/>
                  <a:pt x="4112764" y="2017915"/>
                </a:cubicBezTo>
                <a:cubicBezTo>
                  <a:pt x="4209565" y="2014264"/>
                  <a:pt x="4284462" y="2016498"/>
                  <a:pt x="4287504" y="2023127"/>
                </a:cubicBezTo>
                <a:cubicBezTo>
                  <a:pt x="4302640" y="2056116"/>
                  <a:pt x="4282501" y="2100709"/>
                  <a:pt x="4237076" y="2134794"/>
                </a:cubicBezTo>
                <a:cubicBezTo>
                  <a:pt x="4197062" y="2164817"/>
                  <a:pt x="4191553" y="2173730"/>
                  <a:pt x="4207494" y="2182652"/>
                </a:cubicBezTo>
                <a:cubicBezTo>
                  <a:pt x="4241676" y="2201781"/>
                  <a:pt x="4291129" y="2172384"/>
                  <a:pt x="4311594" y="2120771"/>
                </a:cubicBezTo>
                <a:cubicBezTo>
                  <a:pt x="4322048" y="2094403"/>
                  <a:pt x="4333481" y="2065886"/>
                  <a:pt x="4337000" y="2057401"/>
                </a:cubicBezTo>
                <a:cubicBezTo>
                  <a:pt x="4349521" y="2027204"/>
                  <a:pt x="4393840" y="2012740"/>
                  <a:pt x="4423623" y="2029131"/>
                </a:cubicBezTo>
                <a:cubicBezTo>
                  <a:pt x="4457558" y="2047806"/>
                  <a:pt x="4521197" y="2116395"/>
                  <a:pt x="4521197" y="2134295"/>
                </a:cubicBezTo>
                <a:cubicBezTo>
                  <a:pt x="4521197" y="2141480"/>
                  <a:pt x="4509058" y="2172435"/>
                  <a:pt x="4494222" y="2203082"/>
                </a:cubicBezTo>
                <a:cubicBezTo>
                  <a:pt x="4473911" y="2245040"/>
                  <a:pt x="4459009" y="2259788"/>
                  <a:pt x="4433897" y="2262785"/>
                </a:cubicBezTo>
                <a:cubicBezTo>
                  <a:pt x="4392596" y="2267713"/>
                  <a:pt x="4373023" y="2290327"/>
                  <a:pt x="4312517" y="2403029"/>
                </a:cubicBezTo>
                <a:cubicBezTo>
                  <a:pt x="4244003" y="2530646"/>
                  <a:pt x="4221533" y="2551724"/>
                  <a:pt x="4156058" y="2549793"/>
                </a:cubicBezTo>
                <a:cubicBezTo>
                  <a:pt x="4100567" y="2548156"/>
                  <a:pt x="4051297" y="2565949"/>
                  <a:pt x="4051297" y="2587626"/>
                </a:cubicBezTo>
                <a:cubicBezTo>
                  <a:pt x="4051297" y="2594365"/>
                  <a:pt x="4064156" y="2597058"/>
                  <a:pt x="4079872" y="2593609"/>
                </a:cubicBezTo>
                <a:cubicBezTo>
                  <a:pt x="4102238" y="2588702"/>
                  <a:pt x="4114719" y="2597313"/>
                  <a:pt x="4137308" y="2633238"/>
                </a:cubicBezTo>
                <a:cubicBezTo>
                  <a:pt x="4173573" y="2690909"/>
                  <a:pt x="4161545" y="2708075"/>
                  <a:pt x="4077017" y="2719288"/>
                </a:cubicBezTo>
                <a:cubicBezTo>
                  <a:pt x="4013157" y="2727759"/>
                  <a:pt x="3975097" y="2752274"/>
                  <a:pt x="3975097" y="2784936"/>
                </a:cubicBezTo>
                <a:cubicBezTo>
                  <a:pt x="3975097" y="2798128"/>
                  <a:pt x="3991654" y="2803079"/>
                  <a:pt x="4035771" y="2803079"/>
                </a:cubicBezTo>
                <a:cubicBezTo>
                  <a:pt x="4099299" y="2803079"/>
                  <a:pt x="4135277" y="2821052"/>
                  <a:pt x="4186473" y="2878364"/>
                </a:cubicBezTo>
                <a:cubicBezTo>
                  <a:pt x="4231195" y="2928428"/>
                  <a:pt x="4234949" y="2970954"/>
                  <a:pt x="4197732" y="3005917"/>
                </a:cubicBezTo>
                <a:lnTo>
                  <a:pt x="4166367" y="3035383"/>
                </a:lnTo>
                <a:lnTo>
                  <a:pt x="4080257" y="3007414"/>
                </a:lnTo>
                <a:cubicBezTo>
                  <a:pt x="3901272" y="2949279"/>
                  <a:pt x="3837609" y="2939814"/>
                  <a:pt x="3676647" y="2947407"/>
                </a:cubicBezTo>
                <a:cubicBezTo>
                  <a:pt x="3592827" y="2951361"/>
                  <a:pt x="3517745" y="2950509"/>
                  <a:pt x="3509799" y="2945513"/>
                </a:cubicBezTo>
                <a:cubicBezTo>
                  <a:pt x="3493278" y="2935125"/>
                  <a:pt x="3467097" y="2862421"/>
                  <a:pt x="3467097" y="2826928"/>
                </a:cubicBezTo>
                <a:cubicBezTo>
                  <a:pt x="3467097" y="2810110"/>
                  <a:pt x="3476236" y="2803079"/>
                  <a:pt x="3498097" y="2803079"/>
                </a:cubicBezTo>
                <a:cubicBezTo>
                  <a:pt x="3515148" y="2803079"/>
                  <a:pt x="3532509" y="2797560"/>
                  <a:pt x="3536678" y="2790814"/>
                </a:cubicBezTo>
                <a:cubicBezTo>
                  <a:pt x="3541196" y="2783504"/>
                  <a:pt x="3585117" y="2781699"/>
                  <a:pt x="3645378" y="2786346"/>
                </a:cubicBezTo>
                <a:cubicBezTo>
                  <a:pt x="3722341" y="2792281"/>
                  <a:pt x="3746497" y="2790323"/>
                  <a:pt x="3746497" y="2778148"/>
                </a:cubicBezTo>
                <a:cubicBezTo>
                  <a:pt x="3746497" y="2766830"/>
                  <a:pt x="3733849" y="2764525"/>
                  <a:pt x="3703245" y="2770266"/>
                </a:cubicBezTo>
                <a:cubicBezTo>
                  <a:pt x="3666264" y="2777204"/>
                  <a:pt x="3656054" y="2773374"/>
                  <a:pt x="3632830" y="2743849"/>
                </a:cubicBezTo>
                <a:cubicBezTo>
                  <a:pt x="3617891" y="2724857"/>
                  <a:pt x="3604493" y="2694724"/>
                  <a:pt x="3603057" y="2676888"/>
                </a:cubicBezTo>
                <a:cubicBezTo>
                  <a:pt x="3600495" y="2645051"/>
                  <a:pt x="3602355" y="2644328"/>
                  <a:pt x="3704933" y="2637275"/>
                </a:cubicBezTo>
                <a:cubicBezTo>
                  <a:pt x="3762401" y="2633323"/>
                  <a:pt x="3808775" y="2624721"/>
                  <a:pt x="3807988" y="2618159"/>
                </a:cubicBezTo>
                <a:cubicBezTo>
                  <a:pt x="3807201" y="2611598"/>
                  <a:pt x="3816104" y="2596228"/>
                  <a:pt x="3827773" y="2584004"/>
                </a:cubicBezTo>
                <a:cubicBezTo>
                  <a:pt x="3847854" y="2562969"/>
                  <a:pt x="3845533" y="2561779"/>
                  <a:pt x="3784437" y="2561779"/>
                </a:cubicBezTo>
                <a:cubicBezTo>
                  <a:pt x="3730429" y="2561779"/>
                  <a:pt x="3714630" y="2556110"/>
                  <a:pt x="3687723" y="2527076"/>
                </a:cubicBezTo>
                <a:cubicBezTo>
                  <a:pt x="3658021" y="2495027"/>
                  <a:pt x="3654587" y="2494115"/>
                  <a:pt x="3642821" y="2515140"/>
                </a:cubicBezTo>
                <a:cubicBezTo>
                  <a:pt x="3626164" y="2544904"/>
                  <a:pt x="3575296" y="2602493"/>
                  <a:pt x="3487426" y="2691067"/>
                </a:cubicBezTo>
                <a:cubicBezTo>
                  <a:pt x="3448305" y="2730502"/>
                  <a:pt x="3416297" y="2770951"/>
                  <a:pt x="3416297" y="2780955"/>
                </a:cubicBezTo>
                <a:cubicBezTo>
                  <a:pt x="3416297" y="2801524"/>
                  <a:pt x="3382613" y="2819849"/>
                  <a:pt x="3308347" y="2839683"/>
                </a:cubicBezTo>
                <a:cubicBezTo>
                  <a:pt x="3280407" y="2847144"/>
                  <a:pt x="3247645" y="2865075"/>
                  <a:pt x="3235543" y="2879529"/>
                </a:cubicBezTo>
                <a:cubicBezTo>
                  <a:pt x="3190279" y="2933590"/>
                  <a:pt x="3144135" y="2854586"/>
                  <a:pt x="3152121" y="2736703"/>
                </a:cubicBezTo>
                <a:cubicBezTo>
                  <a:pt x="3154576" y="2700466"/>
                  <a:pt x="3206126" y="2627854"/>
                  <a:pt x="3256000" y="2590382"/>
                </a:cubicBezTo>
                <a:lnTo>
                  <a:pt x="3293994" y="2561836"/>
                </a:lnTo>
                <a:lnTo>
                  <a:pt x="3266246" y="2494887"/>
                </a:lnTo>
                <a:cubicBezTo>
                  <a:pt x="3230715" y="2409162"/>
                  <a:pt x="3231047" y="2404161"/>
                  <a:pt x="3277054" y="2332467"/>
                </a:cubicBezTo>
                <a:cubicBezTo>
                  <a:pt x="3323914" y="2259441"/>
                  <a:pt x="3359122" y="2232930"/>
                  <a:pt x="3411867" y="2230955"/>
                </a:cubicBezTo>
                <a:cubicBezTo>
                  <a:pt x="3490675" y="2228002"/>
                  <a:pt x="3533758" y="2149210"/>
                  <a:pt x="3476622" y="2112527"/>
                </a:cubicBezTo>
                <a:cubicBezTo>
                  <a:pt x="3443083" y="2090994"/>
                  <a:pt x="3420905" y="2008981"/>
                  <a:pt x="3441811" y="1983792"/>
                </a:cubicBezTo>
                <a:cubicBezTo>
                  <a:pt x="3467045" y="1953386"/>
                  <a:pt x="3540144" y="1926779"/>
                  <a:pt x="3598442" y="1926779"/>
                </a:cubicBezTo>
                <a:cubicBezTo>
                  <a:pt x="3630153" y="1926779"/>
                  <a:pt x="3659630" y="1921064"/>
                  <a:pt x="3663947" y="1914079"/>
                </a:cubicBezTo>
                <a:cubicBezTo>
                  <a:pt x="3668856" y="1906137"/>
                  <a:pt x="3674913" y="1901485"/>
                  <a:pt x="3681704" y="1899897"/>
                </a:cubicBezTo>
                <a:close/>
                <a:moveTo>
                  <a:pt x="2193737" y="1742762"/>
                </a:moveTo>
                <a:cubicBezTo>
                  <a:pt x="2223689" y="1734453"/>
                  <a:pt x="2547460" y="1805020"/>
                  <a:pt x="2571703" y="1825141"/>
                </a:cubicBezTo>
                <a:cubicBezTo>
                  <a:pt x="2582206" y="1833858"/>
                  <a:pt x="2590798" y="1856735"/>
                  <a:pt x="2590798" y="1875979"/>
                </a:cubicBezTo>
                <a:cubicBezTo>
                  <a:pt x="2590798" y="1913157"/>
                  <a:pt x="2583005" y="1917879"/>
                  <a:pt x="2495549" y="1933690"/>
                </a:cubicBezTo>
                <a:cubicBezTo>
                  <a:pt x="2436664" y="1944335"/>
                  <a:pt x="2405362" y="1968537"/>
                  <a:pt x="2358086" y="2039976"/>
                </a:cubicBezTo>
                <a:cubicBezTo>
                  <a:pt x="2316071" y="2103464"/>
                  <a:pt x="2315782" y="2118166"/>
                  <a:pt x="2355849" y="2153005"/>
                </a:cubicBezTo>
                <a:cubicBezTo>
                  <a:pt x="2373314" y="2168188"/>
                  <a:pt x="2384553" y="2184935"/>
                  <a:pt x="2380827" y="2190220"/>
                </a:cubicBezTo>
                <a:cubicBezTo>
                  <a:pt x="2377102" y="2195505"/>
                  <a:pt x="2366865" y="2214706"/>
                  <a:pt x="2358078" y="2232889"/>
                </a:cubicBezTo>
                <a:cubicBezTo>
                  <a:pt x="2323864" y="2303676"/>
                  <a:pt x="2247541" y="2313479"/>
                  <a:pt x="2160115" y="2258316"/>
                </a:cubicBezTo>
                <a:cubicBezTo>
                  <a:pt x="2102267" y="2221817"/>
                  <a:pt x="1977161" y="2180779"/>
                  <a:pt x="1923739" y="2180779"/>
                </a:cubicBezTo>
                <a:cubicBezTo>
                  <a:pt x="1908413" y="2180779"/>
                  <a:pt x="1869905" y="2157919"/>
                  <a:pt x="1838163" y="2129979"/>
                </a:cubicBezTo>
                <a:cubicBezTo>
                  <a:pt x="1764713" y="2065326"/>
                  <a:pt x="1724027" y="2063696"/>
                  <a:pt x="1647212" y="2122331"/>
                </a:cubicBezTo>
                <a:cubicBezTo>
                  <a:pt x="1554721" y="2192932"/>
                  <a:pt x="1541689" y="2197454"/>
                  <a:pt x="1501775" y="2172801"/>
                </a:cubicBezTo>
                <a:cubicBezTo>
                  <a:pt x="1482564" y="2160937"/>
                  <a:pt x="1459887" y="2142162"/>
                  <a:pt x="1451377" y="2131080"/>
                </a:cubicBezTo>
                <a:cubicBezTo>
                  <a:pt x="1430581" y="2103993"/>
                  <a:pt x="1441915" y="2013059"/>
                  <a:pt x="1470484" y="1977777"/>
                </a:cubicBezTo>
                <a:cubicBezTo>
                  <a:pt x="1502582" y="1938137"/>
                  <a:pt x="1582062" y="1914128"/>
                  <a:pt x="1658494" y="1920982"/>
                </a:cubicBezTo>
                <a:cubicBezTo>
                  <a:pt x="1711657" y="1925749"/>
                  <a:pt x="1742114" y="1918924"/>
                  <a:pt x="1829945" y="1882566"/>
                </a:cubicBezTo>
                <a:cubicBezTo>
                  <a:pt x="1917829" y="1846185"/>
                  <a:pt x="1942002" y="1840773"/>
                  <a:pt x="1966399" y="1852014"/>
                </a:cubicBezTo>
                <a:cubicBezTo>
                  <a:pt x="1992518" y="1864046"/>
                  <a:pt x="1994171" y="1868936"/>
                  <a:pt x="1980270" y="1893051"/>
                </a:cubicBezTo>
                <a:cubicBezTo>
                  <a:pt x="1971591" y="1908109"/>
                  <a:pt x="1963961" y="1934717"/>
                  <a:pt x="1963318" y="1952179"/>
                </a:cubicBezTo>
                <a:cubicBezTo>
                  <a:pt x="1961636" y="1997868"/>
                  <a:pt x="2022255" y="2000725"/>
                  <a:pt x="2078766" y="1957622"/>
                </a:cubicBezTo>
                <a:cubicBezTo>
                  <a:pt x="2117278" y="1928248"/>
                  <a:pt x="2120357" y="1920903"/>
                  <a:pt x="2114596" y="1872158"/>
                </a:cubicBezTo>
                <a:cubicBezTo>
                  <a:pt x="2109378" y="1828006"/>
                  <a:pt x="2113717" y="1812819"/>
                  <a:pt x="2139811" y="1783904"/>
                </a:cubicBezTo>
                <a:cubicBezTo>
                  <a:pt x="2157145" y="1764695"/>
                  <a:pt x="2181410" y="1746181"/>
                  <a:pt x="2193737" y="1742762"/>
                </a:cubicBezTo>
                <a:close/>
                <a:moveTo>
                  <a:pt x="1818351" y="1527237"/>
                </a:moveTo>
                <a:cubicBezTo>
                  <a:pt x="1849329" y="1535732"/>
                  <a:pt x="1892298" y="1595242"/>
                  <a:pt x="1892298" y="1629651"/>
                </a:cubicBezTo>
                <a:cubicBezTo>
                  <a:pt x="1892298" y="1645956"/>
                  <a:pt x="1904186" y="1682104"/>
                  <a:pt x="1918715" y="1709979"/>
                </a:cubicBezTo>
                <a:cubicBezTo>
                  <a:pt x="1951235" y="1772370"/>
                  <a:pt x="1942977" y="1802828"/>
                  <a:pt x="1888169" y="1822647"/>
                </a:cubicBezTo>
                <a:cubicBezTo>
                  <a:pt x="1832918" y="1842625"/>
                  <a:pt x="1803331" y="1841861"/>
                  <a:pt x="1748723" y="1819045"/>
                </a:cubicBezTo>
                <a:cubicBezTo>
                  <a:pt x="1698345" y="1797996"/>
                  <a:pt x="1685634" y="1771385"/>
                  <a:pt x="1688944" y="1693900"/>
                </a:cubicBezTo>
                <a:cubicBezTo>
                  <a:pt x="1691190" y="1641311"/>
                  <a:pt x="1717202" y="1593873"/>
                  <a:pt x="1770143" y="1545818"/>
                </a:cubicBezTo>
                <a:cubicBezTo>
                  <a:pt x="1784941" y="1532386"/>
                  <a:pt x="1806635" y="1524025"/>
                  <a:pt x="1818351" y="1527237"/>
                </a:cubicBezTo>
                <a:close/>
                <a:moveTo>
                  <a:pt x="7227688" y="1342579"/>
                </a:moveTo>
                <a:cubicBezTo>
                  <a:pt x="7261292" y="1342579"/>
                  <a:pt x="7316059" y="1403134"/>
                  <a:pt x="7317717" y="1442123"/>
                </a:cubicBezTo>
                <a:cubicBezTo>
                  <a:pt x="7318508" y="1460716"/>
                  <a:pt x="7332552" y="1498704"/>
                  <a:pt x="7348926" y="1526541"/>
                </a:cubicBezTo>
                <a:cubicBezTo>
                  <a:pt x="7367449" y="1558030"/>
                  <a:pt x="7378697" y="1597391"/>
                  <a:pt x="7378697" y="1630718"/>
                </a:cubicBezTo>
                <a:cubicBezTo>
                  <a:pt x="7378697" y="1685799"/>
                  <a:pt x="7400058" y="1748979"/>
                  <a:pt x="7418681" y="1748979"/>
                </a:cubicBezTo>
                <a:cubicBezTo>
                  <a:pt x="7424461" y="1748979"/>
                  <a:pt x="7447832" y="1722405"/>
                  <a:pt x="7470618" y="1689927"/>
                </a:cubicBezTo>
                <a:cubicBezTo>
                  <a:pt x="7528441" y="1607507"/>
                  <a:pt x="7572618" y="1579050"/>
                  <a:pt x="7628631" y="1588140"/>
                </a:cubicBezTo>
                <a:cubicBezTo>
                  <a:pt x="7676039" y="1595833"/>
                  <a:pt x="7691148" y="1610071"/>
                  <a:pt x="7702143" y="1657410"/>
                </a:cubicBezTo>
                <a:cubicBezTo>
                  <a:pt x="7709709" y="1689987"/>
                  <a:pt x="7685671" y="1727743"/>
                  <a:pt x="7564549" y="1873517"/>
                </a:cubicBezTo>
                <a:cubicBezTo>
                  <a:pt x="7503060" y="1947522"/>
                  <a:pt x="7491164" y="1968597"/>
                  <a:pt x="7505783" y="1977632"/>
                </a:cubicBezTo>
                <a:cubicBezTo>
                  <a:pt x="7515865" y="1983863"/>
                  <a:pt x="7576580" y="1998407"/>
                  <a:pt x="7640707" y="2009954"/>
                </a:cubicBezTo>
                <a:cubicBezTo>
                  <a:pt x="7746910" y="2029076"/>
                  <a:pt x="7761653" y="2029179"/>
                  <a:pt x="7806124" y="2011106"/>
                </a:cubicBezTo>
                <a:cubicBezTo>
                  <a:pt x="7925543" y="1962575"/>
                  <a:pt x="8133629" y="1901379"/>
                  <a:pt x="8179228" y="1901379"/>
                </a:cubicBezTo>
                <a:cubicBezTo>
                  <a:pt x="8204269" y="1901379"/>
                  <a:pt x="8215485" y="1943704"/>
                  <a:pt x="8193967" y="1957003"/>
                </a:cubicBezTo>
                <a:cubicBezTo>
                  <a:pt x="8188340" y="1960480"/>
                  <a:pt x="8167735" y="1994952"/>
                  <a:pt x="8148178" y="2033606"/>
                </a:cubicBezTo>
                <a:cubicBezTo>
                  <a:pt x="8117964" y="2093322"/>
                  <a:pt x="8101842" y="2109356"/>
                  <a:pt x="8040933" y="2140268"/>
                </a:cubicBezTo>
                <a:cubicBezTo>
                  <a:pt x="8001505" y="2160277"/>
                  <a:pt x="7927335" y="2203960"/>
                  <a:pt x="7876108" y="2237340"/>
                </a:cubicBezTo>
                <a:cubicBezTo>
                  <a:pt x="7807549" y="2282016"/>
                  <a:pt x="7779229" y="2294291"/>
                  <a:pt x="7768793" y="2283856"/>
                </a:cubicBezTo>
                <a:cubicBezTo>
                  <a:pt x="7760996" y="2276058"/>
                  <a:pt x="7727885" y="2269679"/>
                  <a:pt x="7695212" y="2269679"/>
                </a:cubicBezTo>
                <a:cubicBezTo>
                  <a:pt x="7659895" y="2269679"/>
                  <a:pt x="7629847" y="2262497"/>
                  <a:pt x="7621107" y="2251967"/>
                </a:cubicBezTo>
                <a:cubicBezTo>
                  <a:pt x="7613022" y="2242225"/>
                  <a:pt x="7586032" y="2231875"/>
                  <a:pt x="7561130" y="2228968"/>
                </a:cubicBezTo>
                <a:cubicBezTo>
                  <a:pt x="7515980" y="2223697"/>
                  <a:pt x="7515872" y="2223803"/>
                  <a:pt x="7522863" y="2266881"/>
                </a:cubicBezTo>
                <a:cubicBezTo>
                  <a:pt x="7527175" y="2293450"/>
                  <a:pt x="7519695" y="2342640"/>
                  <a:pt x="7503434" y="2394655"/>
                </a:cubicBezTo>
                <a:cubicBezTo>
                  <a:pt x="7468826" y="2505356"/>
                  <a:pt x="7361896" y="2632832"/>
                  <a:pt x="7292768" y="2645801"/>
                </a:cubicBezTo>
                <a:cubicBezTo>
                  <a:pt x="7255635" y="2652767"/>
                  <a:pt x="7243318" y="2649453"/>
                  <a:pt x="7225761" y="2627770"/>
                </a:cubicBezTo>
                <a:cubicBezTo>
                  <a:pt x="7213929" y="2613159"/>
                  <a:pt x="7189441" y="2597488"/>
                  <a:pt x="7171344" y="2592946"/>
                </a:cubicBezTo>
                <a:cubicBezTo>
                  <a:pt x="7102523" y="2575673"/>
                  <a:pt x="7104983" y="2554895"/>
                  <a:pt x="7184043" y="2485670"/>
                </a:cubicBezTo>
                <a:cubicBezTo>
                  <a:pt x="7224745" y="2450031"/>
                  <a:pt x="7271273" y="2411143"/>
                  <a:pt x="7287440" y="2399251"/>
                </a:cubicBezTo>
                <a:cubicBezTo>
                  <a:pt x="7320445" y="2374972"/>
                  <a:pt x="7336789" y="2317288"/>
                  <a:pt x="7346644" y="2190304"/>
                </a:cubicBezTo>
                <a:cubicBezTo>
                  <a:pt x="7352402" y="2116103"/>
                  <a:pt x="7350310" y="2103737"/>
                  <a:pt x="7331072" y="2098313"/>
                </a:cubicBezTo>
                <a:cubicBezTo>
                  <a:pt x="7318848" y="2094866"/>
                  <a:pt x="7291702" y="2103401"/>
                  <a:pt x="7270747" y="2117279"/>
                </a:cubicBezTo>
                <a:cubicBezTo>
                  <a:pt x="7214126" y="2154777"/>
                  <a:pt x="7154080" y="2161152"/>
                  <a:pt x="7138135" y="2131359"/>
                </a:cubicBezTo>
                <a:cubicBezTo>
                  <a:pt x="7127928" y="2112286"/>
                  <a:pt x="7132893" y="2097758"/>
                  <a:pt x="7162243" y="2060827"/>
                </a:cubicBezTo>
                <a:cubicBezTo>
                  <a:pt x="7182572" y="2035246"/>
                  <a:pt x="7212699" y="2003701"/>
                  <a:pt x="7229192" y="1990727"/>
                </a:cubicBezTo>
                <a:cubicBezTo>
                  <a:pt x="7245686" y="1977754"/>
                  <a:pt x="7269511" y="1947955"/>
                  <a:pt x="7282139" y="1924507"/>
                </a:cubicBezTo>
                <a:cubicBezTo>
                  <a:pt x="7305059" y="1881948"/>
                  <a:pt x="7305029" y="1881723"/>
                  <a:pt x="7264661" y="1793202"/>
                </a:cubicBezTo>
                <a:cubicBezTo>
                  <a:pt x="7184888" y="1618274"/>
                  <a:pt x="7149778" y="1505294"/>
                  <a:pt x="7156510" y="1445179"/>
                </a:cubicBezTo>
                <a:cubicBezTo>
                  <a:pt x="7159968" y="1414297"/>
                  <a:pt x="7172255" y="1378578"/>
                  <a:pt x="7183815" y="1365804"/>
                </a:cubicBezTo>
                <a:cubicBezTo>
                  <a:pt x="7195376" y="1353030"/>
                  <a:pt x="7215118" y="1342579"/>
                  <a:pt x="7227688" y="1342579"/>
                </a:cubicBezTo>
                <a:close/>
                <a:moveTo>
                  <a:pt x="2094165" y="1319681"/>
                </a:moveTo>
                <a:cubicBezTo>
                  <a:pt x="2134805" y="1319618"/>
                  <a:pt x="2167438" y="1350854"/>
                  <a:pt x="2177153" y="1408429"/>
                </a:cubicBezTo>
                <a:cubicBezTo>
                  <a:pt x="2199069" y="1538315"/>
                  <a:pt x="2198568" y="1543734"/>
                  <a:pt x="2160687" y="1586130"/>
                </a:cubicBezTo>
                <a:cubicBezTo>
                  <a:pt x="2128251" y="1622433"/>
                  <a:pt x="2117099" y="1626773"/>
                  <a:pt x="2058524" y="1625889"/>
                </a:cubicBezTo>
                <a:cubicBezTo>
                  <a:pt x="2014546" y="1625226"/>
                  <a:pt x="1984547" y="1617454"/>
                  <a:pt x="1967935" y="1602420"/>
                </a:cubicBezTo>
                <a:cubicBezTo>
                  <a:pt x="1918532" y="1557710"/>
                  <a:pt x="1945797" y="1415943"/>
                  <a:pt x="2015583" y="1354669"/>
                </a:cubicBezTo>
                <a:cubicBezTo>
                  <a:pt x="2042513" y="1331024"/>
                  <a:pt x="2069780" y="1319719"/>
                  <a:pt x="2094165" y="1319681"/>
                </a:cubicBezTo>
                <a:close/>
                <a:moveTo>
                  <a:pt x="771530" y="954178"/>
                </a:moveTo>
                <a:cubicBezTo>
                  <a:pt x="768206" y="950853"/>
                  <a:pt x="747556" y="964880"/>
                  <a:pt x="725641" y="985351"/>
                </a:cubicBezTo>
                <a:cubicBezTo>
                  <a:pt x="666274" y="1040809"/>
                  <a:pt x="666168" y="1049883"/>
                  <a:pt x="725447" y="1002176"/>
                </a:cubicBezTo>
                <a:cubicBezTo>
                  <a:pt x="754118" y="979103"/>
                  <a:pt x="774856" y="957503"/>
                  <a:pt x="771530" y="954178"/>
                </a:cubicBezTo>
                <a:close/>
                <a:moveTo>
                  <a:pt x="9332972" y="790995"/>
                </a:moveTo>
                <a:cubicBezTo>
                  <a:pt x="9324127" y="792915"/>
                  <a:pt x="9315983" y="798212"/>
                  <a:pt x="9309631" y="807401"/>
                </a:cubicBezTo>
                <a:cubicBezTo>
                  <a:pt x="9292275" y="832508"/>
                  <a:pt x="9267541" y="972354"/>
                  <a:pt x="9276381" y="995392"/>
                </a:cubicBezTo>
                <a:cubicBezTo>
                  <a:pt x="9280982" y="1007383"/>
                  <a:pt x="9290485" y="1004538"/>
                  <a:pt x="9311760" y="984801"/>
                </a:cubicBezTo>
                <a:cubicBezTo>
                  <a:pt x="9327758" y="969959"/>
                  <a:pt x="9357101" y="944250"/>
                  <a:pt x="9376968" y="927670"/>
                </a:cubicBezTo>
                <a:cubicBezTo>
                  <a:pt x="9409655" y="900389"/>
                  <a:pt x="9412043" y="893103"/>
                  <a:pt x="9402090" y="851016"/>
                </a:cubicBezTo>
                <a:cubicBezTo>
                  <a:pt x="9392359" y="809870"/>
                  <a:pt x="9359508" y="785234"/>
                  <a:pt x="9332972" y="790995"/>
                </a:cubicBezTo>
                <a:close/>
                <a:moveTo>
                  <a:pt x="848170" y="717280"/>
                </a:moveTo>
                <a:cubicBezTo>
                  <a:pt x="828943" y="714193"/>
                  <a:pt x="798781" y="719838"/>
                  <a:pt x="773028" y="735007"/>
                </a:cubicBezTo>
                <a:cubicBezTo>
                  <a:pt x="721523" y="765346"/>
                  <a:pt x="567712" y="902929"/>
                  <a:pt x="531728" y="942440"/>
                </a:cubicBezTo>
                <a:cubicBezTo>
                  <a:pt x="495745" y="981951"/>
                  <a:pt x="502800" y="1003824"/>
                  <a:pt x="557128" y="972074"/>
                </a:cubicBezTo>
                <a:cubicBezTo>
                  <a:pt x="611456" y="940324"/>
                  <a:pt x="821711" y="791451"/>
                  <a:pt x="857696" y="751940"/>
                </a:cubicBezTo>
                <a:cubicBezTo>
                  <a:pt x="875686" y="732185"/>
                  <a:pt x="867396" y="720367"/>
                  <a:pt x="848170" y="717280"/>
                </a:cubicBezTo>
                <a:close/>
                <a:moveTo>
                  <a:pt x="170710" y="630703"/>
                </a:moveTo>
                <a:cubicBezTo>
                  <a:pt x="216003" y="631250"/>
                  <a:pt x="247067" y="678554"/>
                  <a:pt x="245834" y="763833"/>
                </a:cubicBezTo>
                <a:cubicBezTo>
                  <a:pt x="244222" y="875327"/>
                  <a:pt x="209680" y="917056"/>
                  <a:pt x="87436" y="955182"/>
                </a:cubicBezTo>
                <a:cubicBezTo>
                  <a:pt x="53118" y="965885"/>
                  <a:pt x="0" y="914169"/>
                  <a:pt x="0" y="870056"/>
                </a:cubicBezTo>
                <a:cubicBezTo>
                  <a:pt x="0" y="802078"/>
                  <a:pt x="27990" y="734389"/>
                  <a:pt x="77720" y="682112"/>
                </a:cubicBezTo>
                <a:cubicBezTo>
                  <a:pt x="111237" y="646878"/>
                  <a:pt x="143535" y="630374"/>
                  <a:pt x="170710" y="630703"/>
                </a:cubicBezTo>
                <a:close/>
                <a:moveTo>
                  <a:pt x="8920500" y="597847"/>
                </a:moveTo>
                <a:cubicBezTo>
                  <a:pt x="8905683" y="603350"/>
                  <a:pt x="8866313" y="652880"/>
                  <a:pt x="8869700" y="666427"/>
                </a:cubicBezTo>
                <a:cubicBezTo>
                  <a:pt x="8873087" y="679974"/>
                  <a:pt x="8926003" y="684630"/>
                  <a:pt x="8940820" y="679127"/>
                </a:cubicBezTo>
                <a:cubicBezTo>
                  <a:pt x="8955637" y="673624"/>
                  <a:pt x="8960293" y="645260"/>
                  <a:pt x="8958600" y="633407"/>
                </a:cubicBezTo>
                <a:cubicBezTo>
                  <a:pt x="8956907" y="621554"/>
                  <a:pt x="8935317" y="592344"/>
                  <a:pt x="8920500" y="597847"/>
                </a:cubicBezTo>
                <a:close/>
                <a:moveTo>
                  <a:pt x="8676991" y="587805"/>
                </a:moveTo>
                <a:cubicBezTo>
                  <a:pt x="8672007" y="589007"/>
                  <a:pt x="8674401" y="597393"/>
                  <a:pt x="8686797" y="612329"/>
                </a:cubicBezTo>
                <a:cubicBezTo>
                  <a:pt x="8695493" y="622806"/>
                  <a:pt x="8711572" y="631379"/>
                  <a:pt x="8722530" y="631379"/>
                </a:cubicBezTo>
                <a:cubicBezTo>
                  <a:pt x="8736873" y="631379"/>
                  <a:pt x="8733770" y="624379"/>
                  <a:pt x="8711449" y="606383"/>
                </a:cubicBezTo>
                <a:cubicBezTo>
                  <a:pt x="8694335" y="592585"/>
                  <a:pt x="8681974" y="586603"/>
                  <a:pt x="8676991" y="587805"/>
                </a:cubicBezTo>
                <a:close/>
                <a:moveTo>
                  <a:pt x="8919308" y="449469"/>
                </a:moveTo>
                <a:cubicBezTo>
                  <a:pt x="8910650" y="448489"/>
                  <a:pt x="8900099" y="450057"/>
                  <a:pt x="8894365" y="453977"/>
                </a:cubicBezTo>
                <a:cubicBezTo>
                  <a:pt x="8882898" y="461819"/>
                  <a:pt x="8865925" y="528207"/>
                  <a:pt x="8872348" y="529253"/>
                </a:cubicBezTo>
                <a:cubicBezTo>
                  <a:pt x="8878770" y="530298"/>
                  <a:pt x="8929227" y="472796"/>
                  <a:pt x="8932897" y="460250"/>
                </a:cubicBezTo>
                <a:cubicBezTo>
                  <a:pt x="8934732" y="453978"/>
                  <a:pt x="8927966" y="450449"/>
                  <a:pt x="8919308" y="449469"/>
                </a:cubicBezTo>
                <a:close/>
                <a:moveTo>
                  <a:pt x="8723227" y="404807"/>
                </a:moveTo>
                <a:cubicBezTo>
                  <a:pt x="8709822" y="399163"/>
                  <a:pt x="8690771" y="432324"/>
                  <a:pt x="8702060" y="455607"/>
                </a:cubicBezTo>
                <a:cubicBezTo>
                  <a:pt x="8713349" y="478890"/>
                  <a:pt x="8766266" y="546624"/>
                  <a:pt x="8786727" y="565674"/>
                </a:cubicBezTo>
                <a:cubicBezTo>
                  <a:pt x="8807188" y="584724"/>
                  <a:pt x="8825533" y="582607"/>
                  <a:pt x="8824827" y="569907"/>
                </a:cubicBezTo>
                <a:cubicBezTo>
                  <a:pt x="8824121" y="557207"/>
                  <a:pt x="8799426" y="516991"/>
                  <a:pt x="8782493" y="489474"/>
                </a:cubicBezTo>
                <a:cubicBezTo>
                  <a:pt x="8765560" y="461957"/>
                  <a:pt x="8736632" y="410451"/>
                  <a:pt x="8723227" y="404807"/>
                </a:cubicBezTo>
                <a:close/>
                <a:moveTo>
                  <a:pt x="389010" y="298100"/>
                </a:moveTo>
                <a:cubicBezTo>
                  <a:pt x="424537" y="309893"/>
                  <a:pt x="447060" y="360158"/>
                  <a:pt x="453881" y="445133"/>
                </a:cubicBezTo>
                <a:cubicBezTo>
                  <a:pt x="461394" y="538729"/>
                  <a:pt x="448175" y="571458"/>
                  <a:pt x="390895" y="601079"/>
                </a:cubicBezTo>
                <a:cubicBezTo>
                  <a:pt x="353502" y="620415"/>
                  <a:pt x="347935" y="620328"/>
                  <a:pt x="309836" y="599811"/>
                </a:cubicBezTo>
                <a:cubicBezTo>
                  <a:pt x="259838" y="572885"/>
                  <a:pt x="239651" y="527237"/>
                  <a:pt x="247821" y="459580"/>
                </a:cubicBezTo>
                <a:cubicBezTo>
                  <a:pt x="259659" y="361564"/>
                  <a:pt x="286074" y="319812"/>
                  <a:pt x="349248" y="299270"/>
                </a:cubicBezTo>
                <a:cubicBezTo>
                  <a:pt x="363880" y="294512"/>
                  <a:pt x="377167" y="294169"/>
                  <a:pt x="389010" y="298100"/>
                </a:cubicBezTo>
                <a:close/>
                <a:moveTo>
                  <a:pt x="9165875" y="246587"/>
                </a:moveTo>
                <a:cubicBezTo>
                  <a:pt x="9149030" y="247645"/>
                  <a:pt x="9131391" y="254171"/>
                  <a:pt x="9121160" y="265107"/>
                </a:cubicBezTo>
                <a:cubicBezTo>
                  <a:pt x="9116045" y="270575"/>
                  <a:pt x="9112164" y="279130"/>
                  <a:pt x="9108956" y="289416"/>
                </a:cubicBezTo>
                <a:lnTo>
                  <a:pt x="9108202" y="292618"/>
                </a:lnTo>
                <a:lnTo>
                  <a:pt x="9107104" y="293711"/>
                </a:lnTo>
                <a:cubicBezTo>
                  <a:pt x="9102221" y="301717"/>
                  <a:pt x="9098831" y="314585"/>
                  <a:pt x="9096839" y="332669"/>
                </a:cubicBezTo>
                <a:lnTo>
                  <a:pt x="9095851" y="348397"/>
                </a:lnTo>
                <a:lnTo>
                  <a:pt x="9093279" y="361052"/>
                </a:lnTo>
                <a:cubicBezTo>
                  <a:pt x="9090512" y="372837"/>
                  <a:pt x="9087293" y="383640"/>
                  <a:pt x="9083060" y="392107"/>
                </a:cubicBezTo>
                <a:cubicBezTo>
                  <a:pt x="9066127" y="425974"/>
                  <a:pt x="9033671" y="457018"/>
                  <a:pt x="9019560" y="468307"/>
                </a:cubicBezTo>
                <a:cubicBezTo>
                  <a:pt x="9005449" y="479596"/>
                  <a:pt x="9004743" y="457723"/>
                  <a:pt x="8998393" y="459840"/>
                </a:cubicBezTo>
                <a:cubicBezTo>
                  <a:pt x="8992043" y="461957"/>
                  <a:pt x="8976521" y="462662"/>
                  <a:pt x="8981460" y="481007"/>
                </a:cubicBezTo>
                <a:cubicBezTo>
                  <a:pt x="8986399" y="499351"/>
                  <a:pt x="9012504" y="555795"/>
                  <a:pt x="9036493" y="548740"/>
                </a:cubicBezTo>
                <a:cubicBezTo>
                  <a:pt x="9060482" y="541685"/>
                  <a:pt x="9097171" y="464074"/>
                  <a:pt x="9125393" y="438674"/>
                </a:cubicBezTo>
                <a:cubicBezTo>
                  <a:pt x="9153615" y="413274"/>
                  <a:pt x="9192421" y="425973"/>
                  <a:pt x="9205827" y="396340"/>
                </a:cubicBezTo>
                <a:cubicBezTo>
                  <a:pt x="9219233" y="366707"/>
                  <a:pt x="9219938" y="282746"/>
                  <a:pt x="9205827" y="260874"/>
                </a:cubicBezTo>
                <a:cubicBezTo>
                  <a:pt x="9198772" y="249938"/>
                  <a:pt x="9182720" y="245528"/>
                  <a:pt x="9165875" y="246587"/>
                </a:cubicBezTo>
                <a:close/>
                <a:moveTo>
                  <a:pt x="1130699" y="212279"/>
                </a:moveTo>
                <a:cubicBezTo>
                  <a:pt x="1157757" y="212279"/>
                  <a:pt x="1209448" y="272675"/>
                  <a:pt x="1200102" y="293367"/>
                </a:cubicBezTo>
                <a:cubicBezTo>
                  <a:pt x="1179616" y="338715"/>
                  <a:pt x="1137264" y="393930"/>
                  <a:pt x="1062598" y="472629"/>
                </a:cubicBezTo>
                <a:cubicBezTo>
                  <a:pt x="1009081" y="529039"/>
                  <a:pt x="980512" y="568995"/>
                  <a:pt x="984426" y="581958"/>
                </a:cubicBezTo>
                <a:cubicBezTo>
                  <a:pt x="990068" y="600631"/>
                  <a:pt x="998637" y="600708"/>
                  <a:pt x="1084072" y="582856"/>
                </a:cubicBezTo>
                <a:cubicBezTo>
                  <a:pt x="1162396" y="566490"/>
                  <a:pt x="1184033" y="566012"/>
                  <a:pt x="1217583" y="579910"/>
                </a:cubicBezTo>
                <a:cubicBezTo>
                  <a:pt x="1266776" y="600286"/>
                  <a:pt x="1282445" y="647376"/>
                  <a:pt x="1251434" y="681643"/>
                </a:cubicBezTo>
                <a:cubicBezTo>
                  <a:pt x="1221356" y="714879"/>
                  <a:pt x="1053380" y="750469"/>
                  <a:pt x="968126" y="741670"/>
                </a:cubicBezTo>
                <a:lnTo>
                  <a:pt x="900443" y="734684"/>
                </a:lnTo>
                <a:lnTo>
                  <a:pt x="934138" y="761189"/>
                </a:lnTo>
                <a:cubicBezTo>
                  <a:pt x="959679" y="781280"/>
                  <a:pt x="983648" y="787116"/>
                  <a:pt x="1033191" y="785307"/>
                </a:cubicBezTo>
                <a:cubicBezTo>
                  <a:pt x="1109453" y="782524"/>
                  <a:pt x="1162490" y="809309"/>
                  <a:pt x="1174359" y="856602"/>
                </a:cubicBezTo>
                <a:cubicBezTo>
                  <a:pt x="1184743" y="897968"/>
                  <a:pt x="1152349" y="946996"/>
                  <a:pt x="1114762" y="946807"/>
                </a:cubicBezTo>
                <a:cubicBezTo>
                  <a:pt x="1052188" y="946491"/>
                  <a:pt x="1002299" y="980178"/>
                  <a:pt x="856942" y="1120893"/>
                </a:cubicBezTo>
                <a:cubicBezTo>
                  <a:pt x="698885" y="1273900"/>
                  <a:pt x="687568" y="1279920"/>
                  <a:pt x="603248" y="1255826"/>
                </a:cubicBezTo>
                <a:lnTo>
                  <a:pt x="565149" y="1244940"/>
                </a:lnTo>
                <a:lnTo>
                  <a:pt x="574639" y="1171764"/>
                </a:lnTo>
                <a:cubicBezTo>
                  <a:pt x="583803" y="1101092"/>
                  <a:pt x="583151" y="1098680"/>
                  <a:pt x="555587" y="1101257"/>
                </a:cubicBezTo>
                <a:cubicBezTo>
                  <a:pt x="539892" y="1102724"/>
                  <a:pt x="513459" y="1111712"/>
                  <a:pt x="496851" y="1121230"/>
                </a:cubicBezTo>
                <a:cubicBezTo>
                  <a:pt x="458358" y="1143291"/>
                  <a:pt x="419098" y="1124618"/>
                  <a:pt x="419098" y="1084250"/>
                </a:cubicBezTo>
                <a:cubicBezTo>
                  <a:pt x="419098" y="1068390"/>
                  <a:pt x="404811" y="1036048"/>
                  <a:pt x="387350" y="1012379"/>
                </a:cubicBezTo>
                <a:cubicBezTo>
                  <a:pt x="369886" y="988710"/>
                  <a:pt x="355598" y="958460"/>
                  <a:pt x="355598" y="945156"/>
                </a:cubicBezTo>
                <a:cubicBezTo>
                  <a:pt x="355598" y="931852"/>
                  <a:pt x="346386" y="901553"/>
                  <a:pt x="335126" y="877824"/>
                </a:cubicBezTo>
                <a:cubicBezTo>
                  <a:pt x="311245" y="827497"/>
                  <a:pt x="319134" y="760461"/>
                  <a:pt x="352616" y="729186"/>
                </a:cubicBezTo>
                <a:cubicBezTo>
                  <a:pt x="373956" y="709254"/>
                  <a:pt x="554464" y="650142"/>
                  <a:pt x="575609" y="656162"/>
                </a:cubicBezTo>
                <a:cubicBezTo>
                  <a:pt x="581365" y="657799"/>
                  <a:pt x="577612" y="642780"/>
                  <a:pt x="567272" y="622785"/>
                </a:cubicBezTo>
                <a:cubicBezTo>
                  <a:pt x="541257" y="572477"/>
                  <a:pt x="557497" y="503542"/>
                  <a:pt x="600691" y="480930"/>
                </a:cubicBezTo>
                <a:cubicBezTo>
                  <a:pt x="628233" y="466511"/>
                  <a:pt x="645996" y="466714"/>
                  <a:pt x="713987" y="482223"/>
                </a:cubicBezTo>
                <a:cubicBezTo>
                  <a:pt x="765917" y="494068"/>
                  <a:pt x="805318" y="496659"/>
                  <a:pt x="824667" y="489501"/>
                </a:cubicBezTo>
                <a:cubicBezTo>
                  <a:pt x="841194" y="483388"/>
                  <a:pt x="911600" y="418512"/>
                  <a:pt x="981129" y="345333"/>
                </a:cubicBezTo>
                <a:cubicBezTo>
                  <a:pt x="1051497" y="271268"/>
                  <a:pt x="1117810" y="212279"/>
                  <a:pt x="1130699" y="212279"/>
                </a:cubicBezTo>
                <a:close/>
                <a:moveTo>
                  <a:pt x="8852607" y="148162"/>
                </a:moveTo>
                <a:cubicBezTo>
                  <a:pt x="8845993" y="147103"/>
                  <a:pt x="8839290" y="151866"/>
                  <a:pt x="8833293" y="159274"/>
                </a:cubicBezTo>
                <a:cubicBezTo>
                  <a:pt x="8821299" y="174091"/>
                  <a:pt x="8795194" y="227713"/>
                  <a:pt x="8799427" y="260874"/>
                </a:cubicBezTo>
                <a:cubicBezTo>
                  <a:pt x="8800485" y="269164"/>
                  <a:pt x="8806615" y="279792"/>
                  <a:pt x="8815401" y="290838"/>
                </a:cubicBezTo>
                <a:lnTo>
                  <a:pt x="8837011" y="312829"/>
                </a:lnTo>
                <a:lnTo>
                  <a:pt x="8837210" y="313595"/>
                </a:lnTo>
                <a:cubicBezTo>
                  <a:pt x="8844180" y="330306"/>
                  <a:pt x="8854378" y="339279"/>
                  <a:pt x="8867287" y="339279"/>
                </a:cubicBezTo>
                <a:lnTo>
                  <a:pt x="8868107" y="337945"/>
                </a:lnTo>
                <a:lnTo>
                  <a:pt x="8880687" y="346798"/>
                </a:lnTo>
                <a:cubicBezTo>
                  <a:pt x="8890444" y="351847"/>
                  <a:pt x="8898029" y="353478"/>
                  <a:pt x="8901027" y="349774"/>
                </a:cubicBezTo>
                <a:cubicBezTo>
                  <a:pt x="8913021" y="334957"/>
                  <a:pt x="8882682" y="203724"/>
                  <a:pt x="8871393" y="171974"/>
                </a:cubicBezTo>
                <a:cubicBezTo>
                  <a:pt x="8865748" y="156099"/>
                  <a:pt x="8859222" y="149220"/>
                  <a:pt x="8852607" y="148162"/>
                </a:cubicBezTo>
                <a:close/>
                <a:moveTo>
                  <a:pt x="668046" y="112959"/>
                </a:moveTo>
                <a:cubicBezTo>
                  <a:pt x="682598" y="113236"/>
                  <a:pt x="694067" y="124721"/>
                  <a:pt x="710333" y="147564"/>
                </a:cubicBezTo>
                <a:cubicBezTo>
                  <a:pt x="729429" y="174382"/>
                  <a:pt x="736599" y="204020"/>
                  <a:pt x="736599" y="256145"/>
                </a:cubicBezTo>
                <a:cubicBezTo>
                  <a:pt x="736599" y="337691"/>
                  <a:pt x="714674" y="389738"/>
                  <a:pt x="671223" y="411344"/>
                </a:cubicBezTo>
                <a:cubicBezTo>
                  <a:pt x="654792" y="419515"/>
                  <a:pt x="629311" y="432774"/>
                  <a:pt x="614599" y="440808"/>
                </a:cubicBezTo>
                <a:cubicBezTo>
                  <a:pt x="569220" y="465590"/>
                  <a:pt x="546098" y="428589"/>
                  <a:pt x="546098" y="331187"/>
                </a:cubicBezTo>
                <a:cubicBezTo>
                  <a:pt x="546098" y="214457"/>
                  <a:pt x="555730" y="185232"/>
                  <a:pt x="607263" y="145604"/>
                </a:cubicBezTo>
                <a:cubicBezTo>
                  <a:pt x="635860" y="123614"/>
                  <a:pt x="653494" y="112683"/>
                  <a:pt x="668046" y="112959"/>
                </a:cubicBezTo>
                <a:close/>
                <a:moveTo>
                  <a:pt x="8819243" y="417"/>
                </a:moveTo>
                <a:cubicBezTo>
                  <a:pt x="8829169" y="2271"/>
                  <a:pt x="8841153" y="10420"/>
                  <a:pt x="8865928" y="26868"/>
                </a:cubicBezTo>
                <a:cubicBezTo>
                  <a:pt x="8891107" y="43585"/>
                  <a:pt x="8922053" y="76425"/>
                  <a:pt x="8934697" y="99846"/>
                </a:cubicBezTo>
                <a:cubicBezTo>
                  <a:pt x="8947341" y="123267"/>
                  <a:pt x="8968805" y="155006"/>
                  <a:pt x="8982394" y="170378"/>
                </a:cubicBezTo>
                <a:cubicBezTo>
                  <a:pt x="9005343" y="196339"/>
                  <a:pt x="9009225" y="196936"/>
                  <a:pt x="9036954" y="178767"/>
                </a:cubicBezTo>
                <a:cubicBezTo>
                  <a:pt x="9053373" y="168009"/>
                  <a:pt x="9070128" y="148743"/>
                  <a:pt x="9074187" y="135954"/>
                </a:cubicBezTo>
                <a:cubicBezTo>
                  <a:pt x="9081745" y="112139"/>
                  <a:pt x="9176708" y="72579"/>
                  <a:pt x="9226318" y="72579"/>
                </a:cubicBezTo>
                <a:cubicBezTo>
                  <a:pt x="9264098" y="72579"/>
                  <a:pt x="9334448" y="149404"/>
                  <a:pt x="9346794" y="204143"/>
                </a:cubicBezTo>
                <a:cubicBezTo>
                  <a:pt x="9357097" y="249825"/>
                  <a:pt x="9328220" y="394117"/>
                  <a:pt x="9297161" y="452153"/>
                </a:cubicBezTo>
                <a:cubicBezTo>
                  <a:pt x="9274936" y="493681"/>
                  <a:pt x="9281020" y="510739"/>
                  <a:pt x="9309018" y="485400"/>
                </a:cubicBezTo>
                <a:cubicBezTo>
                  <a:pt x="9340630" y="456792"/>
                  <a:pt x="9422898" y="447477"/>
                  <a:pt x="9452538" y="469151"/>
                </a:cubicBezTo>
                <a:cubicBezTo>
                  <a:pt x="9464770" y="478095"/>
                  <a:pt x="9478165" y="506288"/>
                  <a:pt x="9482305" y="531803"/>
                </a:cubicBezTo>
                <a:cubicBezTo>
                  <a:pt x="9488683" y="571106"/>
                  <a:pt x="9484758" y="582607"/>
                  <a:pt x="9456615" y="607077"/>
                </a:cubicBezTo>
                <a:cubicBezTo>
                  <a:pt x="9410033" y="647580"/>
                  <a:pt x="9414871" y="665341"/>
                  <a:pt x="9480950" y="696402"/>
                </a:cubicBezTo>
                <a:cubicBezTo>
                  <a:pt x="9512604" y="711281"/>
                  <a:pt x="9542188" y="732742"/>
                  <a:pt x="9546692" y="744092"/>
                </a:cubicBezTo>
                <a:cubicBezTo>
                  <a:pt x="9551195" y="755442"/>
                  <a:pt x="9553587" y="810449"/>
                  <a:pt x="9552005" y="866329"/>
                </a:cubicBezTo>
                <a:cubicBezTo>
                  <a:pt x="9548624" y="985860"/>
                  <a:pt x="9523060" y="1035158"/>
                  <a:pt x="9442447" y="1077604"/>
                </a:cubicBezTo>
                <a:cubicBezTo>
                  <a:pt x="9414507" y="1092315"/>
                  <a:pt x="9371644" y="1115082"/>
                  <a:pt x="9347197" y="1128196"/>
                </a:cubicBezTo>
                <a:cubicBezTo>
                  <a:pt x="9234790" y="1188493"/>
                  <a:pt x="9152421" y="1163789"/>
                  <a:pt x="9111875" y="1057621"/>
                </a:cubicBezTo>
                <a:cubicBezTo>
                  <a:pt x="9092153" y="1005981"/>
                  <a:pt x="9092074" y="999227"/>
                  <a:pt x="9110877" y="972382"/>
                </a:cubicBezTo>
                <a:cubicBezTo>
                  <a:pt x="9139134" y="932039"/>
                  <a:pt x="9138355" y="823490"/>
                  <a:pt x="9109658" y="802506"/>
                </a:cubicBezTo>
                <a:cubicBezTo>
                  <a:pt x="9093747" y="790871"/>
                  <a:pt x="9080209" y="790242"/>
                  <a:pt x="9058513" y="800127"/>
                </a:cubicBezTo>
                <a:cubicBezTo>
                  <a:pt x="9037078" y="809893"/>
                  <a:pt x="9024934" y="809496"/>
                  <a:pt x="9014113" y="798675"/>
                </a:cubicBezTo>
                <a:cubicBezTo>
                  <a:pt x="8997221" y="781784"/>
                  <a:pt x="8953037" y="779113"/>
                  <a:pt x="8925270" y="793304"/>
                </a:cubicBezTo>
                <a:cubicBezTo>
                  <a:pt x="8901915" y="805240"/>
                  <a:pt x="8879136" y="920839"/>
                  <a:pt x="8891964" y="962325"/>
                </a:cubicBezTo>
                <a:cubicBezTo>
                  <a:pt x="8897238" y="979377"/>
                  <a:pt x="8904667" y="1008430"/>
                  <a:pt x="8908474" y="1026886"/>
                </a:cubicBezTo>
                <a:cubicBezTo>
                  <a:pt x="8915975" y="1063244"/>
                  <a:pt x="9057571" y="1202879"/>
                  <a:pt x="9086940" y="1202879"/>
                </a:cubicBezTo>
                <a:cubicBezTo>
                  <a:pt x="9110331" y="1202879"/>
                  <a:pt x="9129525" y="1238663"/>
                  <a:pt x="9121858" y="1267980"/>
                </a:cubicBezTo>
                <a:cubicBezTo>
                  <a:pt x="9117556" y="1284430"/>
                  <a:pt x="9100143" y="1293298"/>
                  <a:pt x="9063193" y="1297856"/>
                </a:cubicBezTo>
                <a:cubicBezTo>
                  <a:pt x="9034293" y="1301420"/>
                  <a:pt x="9003092" y="1307227"/>
                  <a:pt x="8993858" y="1310758"/>
                </a:cubicBezTo>
                <a:cubicBezTo>
                  <a:pt x="8967043" y="1321014"/>
                  <a:pt x="8867972" y="1256153"/>
                  <a:pt x="8859619" y="1222875"/>
                </a:cubicBezTo>
                <a:cubicBezTo>
                  <a:pt x="8853597" y="1198881"/>
                  <a:pt x="8784320" y="1127561"/>
                  <a:pt x="8734422" y="1093987"/>
                </a:cubicBezTo>
                <a:cubicBezTo>
                  <a:pt x="8715726" y="1081407"/>
                  <a:pt x="8725416" y="1062398"/>
                  <a:pt x="8758122" y="1047496"/>
                </a:cubicBezTo>
                <a:cubicBezTo>
                  <a:pt x="8790701" y="1032652"/>
                  <a:pt x="8791233" y="1030394"/>
                  <a:pt x="8785499" y="931338"/>
                </a:cubicBezTo>
                <a:cubicBezTo>
                  <a:pt x="8779118" y="821129"/>
                  <a:pt x="8785200" y="830798"/>
                  <a:pt x="8656738" y="726629"/>
                </a:cubicBezTo>
                <a:cubicBezTo>
                  <a:pt x="8618552" y="695664"/>
                  <a:pt x="8609237" y="679182"/>
                  <a:pt x="8607000" y="638618"/>
                </a:cubicBezTo>
                <a:cubicBezTo>
                  <a:pt x="8604694" y="596815"/>
                  <a:pt x="8608745" y="587530"/>
                  <a:pt x="8631931" y="581468"/>
                </a:cubicBezTo>
                <a:cubicBezTo>
                  <a:pt x="8654558" y="575551"/>
                  <a:pt x="8656848" y="570749"/>
                  <a:pt x="8644468" y="555179"/>
                </a:cubicBezTo>
                <a:cubicBezTo>
                  <a:pt x="8636137" y="544702"/>
                  <a:pt x="8612249" y="526537"/>
                  <a:pt x="8591383" y="514813"/>
                </a:cubicBezTo>
                <a:cubicBezTo>
                  <a:pt x="8546089" y="489362"/>
                  <a:pt x="8542976" y="439388"/>
                  <a:pt x="8584289" y="400899"/>
                </a:cubicBezTo>
                <a:cubicBezTo>
                  <a:pt x="8619125" y="368444"/>
                  <a:pt x="8617503" y="332103"/>
                  <a:pt x="8579185" y="286565"/>
                </a:cubicBezTo>
                <a:cubicBezTo>
                  <a:pt x="8534946" y="233989"/>
                  <a:pt x="8512749" y="155812"/>
                  <a:pt x="8534590" y="129496"/>
                </a:cubicBezTo>
                <a:cubicBezTo>
                  <a:pt x="8543760" y="118447"/>
                  <a:pt x="8560326" y="107770"/>
                  <a:pt x="8571405" y="105769"/>
                </a:cubicBezTo>
                <a:cubicBezTo>
                  <a:pt x="8582483" y="103768"/>
                  <a:pt x="8609951" y="97499"/>
                  <a:pt x="8632446" y="91838"/>
                </a:cubicBezTo>
                <a:cubicBezTo>
                  <a:pt x="8689052" y="77592"/>
                  <a:pt x="8717058" y="101695"/>
                  <a:pt x="8704941" y="154231"/>
                </a:cubicBezTo>
                <a:cubicBezTo>
                  <a:pt x="8693559" y="203578"/>
                  <a:pt x="8706438" y="250379"/>
                  <a:pt x="8731397" y="250379"/>
                </a:cubicBezTo>
                <a:cubicBezTo>
                  <a:pt x="8747751" y="250379"/>
                  <a:pt x="8748574" y="241438"/>
                  <a:pt x="8736947" y="190054"/>
                </a:cubicBezTo>
                <a:cubicBezTo>
                  <a:pt x="8729440" y="156875"/>
                  <a:pt x="8723396" y="119123"/>
                  <a:pt x="8723518" y="106159"/>
                </a:cubicBezTo>
                <a:cubicBezTo>
                  <a:pt x="8723798" y="76182"/>
                  <a:pt x="8755665" y="27167"/>
                  <a:pt x="8784909" y="11733"/>
                </a:cubicBezTo>
                <a:cubicBezTo>
                  <a:pt x="8801451" y="3003"/>
                  <a:pt x="8809318" y="-1437"/>
                  <a:pt x="8819243" y="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C698F3C0-BFCB-435A-8365-F788486F250A}"/>
              </a:ext>
            </a:extLst>
          </p:cNvPr>
          <p:cNvSpPr/>
          <p:nvPr/>
        </p:nvSpPr>
        <p:spPr>
          <a:xfrm rot="21241552">
            <a:off x="1168398" y="1446869"/>
            <a:ext cx="450646" cy="221707"/>
          </a:xfrm>
          <a:custGeom>
            <a:avLst/>
            <a:gdLst>
              <a:gd name="connsiteX0" fmla="*/ 8271273 w 8356279"/>
              <a:gd name="connsiteY0" fmla="*/ 3747098 h 4209915"/>
              <a:gd name="connsiteX1" fmla="*/ 8292509 w 8356279"/>
              <a:gd name="connsiteY1" fmla="*/ 3762240 h 4209915"/>
              <a:gd name="connsiteX2" fmla="*/ 8305192 w 8356279"/>
              <a:gd name="connsiteY2" fmla="*/ 3824704 h 4209915"/>
              <a:gd name="connsiteX3" fmla="*/ 8319263 w 8356279"/>
              <a:gd name="connsiteY3" fmla="*/ 3877644 h 4209915"/>
              <a:gd name="connsiteX4" fmla="*/ 8241665 w 8356279"/>
              <a:gd name="connsiteY4" fmla="*/ 3937353 h 4209915"/>
              <a:gd name="connsiteX5" fmla="*/ 8168259 w 8356279"/>
              <a:gd name="connsiteY5" fmla="*/ 3999909 h 4209915"/>
              <a:gd name="connsiteX6" fmla="*/ 8252263 w 8356279"/>
              <a:gd name="connsiteY6" fmla="*/ 4038138 h 4209915"/>
              <a:gd name="connsiteX7" fmla="*/ 8344338 w 8356279"/>
              <a:gd name="connsiteY7" fmla="*/ 4096433 h 4209915"/>
              <a:gd name="connsiteX8" fmla="*/ 8345039 w 8356279"/>
              <a:gd name="connsiteY8" fmla="*/ 4209915 h 4209915"/>
              <a:gd name="connsiteX9" fmla="*/ 8191685 w 8356279"/>
              <a:gd name="connsiteY9" fmla="*/ 4145940 h 4209915"/>
              <a:gd name="connsiteX10" fmla="*/ 8049893 w 8356279"/>
              <a:gd name="connsiteY10" fmla="*/ 4081965 h 4209915"/>
              <a:gd name="connsiteX11" fmla="*/ 7947917 w 8356279"/>
              <a:gd name="connsiteY11" fmla="*/ 4095927 h 4209915"/>
              <a:gd name="connsiteX12" fmla="*/ 7840299 w 8356279"/>
              <a:gd name="connsiteY12" fmla="*/ 4104247 h 4209915"/>
              <a:gd name="connsiteX13" fmla="*/ 7825753 w 8356279"/>
              <a:gd name="connsiteY13" fmla="*/ 4036811 h 4209915"/>
              <a:gd name="connsiteX14" fmla="*/ 7816850 w 8356279"/>
              <a:gd name="connsiteY14" fmla="*/ 3975018 h 4209915"/>
              <a:gd name="connsiteX15" fmla="*/ 8035042 w 8356279"/>
              <a:gd name="connsiteY15" fmla="*/ 3952690 h 4209915"/>
              <a:gd name="connsiteX16" fmla="*/ 8141846 w 8356279"/>
              <a:gd name="connsiteY16" fmla="*/ 3847085 h 4209915"/>
              <a:gd name="connsiteX17" fmla="*/ 8271273 w 8356279"/>
              <a:gd name="connsiteY17" fmla="*/ 3747098 h 4209915"/>
              <a:gd name="connsiteX18" fmla="*/ 8172269 w 8356279"/>
              <a:gd name="connsiteY18" fmla="*/ 3328595 h 4209915"/>
              <a:gd name="connsiteX19" fmla="*/ 8199294 w 8356279"/>
              <a:gd name="connsiteY19" fmla="*/ 3348653 h 4209915"/>
              <a:gd name="connsiteX20" fmla="*/ 8284388 w 8356279"/>
              <a:gd name="connsiteY20" fmla="*/ 3722537 h 4209915"/>
              <a:gd name="connsiteX21" fmla="*/ 8239652 w 8356279"/>
              <a:gd name="connsiteY21" fmla="*/ 3746946 h 4209915"/>
              <a:gd name="connsiteX22" fmla="*/ 8164296 w 8356279"/>
              <a:gd name="connsiteY22" fmla="*/ 3665913 h 4209915"/>
              <a:gd name="connsiteX23" fmla="*/ 8110329 w 8356279"/>
              <a:gd name="connsiteY23" fmla="*/ 3625491 h 4209915"/>
              <a:gd name="connsiteX24" fmla="*/ 7927968 w 8356279"/>
              <a:gd name="connsiteY24" fmla="*/ 3666023 h 4209915"/>
              <a:gd name="connsiteX25" fmla="*/ 7779444 w 8356279"/>
              <a:gd name="connsiteY25" fmla="*/ 3697589 h 4209915"/>
              <a:gd name="connsiteX26" fmla="*/ 7748583 w 8356279"/>
              <a:gd name="connsiteY26" fmla="*/ 3582344 h 4209915"/>
              <a:gd name="connsiteX27" fmla="*/ 7941392 w 8356279"/>
              <a:gd name="connsiteY27" fmla="*/ 3529867 h 4209915"/>
              <a:gd name="connsiteX28" fmla="*/ 8129435 w 8356279"/>
              <a:gd name="connsiteY28" fmla="*/ 3493464 h 4209915"/>
              <a:gd name="connsiteX29" fmla="*/ 8113845 w 8356279"/>
              <a:gd name="connsiteY29" fmla="*/ 3454815 h 4209915"/>
              <a:gd name="connsiteX30" fmla="*/ 8097252 w 8356279"/>
              <a:gd name="connsiteY30" fmla="*/ 3378782 h 4209915"/>
              <a:gd name="connsiteX31" fmla="*/ 8127999 w 8356279"/>
              <a:gd name="connsiteY31" fmla="*/ 3332423 h 4209915"/>
              <a:gd name="connsiteX32" fmla="*/ 8172269 w 8356279"/>
              <a:gd name="connsiteY32" fmla="*/ 3328595 h 4209915"/>
              <a:gd name="connsiteX33" fmla="*/ 8129442 w 8356279"/>
              <a:gd name="connsiteY33" fmla="*/ 3154532 h 4209915"/>
              <a:gd name="connsiteX34" fmla="*/ 8158011 w 8356279"/>
              <a:gd name="connsiteY34" fmla="*/ 3211670 h 4209915"/>
              <a:gd name="connsiteX35" fmla="*/ 8111604 w 8356279"/>
              <a:gd name="connsiteY35" fmla="*/ 3294902 h 4209915"/>
              <a:gd name="connsiteX36" fmla="*/ 7895118 w 8356279"/>
              <a:gd name="connsiteY36" fmla="*/ 3360582 h 4209915"/>
              <a:gd name="connsiteX37" fmla="*/ 7702144 w 8356279"/>
              <a:gd name="connsiteY37" fmla="*/ 3417766 h 4209915"/>
              <a:gd name="connsiteX38" fmla="*/ 7679213 w 8356279"/>
              <a:gd name="connsiteY38" fmla="*/ 3307422 h 4209915"/>
              <a:gd name="connsiteX39" fmla="*/ 7906230 w 8356279"/>
              <a:gd name="connsiteY39" fmla="*/ 3221363 h 4209915"/>
              <a:gd name="connsiteX40" fmla="*/ 8129442 w 8356279"/>
              <a:gd name="connsiteY40" fmla="*/ 3154532 h 4209915"/>
              <a:gd name="connsiteX41" fmla="*/ 7900669 w 8356279"/>
              <a:gd name="connsiteY41" fmla="*/ 2749415 h 4209915"/>
              <a:gd name="connsiteX42" fmla="*/ 8009643 w 8356279"/>
              <a:gd name="connsiteY42" fmla="*/ 3103787 h 4209915"/>
              <a:gd name="connsiteX43" fmla="*/ 7937178 w 8356279"/>
              <a:gd name="connsiteY43" fmla="*/ 3059592 h 4209915"/>
              <a:gd name="connsiteX44" fmla="*/ 7944106 w 8356279"/>
              <a:gd name="connsiteY44" fmla="*/ 2990431 h 4209915"/>
              <a:gd name="connsiteX45" fmla="*/ 7930106 w 8356279"/>
              <a:gd name="connsiteY45" fmla="*/ 2883536 h 4209915"/>
              <a:gd name="connsiteX46" fmla="*/ 7893363 w 8356279"/>
              <a:gd name="connsiteY46" fmla="*/ 2983789 h 4209915"/>
              <a:gd name="connsiteX47" fmla="*/ 7813058 w 8356279"/>
              <a:gd name="connsiteY47" fmla="*/ 3188079 h 4209915"/>
              <a:gd name="connsiteX48" fmla="*/ 7599517 w 8356279"/>
              <a:gd name="connsiteY48" fmla="*/ 3136361 h 4209915"/>
              <a:gd name="connsiteX49" fmla="*/ 7552519 w 8356279"/>
              <a:gd name="connsiteY49" fmla="*/ 2937588 h 4209915"/>
              <a:gd name="connsiteX50" fmla="*/ 7656036 w 8356279"/>
              <a:gd name="connsiteY50" fmla="*/ 2809909 h 4209915"/>
              <a:gd name="connsiteX51" fmla="*/ 7696006 w 8356279"/>
              <a:gd name="connsiteY51" fmla="*/ 2860850 h 4209915"/>
              <a:gd name="connsiteX52" fmla="*/ 7727564 w 8356279"/>
              <a:gd name="connsiteY52" fmla="*/ 2913420 h 4209915"/>
              <a:gd name="connsiteX53" fmla="*/ 7699181 w 8356279"/>
              <a:gd name="connsiteY53" fmla="*/ 2939862 h 4209915"/>
              <a:gd name="connsiteX54" fmla="*/ 7690569 w 8356279"/>
              <a:gd name="connsiteY54" fmla="*/ 3064089 h 4209915"/>
              <a:gd name="connsiteX55" fmla="*/ 7756995 w 8356279"/>
              <a:gd name="connsiteY55" fmla="*/ 3070090 h 4209915"/>
              <a:gd name="connsiteX56" fmla="*/ 7820281 w 8356279"/>
              <a:gd name="connsiteY56" fmla="*/ 2774385 h 4209915"/>
              <a:gd name="connsiteX57" fmla="*/ 7900669 w 8356279"/>
              <a:gd name="connsiteY57" fmla="*/ 2749415 h 4209915"/>
              <a:gd name="connsiteX58" fmla="*/ 145176 w 8356279"/>
              <a:gd name="connsiteY58" fmla="*/ 2496711 h 4209915"/>
              <a:gd name="connsiteX59" fmla="*/ 186392 w 8356279"/>
              <a:gd name="connsiteY59" fmla="*/ 2508586 h 4209915"/>
              <a:gd name="connsiteX60" fmla="*/ 304328 w 8356279"/>
              <a:gd name="connsiteY60" fmla="*/ 2683211 h 4209915"/>
              <a:gd name="connsiteX61" fmla="*/ 395173 w 8356279"/>
              <a:gd name="connsiteY61" fmla="*/ 2856038 h 4209915"/>
              <a:gd name="connsiteX62" fmla="*/ 456350 w 8356279"/>
              <a:gd name="connsiteY62" fmla="*/ 2757613 h 4209915"/>
              <a:gd name="connsiteX63" fmla="*/ 519521 w 8356279"/>
              <a:gd name="connsiteY63" fmla="*/ 2647815 h 4209915"/>
              <a:gd name="connsiteX64" fmla="*/ 596900 w 8356279"/>
              <a:gd name="connsiteY64" fmla="*/ 2693178 h 4209915"/>
              <a:gd name="connsiteX65" fmla="*/ 547663 w 8356279"/>
              <a:gd name="connsiteY65" fmla="*/ 2802265 h 4209915"/>
              <a:gd name="connsiteX66" fmla="*/ 471091 w 8356279"/>
              <a:gd name="connsiteY66" fmla="*/ 2974840 h 4209915"/>
              <a:gd name="connsiteX67" fmla="*/ 433323 w 8356279"/>
              <a:gd name="connsiteY67" fmla="*/ 3054215 h 4209915"/>
              <a:gd name="connsiteX68" fmla="*/ 383270 w 8356279"/>
              <a:gd name="connsiteY68" fmla="*/ 3040403 h 4209915"/>
              <a:gd name="connsiteX69" fmla="*/ 259563 w 8356279"/>
              <a:gd name="connsiteY69" fmla="*/ 2861226 h 4209915"/>
              <a:gd name="connsiteX70" fmla="*/ 159664 w 8356279"/>
              <a:gd name="connsiteY70" fmla="*/ 2700412 h 4209915"/>
              <a:gd name="connsiteX71" fmla="*/ 114782 w 8356279"/>
              <a:gd name="connsiteY71" fmla="*/ 2774815 h 4209915"/>
              <a:gd name="connsiteX72" fmla="*/ 78532 w 8356279"/>
              <a:gd name="connsiteY72" fmla="*/ 2859613 h 4209915"/>
              <a:gd name="connsiteX73" fmla="*/ 0 w 8356279"/>
              <a:gd name="connsiteY73" fmla="*/ 2820577 h 4209915"/>
              <a:gd name="connsiteX74" fmla="*/ 122370 w 8356279"/>
              <a:gd name="connsiteY74" fmla="*/ 2511290 h 4209915"/>
              <a:gd name="connsiteX75" fmla="*/ 145176 w 8356279"/>
              <a:gd name="connsiteY75" fmla="*/ 2496711 h 4209915"/>
              <a:gd name="connsiteX76" fmla="*/ 7678926 w 8356279"/>
              <a:gd name="connsiteY76" fmla="*/ 2414221 h 4209915"/>
              <a:gd name="connsiteX77" fmla="*/ 7654401 w 8356279"/>
              <a:gd name="connsiteY77" fmla="*/ 2428599 h 4209915"/>
              <a:gd name="connsiteX78" fmla="*/ 7677047 w 8356279"/>
              <a:gd name="connsiteY78" fmla="*/ 2533351 h 4209915"/>
              <a:gd name="connsiteX79" fmla="*/ 7724080 w 8356279"/>
              <a:gd name="connsiteY79" fmla="*/ 2575593 h 4209915"/>
              <a:gd name="connsiteX80" fmla="*/ 7756529 w 8356279"/>
              <a:gd name="connsiteY80" fmla="*/ 2552156 h 4209915"/>
              <a:gd name="connsiteX81" fmla="*/ 7746967 w 8356279"/>
              <a:gd name="connsiteY81" fmla="*/ 2479131 h 4209915"/>
              <a:gd name="connsiteX82" fmla="*/ 7678926 w 8356279"/>
              <a:gd name="connsiteY82" fmla="*/ 2414221 h 4209915"/>
              <a:gd name="connsiteX83" fmla="*/ 7753948 w 8356279"/>
              <a:gd name="connsiteY83" fmla="*/ 2262452 h 4209915"/>
              <a:gd name="connsiteX84" fmla="*/ 7835812 w 8356279"/>
              <a:gd name="connsiteY84" fmla="*/ 2407513 h 4209915"/>
              <a:gd name="connsiteX85" fmla="*/ 7888272 w 8356279"/>
              <a:gd name="connsiteY85" fmla="*/ 2596776 h 4209915"/>
              <a:gd name="connsiteX86" fmla="*/ 7689703 w 8356279"/>
              <a:gd name="connsiteY86" fmla="*/ 2693022 h 4209915"/>
              <a:gd name="connsiteX87" fmla="*/ 7633549 w 8356279"/>
              <a:gd name="connsiteY87" fmla="*/ 2669873 h 4209915"/>
              <a:gd name="connsiteX88" fmla="*/ 7610446 w 8356279"/>
              <a:gd name="connsiteY88" fmla="*/ 2720541 h 4209915"/>
              <a:gd name="connsiteX89" fmla="*/ 7519495 w 8356279"/>
              <a:gd name="connsiteY89" fmla="*/ 2876415 h 4209915"/>
              <a:gd name="connsiteX90" fmla="*/ 7454900 w 8356279"/>
              <a:gd name="connsiteY90" fmla="*/ 2768876 h 4209915"/>
              <a:gd name="connsiteX91" fmla="*/ 7506722 w 8356279"/>
              <a:gd name="connsiteY91" fmla="*/ 2660238 h 4209915"/>
              <a:gd name="connsiteX92" fmla="*/ 7550930 w 8356279"/>
              <a:gd name="connsiteY92" fmla="*/ 2538451 h 4209915"/>
              <a:gd name="connsiteX93" fmla="*/ 7450506 w 8356279"/>
              <a:gd name="connsiteY93" fmla="*/ 2546215 h 4209915"/>
              <a:gd name="connsiteX94" fmla="*/ 7368474 w 8356279"/>
              <a:gd name="connsiteY94" fmla="*/ 2584315 h 4209915"/>
              <a:gd name="connsiteX95" fmla="*/ 7315200 w 8356279"/>
              <a:gd name="connsiteY95" fmla="*/ 2490942 h 4209915"/>
              <a:gd name="connsiteX96" fmla="*/ 7527327 w 8356279"/>
              <a:gd name="connsiteY96" fmla="*/ 2364699 h 4209915"/>
              <a:gd name="connsiteX97" fmla="*/ 7753948 w 8356279"/>
              <a:gd name="connsiteY97" fmla="*/ 2262452 h 4209915"/>
              <a:gd name="connsiteX98" fmla="*/ 387434 w 8356279"/>
              <a:gd name="connsiteY98" fmla="*/ 2063615 h 4209915"/>
              <a:gd name="connsiteX99" fmla="*/ 571501 w 8356279"/>
              <a:gd name="connsiteY99" fmla="*/ 2158999 h 4209915"/>
              <a:gd name="connsiteX100" fmla="*/ 692151 w 8356279"/>
              <a:gd name="connsiteY100" fmla="*/ 2228191 h 4209915"/>
              <a:gd name="connsiteX101" fmla="*/ 791719 w 8356279"/>
              <a:gd name="connsiteY101" fmla="*/ 2292114 h 4209915"/>
              <a:gd name="connsiteX102" fmla="*/ 794984 w 8356279"/>
              <a:gd name="connsiteY102" fmla="*/ 2353331 h 4209915"/>
              <a:gd name="connsiteX103" fmla="*/ 761735 w 8356279"/>
              <a:gd name="connsiteY103" fmla="*/ 2400329 h 4209915"/>
              <a:gd name="connsiteX104" fmla="*/ 664874 w 8356279"/>
              <a:gd name="connsiteY104" fmla="*/ 2362439 h 4209915"/>
              <a:gd name="connsiteX105" fmla="*/ 571328 w 8356279"/>
              <a:gd name="connsiteY105" fmla="*/ 2313844 h 4209915"/>
              <a:gd name="connsiteX106" fmla="*/ 530422 w 8356279"/>
              <a:gd name="connsiteY106" fmla="*/ 2381418 h 4209915"/>
              <a:gd name="connsiteX107" fmla="*/ 499347 w 8356279"/>
              <a:gd name="connsiteY107" fmla="*/ 2451571 h 4209915"/>
              <a:gd name="connsiteX108" fmla="*/ 586224 w 8356279"/>
              <a:gd name="connsiteY108" fmla="*/ 2501106 h 4209915"/>
              <a:gd name="connsiteX109" fmla="*/ 673101 w 8356279"/>
              <a:gd name="connsiteY109" fmla="*/ 2560402 h 4209915"/>
              <a:gd name="connsiteX110" fmla="*/ 646024 w 8356279"/>
              <a:gd name="connsiteY110" fmla="*/ 2616055 h 4209915"/>
              <a:gd name="connsiteX111" fmla="*/ 598399 w 8356279"/>
              <a:gd name="connsiteY111" fmla="*/ 2650107 h 4209915"/>
              <a:gd name="connsiteX112" fmla="*/ 208231 w 8356279"/>
              <a:gd name="connsiteY112" fmla="*/ 2424040 h 4209915"/>
              <a:gd name="connsiteX113" fmla="*/ 206207 w 8356279"/>
              <a:gd name="connsiteY113" fmla="*/ 2363715 h 4209915"/>
              <a:gd name="connsiteX114" fmla="*/ 237921 w 8356279"/>
              <a:gd name="connsiteY114" fmla="*/ 2311495 h 4209915"/>
              <a:gd name="connsiteX115" fmla="*/ 323035 w 8356279"/>
              <a:gd name="connsiteY115" fmla="*/ 2349776 h 4209915"/>
              <a:gd name="connsiteX116" fmla="*/ 400722 w 8356279"/>
              <a:gd name="connsiteY116" fmla="*/ 2378121 h 4209915"/>
              <a:gd name="connsiteX117" fmla="*/ 443344 w 8356279"/>
              <a:gd name="connsiteY117" fmla="*/ 2309242 h 4209915"/>
              <a:gd name="connsiteX118" fmla="*/ 483664 w 8356279"/>
              <a:gd name="connsiteY118" fmla="*/ 2256419 h 4209915"/>
              <a:gd name="connsiteX119" fmla="*/ 406933 w 8356279"/>
              <a:gd name="connsiteY119" fmla="*/ 2214235 h 4209915"/>
              <a:gd name="connsiteX120" fmla="*/ 330201 w 8356279"/>
              <a:gd name="connsiteY120" fmla="*/ 2154719 h 4209915"/>
              <a:gd name="connsiteX121" fmla="*/ 356466 w 8356279"/>
              <a:gd name="connsiteY121" fmla="*/ 2100501 h 4209915"/>
              <a:gd name="connsiteX122" fmla="*/ 387434 w 8356279"/>
              <a:gd name="connsiteY122" fmla="*/ 2063615 h 4209915"/>
              <a:gd name="connsiteX123" fmla="*/ 7469711 w 8356279"/>
              <a:gd name="connsiteY123" fmla="*/ 1838862 h 4209915"/>
              <a:gd name="connsiteX124" fmla="*/ 7587203 w 8356279"/>
              <a:gd name="connsiteY124" fmla="*/ 1987415 h 4209915"/>
              <a:gd name="connsiteX125" fmla="*/ 7683534 w 8356279"/>
              <a:gd name="connsiteY125" fmla="*/ 2133465 h 4209915"/>
              <a:gd name="connsiteX126" fmla="*/ 7657409 w 8356279"/>
              <a:gd name="connsiteY126" fmla="*/ 2168390 h 4209915"/>
              <a:gd name="connsiteX127" fmla="*/ 7614586 w 8356279"/>
              <a:gd name="connsiteY127" fmla="*/ 2203315 h 4209915"/>
              <a:gd name="connsiteX128" fmla="*/ 7532001 w 8356279"/>
              <a:gd name="connsiteY128" fmla="*/ 2101909 h 4209915"/>
              <a:gd name="connsiteX129" fmla="*/ 7466116 w 8356279"/>
              <a:gd name="connsiteY129" fmla="*/ 2000502 h 4209915"/>
              <a:gd name="connsiteX130" fmla="*/ 7434755 w 8356279"/>
              <a:gd name="connsiteY130" fmla="*/ 2021050 h 4209915"/>
              <a:gd name="connsiteX131" fmla="*/ 7476401 w 8356279"/>
              <a:gd name="connsiteY131" fmla="*/ 2158865 h 4209915"/>
              <a:gd name="connsiteX132" fmla="*/ 7519123 w 8356279"/>
              <a:gd name="connsiteY132" fmla="*/ 2222365 h 4209915"/>
              <a:gd name="connsiteX133" fmla="*/ 7492654 w 8356279"/>
              <a:gd name="connsiteY133" fmla="*/ 2257290 h 4209915"/>
              <a:gd name="connsiteX134" fmla="*/ 7448814 w 8356279"/>
              <a:gd name="connsiteY134" fmla="*/ 2292215 h 4209915"/>
              <a:gd name="connsiteX135" fmla="*/ 7371569 w 8356279"/>
              <a:gd name="connsiteY135" fmla="*/ 2197698 h 4209915"/>
              <a:gd name="connsiteX136" fmla="*/ 7311696 w 8356279"/>
              <a:gd name="connsiteY136" fmla="*/ 2103181 h 4209915"/>
              <a:gd name="connsiteX137" fmla="*/ 7227274 w 8356279"/>
              <a:gd name="connsiteY137" fmla="*/ 2160546 h 4209915"/>
              <a:gd name="connsiteX138" fmla="*/ 7296637 w 8356279"/>
              <a:gd name="connsiteY138" fmla="*/ 2264149 h 4209915"/>
              <a:gd name="connsiteX139" fmla="*/ 7366000 w 8356279"/>
              <a:gd name="connsiteY139" fmla="*/ 2378784 h 4209915"/>
              <a:gd name="connsiteX140" fmla="*/ 7266465 w 8356279"/>
              <a:gd name="connsiteY140" fmla="*/ 2425008 h 4209915"/>
              <a:gd name="connsiteX141" fmla="*/ 7069983 w 8356279"/>
              <a:gd name="connsiteY141" fmla="*/ 2108441 h 4209915"/>
              <a:gd name="connsiteX142" fmla="*/ 7258050 w 8356279"/>
              <a:gd name="connsiteY142" fmla="*/ 1964013 h 4209915"/>
              <a:gd name="connsiteX143" fmla="*/ 7469711 w 8356279"/>
              <a:gd name="connsiteY143" fmla="*/ 1838862 h 4209915"/>
              <a:gd name="connsiteX144" fmla="*/ 666667 w 8356279"/>
              <a:gd name="connsiteY144" fmla="*/ 1663847 h 4209915"/>
              <a:gd name="connsiteX145" fmla="*/ 716383 w 8356279"/>
              <a:gd name="connsiteY145" fmla="*/ 1687642 h 4209915"/>
              <a:gd name="connsiteX146" fmla="*/ 753315 w 8356279"/>
              <a:gd name="connsiteY146" fmla="*/ 1717503 h 4209915"/>
              <a:gd name="connsiteX147" fmla="*/ 605587 w 8356279"/>
              <a:gd name="connsiteY147" fmla="*/ 1927128 h 4209915"/>
              <a:gd name="connsiteX148" fmla="*/ 665534 w 8356279"/>
              <a:gd name="connsiteY148" fmla="*/ 1972346 h 4209915"/>
              <a:gd name="connsiteX149" fmla="*/ 727065 w 8356279"/>
              <a:gd name="connsiteY149" fmla="*/ 1885011 h 4209915"/>
              <a:gd name="connsiteX150" fmla="*/ 800785 w 8356279"/>
              <a:gd name="connsiteY150" fmla="*/ 1790142 h 4209915"/>
              <a:gd name="connsiteX151" fmla="*/ 889001 w 8356279"/>
              <a:gd name="connsiteY151" fmla="*/ 1846686 h 4209915"/>
              <a:gd name="connsiteX152" fmla="*/ 825501 w 8356279"/>
              <a:gd name="connsiteY152" fmla="*/ 1940509 h 4209915"/>
              <a:gd name="connsiteX153" fmla="*/ 762001 w 8356279"/>
              <a:gd name="connsiteY153" fmla="*/ 2032443 h 4209915"/>
              <a:gd name="connsiteX154" fmla="*/ 819151 w 8356279"/>
              <a:gd name="connsiteY154" fmla="*/ 2075103 h 4209915"/>
              <a:gd name="connsiteX155" fmla="*/ 911320 w 8356279"/>
              <a:gd name="connsiteY155" fmla="*/ 1979997 h 4209915"/>
              <a:gd name="connsiteX156" fmla="*/ 990789 w 8356279"/>
              <a:gd name="connsiteY156" fmla="*/ 1885260 h 4209915"/>
              <a:gd name="connsiteX157" fmla="*/ 1030086 w 8356279"/>
              <a:gd name="connsiteY157" fmla="*/ 1905582 h 4209915"/>
              <a:gd name="connsiteX158" fmla="*/ 951616 w 8356279"/>
              <a:gd name="connsiteY158" fmla="*/ 2098021 h 4209915"/>
              <a:gd name="connsiteX159" fmla="*/ 849149 w 8356279"/>
              <a:gd name="connsiteY159" fmla="*/ 2239951 h 4209915"/>
              <a:gd name="connsiteX160" fmla="*/ 451404 w 8356279"/>
              <a:gd name="connsiteY160" fmla="*/ 1954354 h 4209915"/>
              <a:gd name="connsiteX161" fmla="*/ 555542 w 8356279"/>
              <a:gd name="connsiteY161" fmla="*/ 1805129 h 4209915"/>
              <a:gd name="connsiteX162" fmla="*/ 666667 w 8356279"/>
              <a:gd name="connsiteY162" fmla="*/ 1663847 h 4209915"/>
              <a:gd name="connsiteX163" fmla="*/ 7154666 w 8356279"/>
              <a:gd name="connsiteY163" fmla="*/ 1428616 h 4209915"/>
              <a:gd name="connsiteX164" fmla="*/ 7226300 w 8356279"/>
              <a:gd name="connsiteY164" fmla="*/ 1520714 h 4209915"/>
              <a:gd name="connsiteX165" fmla="*/ 7148713 w 8356279"/>
              <a:gd name="connsiteY165" fmla="*/ 1661658 h 4209915"/>
              <a:gd name="connsiteX166" fmla="*/ 7076964 w 8356279"/>
              <a:gd name="connsiteY166" fmla="*/ 1791513 h 4209915"/>
              <a:gd name="connsiteX167" fmla="*/ 7211507 w 8356279"/>
              <a:gd name="connsiteY167" fmla="*/ 1746334 h 4209915"/>
              <a:gd name="connsiteX168" fmla="*/ 7364941 w 8356279"/>
              <a:gd name="connsiteY168" fmla="*/ 1695316 h 4209915"/>
              <a:gd name="connsiteX169" fmla="*/ 7442200 w 8356279"/>
              <a:gd name="connsiteY169" fmla="*/ 1781184 h 4209915"/>
              <a:gd name="connsiteX170" fmla="*/ 7223125 w 8356279"/>
              <a:gd name="connsiteY170" fmla="*/ 1863428 h 4209915"/>
              <a:gd name="connsiteX171" fmla="*/ 6980633 w 8356279"/>
              <a:gd name="connsiteY171" fmla="*/ 1949029 h 4209915"/>
              <a:gd name="connsiteX172" fmla="*/ 6920308 w 8356279"/>
              <a:gd name="connsiteY172" fmla="*/ 1929124 h 4209915"/>
              <a:gd name="connsiteX173" fmla="*/ 6883400 w 8356279"/>
              <a:gd name="connsiteY173" fmla="*/ 1874230 h 4209915"/>
              <a:gd name="connsiteX174" fmla="*/ 7011005 w 8356279"/>
              <a:gd name="connsiteY174" fmla="*/ 1641656 h 4209915"/>
              <a:gd name="connsiteX175" fmla="*/ 7154666 w 8356279"/>
              <a:gd name="connsiteY175" fmla="*/ 1428616 h 4209915"/>
              <a:gd name="connsiteX176" fmla="*/ 931667 w 8356279"/>
              <a:gd name="connsiteY176" fmla="*/ 1365116 h 4209915"/>
              <a:gd name="connsiteX177" fmla="*/ 1163167 w 8356279"/>
              <a:gd name="connsiteY177" fmla="*/ 1561762 h 4209915"/>
              <a:gd name="connsiteX178" fmla="*/ 1236687 w 8356279"/>
              <a:gd name="connsiteY178" fmla="*/ 1766668 h 4209915"/>
              <a:gd name="connsiteX179" fmla="*/ 1109723 w 8356279"/>
              <a:gd name="connsiteY179" fmla="*/ 1880984 h 4209915"/>
              <a:gd name="connsiteX180" fmla="*/ 974054 w 8356279"/>
              <a:gd name="connsiteY180" fmla="*/ 1833512 h 4209915"/>
              <a:gd name="connsiteX181" fmla="*/ 989985 w 8356279"/>
              <a:gd name="connsiteY181" fmla="*/ 1772381 h 4209915"/>
              <a:gd name="connsiteX182" fmla="*/ 1033315 w 8356279"/>
              <a:gd name="connsiteY182" fmla="*/ 1734326 h 4209915"/>
              <a:gd name="connsiteX183" fmla="*/ 1109587 w 8356279"/>
              <a:gd name="connsiteY183" fmla="*/ 1716808 h 4209915"/>
              <a:gd name="connsiteX184" fmla="*/ 1028843 w 8356279"/>
              <a:gd name="connsiteY184" fmla="*/ 1608858 h 4209915"/>
              <a:gd name="connsiteX185" fmla="*/ 882793 w 8356279"/>
              <a:gd name="connsiteY185" fmla="*/ 1477116 h 4209915"/>
              <a:gd name="connsiteX186" fmla="*/ 831851 w 8356279"/>
              <a:gd name="connsiteY186" fmla="*/ 1430366 h 4209915"/>
              <a:gd name="connsiteX187" fmla="*/ 875502 w 8356279"/>
              <a:gd name="connsiteY187" fmla="*/ 1397741 h 4209915"/>
              <a:gd name="connsiteX188" fmla="*/ 931667 w 8356279"/>
              <a:gd name="connsiteY188" fmla="*/ 1365116 h 4209915"/>
              <a:gd name="connsiteX189" fmla="*/ 7029735 w 8356279"/>
              <a:gd name="connsiteY189" fmla="*/ 1301616 h 4209915"/>
              <a:gd name="connsiteX190" fmla="*/ 7080539 w 8356279"/>
              <a:gd name="connsiteY190" fmla="*/ 1342377 h 4209915"/>
              <a:gd name="connsiteX191" fmla="*/ 7114838 w 8356279"/>
              <a:gd name="connsiteY191" fmla="*/ 1383138 h 4209915"/>
              <a:gd name="connsiteX192" fmla="*/ 6932443 w 8356279"/>
              <a:gd name="connsiteY192" fmla="*/ 1545002 h 4209915"/>
              <a:gd name="connsiteX193" fmla="*/ 6741653 w 8356279"/>
              <a:gd name="connsiteY193" fmla="*/ 1713791 h 4209915"/>
              <a:gd name="connsiteX194" fmla="*/ 6698616 w 8356279"/>
              <a:gd name="connsiteY194" fmla="*/ 1679548 h 4209915"/>
              <a:gd name="connsiteX195" fmla="*/ 6663976 w 8356279"/>
              <a:gd name="connsiteY195" fmla="*/ 1638380 h 4209915"/>
              <a:gd name="connsiteX196" fmla="*/ 6838603 w 8356279"/>
              <a:gd name="connsiteY196" fmla="*/ 1469998 h 4209915"/>
              <a:gd name="connsiteX197" fmla="*/ 7029735 w 8356279"/>
              <a:gd name="connsiteY197" fmla="*/ 1301616 h 4209915"/>
              <a:gd name="connsiteX198" fmla="*/ 1078471 w 8356279"/>
              <a:gd name="connsiteY198" fmla="*/ 1212716 h 4209915"/>
              <a:gd name="connsiteX199" fmla="*/ 1269683 w 8356279"/>
              <a:gd name="connsiteY199" fmla="*/ 1383848 h 4209915"/>
              <a:gd name="connsiteX200" fmla="*/ 1440463 w 8356279"/>
              <a:gd name="connsiteY200" fmla="*/ 1554980 h 4209915"/>
              <a:gd name="connsiteX201" fmla="*/ 1403656 w 8356279"/>
              <a:gd name="connsiteY201" fmla="*/ 1593398 h 4209915"/>
              <a:gd name="connsiteX202" fmla="*/ 1353174 w 8356279"/>
              <a:gd name="connsiteY202" fmla="*/ 1631816 h 4209915"/>
              <a:gd name="connsiteX203" fmla="*/ 1169790 w 8356279"/>
              <a:gd name="connsiteY203" fmla="*/ 1461758 h 4209915"/>
              <a:gd name="connsiteX204" fmla="*/ 1032601 w 8356279"/>
              <a:gd name="connsiteY204" fmla="*/ 1228591 h 4209915"/>
              <a:gd name="connsiteX205" fmla="*/ 1078471 w 8356279"/>
              <a:gd name="connsiteY205" fmla="*/ 1212716 h 4209915"/>
              <a:gd name="connsiteX206" fmla="*/ 1430077 w 8356279"/>
              <a:gd name="connsiteY206" fmla="*/ 1138502 h 4209915"/>
              <a:gd name="connsiteX207" fmla="*/ 1429443 w 8356279"/>
              <a:gd name="connsiteY207" fmla="*/ 1165091 h 4209915"/>
              <a:gd name="connsiteX208" fmla="*/ 1447950 w 8356279"/>
              <a:gd name="connsiteY208" fmla="*/ 1216334 h 4209915"/>
              <a:gd name="connsiteX209" fmla="*/ 1492024 w 8356279"/>
              <a:gd name="connsiteY209" fmla="*/ 1218048 h 4209915"/>
              <a:gd name="connsiteX210" fmla="*/ 1479121 w 8356279"/>
              <a:gd name="connsiteY210" fmla="*/ 1157918 h 4209915"/>
              <a:gd name="connsiteX211" fmla="*/ 1430077 w 8356279"/>
              <a:gd name="connsiteY211" fmla="*/ 1138502 h 4209915"/>
              <a:gd name="connsiteX212" fmla="*/ 6659760 w 8356279"/>
              <a:gd name="connsiteY212" fmla="*/ 958716 h 4209915"/>
              <a:gd name="connsiteX213" fmla="*/ 6737157 w 8356279"/>
              <a:gd name="connsiteY213" fmla="*/ 1025905 h 4209915"/>
              <a:gd name="connsiteX214" fmla="*/ 6697751 w 8356279"/>
              <a:gd name="connsiteY214" fmla="*/ 1323400 h 4209915"/>
              <a:gd name="connsiteX215" fmla="*/ 6782144 w 8356279"/>
              <a:gd name="connsiteY215" fmla="*/ 1238728 h 4209915"/>
              <a:gd name="connsiteX216" fmla="*/ 6874905 w 8356279"/>
              <a:gd name="connsiteY216" fmla="*/ 1149216 h 4209915"/>
              <a:gd name="connsiteX217" fmla="*/ 6946900 w 8356279"/>
              <a:gd name="connsiteY217" fmla="*/ 1222412 h 4209915"/>
              <a:gd name="connsiteX218" fmla="*/ 6621801 w 8356279"/>
              <a:gd name="connsiteY218" fmla="*/ 1581016 h 4209915"/>
              <a:gd name="connsiteX219" fmla="*/ 6570597 w 8356279"/>
              <a:gd name="connsiteY219" fmla="*/ 1551066 h 4209915"/>
              <a:gd name="connsiteX220" fmla="*/ 6535779 w 8356279"/>
              <a:gd name="connsiteY220" fmla="*/ 1521116 h 4209915"/>
              <a:gd name="connsiteX221" fmla="*/ 6551885 w 8356279"/>
              <a:gd name="connsiteY221" fmla="*/ 1382791 h 4209915"/>
              <a:gd name="connsiteX222" fmla="*/ 6570121 w 8356279"/>
              <a:gd name="connsiteY222" fmla="*/ 1220382 h 4209915"/>
              <a:gd name="connsiteX223" fmla="*/ 6497376 w 8356279"/>
              <a:gd name="connsiteY223" fmla="*/ 1293407 h 4209915"/>
              <a:gd name="connsiteX224" fmla="*/ 6409294 w 8356279"/>
              <a:gd name="connsiteY224" fmla="*/ 1390516 h 4209915"/>
              <a:gd name="connsiteX225" fmla="*/ 6337300 w 8356279"/>
              <a:gd name="connsiteY225" fmla="*/ 1319188 h 4209915"/>
              <a:gd name="connsiteX226" fmla="*/ 6491355 w 8356279"/>
              <a:gd name="connsiteY226" fmla="*/ 1130902 h 4209915"/>
              <a:gd name="connsiteX227" fmla="*/ 6659760 w 8356279"/>
              <a:gd name="connsiteY227" fmla="*/ 958716 h 4209915"/>
              <a:gd name="connsiteX228" fmla="*/ 6236676 w 8356279"/>
              <a:gd name="connsiteY228" fmla="*/ 641217 h 4209915"/>
              <a:gd name="connsiteX229" fmla="*/ 6288938 w 8356279"/>
              <a:gd name="connsiteY229" fmla="*/ 677793 h 4209915"/>
              <a:gd name="connsiteX230" fmla="*/ 6329876 w 8356279"/>
              <a:gd name="connsiteY230" fmla="*/ 714372 h 4209915"/>
              <a:gd name="connsiteX231" fmla="*/ 6258992 w 8356279"/>
              <a:gd name="connsiteY231" fmla="*/ 801620 h 4209915"/>
              <a:gd name="connsiteX232" fmla="*/ 6162326 w 8356279"/>
              <a:gd name="connsiteY232" fmla="*/ 1078646 h 4209915"/>
              <a:gd name="connsiteX233" fmla="*/ 6275659 w 8356279"/>
              <a:gd name="connsiteY233" fmla="*/ 1050096 h 4209915"/>
              <a:gd name="connsiteX234" fmla="*/ 6467755 w 8356279"/>
              <a:gd name="connsiteY234" fmla="*/ 806317 h 4209915"/>
              <a:gd name="connsiteX235" fmla="*/ 6553200 w 8356279"/>
              <a:gd name="connsiteY235" fmla="*/ 879359 h 4209915"/>
              <a:gd name="connsiteX236" fmla="*/ 6341798 w 8356279"/>
              <a:gd name="connsiteY236" fmla="*/ 1179355 h 4209915"/>
              <a:gd name="connsiteX237" fmla="*/ 6102725 w 8356279"/>
              <a:gd name="connsiteY237" fmla="*/ 1174874 h 4209915"/>
              <a:gd name="connsiteX238" fmla="*/ 6007100 w 8356279"/>
              <a:gd name="connsiteY238" fmla="*/ 1014025 h 4209915"/>
              <a:gd name="connsiteX239" fmla="*/ 6116226 w 8356279"/>
              <a:gd name="connsiteY239" fmla="*/ 803846 h 4209915"/>
              <a:gd name="connsiteX240" fmla="*/ 6236676 w 8356279"/>
              <a:gd name="connsiteY240" fmla="*/ 641217 h 4209915"/>
              <a:gd name="connsiteX241" fmla="*/ 1860553 w 8356279"/>
              <a:gd name="connsiteY241" fmla="*/ 581923 h 4209915"/>
              <a:gd name="connsiteX242" fmla="*/ 2133266 w 8356279"/>
              <a:gd name="connsiteY242" fmla="*/ 990466 h 4209915"/>
              <a:gd name="connsiteX243" fmla="*/ 2095164 w 8356279"/>
              <a:gd name="connsiteY243" fmla="*/ 1038326 h 4209915"/>
              <a:gd name="connsiteX244" fmla="*/ 2057041 w 8356279"/>
              <a:gd name="connsiteY244" fmla="*/ 1073486 h 4209915"/>
              <a:gd name="connsiteX245" fmla="*/ 1990546 w 8356279"/>
              <a:gd name="connsiteY245" fmla="*/ 1039641 h 4209915"/>
              <a:gd name="connsiteX246" fmla="*/ 1778002 w 8356279"/>
              <a:gd name="connsiteY246" fmla="*/ 953191 h 4209915"/>
              <a:gd name="connsiteX247" fmla="*/ 1841502 w 8356279"/>
              <a:gd name="connsiteY247" fmla="*/ 1055192 h 4209915"/>
              <a:gd name="connsiteX248" fmla="*/ 1905002 w 8356279"/>
              <a:gd name="connsiteY248" fmla="*/ 1161733 h 4209915"/>
              <a:gd name="connsiteX249" fmla="*/ 1820488 w 8356279"/>
              <a:gd name="connsiteY249" fmla="*/ 1232694 h 4209915"/>
              <a:gd name="connsiteX250" fmla="*/ 1735975 w 8356279"/>
              <a:gd name="connsiteY250" fmla="*/ 1293002 h 4209915"/>
              <a:gd name="connsiteX251" fmla="*/ 1690313 w 8356279"/>
              <a:gd name="connsiteY251" fmla="*/ 1270820 h 4209915"/>
              <a:gd name="connsiteX252" fmla="*/ 1556996 w 8356279"/>
              <a:gd name="connsiteY252" fmla="*/ 1295666 h 4209915"/>
              <a:gd name="connsiteX253" fmla="*/ 1523139 w 8356279"/>
              <a:gd name="connsiteY253" fmla="*/ 1405343 h 4209915"/>
              <a:gd name="connsiteX254" fmla="*/ 1500806 w 8356279"/>
              <a:gd name="connsiteY254" fmla="*/ 1495774 h 4209915"/>
              <a:gd name="connsiteX255" fmla="*/ 1333502 w 8356279"/>
              <a:gd name="connsiteY255" fmla="*/ 1264019 h 4209915"/>
              <a:gd name="connsiteX256" fmla="*/ 1250953 w 8356279"/>
              <a:gd name="connsiteY256" fmla="*/ 1020075 h 4209915"/>
              <a:gd name="connsiteX257" fmla="*/ 1301273 w 8356279"/>
              <a:gd name="connsiteY257" fmla="*/ 989396 h 4209915"/>
              <a:gd name="connsiteX258" fmla="*/ 1359005 w 8356279"/>
              <a:gd name="connsiteY258" fmla="*/ 958716 h 4209915"/>
              <a:gd name="connsiteX259" fmla="*/ 1560440 w 8356279"/>
              <a:gd name="connsiteY259" fmla="*/ 1061502 h 4209915"/>
              <a:gd name="connsiteX260" fmla="*/ 1759490 w 8356279"/>
              <a:gd name="connsiteY260" fmla="*/ 1159262 h 4209915"/>
              <a:gd name="connsiteX261" fmla="*/ 1656204 w 8356279"/>
              <a:gd name="connsiteY261" fmla="*/ 992064 h 4209915"/>
              <a:gd name="connsiteX262" fmla="*/ 1545471 w 8356279"/>
              <a:gd name="connsiteY262" fmla="*/ 804806 h 4209915"/>
              <a:gd name="connsiteX263" fmla="*/ 1587872 w 8356279"/>
              <a:gd name="connsiteY263" fmla="*/ 761797 h 4209915"/>
              <a:gd name="connsiteX264" fmla="*/ 1769956 w 8356279"/>
              <a:gd name="connsiteY264" fmla="*/ 807854 h 4209915"/>
              <a:gd name="connsiteX265" fmla="*/ 1913546 w 8356279"/>
              <a:gd name="connsiteY265" fmla="*/ 865505 h 4209915"/>
              <a:gd name="connsiteX266" fmla="*/ 1855286 w 8356279"/>
              <a:gd name="connsiteY266" fmla="*/ 763471 h 4209915"/>
              <a:gd name="connsiteX267" fmla="*/ 1790702 w 8356279"/>
              <a:gd name="connsiteY267" fmla="*/ 655548 h 4209915"/>
              <a:gd name="connsiteX268" fmla="*/ 1819277 w 8356279"/>
              <a:gd name="connsiteY268" fmla="*/ 610953 h 4209915"/>
              <a:gd name="connsiteX269" fmla="*/ 1860553 w 8356279"/>
              <a:gd name="connsiteY269" fmla="*/ 581923 h 4209915"/>
              <a:gd name="connsiteX270" fmla="*/ 2247902 w 8356279"/>
              <a:gd name="connsiteY270" fmla="*/ 374757 h 4209915"/>
              <a:gd name="connsiteX271" fmla="*/ 2445299 w 8356279"/>
              <a:gd name="connsiteY271" fmla="*/ 450370 h 4209915"/>
              <a:gd name="connsiteX272" fmla="*/ 2410619 w 8356279"/>
              <a:gd name="connsiteY272" fmla="*/ 491858 h 4209915"/>
              <a:gd name="connsiteX273" fmla="*/ 2330451 w 8356279"/>
              <a:gd name="connsiteY273" fmla="*/ 514215 h 4209915"/>
              <a:gd name="connsiteX274" fmla="*/ 2210776 w 8356279"/>
              <a:gd name="connsiteY274" fmla="*/ 534396 h 4209915"/>
              <a:gd name="connsiteX275" fmla="*/ 2196932 w 8356279"/>
              <a:gd name="connsiteY275" fmla="*/ 704384 h 4209915"/>
              <a:gd name="connsiteX276" fmla="*/ 2375156 w 8356279"/>
              <a:gd name="connsiteY276" fmla="*/ 774435 h 4209915"/>
              <a:gd name="connsiteX277" fmla="*/ 2428337 w 8356279"/>
              <a:gd name="connsiteY277" fmla="*/ 689573 h 4209915"/>
              <a:gd name="connsiteX278" fmla="*/ 2376991 w 8356279"/>
              <a:gd name="connsiteY278" fmla="*/ 697284 h 4209915"/>
              <a:gd name="connsiteX279" fmla="*/ 2331408 w 8356279"/>
              <a:gd name="connsiteY279" fmla="*/ 717417 h 4209915"/>
              <a:gd name="connsiteX280" fmla="*/ 2286002 w 8356279"/>
              <a:gd name="connsiteY280" fmla="*/ 631182 h 4209915"/>
              <a:gd name="connsiteX281" fmla="*/ 2490179 w 8356279"/>
              <a:gd name="connsiteY281" fmla="*/ 533871 h 4209915"/>
              <a:gd name="connsiteX282" fmla="*/ 2578101 w 8356279"/>
              <a:gd name="connsiteY282" fmla="*/ 714769 h 4209915"/>
              <a:gd name="connsiteX283" fmla="*/ 2425893 w 8356279"/>
              <a:gd name="connsiteY283" fmla="*/ 874835 h 4209915"/>
              <a:gd name="connsiteX284" fmla="*/ 2284641 w 8356279"/>
              <a:gd name="connsiteY284" fmla="*/ 905358 h 4209915"/>
              <a:gd name="connsiteX285" fmla="*/ 2168355 w 8356279"/>
              <a:gd name="connsiteY285" fmla="*/ 868078 h 4209915"/>
              <a:gd name="connsiteX286" fmla="*/ 2056108 w 8356279"/>
              <a:gd name="connsiteY286" fmla="*/ 564325 h 4209915"/>
              <a:gd name="connsiteX287" fmla="*/ 2247902 w 8356279"/>
              <a:gd name="connsiteY287" fmla="*/ 374757 h 4209915"/>
              <a:gd name="connsiteX288" fmla="*/ 5588696 w 8356279"/>
              <a:gd name="connsiteY288" fmla="*/ 311015 h 4209915"/>
              <a:gd name="connsiteX289" fmla="*/ 5680822 w 8356279"/>
              <a:gd name="connsiteY289" fmla="*/ 349361 h 4209915"/>
              <a:gd name="connsiteX290" fmla="*/ 5653880 w 8356279"/>
              <a:gd name="connsiteY290" fmla="*/ 441151 h 4209915"/>
              <a:gd name="connsiteX291" fmla="*/ 5616666 w 8356279"/>
              <a:gd name="connsiteY291" fmla="*/ 523225 h 4209915"/>
              <a:gd name="connsiteX292" fmla="*/ 5685164 w 8356279"/>
              <a:gd name="connsiteY292" fmla="*/ 556820 h 4209915"/>
              <a:gd name="connsiteX293" fmla="*/ 5758352 w 8356279"/>
              <a:gd name="connsiteY293" fmla="*/ 590417 h 4209915"/>
              <a:gd name="connsiteX294" fmla="*/ 5778043 w 8356279"/>
              <a:gd name="connsiteY294" fmla="*/ 530090 h 4209915"/>
              <a:gd name="connsiteX295" fmla="*/ 5879249 w 8356279"/>
              <a:gd name="connsiteY295" fmla="*/ 439623 h 4209915"/>
              <a:gd name="connsiteX296" fmla="*/ 5847842 w 8356279"/>
              <a:gd name="connsiteY296" fmla="*/ 682048 h 4209915"/>
              <a:gd name="connsiteX297" fmla="*/ 5739778 w 8356279"/>
              <a:gd name="connsiteY297" fmla="*/ 900037 h 4209915"/>
              <a:gd name="connsiteX298" fmla="*/ 5693850 w 8356279"/>
              <a:gd name="connsiteY298" fmla="*/ 910113 h 4209915"/>
              <a:gd name="connsiteX299" fmla="*/ 5662833 w 8356279"/>
              <a:gd name="connsiteY299" fmla="*/ 796325 h 4209915"/>
              <a:gd name="connsiteX300" fmla="*/ 5702300 w 8356279"/>
              <a:gd name="connsiteY300" fmla="*/ 705293 h 4209915"/>
              <a:gd name="connsiteX301" fmla="*/ 5570369 w 8356279"/>
              <a:gd name="connsiteY301" fmla="*/ 628515 h 4209915"/>
              <a:gd name="connsiteX302" fmla="*/ 5523616 w 8356279"/>
              <a:gd name="connsiteY302" fmla="*/ 717417 h 4209915"/>
              <a:gd name="connsiteX303" fmla="*/ 5472251 w 8356279"/>
              <a:gd name="connsiteY303" fmla="*/ 806317 h 4209915"/>
              <a:gd name="connsiteX304" fmla="*/ 5416279 w 8356279"/>
              <a:gd name="connsiteY304" fmla="*/ 784580 h 4209915"/>
              <a:gd name="connsiteX305" fmla="*/ 5377229 w 8356279"/>
              <a:gd name="connsiteY305" fmla="*/ 736807 h 4209915"/>
              <a:gd name="connsiteX306" fmla="*/ 5479597 w 8356279"/>
              <a:gd name="connsiteY306" fmla="*/ 510894 h 4209915"/>
              <a:gd name="connsiteX307" fmla="*/ 5588696 w 8356279"/>
              <a:gd name="connsiteY307" fmla="*/ 311015 h 4209915"/>
              <a:gd name="connsiteX308" fmla="*/ 3966200 w 8356279"/>
              <a:gd name="connsiteY308" fmla="*/ 241013 h 4209915"/>
              <a:gd name="connsiteX309" fmla="*/ 4088712 w 8356279"/>
              <a:gd name="connsiteY309" fmla="*/ 265735 h 4209915"/>
              <a:gd name="connsiteX310" fmla="*/ 4093442 w 8356279"/>
              <a:gd name="connsiteY310" fmla="*/ 319711 h 4209915"/>
              <a:gd name="connsiteX311" fmla="*/ 3981450 w 8356279"/>
              <a:gd name="connsiteY311" fmla="*/ 355465 h 4209915"/>
              <a:gd name="connsiteX312" fmla="*/ 3879850 w 8356279"/>
              <a:gd name="connsiteY312" fmla="*/ 355465 h 4209915"/>
              <a:gd name="connsiteX313" fmla="*/ 3879850 w 8356279"/>
              <a:gd name="connsiteY313" fmla="*/ 304792 h 4209915"/>
              <a:gd name="connsiteX314" fmla="*/ 3917950 w 8356279"/>
              <a:gd name="connsiteY314" fmla="*/ 245969 h 4209915"/>
              <a:gd name="connsiteX315" fmla="*/ 3966200 w 8356279"/>
              <a:gd name="connsiteY315" fmla="*/ 241013 h 4209915"/>
              <a:gd name="connsiteX316" fmla="*/ 5168652 w 8356279"/>
              <a:gd name="connsiteY316" fmla="*/ 175857 h 4209915"/>
              <a:gd name="connsiteX317" fmla="*/ 5206165 w 8356279"/>
              <a:gd name="connsiteY317" fmla="*/ 177957 h 4209915"/>
              <a:gd name="connsiteX318" fmla="*/ 5423150 w 8356279"/>
              <a:gd name="connsiteY318" fmla="*/ 336415 h 4209915"/>
              <a:gd name="connsiteX319" fmla="*/ 5430656 w 8356279"/>
              <a:gd name="connsiteY319" fmla="*/ 390392 h 4209915"/>
              <a:gd name="connsiteX320" fmla="*/ 5396665 w 8356279"/>
              <a:gd name="connsiteY320" fmla="*/ 412615 h 4209915"/>
              <a:gd name="connsiteX321" fmla="*/ 5308600 w 8356279"/>
              <a:gd name="connsiteY321" fmla="*/ 363337 h 4209915"/>
              <a:gd name="connsiteX322" fmla="*/ 5157120 w 8356279"/>
              <a:gd name="connsiteY322" fmla="*/ 316532 h 4209915"/>
              <a:gd name="connsiteX323" fmla="*/ 5092700 w 8356279"/>
              <a:gd name="connsiteY323" fmla="*/ 491079 h 4209915"/>
              <a:gd name="connsiteX324" fmla="*/ 5251450 w 8356279"/>
              <a:gd name="connsiteY324" fmla="*/ 552315 h 4209915"/>
              <a:gd name="connsiteX325" fmla="*/ 5351054 w 8356279"/>
              <a:gd name="connsiteY325" fmla="*/ 560152 h 4209915"/>
              <a:gd name="connsiteX326" fmla="*/ 5386899 w 8356279"/>
              <a:gd name="connsiteY326" fmla="*/ 593390 h 4209915"/>
              <a:gd name="connsiteX327" fmla="*/ 5345490 w 8356279"/>
              <a:gd name="connsiteY327" fmla="*/ 636113 h 4209915"/>
              <a:gd name="connsiteX328" fmla="*/ 5065345 w 8356279"/>
              <a:gd name="connsiteY328" fmla="*/ 653150 h 4209915"/>
              <a:gd name="connsiteX329" fmla="*/ 4977602 w 8356279"/>
              <a:gd name="connsiteY329" fmla="*/ 364578 h 4209915"/>
              <a:gd name="connsiteX330" fmla="*/ 5098686 w 8356279"/>
              <a:gd name="connsiteY330" fmla="*/ 204247 h 4209915"/>
              <a:gd name="connsiteX331" fmla="*/ 5168652 w 8356279"/>
              <a:gd name="connsiteY331" fmla="*/ 175857 h 4209915"/>
              <a:gd name="connsiteX332" fmla="*/ 2918370 w 8356279"/>
              <a:gd name="connsiteY332" fmla="*/ 128456 h 4209915"/>
              <a:gd name="connsiteX333" fmla="*/ 3085425 w 8356279"/>
              <a:gd name="connsiteY333" fmla="*/ 205089 h 4209915"/>
              <a:gd name="connsiteX334" fmla="*/ 3089721 w 8356279"/>
              <a:gd name="connsiteY334" fmla="*/ 248126 h 4209915"/>
              <a:gd name="connsiteX335" fmla="*/ 3033169 w 8356279"/>
              <a:gd name="connsiteY335" fmla="*/ 276575 h 4209915"/>
              <a:gd name="connsiteX336" fmla="*/ 2977226 w 8356279"/>
              <a:gd name="connsiteY336" fmla="*/ 271893 h 4209915"/>
              <a:gd name="connsiteX337" fmla="*/ 2862083 w 8356279"/>
              <a:gd name="connsiteY337" fmla="*/ 266307 h 4209915"/>
              <a:gd name="connsiteX338" fmla="*/ 2966749 w 8356279"/>
              <a:gd name="connsiteY338" fmla="*/ 317171 h 4209915"/>
              <a:gd name="connsiteX339" fmla="*/ 3165803 w 8356279"/>
              <a:gd name="connsiteY339" fmla="*/ 424600 h 4209915"/>
              <a:gd name="connsiteX340" fmla="*/ 3127008 w 8356279"/>
              <a:gd name="connsiteY340" fmla="*/ 580714 h 4209915"/>
              <a:gd name="connsiteX341" fmla="*/ 3056212 w 8356279"/>
              <a:gd name="connsiteY341" fmla="*/ 628038 h 4209915"/>
              <a:gd name="connsiteX342" fmla="*/ 2849604 w 8356279"/>
              <a:gd name="connsiteY342" fmla="*/ 635682 h 4209915"/>
              <a:gd name="connsiteX343" fmla="*/ 2781112 w 8356279"/>
              <a:gd name="connsiteY343" fmla="*/ 520794 h 4209915"/>
              <a:gd name="connsiteX344" fmla="*/ 2900635 w 8356279"/>
              <a:gd name="connsiteY344" fmla="*/ 512978 h 4209915"/>
              <a:gd name="connsiteX345" fmla="*/ 3027906 w 8356279"/>
              <a:gd name="connsiteY345" fmla="*/ 522903 h 4209915"/>
              <a:gd name="connsiteX346" fmla="*/ 3039736 w 8356279"/>
              <a:gd name="connsiteY346" fmla="*/ 475276 h 4209915"/>
              <a:gd name="connsiteX347" fmla="*/ 2927230 w 8356279"/>
              <a:gd name="connsiteY347" fmla="*/ 437331 h 4209915"/>
              <a:gd name="connsiteX348" fmla="*/ 2798458 w 8356279"/>
              <a:gd name="connsiteY348" fmla="*/ 422255 h 4209915"/>
              <a:gd name="connsiteX349" fmla="*/ 2730501 w 8356279"/>
              <a:gd name="connsiteY349" fmla="*/ 300164 h 4209915"/>
              <a:gd name="connsiteX350" fmla="*/ 2774374 w 8356279"/>
              <a:gd name="connsiteY350" fmla="*/ 202790 h 4209915"/>
              <a:gd name="connsiteX351" fmla="*/ 2860099 w 8356279"/>
              <a:gd name="connsiteY351" fmla="*/ 142276 h 4209915"/>
              <a:gd name="connsiteX352" fmla="*/ 2918370 w 8356279"/>
              <a:gd name="connsiteY352" fmla="*/ 128456 h 4209915"/>
              <a:gd name="connsiteX353" fmla="*/ 4635562 w 8356279"/>
              <a:gd name="connsiteY353" fmla="*/ 37626 h 4209915"/>
              <a:gd name="connsiteX354" fmla="*/ 4938457 w 8356279"/>
              <a:gd name="connsiteY354" fmla="*/ 96742 h 4209915"/>
              <a:gd name="connsiteX355" fmla="*/ 4960444 w 8356279"/>
              <a:gd name="connsiteY355" fmla="*/ 149973 h 4209915"/>
              <a:gd name="connsiteX356" fmla="*/ 4942449 w 8356279"/>
              <a:gd name="connsiteY356" fmla="*/ 199646 h 4209915"/>
              <a:gd name="connsiteX357" fmla="*/ 4816126 w 8356279"/>
              <a:gd name="connsiteY357" fmla="*/ 186564 h 4209915"/>
              <a:gd name="connsiteX358" fmla="*/ 4686300 w 8356279"/>
              <a:gd name="connsiteY358" fmla="*/ 220865 h 4209915"/>
              <a:gd name="connsiteX359" fmla="*/ 4785894 w 8356279"/>
              <a:gd name="connsiteY359" fmla="*/ 259115 h 4209915"/>
              <a:gd name="connsiteX360" fmla="*/ 4900343 w 8356279"/>
              <a:gd name="connsiteY360" fmla="*/ 284469 h 4209915"/>
              <a:gd name="connsiteX361" fmla="*/ 4884079 w 8356279"/>
              <a:gd name="connsiteY361" fmla="*/ 382269 h 4209915"/>
              <a:gd name="connsiteX362" fmla="*/ 4769294 w 8356279"/>
              <a:gd name="connsiteY362" fmla="*/ 368651 h 4209915"/>
              <a:gd name="connsiteX363" fmla="*/ 4664416 w 8356279"/>
              <a:gd name="connsiteY363" fmla="*/ 354065 h 4209915"/>
              <a:gd name="connsiteX364" fmla="*/ 4652633 w 8356279"/>
              <a:gd name="connsiteY364" fmla="*/ 402917 h 4209915"/>
              <a:gd name="connsiteX365" fmla="*/ 4645454 w 8356279"/>
              <a:gd name="connsiteY365" fmla="*/ 447162 h 4209915"/>
              <a:gd name="connsiteX366" fmla="*/ 4883150 w 8356279"/>
              <a:gd name="connsiteY366" fmla="*/ 482468 h 4209915"/>
              <a:gd name="connsiteX367" fmla="*/ 4885870 w 8356279"/>
              <a:gd name="connsiteY367" fmla="*/ 533084 h 4209915"/>
              <a:gd name="connsiteX368" fmla="*/ 4877372 w 8356279"/>
              <a:gd name="connsiteY368" fmla="*/ 594922 h 4209915"/>
              <a:gd name="connsiteX369" fmla="*/ 4798452 w 8356279"/>
              <a:gd name="connsiteY369" fmla="*/ 586155 h 4209915"/>
              <a:gd name="connsiteX370" fmla="*/ 4616450 w 8356279"/>
              <a:gd name="connsiteY370" fmla="*/ 544717 h 4209915"/>
              <a:gd name="connsiteX371" fmla="*/ 4500612 w 8356279"/>
              <a:gd name="connsiteY371" fmla="*/ 517467 h 4209915"/>
              <a:gd name="connsiteX372" fmla="*/ 4546843 w 8356279"/>
              <a:gd name="connsiteY372" fmla="*/ 225293 h 4209915"/>
              <a:gd name="connsiteX373" fmla="*/ 4614801 w 8356279"/>
              <a:gd name="connsiteY373" fmla="*/ 38006 h 4209915"/>
              <a:gd name="connsiteX374" fmla="*/ 4635562 w 8356279"/>
              <a:gd name="connsiteY374" fmla="*/ 37626 h 4209915"/>
              <a:gd name="connsiteX375" fmla="*/ 3416005 w 8356279"/>
              <a:gd name="connsiteY375" fmla="*/ 24996 h 4209915"/>
              <a:gd name="connsiteX376" fmla="*/ 3452171 w 8356279"/>
              <a:gd name="connsiteY376" fmla="*/ 29716 h 4209915"/>
              <a:gd name="connsiteX377" fmla="*/ 3600112 w 8356279"/>
              <a:gd name="connsiteY377" fmla="*/ 117854 h 4209915"/>
              <a:gd name="connsiteX378" fmla="*/ 3566278 w 8356279"/>
              <a:gd name="connsiteY378" fmla="*/ 189545 h 4209915"/>
              <a:gd name="connsiteX379" fmla="*/ 3486901 w 8356279"/>
              <a:gd name="connsiteY379" fmla="*/ 177248 h 4209915"/>
              <a:gd name="connsiteX380" fmla="*/ 3346023 w 8356279"/>
              <a:gd name="connsiteY380" fmla="*/ 174493 h 4209915"/>
              <a:gd name="connsiteX381" fmla="*/ 3325022 w 8356279"/>
              <a:gd name="connsiteY381" fmla="*/ 284384 h 4209915"/>
              <a:gd name="connsiteX382" fmla="*/ 3421560 w 8356279"/>
              <a:gd name="connsiteY382" fmla="*/ 429360 h 4209915"/>
              <a:gd name="connsiteX383" fmla="*/ 3524606 w 8356279"/>
              <a:gd name="connsiteY383" fmla="*/ 365355 h 4209915"/>
              <a:gd name="connsiteX384" fmla="*/ 3584197 w 8356279"/>
              <a:gd name="connsiteY384" fmla="*/ 324737 h 4209915"/>
              <a:gd name="connsiteX385" fmla="*/ 3644253 w 8356279"/>
              <a:gd name="connsiteY385" fmla="*/ 385252 h 4209915"/>
              <a:gd name="connsiteX386" fmla="*/ 3416509 w 8356279"/>
              <a:gd name="connsiteY386" fmla="*/ 549871 h 4209915"/>
              <a:gd name="connsiteX387" fmla="*/ 3232065 w 8356279"/>
              <a:gd name="connsiteY387" fmla="*/ 420370 h 4209915"/>
              <a:gd name="connsiteX388" fmla="*/ 3211464 w 8356279"/>
              <a:gd name="connsiteY388" fmla="*/ 161383 h 4209915"/>
              <a:gd name="connsiteX389" fmla="*/ 3342073 w 8356279"/>
              <a:gd name="connsiteY389" fmla="*/ 43104 h 4209915"/>
              <a:gd name="connsiteX390" fmla="*/ 3416005 w 8356279"/>
              <a:gd name="connsiteY390" fmla="*/ 24996 h 4209915"/>
              <a:gd name="connsiteX391" fmla="*/ 3752821 w 8356279"/>
              <a:gd name="connsiteY391" fmla="*/ 6215 h 4209915"/>
              <a:gd name="connsiteX392" fmla="*/ 3809533 w 8356279"/>
              <a:gd name="connsiteY392" fmla="*/ 53840 h 4209915"/>
              <a:gd name="connsiteX393" fmla="*/ 3813486 w 8356279"/>
              <a:gd name="connsiteY393" fmla="*/ 298318 h 4209915"/>
              <a:gd name="connsiteX394" fmla="*/ 3816350 w 8356279"/>
              <a:gd name="connsiteY394" fmla="*/ 495165 h 4209915"/>
              <a:gd name="connsiteX395" fmla="*/ 3775150 w 8356279"/>
              <a:gd name="connsiteY395" fmla="*/ 505455 h 4209915"/>
              <a:gd name="connsiteX396" fmla="*/ 3715383 w 8356279"/>
              <a:gd name="connsiteY396" fmla="*/ 480052 h 4209915"/>
              <a:gd name="connsiteX397" fmla="*/ 3685328 w 8356279"/>
              <a:gd name="connsiteY397" fmla="*/ 9392 h 4209915"/>
              <a:gd name="connsiteX398" fmla="*/ 3752821 w 8356279"/>
              <a:gd name="connsiteY398" fmla="*/ 6215 h 4209915"/>
              <a:gd name="connsiteX399" fmla="*/ 4275117 w 8356279"/>
              <a:gd name="connsiteY399" fmla="*/ 94 h 4209915"/>
              <a:gd name="connsiteX400" fmla="*/ 4419600 w 8356279"/>
              <a:gd name="connsiteY400" fmla="*/ 4524 h 4209915"/>
              <a:gd name="connsiteX401" fmla="*/ 4502150 w 8356279"/>
              <a:gd name="connsiteY401" fmla="*/ 12565 h 4209915"/>
              <a:gd name="connsiteX402" fmla="*/ 4512617 w 8356279"/>
              <a:gd name="connsiteY402" fmla="*/ 62033 h 4209915"/>
              <a:gd name="connsiteX403" fmla="*/ 4431836 w 8356279"/>
              <a:gd name="connsiteY403" fmla="*/ 124443 h 4209915"/>
              <a:gd name="connsiteX404" fmla="*/ 4372835 w 8356279"/>
              <a:gd name="connsiteY404" fmla="*/ 117458 h 4209915"/>
              <a:gd name="connsiteX405" fmla="*/ 4364308 w 8356279"/>
              <a:gd name="connsiteY405" fmla="*/ 276941 h 4209915"/>
              <a:gd name="connsiteX406" fmla="*/ 4292567 w 8356279"/>
              <a:gd name="connsiteY406" fmla="*/ 514215 h 4209915"/>
              <a:gd name="connsiteX407" fmla="*/ 4222732 w 8356279"/>
              <a:gd name="connsiteY407" fmla="*/ 291968 h 4209915"/>
              <a:gd name="connsiteX408" fmla="*/ 4230870 w 8356279"/>
              <a:gd name="connsiteY408" fmla="*/ 105444 h 4209915"/>
              <a:gd name="connsiteX409" fmla="*/ 4165600 w 8356279"/>
              <a:gd name="connsiteY409" fmla="*/ 92742 h 4209915"/>
              <a:gd name="connsiteX410" fmla="*/ 4110858 w 8356279"/>
              <a:gd name="connsiteY410" fmla="*/ 47490 h 4209915"/>
              <a:gd name="connsiteX411" fmla="*/ 4113267 w 8356279"/>
              <a:gd name="connsiteY411" fmla="*/ 6215 h 4209915"/>
              <a:gd name="connsiteX412" fmla="*/ 4225158 w 8356279"/>
              <a:gd name="connsiteY412" fmla="*/ 1352 h 4209915"/>
              <a:gd name="connsiteX413" fmla="*/ 4275117 w 8356279"/>
              <a:gd name="connsiteY413" fmla="*/ 94 h 42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8356279" h="4209915">
                <a:moveTo>
                  <a:pt x="8271273" y="3747098"/>
                </a:moveTo>
                <a:cubicBezTo>
                  <a:pt x="8283717" y="3750187"/>
                  <a:pt x="8293273" y="3757001"/>
                  <a:pt x="8292509" y="3762240"/>
                </a:cubicBezTo>
                <a:cubicBezTo>
                  <a:pt x="8291746" y="3767479"/>
                  <a:pt x="8297452" y="3795588"/>
                  <a:pt x="8305192" y="3824704"/>
                </a:cubicBezTo>
                <a:lnTo>
                  <a:pt x="8319263" y="3877644"/>
                </a:lnTo>
                <a:lnTo>
                  <a:pt x="8241665" y="3937353"/>
                </a:lnTo>
                <a:cubicBezTo>
                  <a:pt x="8198987" y="3970194"/>
                  <a:pt x="8165954" y="3998344"/>
                  <a:pt x="8168259" y="3999909"/>
                </a:cubicBezTo>
                <a:cubicBezTo>
                  <a:pt x="8170564" y="4001474"/>
                  <a:pt x="8208366" y="4018677"/>
                  <a:pt x="8252263" y="4038138"/>
                </a:cubicBezTo>
                <a:cubicBezTo>
                  <a:pt x="8296160" y="4057598"/>
                  <a:pt x="8337593" y="4083831"/>
                  <a:pt x="8344338" y="4096433"/>
                </a:cubicBezTo>
                <a:cubicBezTo>
                  <a:pt x="8359877" y="4125468"/>
                  <a:pt x="8360398" y="4209915"/>
                  <a:pt x="8345039" y="4209915"/>
                </a:cubicBezTo>
                <a:cubicBezTo>
                  <a:pt x="8338679" y="4209915"/>
                  <a:pt x="8269670" y="4181126"/>
                  <a:pt x="8191685" y="4145940"/>
                </a:cubicBezTo>
                <a:lnTo>
                  <a:pt x="8049893" y="4081965"/>
                </a:lnTo>
                <a:lnTo>
                  <a:pt x="7947917" y="4095927"/>
                </a:lnTo>
                <a:cubicBezTo>
                  <a:pt x="7891831" y="4103607"/>
                  <a:pt x="7843403" y="4107351"/>
                  <a:pt x="7840299" y="4104247"/>
                </a:cubicBezTo>
                <a:cubicBezTo>
                  <a:pt x="7837195" y="4101143"/>
                  <a:pt x="7830649" y="4070797"/>
                  <a:pt x="7825753" y="4036811"/>
                </a:cubicBezTo>
                <a:lnTo>
                  <a:pt x="7816850" y="3975018"/>
                </a:lnTo>
                <a:lnTo>
                  <a:pt x="8035042" y="3952690"/>
                </a:lnTo>
                <a:lnTo>
                  <a:pt x="8141846" y="3847085"/>
                </a:lnTo>
                <a:cubicBezTo>
                  <a:pt x="8214849" y="3774902"/>
                  <a:pt x="8255810" y="3743258"/>
                  <a:pt x="8271273" y="3747098"/>
                </a:cubicBezTo>
                <a:close/>
                <a:moveTo>
                  <a:pt x="8172269" y="3328595"/>
                </a:moveTo>
                <a:cubicBezTo>
                  <a:pt x="8183885" y="3331239"/>
                  <a:pt x="8192626" y="3337864"/>
                  <a:pt x="8199294" y="3348653"/>
                </a:cubicBezTo>
                <a:cubicBezTo>
                  <a:pt x="8215427" y="3374757"/>
                  <a:pt x="8290786" y="3705866"/>
                  <a:pt x="8284388" y="3722537"/>
                </a:cubicBezTo>
                <a:cubicBezTo>
                  <a:pt x="8281027" y="3731297"/>
                  <a:pt x="8260896" y="3742280"/>
                  <a:pt x="8239652" y="3746946"/>
                </a:cubicBezTo>
                <a:cubicBezTo>
                  <a:pt x="8192723" y="3757254"/>
                  <a:pt x="8166983" y="3729574"/>
                  <a:pt x="8164296" y="3665913"/>
                </a:cubicBezTo>
                <a:cubicBezTo>
                  <a:pt x="8162558" y="3624736"/>
                  <a:pt x="8161061" y="3623615"/>
                  <a:pt x="8110329" y="3625491"/>
                </a:cubicBezTo>
                <a:cubicBezTo>
                  <a:pt x="8081630" y="3626551"/>
                  <a:pt x="7999567" y="3644791"/>
                  <a:pt x="7927968" y="3666023"/>
                </a:cubicBezTo>
                <a:cubicBezTo>
                  <a:pt x="7856368" y="3687256"/>
                  <a:pt x="7789532" y="3701460"/>
                  <a:pt x="7779444" y="3697589"/>
                </a:cubicBezTo>
                <a:cubicBezTo>
                  <a:pt x="7760869" y="3690461"/>
                  <a:pt x="7739825" y="3611876"/>
                  <a:pt x="7748583" y="3582344"/>
                </a:cubicBezTo>
                <a:cubicBezTo>
                  <a:pt x="7751463" y="3572629"/>
                  <a:pt x="7827738" y="3551870"/>
                  <a:pt x="7941392" y="3529867"/>
                </a:cubicBezTo>
                <a:lnTo>
                  <a:pt x="8129435" y="3493464"/>
                </a:lnTo>
                <a:lnTo>
                  <a:pt x="8113845" y="3454815"/>
                </a:lnTo>
                <a:cubicBezTo>
                  <a:pt x="8105270" y="3433557"/>
                  <a:pt x="8097803" y="3399343"/>
                  <a:pt x="8097252" y="3378782"/>
                </a:cubicBezTo>
                <a:cubicBezTo>
                  <a:pt x="8096462" y="3349346"/>
                  <a:pt x="8102997" y="3339492"/>
                  <a:pt x="8127999" y="3332423"/>
                </a:cubicBezTo>
                <a:cubicBezTo>
                  <a:pt x="8146164" y="3327287"/>
                  <a:pt x="8160654" y="3325951"/>
                  <a:pt x="8172269" y="3328595"/>
                </a:cubicBezTo>
                <a:close/>
                <a:moveTo>
                  <a:pt x="8129442" y="3154532"/>
                </a:moveTo>
                <a:cubicBezTo>
                  <a:pt x="8133727" y="3158730"/>
                  <a:pt x="8146583" y="3184442"/>
                  <a:pt x="8158011" y="3211670"/>
                </a:cubicBezTo>
                <a:cubicBezTo>
                  <a:pt x="8182893" y="3270951"/>
                  <a:pt x="8171066" y="3292161"/>
                  <a:pt x="8111604" y="3294902"/>
                </a:cubicBezTo>
                <a:cubicBezTo>
                  <a:pt x="8089189" y="3295935"/>
                  <a:pt x="7991770" y="3325491"/>
                  <a:pt x="7895118" y="3360582"/>
                </a:cubicBezTo>
                <a:cubicBezTo>
                  <a:pt x="7798466" y="3395672"/>
                  <a:pt x="7711627" y="3421406"/>
                  <a:pt x="7702144" y="3417766"/>
                </a:cubicBezTo>
                <a:cubicBezTo>
                  <a:pt x="7681057" y="3409675"/>
                  <a:pt x="7663146" y="3323488"/>
                  <a:pt x="7679213" y="3307422"/>
                </a:cubicBezTo>
                <a:cubicBezTo>
                  <a:pt x="7685591" y="3301044"/>
                  <a:pt x="7787748" y="3262317"/>
                  <a:pt x="7906230" y="3221363"/>
                </a:cubicBezTo>
                <a:cubicBezTo>
                  <a:pt x="8024711" y="3180408"/>
                  <a:pt x="8125156" y="3150334"/>
                  <a:pt x="8129442" y="3154532"/>
                </a:cubicBezTo>
                <a:close/>
                <a:moveTo>
                  <a:pt x="7900669" y="2749415"/>
                </a:moveTo>
                <a:cubicBezTo>
                  <a:pt x="8055065" y="2749415"/>
                  <a:pt x="8142220" y="3032834"/>
                  <a:pt x="8009643" y="3103787"/>
                </a:cubicBezTo>
                <a:cubicBezTo>
                  <a:pt x="7970019" y="3124994"/>
                  <a:pt x="7955926" y="3116399"/>
                  <a:pt x="7937178" y="3059592"/>
                </a:cubicBezTo>
                <a:cubicBezTo>
                  <a:pt x="7924491" y="3021151"/>
                  <a:pt x="7925511" y="3010979"/>
                  <a:pt x="7944106" y="2990431"/>
                </a:cubicBezTo>
                <a:cubicBezTo>
                  <a:pt x="7968738" y="2963213"/>
                  <a:pt x="7962553" y="2915983"/>
                  <a:pt x="7930106" y="2883536"/>
                </a:cubicBezTo>
                <a:cubicBezTo>
                  <a:pt x="7893928" y="2847358"/>
                  <a:pt x="7884208" y="2873879"/>
                  <a:pt x="7893363" y="2983789"/>
                </a:cubicBezTo>
                <a:cubicBezTo>
                  <a:pt x="7904032" y="3111868"/>
                  <a:pt x="7885198" y="3159779"/>
                  <a:pt x="7813058" y="3188079"/>
                </a:cubicBezTo>
                <a:cubicBezTo>
                  <a:pt x="7723569" y="3223185"/>
                  <a:pt x="7643737" y="3203850"/>
                  <a:pt x="7599517" y="3136361"/>
                </a:cubicBezTo>
                <a:cubicBezTo>
                  <a:pt x="7568439" y="3088932"/>
                  <a:pt x="7543417" y="2983100"/>
                  <a:pt x="7552519" y="2937588"/>
                </a:cubicBezTo>
                <a:cubicBezTo>
                  <a:pt x="7559217" y="2904101"/>
                  <a:pt x="7631773" y="2814609"/>
                  <a:pt x="7656036" y="2809909"/>
                </a:cubicBezTo>
                <a:cubicBezTo>
                  <a:pt x="7660663" y="2809013"/>
                  <a:pt x="7678650" y="2831936"/>
                  <a:pt x="7696006" y="2860850"/>
                </a:cubicBezTo>
                <a:lnTo>
                  <a:pt x="7727564" y="2913420"/>
                </a:lnTo>
                <a:lnTo>
                  <a:pt x="7699181" y="2939862"/>
                </a:lnTo>
                <a:cubicBezTo>
                  <a:pt x="7665991" y="2970784"/>
                  <a:pt x="7662318" y="3023755"/>
                  <a:pt x="7690569" y="3064089"/>
                </a:cubicBezTo>
                <a:cubicBezTo>
                  <a:pt x="7714358" y="3098051"/>
                  <a:pt x="7757838" y="3101980"/>
                  <a:pt x="7756995" y="3070090"/>
                </a:cubicBezTo>
                <a:cubicBezTo>
                  <a:pt x="7751862" y="2875897"/>
                  <a:pt x="7764136" y="2818548"/>
                  <a:pt x="7820281" y="2774385"/>
                </a:cubicBezTo>
                <a:cubicBezTo>
                  <a:pt x="7839293" y="2759429"/>
                  <a:pt x="7871534" y="2749415"/>
                  <a:pt x="7900669" y="2749415"/>
                </a:cubicBezTo>
                <a:close/>
                <a:moveTo>
                  <a:pt x="145176" y="2496711"/>
                </a:moveTo>
                <a:cubicBezTo>
                  <a:pt x="152637" y="2496395"/>
                  <a:pt x="163166" y="2500489"/>
                  <a:pt x="186392" y="2508586"/>
                </a:cubicBezTo>
                <a:cubicBezTo>
                  <a:pt x="218214" y="2519679"/>
                  <a:pt x="236815" y="2547221"/>
                  <a:pt x="304328" y="2683211"/>
                </a:cubicBezTo>
                <a:cubicBezTo>
                  <a:pt x="348413" y="2772011"/>
                  <a:pt x="389293" y="2849783"/>
                  <a:pt x="395173" y="2856038"/>
                </a:cubicBezTo>
                <a:cubicBezTo>
                  <a:pt x="401162" y="2862410"/>
                  <a:pt x="428064" y="2819130"/>
                  <a:pt x="456350" y="2757613"/>
                </a:cubicBezTo>
                <a:cubicBezTo>
                  <a:pt x="484118" y="2697224"/>
                  <a:pt x="512545" y="2647815"/>
                  <a:pt x="519521" y="2647815"/>
                </a:cubicBezTo>
                <a:cubicBezTo>
                  <a:pt x="545627" y="2647815"/>
                  <a:pt x="596900" y="2677873"/>
                  <a:pt x="596900" y="2693178"/>
                </a:cubicBezTo>
                <a:cubicBezTo>
                  <a:pt x="596900" y="2701915"/>
                  <a:pt x="574744" y="2751004"/>
                  <a:pt x="547663" y="2802265"/>
                </a:cubicBezTo>
                <a:cubicBezTo>
                  <a:pt x="520583" y="2853525"/>
                  <a:pt x="486126" y="2931184"/>
                  <a:pt x="471091" y="2974840"/>
                </a:cubicBezTo>
                <a:cubicBezTo>
                  <a:pt x="456057" y="3018496"/>
                  <a:pt x="439061" y="3054215"/>
                  <a:pt x="433323" y="3054215"/>
                </a:cubicBezTo>
                <a:cubicBezTo>
                  <a:pt x="427585" y="3054215"/>
                  <a:pt x="405061" y="3048000"/>
                  <a:pt x="383270" y="3040403"/>
                </a:cubicBezTo>
                <a:cubicBezTo>
                  <a:pt x="349292" y="3028559"/>
                  <a:pt x="331676" y="3003043"/>
                  <a:pt x="259563" y="2861226"/>
                </a:cubicBezTo>
                <a:cubicBezTo>
                  <a:pt x="209367" y="2762510"/>
                  <a:pt x="169103" y="2697694"/>
                  <a:pt x="159664" y="2700412"/>
                </a:cubicBezTo>
                <a:cubicBezTo>
                  <a:pt x="150967" y="2702916"/>
                  <a:pt x="130770" y="2736398"/>
                  <a:pt x="114782" y="2774815"/>
                </a:cubicBezTo>
                <a:cubicBezTo>
                  <a:pt x="98793" y="2813232"/>
                  <a:pt x="82481" y="2851392"/>
                  <a:pt x="78532" y="2859613"/>
                </a:cubicBezTo>
                <a:cubicBezTo>
                  <a:pt x="69077" y="2879296"/>
                  <a:pt x="0" y="2844960"/>
                  <a:pt x="0" y="2820577"/>
                </a:cubicBezTo>
                <a:cubicBezTo>
                  <a:pt x="0" y="2789700"/>
                  <a:pt x="103728" y="2527529"/>
                  <a:pt x="122370" y="2511290"/>
                </a:cubicBezTo>
                <a:cubicBezTo>
                  <a:pt x="133322" y="2501750"/>
                  <a:pt x="137714" y="2497026"/>
                  <a:pt x="145176" y="2496711"/>
                </a:cubicBezTo>
                <a:close/>
                <a:moveTo>
                  <a:pt x="7678926" y="2414221"/>
                </a:moveTo>
                <a:cubicBezTo>
                  <a:pt x="7671080" y="2416108"/>
                  <a:pt x="7662964" y="2420933"/>
                  <a:pt x="7654401" y="2428599"/>
                </a:cubicBezTo>
                <a:cubicBezTo>
                  <a:pt x="7628755" y="2451557"/>
                  <a:pt x="7630496" y="2459611"/>
                  <a:pt x="7677047" y="2533351"/>
                </a:cubicBezTo>
                <a:cubicBezTo>
                  <a:pt x="7697867" y="2566333"/>
                  <a:pt x="7715392" y="2582073"/>
                  <a:pt x="7724080" y="2575593"/>
                </a:cubicBezTo>
                <a:cubicBezTo>
                  <a:pt x="7731696" y="2569913"/>
                  <a:pt x="7746298" y="2559366"/>
                  <a:pt x="7756529" y="2552156"/>
                </a:cubicBezTo>
                <a:cubicBezTo>
                  <a:pt x="7772564" y="2540855"/>
                  <a:pt x="7771246" y="2530782"/>
                  <a:pt x="7746967" y="2479131"/>
                </a:cubicBezTo>
                <a:cubicBezTo>
                  <a:pt x="7723557" y="2429330"/>
                  <a:pt x="7702461" y="2408558"/>
                  <a:pt x="7678926" y="2414221"/>
                </a:cubicBezTo>
                <a:close/>
                <a:moveTo>
                  <a:pt x="7753948" y="2262452"/>
                </a:moveTo>
                <a:cubicBezTo>
                  <a:pt x="7761919" y="2265511"/>
                  <a:pt x="7798758" y="2330788"/>
                  <a:pt x="7835812" y="2407513"/>
                </a:cubicBezTo>
                <a:cubicBezTo>
                  <a:pt x="7900257" y="2540958"/>
                  <a:pt x="7902534" y="2549173"/>
                  <a:pt x="7888272" y="2596776"/>
                </a:cubicBezTo>
                <a:cubicBezTo>
                  <a:pt x="7862260" y="2683595"/>
                  <a:pt x="7771929" y="2727378"/>
                  <a:pt x="7689703" y="2693022"/>
                </a:cubicBezTo>
                <a:cubicBezTo>
                  <a:pt x="7663192" y="2681945"/>
                  <a:pt x="7637922" y="2671528"/>
                  <a:pt x="7633549" y="2669873"/>
                </a:cubicBezTo>
                <a:cubicBezTo>
                  <a:pt x="7629175" y="2668219"/>
                  <a:pt x="7618779" y="2691019"/>
                  <a:pt x="7610446" y="2720541"/>
                </a:cubicBezTo>
                <a:cubicBezTo>
                  <a:pt x="7593774" y="2779611"/>
                  <a:pt x="7537289" y="2876415"/>
                  <a:pt x="7519495" y="2876415"/>
                </a:cubicBezTo>
                <a:cubicBezTo>
                  <a:pt x="7505458" y="2876415"/>
                  <a:pt x="7454900" y="2792245"/>
                  <a:pt x="7454900" y="2768876"/>
                </a:cubicBezTo>
                <a:cubicBezTo>
                  <a:pt x="7454900" y="2759423"/>
                  <a:pt x="7478220" y="2710536"/>
                  <a:pt x="7506722" y="2660238"/>
                </a:cubicBezTo>
                <a:cubicBezTo>
                  <a:pt x="7543710" y="2594964"/>
                  <a:pt x="7556364" y="2560104"/>
                  <a:pt x="7550930" y="2538451"/>
                </a:cubicBezTo>
                <a:cubicBezTo>
                  <a:pt x="7541157" y="2499512"/>
                  <a:pt x="7532005" y="2500220"/>
                  <a:pt x="7450506" y="2546215"/>
                </a:cubicBezTo>
                <a:cubicBezTo>
                  <a:pt x="7413375" y="2567170"/>
                  <a:pt x="7376461" y="2584315"/>
                  <a:pt x="7368474" y="2584315"/>
                </a:cubicBezTo>
                <a:cubicBezTo>
                  <a:pt x="7352223" y="2584315"/>
                  <a:pt x="7315200" y="2519426"/>
                  <a:pt x="7315200" y="2490942"/>
                </a:cubicBezTo>
                <a:cubicBezTo>
                  <a:pt x="7315200" y="2479868"/>
                  <a:pt x="7399901" y="2429460"/>
                  <a:pt x="7527327" y="2364699"/>
                </a:cubicBezTo>
                <a:cubicBezTo>
                  <a:pt x="7643997" y="2305404"/>
                  <a:pt x="7745976" y="2259393"/>
                  <a:pt x="7753948" y="2262452"/>
                </a:cubicBezTo>
                <a:close/>
                <a:moveTo>
                  <a:pt x="387434" y="2063615"/>
                </a:moveTo>
                <a:cubicBezTo>
                  <a:pt x="396281" y="2063615"/>
                  <a:pt x="526991" y="2131349"/>
                  <a:pt x="571501" y="2158999"/>
                </a:cubicBezTo>
                <a:cubicBezTo>
                  <a:pt x="595948" y="2174186"/>
                  <a:pt x="650241" y="2205322"/>
                  <a:pt x="692151" y="2228191"/>
                </a:cubicBezTo>
                <a:cubicBezTo>
                  <a:pt x="734061" y="2251060"/>
                  <a:pt x="778866" y="2279825"/>
                  <a:pt x="791719" y="2292114"/>
                </a:cubicBezTo>
                <a:cubicBezTo>
                  <a:pt x="813478" y="2312919"/>
                  <a:pt x="813703" y="2317133"/>
                  <a:pt x="794984" y="2353331"/>
                </a:cubicBezTo>
                <a:cubicBezTo>
                  <a:pt x="783928" y="2374711"/>
                  <a:pt x="768966" y="2395861"/>
                  <a:pt x="761735" y="2400329"/>
                </a:cubicBezTo>
                <a:cubicBezTo>
                  <a:pt x="754505" y="2404798"/>
                  <a:pt x="710917" y="2387747"/>
                  <a:pt x="664874" y="2362439"/>
                </a:cubicBezTo>
                <a:cubicBezTo>
                  <a:pt x="618831" y="2337130"/>
                  <a:pt x="576735" y="2315263"/>
                  <a:pt x="571328" y="2313844"/>
                </a:cubicBezTo>
                <a:cubicBezTo>
                  <a:pt x="565920" y="2312426"/>
                  <a:pt x="547513" y="2342834"/>
                  <a:pt x="530422" y="2381418"/>
                </a:cubicBezTo>
                <a:lnTo>
                  <a:pt x="499347" y="2451571"/>
                </a:lnTo>
                <a:lnTo>
                  <a:pt x="586224" y="2501106"/>
                </a:lnTo>
                <a:cubicBezTo>
                  <a:pt x="634006" y="2528350"/>
                  <a:pt x="673101" y="2555033"/>
                  <a:pt x="673101" y="2560402"/>
                </a:cubicBezTo>
                <a:cubicBezTo>
                  <a:pt x="673101" y="2565771"/>
                  <a:pt x="660917" y="2590814"/>
                  <a:pt x="646024" y="2616055"/>
                </a:cubicBezTo>
                <a:cubicBezTo>
                  <a:pt x="624741" y="2652127"/>
                  <a:pt x="614551" y="2659413"/>
                  <a:pt x="598399" y="2650107"/>
                </a:cubicBezTo>
                <a:cubicBezTo>
                  <a:pt x="520158" y="2605029"/>
                  <a:pt x="227756" y="2435608"/>
                  <a:pt x="208231" y="2424040"/>
                </a:cubicBezTo>
                <a:cubicBezTo>
                  <a:pt x="185149" y="2410363"/>
                  <a:pt x="185071" y="2408037"/>
                  <a:pt x="206207" y="2363715"/>
                </a:cubicBezTo>
                <a:cubicBezTo>
                  <a:pt x="218297" y="2338360"/>
                  <a:pt x="232569" y="2314861"/>
                  <a:pt x="237921" y="2311495"/>
                </a:cubicBezTo>
                <a:cubicBezTo>
                  <a:pt x="243272" y="2308129"/>
                  <a:pt x="281574" y="2325355"/>
                  <a:pt x="323035" y="2349776"/>
                </a:cubicBezTo>
                <a:cubicBezTo>
                  <a:pt x="371988" y="2378609"/>
                  <a:pt x="399227" y="2388547"/>
                  <a:pt x="400722" y="2378121"/>
                </a:cubicBezTo>
                <a:cubicBezTo>
                  <a:pt x="401988" y="2369290"/>
                  <a:pt x="421168" y="2338295"/>
                  <a:pt x="443344" y="2309242"/>
                </a:cubicBezTo>
                <a:lnTo>
                  <a:pt x="483664" y="2256419"/>
                </a:lnTo>
                <a:lnTo>
                  <a:pt x="406933" y="2214235"/>
                </a:lnTo>
                <a:cubicBezTo>
                  <a:pt x="364730" y="2191035"/>
                  <a:pt x="330201" y="2164252"/>
                  <a:pt x="330201" y="2154719"/>
                </a:cubicBezTo>
                <a:cubicBezTo>
                  <a:pt x="330201" y="2145186"/>
                  <a:pt x="342020" y="2120787"/>
                  <a:pt x="356466" y="2100501"/>
                </a:cubicBezTo>
                <a:cubicBezTo>
                  <a:pt x="370911" y="2080213"/>
                  <a:pt x="384847" y="2063615"/>
                  <a:pt x="387434" y="2063615"/>
                </a:cubicBezTo>
                <a:close/>
                <a:moveTo>
                  <a:pt x="7469711" y="1838862"/>
                </a:moveTo>
                <a:cubicBezTo>
                  <a:pt x="7481349" y="1840239"/>
                  <a:pt x="7534220" y="1907088"/>
                  <a:pt x="7587203" y="1987415"/>
                </a:cubicBezTo>
                <a:lnTo>
                  <a:pt x="7683534" y="2133465"/>
                </a:lnTo>
                <a:lnTo>
                  <a:pt x="7657409" y="2168390"/>
                </a:lnTo>
                <a:cubicBezTo>
                  <a:pt x="7643040" y="2187599"/>
                  <a:pt x="7623770" y="2203315"/>
                  <a:pt x="7614586" y="2203315"/>
                </a:cubicBezTo>
                <a:cubicBezTo>
                  <a:pt x="7605402" y="2203315"/>
                  <a:pt x="7568240" y="2157682"/>
                  <a:pt x="7532001" y="2101909"/>
                </a:cubicBezTo>
                <a:lnTo>
                  <a:pt x="7466116" y="2000502"/>
                </a:lnTo>
                <a:lnTo>
                  <a:pt x="7434755" y="2021050"/>
                </a:lnTo>
                <a:cubicBezTo>
                  <a:pt x="7399411" y="2044208"/>
                  <a:pt x="7399534" y="2044614"/>
                  <a:pt x="7476401" y="2158865"/>
                </a:cubicBezTo>
                <a:lnTo>
                  <a:pt x="7519123" y="2222365"/>
                </a:lnTo>
                <a:lnTo>
                  <a:pt x="7492654" y="2257290"/>
                </a:lnTo>
                <a:cubicBezTo>
                  <a:pt x="7478095" y="2276499"/>
                  <a:pt x="7458367" y="2292215"/>
                  <a:pt x="7448814" y="2292215"/>
                </a:cubicBezTo>
                <a:cubicBezTo>
                  <a:pt x="7439261" y="2292215"/>
                  <a:pt x="7404501" y="2249682"/>
                  <a:pt x="7371569" y="2197698"/>
                </a:cubicBezTo>
                <a:lnTo>
                  <a:pt x="7311696" y="2103181"/>
                </a:lnTo>
                <a:lnTo>
                  <a:pt x="7227274" y="2160546"/>
                </a:lnTo>
                <a:lnTo>
                  <a:pt x="7296637" y="2264149"/>
                </a:lnTo>
                <a:cubicBezTo>
                  <a:pt x="7334786" y="2321131"/>
                  <a:pt x="7366000" y="2372717"/>
                  <a:pt x="7366000" y="2378784"/>
                </a:cubicBezTo>
                <a:cubicBezTo>
                  <a:pt x="7366000" y="2397934"/>
                  <a:pt x="7279165" y="2438260"/>
                  <a:pt x="7266465" y="2425008"/>
                </a:cubicBezTo>
                <a:cubicBezTo>
                  <a:pt x="7244049" y="2401619"/>
                  <a:pt x="7072392" y="2125050"/>
                  <a:pt x="7069983" y="2108441"/>
                </a:cubicBezTo>
                <a:cubicBezTo>
                  <a:pt x="7068645" y="2099216"/>
                  <a:pt x="7153275" y="2034223"/>
                  <a:pt x="7258050" y="1964013"/>
                </a:cubicBezTo>
                <a:cubicBezTo>
                  <a:pt x="7362825" y="1893803"/>
                  <a:pt x="7458072" y="1837485"/>
                  <a:pt x="7469711" y="1838862"/>
                </a:cubicBezTo>
                <a:close/>
                <a:moveTo>
                  <a:pt x="666667" y="1663847"/>
                </a:moveTo>
                <a:cubicBezTo>
                  <a:pt x="673698" y="1660510"/>
                  <a:pt x="696070" y="1671217"/>
                  <a:pt x="716383" y="1687642"/>
                </a:cubicBezTo>
                <a:lnTo>
                  <a:pt x="753315" y="1717503"/>
                </a:lnTo>
                <a:lnTo>
                  <a:pt x="605587" y="1927128"/>
                </a:lnTo>
                <a:lnTo>
                  <a:pt x="665534" y="1972346"/>
                </a:lnTo>
                <a:lnTo>
                  <a:pt x="727065" y="1885011"/>
                </a:lnTo>
                <a:cubicBezTo>
                  <a:pt x="760908" y="1836976"/>
                  <a:pt x="794082" y="1794285"/>
                  <a:pt x="800785" y="1790142"/>
                </a:cubicBezTo>
                <a:cubicBezTo>
                  <a:pt x="813887" y="1782045"/>
                  <a:pt x="889001" y="1830192"/>
                  <a:pt x="889001" y="1846686"/>
                </a:cubicBezTo>
                <a:cubicBezTo>
                  <a:pt x="889001" y="1852154"/>
                  <a:pt x="860426" y="1894375"/>
                  <a:pt x="825501" y="1940509"/>
                </a:cubicBezTo>
                <a:cubicBezTo>
                  <a:pt x="790576" y="1986645"/>
                  <a:pt x="762001" y="2028013"/>
                  <a:pt x="762001" y="2032443"/>
                </a:cubicBezTo>
                <a:cubicBezTo>
                  <a:pt x="762001" y="2044058"/>
                  <a:pt x="804171" y="2075537"/>
                  <a:pt x="819151" y="2075103"/>
                </a:cubicBezTo>
                <a:cubicBezTo>
                  <a:pt x="826136" y="2074900"/>
                  <a:pt x="867612" y="2032104"/>
                  <a:pt x="911320" y="1979997"/>
                </a:cubicBezTo>
                <a:lnTo>
                  <a:pt x="990789" y="1885260"/>
                </a:lnTo>
                <a:lnTo>
                  <a:pt x="1030086" y="1905582"/>
                </a:lnTo>
                <a:cubicBezTo>
                  <a:pt x="1076862" y="1929770"/>
                  <a:pt x="1080418" y="1921050"/>
                  <a:pt x="951616" y="2098021"/>
                </a:cubicBezTo>
                <a:cubicBezTo>
                  <a:pt x="899715" y="2169331"/>
                  <a:pt x="853605" y="2233199"/>
                  <a:pt x="849149" y="2239951"/>
                </a:cubicBezTo>
                <a:cubicBezTo>
                  <a:pt x="838533" y="2256036"/>
                  <a:pt x="443841" y="1972631"/>
                  <a:pt x="451404" y="1954354"/>
                </a:cubicBezTo>
                <a:cubicBezTo>
                  <a:pt x="454592" y="1946647"/>
                  <a:pt x="501455" y="1879496"/>
                  <a:pt x="555542" y="1805129"/>
                </a:cubicBezTo>
                <a:cubicBezTo>
                  <a:pt x="609630" y="1730761"/>
                  <a:pt x="659636" y="1667185"/>
                  <a:pt x="666667" y="1663847"/>
                </a:cubicBezTo>
                <a:close/>
                <a:moveTo>
                  <a:pt x="7154666" y="1428616"/>
                </a:moveTo>
                <a:cubicBezTo>
                  <a:pt x="7173629" y="1428616"/>
                  <a:pt x="7226300" y="1496335"/>
                  <a:pt x="7226300" y="1520714"/>
                </a:cubicBezTo>
                <a:cubicBezTo>
                  <a:pt x="7226300" y="1530024"/>
                  <a:pt x="7191386" y="1593449"/>
                  <a:pt x="7148713" y="1661658"/>
                </a:cubicBezTo>
                <a:cubicBezTo>
                  <a:pt x="7106040" y="1729868"/>
                  <a:pt x="7073753" y="1788302"/>
                  <a:pt x="7076964" y="1791513"/>
                </a:cubicBezTo>
                <a:cubicBezTo>
                  <a:pt x="7080176" y="1794725"/>
                  <a:pt x="7140720" y="1774394"/>
                  <a:pt x="7211507" y="1746334"/>
                </a:cubicBezTo>
                <a:cubicBezTo>
                  <a:pt x="7282295" y="1718274"/>
                  <a:pt x="7351340" y="1695316"/>
                  <a:pt x="7364941" y="1695316"/>
                </a:cubicBezTo>
                <a:cubicBezTo>
                  <a:pt x="7388347" y="1695316"/>
                  <a:pt x="7442200" y="1755170"/>
                  <a:pt x="7442200" y="1781184"/>
                </a:cubicBezTo>
                <a:cubicBezTo>
                  <a:pt x="7442200" y="1787837"/>
                  <a:pt x="7343616" y="1824847"/>
                  <a:pt x="7223125" y="1863428"/>
                </a:cubicBezTo>
                <a:cubicBezTo>
                  <a:pt x="7102634" y="1902008"/>
                  <a:pt x="6993513" y="1940529"/>
                  <a:pt x="6980633" y="1949029"/>
                </a:cubicBezTo>
                <a:cubicBezTo>
                  <a:pt x="6960785" y="1962129"/>
                  <a:pt x="6951591" y="1959095"/>
                  <a:pt x="6920308" y="1929124"/>
                </a:cubicBezTo>
                <a:cubicBezTo>
                  <a:pt x="6900008" y="1909676"/>
                  <a:pt x="6883400" y="1884974"/>
                  <a:pt x="6883400" y="1874230"/>
                </a:cubicBezTo>
                <a:cubicBezTo>
                  <a:pt x="6883400" y="1863487"/>
                  <a:pt x="6940822" y="1758829"/>
                  <a:pt x="7011005" y="1641656"/>
                </a:cubicBezTo>
                <a:cubicBezTo>
                  <a:pt x="7081188" y="1524484"/>
                  <a:pt x="7145836" y="1428616"/>
                  <a:pt x="7154666" y="1428616"/>
                </a:cubicBezTo>
                <a:close/>
                <a:moveTo>
                  <a:pt x="931667" y="1365116"/>
                </a:moveTo>
                <a:cubicBezTo>
                  <a:pt x="949073" y="1365116"/>
                  <a:pt x="1070679" y="1468414"/>
                  <a:pt x="1163167" y="1561762"/>
                </a:cubicBezTo>
                <a:cubicBezTo>
                  <a:pt x="1252012" y="1651435"/>
                  <a:pt x="1268957" y="1698663"/>
                  <a:pt x="1236687" y="1766668"/>
                </a:cubicBezTo>
                <a:cubicBezTo>
                  <a:pt x="1212708" y="1817200"/>
                  <a:pt x="1154290" y="1869799"/>
                  <a:pt x="1109723" y="1880984"/>
                </a:cubicBezTo>
                <a:cubicBezTo>
                  <a:pt x="1072326" y="1890371"/>
                  <a:pt x="992244" y="1862349"/>
                  <a:pt x="974054" y="1833512"/>
                </a:cubicBezTo>
                <a:cubicBezTo>
                  <a:pt x="964322" y="1818083"/>
                  <a:pt x="968293" y="1802845"/>
                  <a:pt x="989985" y="1772381"/>
                </a:cubicBezTo>
                <a:cubicBezTo>
                  <a:pt x="1005877" y="1750063"/>
                  <a:pt x="1025375" y="1732939"/>
                  <a:pt x="1033315" y="1734326"/>
                </a:cubicBezTo>
                <a:cubicBezTo>
                  <a:pt x="1076974" y="1741958"/>
                  <a:pt x="1096685" y="1737431"/>
                  <a:pt x="1109587" y="1716808"/>
                </a:cubicBezTo>
                <a:cubicBezTo>
                  <a:pt x="1121998" y="1696971"/>
                  <a:pt x="1111020" y="1682294"/>
                  <a:pt x="1028843" y="1608858"/>
                </a:cubicBezTo>
                <a:cubicBezTo>
                  <a:pt x="976534" y="1562112"/>
                  <a:pt x="910811" y="1502828"/>
                  <a:pt x="882793" y="1477116"/>
                </a:cubicBezTo>
                <a:lnTo>
                  <a:pt x="831851" y="1430366"/>
                </a:lnTo>
                <a:lnTo>
                  <a:pt x="875502" y="1397741"/>
                </a:lnTo>
                <a:cubicBezTo>
                  <a:pt x="899510" y="1379797"/>
                  <a:pt x="924784" y="1365116"/>
                  <a:pt x="931667" y="1365116"/>
                </a:cubicBezTo>
                <a:close/>
                <a:moveTo>
                  <a:pt x="7029735" y="1301616"/>
                </a:moveTo>
                <a:cubicBezTo>
                  <a:pt x="7038814" y="1301616"/>
                  <a:pt x="7061675" y="1319958"/>
                  <a:pt x="7080539" y="1342377"/>
                </a:cubicBezTo>
                <a:lnTo>
                  <a:pt x="7114838" y="1383138"/>
                </a:lnTo>
                <a:lnTo>
                  <a:pt x="6932443" y="1545002"/>
                </a:lnTo>
                <a:cubicBezTo>
                  <a:pt x="6832126" y="1634027"/>
                  <a:pt x="6746271" y="1709982"/>
                  <a:pt x="6741653" y="1713791"/>
                </a:cubicBezTo>
                <a:cubicBezTo>
                  <a:pt x="6737035" y="1717600"/>
                  <a:pt x="6717669" y="1702190"/>
                  <a:pt x="6698616" y="1679548"/>
                </a:cubicBezTo>
                <a:lnTo>
                  <a:pt x="6663976" y="1638380"/>
                </a:lnTo>
                <a:lnTo>
                  <a:pt x="6838603" y="1469998"/>
                </a:lnTo>
                <a:cubicBezTo>
                  <a:pt x="6934648" y="1377388"/>
                  <a:pt x="7020657" y="1301616"/>
                  <a:pt x="7029735" y="1301616"/>
                </a:cubicBezTo>
                <a:close/>
                <a:moveTo>
                  <a:pt x="1078471" y="1212716"/>
                </a:moveTo>
                <a:cubicBezTo>
                  <a:pt x="1089709" y="1212716"/>
                  <a:pt x="1175755" y="1289725"/>
                  <a:pt x="1269683" y="1383848"/>
                </a:cubicBezTo>
                <a:lnTo>
                  <a:pt x="1440463" y="1554980"/>
                </a:lnTo>
                <a:lnTo>
                  <a:pt x="1403656" y="1593398"/>
                </a:lnTo>
                <a:cubicBezTo>
                  <a:pt x="1383412" y="1614528"/>
                  <a:pt x="1360695" y="1631816"/>
                  <a:pt x="1353174" y="1631816"/>
                </a:cubicBezTo>
                <a:cubicBezTo>
                  <a:pt x="1345652" y="1631816"/>
                  <a:pt x="1263129" y="1555290"/>
                  <a:pt x="1169790" y="1461758"/>
                </a:cubicBezTo>
                <a:cubicBezTo>
                  <a:pt x="995288" y="1286896"/>
                  <a:pt x="980218" y="1261283"/>
                  <a:pt x="1032601" y="1228591"/>
                </a:cubicBezTo>
                <a:cubicBezTo>
                  <a:pt x="1046591" y="1219860"/>
                  <a:pt x="1067233" y="1212716"/>
                  <a:pt x="1078471" y="1212716"/>
                </a:cubicBezTo>
                <a:close/>
                <a:moveTo>
                  <a:pt x="1430077" y="1138502"/>
                </a:moveTo>
                <a:cubicBezTo>
                  <a:pt x="1423806" y="1139408"/>
                  <a:pt x="1425605" y="1147981"/>
                  <a:pt x="1429443" y="1165091"/>
                </a:cubicBezTo>
                <a:cubicBezTo>
                  <a:pt x="1432971" y="1180807"/>
                  <a:pt x="1441298" y="1203866"/>
                  <a:pt x="1447950" y="1216334"/>
                </a:cubicBezTo>
                <a:cubicBezTo>
                  <a:pt x="1459283" y="1237575"/>
                  <a:pt x="1462057" y="1237683"/>
                  <a:pt x="1492024" y="1218048"/>
                </a:cubicBezTo>
                <a:cubicBezTo>
                  <a:pt x="1534052" y="1190510"/>
                  <a:pt x="1532523" y="1183384"/>
                  <a:pt x="1479121" y="1157918"/>
                </a:cubicBezTo>
                <a:cubicBezTo>
                  <a:pt x="1450687" y="1144359"/>
                  <a:pt x="1436347" y="1137597"/>
                  <a:pt x="1430077" y="1138502"/>
                </a:cubicBezTo>
                <a:close/>
                <a:moveTo>
                  <a:pt x="6659760" y="958716"/>
                </a:moveTo>
                <a:cubicBezTo>
                  <a:pt x="6675407" y="958716"/>
                  <a:pt x="6747813" y="1021571"/>
                  <a:pt x="6737157" y="1025905"/>
                </a:cubicBezTo>
                <a:cubicBezTo>
                  <a:pt x="6729099" y="1029183"/>
                  <a:pt x="6691018" y="1316667"/>
                  <a:pt x="6697751" y="1323400"/>
                </a:cubicBezTo>
                <a:cubicBezTo>
                  <a:pt x="6700413" y="1326062"/>
                  <a:pt x="6738390" y="1287960"/>
                  <a:pt x="6782144" y="1238728"/>
                </a:cubicBezTo>
                <a:cubicBezTo>
                  <a:pt x="6825899" y="1189496"/>
                  <a:pt x="6867641" y="1149216"/>
                  <a:pt x="6874905" y="1149216"/>
                </a:cubicBezTo>
                <a:cubicBezTo>
                  <a:pt x="6894955" y="1149216"/>
                  <a:pt x="6946900" y="1202028"/>
                  <a:pt x="6946900" y="1222412"/>
                </a:cubicBezTo>
                <a:cubicBezTo>
                  <a:pt x="6946900" y="1245934"/>
                  <a:pt x="6643126" y="1581016"/>
                  <a:pt x="6621801" y="1581016"/>
                </a:cubicBezTo>
                <a:cubicBezTo>
                  <a:pt x="6612789" y="1581016"/>
                  <a:pt x="6589748" y="1567539"/>
                  <a:pt x="6570597" y="1551066"/>
                </a:cubicBezTo>
                <a:lnTo>
                  <a:pt x="6535779" y="1521116"/>
                </a:lnTo>
                <a:lnTo>
                  <a:pt x="6551885" y="1382791"/>
                </a:lnTo>
                <a:cubicBezTo>
                  <a:pt x="6560744" y="1306712"/>
                  <a:pt x="6568950" y="1233628"/>
                  <a:pt x="6570121" y="1220382"/>
                </a:cubicBezTo>
                <a:cubicBezTo>
                  <a:pt x="6571314" y="1206888"/>
                  <a:pt x="6539328" y="1238997"/>
                  <a:pt x="6497376" y="1293407"/>
                </a:cubicBezTo>
                <a:cubicBezTo>
                  <a:pt x="6456195" y="1346817"/>
                  <a:pt x="6416559" y="1390516"/>
                  <a:pt x="6409294" y="1390516"/>
                </a:cubicBezTo>
                <a:cubicBezTo>
                  <a:pt x="6390179" y="1390516"/>
                  <a:pt x="6337300" y="1338127"/>
                  <a:pt x="6337300" y="1319188"/>
                </a:cubicBezTo>
                <a:cubicBezTo>
                  <a:pt x="6337300" y="1310333"/>
                  <a:pt x="6406625" y="1225604"/>
                  <a:pt x="6491355" y="1130902"/>
                </a:cubicBezTo>
                <a:cubicBezTo>
                  <a:pt x="6576085" y="1036200"/>
                  <a:pt x="6651868" y="958716"/>
                  <a:pt x="6659760" y="958716"/>
                </a:cubicBezTo>
                <a:close/>
                <a:moveTo>
                  <a:pt x="6236676" y="641217"/>
                </a:moveTo>
                <a:cubicBezTo>
                  <a:pt x="6242904" y="641217"/>
                  <a:pt x="6266421" y="657675"/>
                  <a:pt x="6288938" y="677793"/>
                </a:cubicBezTo>
                <a:lnTo>
                  <a:pt x="6329876" y="714372"/>
                </a:lnTo>
                <a:lnTo>
                  <a:pt x="6258992" y="801620"/>
                </a:lnTo>
                <a:cubicBezTo>
                  <a:pt x="6139685" y="948468"/>
                  <a:pt x="6107629" y="1040334"/>
                  <a:pt x="6162326" y="1078646"/>
                </a:cubicBezTo>
                <a:cubicBezTo>
                  <a:pt x="6209489" y="1111680"/>
                  <a:pt x="6242746" y="1103303"/>
                  <a:pt x="6275659" y="1050096"/>
                </a:cubicBezTo>
                <a:cubicBezTo>
                  <a:pt x="6319374" y="979428"/>
                  <a:pt x="6455784" y="806317"/>
                  <a:pt x="6467755" y="806317"/>
                </a:cubicBezTo>
                <a:cubicBezTo>
                  <a:pt x="6487848" y="806317"/>
                  <a:pt x="6553200" y="862182"/>
                  <a:pt x="6553200" y="879359"/>
                </a:cubicBezTo>
                <a:cubicBezTo>
                  <a:pt x="6553200" y="899931"/>
                  <a:pt x="6390882" y="1130270"/>
                  <a:pt x="6341798" y="1179355"/>
                </a:cubicBezTo>
                <a:cubicBezTo>
                  <a:pt x="6279511" y="1241641"/>
                  <a:pt x="6197534" y="1240104"/>
                  <a:pt x="6102725" y="1174874"/>
                </a:cubicBezTo>
                <a:cubicBezTo>
                  <a:pt x="6035783" y="1128817"/>
                  <a:pt x="6007100" y="1080569"/>
                  <a:pt x="6007100" y="1014025"/>
                </a:cubicBezTo>
                <a:cubicBezTo>
                  <a:pt x="6007100" y="975396"/>
                  <a:pt x="6027577" y="935956"/>
                  <a:pt x="6116226" y="803846"/>
                </a:cubicBezTo>
                <a:cubicBezTo>
                  <a:pt x="6176245" y="714400"/>
                  <a:pt x="6230448" y="641217"/>
                  <a:pt x="6236676" y="641217"/>
                </a:cubicBezTo>
                <a:close/>
                <a:moveTo>
                  <a:pt x="1860553" y="581923"/>
                </a:moveTo>
                <a:cubicBezTo>
                  <a:pt x="1875544" y="585874"/>
                  <a:pt x="2133232" y="971910"/>
                  <a:pt x="2133266" y="990466"/>
                </a:cubicBezTo>
                <a:cubicBezTo>
                  <a:pt x="2133277" y="997451"/>
                  <a:pt x="2116132" y="1018988"/>
                  <a:pt x="2095164" y="1038326"/>
                </a:cubicBezTo>
                <a:lnTo>
                  <a:pt x="2057041" y="1073486"/>
                </a:lnTo>
                <a:lnTo>
                  <a:pt x="1990546" y="1039641"/>
                </a:lnTo>
                <a:cubicBezTo>
                  <a:pt x="1909040" y="998155"/>
                  <a:pt x="1778002" y="944857"/>
                  <a:pt x="1778002" y="953191"/>
                </a:cubicBezTo>
                <a:cubicBezTo>
                  <a:pt x="1778002" y="956553"/>
                  <a:pt x="1806578" y="1002453"/>
                  <a:pt x="1841502" y="1055192"/>
                </a:cubicBezTo>
                <a:cubicBezTo>
                  <a:pt x="1876427" y="1107931"/>
                  <a:pt x="1905002" y="1155874"/>
                  <a:pt x="1905002" y="1161733"/>
                </a:cubicBezTo>
                <a:cubicBezTo>
                  <a:pt x="1905002" y="1167593"/>
                  <a:pt x="1866971" y="1199525"/>
                  <a:pt x="1820488" y="1232694"/>
                </a:cubicBezTo>
                <a:lnTo>
                  <a:pt x="1735975" y="1293002"/>
                </a:lnTo>
                <a:lnTo>
                  <a:pt x="1690313" y="1270820"/>
                </a:lnTo>
                <a:cubicBezTo>
                  <a:pt x="1615243" y="1234349"/>
                  <a:pt x="1609048" y="1235504"/>
                  <a:pt x="1556996" y="1295666"/>
                </a:cubicBezTo>
                <a:cubicBezTo>
                  <a:pt x="1508148" y="1352126"/>
                  <a:pt x="1507664" y="1353693"/>
                  <a:pt x="1523139" y="1405343"/>
                </a:cubicBezTo>
                <a:cubicBezTo>
                  <a:pt x="1538285" y="1455892"/>
                  <a:pt x="1537496" y="1459084"/>
                  <a:pt x="1500806" y="1495774"/>
                </a:cubicBezTo>
                <a:cubicBezTo>
                  <a:pt x="1439458" y="1557122"/>
                  <a:pt x="1426713" y="1539467"/>
                  <a:pt x="1333502" y="1264019"/>
                </a:cubicBezTo>
                <a:lnTo>
                  <a:pt x="1250953" y="1020075"/>
                </a:lnTo>
                <a:lnTo>
                  <a:pt x="1301273" y="989396"/>
                </a:lnTo>
                <a:cubicBezTo>
                  <a:pt x="1328948" y="972522"/>
                  <a:pt x="1354929" y="958716"/>
                  <a:pt x="1359005" y="958716"/>
                </a:cubicBezTo>
                <a:cubicBezTo>
                  <a:pt x="1363082" y="958716"/>
                  <a:pt x="1453728" y="1004970"/>
                  <a:pt x="1560440" y="1061502"/>
                </a:cubicBezTo>
                <a:cubicBezTo>
                  <a:pt x="1667154" y="1118035"/>
                  <a:pt x="1756725" y="1162027"/>
                  <a:pt x="1759490" y="1159262"/>
                </a:cubicBezTo>
                <a:cubicBezTo>
                  <a:pt x="1762254" y="1156498"/>
                  <a:pt x="1715774" y="1081259"/>
                  <a:pt x="1656204" y="992064"/>
                </a:cubicBezTo>
                <a:cubicBezTo>
                  <a:pt x="1596632" y="902869"/>
                  <a:pt x="1546802" y="818605"/>
                  <a:pt x="1545471" y="804806"/>
                </a:cubicBezTo>
                <a:cubicBezTo>
                  <a:pt x="1543744" y="786893"/>
                  <a:pt x="1555868" y="774595"/>
                  <a:pt x="1587872" y="761797"/>
                </a:cubicBezTo>
                <a:cubicBezTo>
                  <a:pt x="1631381" y="744399"/>
                  <a:pt x="1636702" y="745745"/>
                  <a:pt x="1769956" y="807854"/>
                </a:cubicBezTo>
                <a:cubicBezTo>
                  <a:pt x="1845452" y="843042"/>
                  <a:pt x="1910066" y="868986"/>
                  <a:pt x="1913546" y="865505"/>
                </a:cubicBezTo>
                <a:cubicBezTo>
                  <a:pt x="1917024" y="862027"/>
                  <a:pt x="1890807" y="816113"/>
                  <a:pt x="1855286" y="763471"/>
                </a:cubicBezTo>
                <a:cubicBezTo>
                  <a:pt x="1819765" y="710831"/>
                  <a:pt x="1790702" y="662268"/>
                  <a:pt x="1790702" y="655548"/>
                </a:cubicBezTo>
                <a:cubicBezTo>
                  <a:pt x="1790702" y="648832"/>
                  <a:pt x="1803562" y="628764"/>
                  <a:pt x="1819277" y="610953"/>
                </a:cubicBezTo>
                <a:cubicBezTo>
                  <a:pt x="1834994" y="593143"/>
                  <a:pt x="1853567" y="580079"/>
                  <a:pt x="1860553" y="581923"/>
                </a:cubicBezTo>
                <a:close/>
                <a:moveTo>
                  <a:pt x="2247902" y="374757"/>
                </a:moveTo>
                <a:cubicBezTo>
                  <a:pt x="2315146" y="362779"/>
                  <a:pt x="2428323" y="406134"/>
                  <a:pt x="2445299" y="450370"/>
                </a:cubicBezTo>
                <a:cubicBezTo>
                  <a:pt x="2450258" y="463295"/>
                  <a:pt x="2438861" y="476929"/>
                  <a:pt x="2410619" y="491858"/>
                </a:cubicBezTo>
                <a:cubicBezTo>
                  <a:pt x="2346326" y="525837"/>
                  <a:pt x="2338911" y="527905"/>
                  <a:pt x="2330451" y="514215"/>
                </a:cubicBezTo>
                <a:cubicBezTo>
                  <a:pt x="2315627" y="490228"/>
                  <a:pt x="2250141" y="501270"/>
                  <a:pt x="2210776" y="534396"/>
                </a:cubicBezTo>
                <a:cubicBezTo>
                  <a:pt x="2163484" y="574190"/>
                  <a:pt x="2158944" y="629923"/>
                  <a:pt x="2196932" y="704384"/>
                </a:cubicBezTo>
                <a:cubicBezTo>
                  <a:pt x="2240667" y="790109"/>
                  <a:pt x="2299855" y="813373"/>
                  <a:pt x="2375156" y="774435"/>
                </a:cubicBezTo>
                <a:cubicBezTo>
                  <a:pt x="2419104" y="751707"/>
                  <a:pt x="2446600" y="707833"/>
                  <a:pt x="2428337" y="689573"/>
                </a:cubicBezTo>
                <a:cubicBezTo>
                  <a:pt x="2420248" y="681483"/>
                  <a:pt x="2402354" y="684169"/>
                  <a:pt x="2376991" y="697284"/>
                </a:cubicBezTo>
                <a:cubicBezTo>
                  <a:pt x="2355581" y="708356"/>
                  <a:pt x="2335068" y="717417"/>
                  <a:pt x="2331408" y="717417"/>
                </a:cubicBezTo>
                <a:cubicBezTo>
                  <a:pt x="2323212" y="717417"/>
                  <a:pt x="2286002" y="646748"/>
                  <a:pt x="2286002" y="631182"/>
                </a:cubicBezTo>
                <a:cubicBezTo>
                  <a:pt x="2286002" y="615031"/>
                  <a:pt x="2475426" y="524753"/>
                  <a:pt x="2490179" y="533871"/>
                </a:cubicBezTo>
                <a:cubicBezTo>
                  <a:pt x="2508782" y="545368"/>
                  <a:pt x="2578101" y="687990"/>
                  <a:pt x="2578101" y="714769"/>
                </a:cubicBezTo>
                <a:cubicBezTo>
                  <a:pt x="2578101" y="751594"/>
                  <a:pt x="2498473" y="835332"/>
                  <a:pt x="2425893" y="874835"/>
                </a:cubicBezTo>
                <a:cubicBezTo>
                  <a:pt x="2369171" y="905709"/>
                  <a:pt x="2349182" y="910027"/>
                  <a:pt x="2284641" y="905358"/>
                </a:cubicBezTo>
                <a:cubicBezTo>
                  <a:pt x="2229438" y="901365"/>
                  <a:pt x="2198537" y="891458"/>
                  <a:pt x="2168355" y="868078"/>
                </a:cubicBezTo>
                <a:cubicBezTo>
                  <a:pt x="2075153" y="795880"/>
                  <a:pt x="2026323" y="663738"/>
                  <a:pt x="2056108" y="564325"/>
                </a:cubicBezTo>
                <a:cubicBezTo>
                  <a:pt x="2081784" y="478625"/>
                  <a:pt x="2173454" y="388020"/>
                  <a:pt x="2247902" y="374757"/>
                </a:cubicBezTo>
                <a:close/>
                <a:moveTo>
                  <a:pt x="5588696" y="311015"/>
                </a:moveTo>
                <a:cubicBezTo>
                  <a:pt x="5605726" y="311015"/>
                  <a:pt x="5667437" y="336701"/>
                  <a:pt x="5680822" y="349361"/>
                </a:cubicBezTo>
                <a:cubicBezTo>
                  <a:pt x="5686472" y="354704"/>
                  <a:pt x="5674348" y="396010"/>
                  <a:pt x="5653880" y="441151"/>
                </a:cubicBezTo>
                <a:lnTo>
                  <a:pt x="5616666" y="523225"/>
                </a:lnTo>
                <a:lnTo>
                  <a:pt x="5685164" y="556820"/>
                </a:lnTo>
                <a:cubicBezTo>
                  <a:pt x="5722838" y="575299"/>
                  <a:pt x="5755773" y="590417"/>
                  <a:pt x="5758352" y="590417"/>
                </a:cubicBezTo>
                <a:cubicBezTo>
                  <a:pt x="5760932" y="590417"/>
                  <a:pt x="5769792" y="563270"/>
                  <a:pt x="5778043" y="530090"/>
                </a:cubicBezTo>
                <a:cubicBezTo>
                  <a:pt x="5797948" y="450044"/>
                  <a:pt x="5829147" y="422156"/>
                  <a:pt x="5879249" y="439623"/>
                </a:cubicBezTo>
                <a:cubicBezTo>
                  <a:pt x="5954495" y="465853"/>
                  <a:pt x="5953583" y="472885"/>
                  <a:pt x="5847842" y="682048"/>
                </a:cubicBezTo>
                <a:cubicBezTo>
                  <a:pt x="5793868" y="788812"/>
                  <a:pt x="5745239" y="886907"/>
                  <a:pt x="5739778" y="900037"/>
                </a:cubicBezTo>
                <a:cubicBezTo>
                  <a:pt x="5731265" y="920506"/>
                  <a:pt x="5724717" y="921942"/>
                  <a:pt x="5693850" y="910113"/>
                </a:cubicBezTo>
                <a:cubicBezTo>
                  <a:pt x="5620500" y="882006"/>
                  <a:pt x="5620177" y="880823"/>
                  <a:pt x="5662833" y="796325"/>
                </a:cubicBezTo>
                <a:cubicBezTo>
                  <a:pt x="5684540" y="753322"/>
                  <a:pt x="5702300" y="712360"/>
                  <a:pt x="5702300" y="705293"/>
                </a:cubicBezTo>
                <a:cubicBezTo>
                  <a:pt x="5702300" y="694586"/>
                  <a:pt x="5588764" y="628515"/>
                  <a:pt x="5570369" y="628515"/>
                </a:cubicBezTo>
                <a:cubicBezTo>
                  <a:pt x="5567192" y="628515"/>
                  <a:pt x="5546154" y="668522"/>
                  <a:pt x="5523616" y="717417"/>
                </a:cubicBezTo>
                <a:cubicBezTo>
                  <a:pt x="5501079" y="766311"/>
                  <a:pt x="5477965" y="806317"/>
                  <a:pt x="5472251" y="806317"/>
                </a:cubicBezTo>
                <a:cubicBezTo>
                  <a:pt x="5466537" y="806317"/>
                  <a:pt x="5441349" y="796533"/>
                  <a:pt x="5416279" y="784580"/>
                </a:cubicBezTo>
                <a:cubicBezTo>
                  <a:pt x="5380718" y="767622"/>
                  <a:pt x="5372132" y="757116"/>
                  <a:pt x="5377229" y="736807"/>
                </a:cubicBezTo>
                <a:cubicBezTo>
                  <a:pt x="5380823" y="722491"/>
                  <a:pt x="5426889" y="620828"/>
                  <a:pt x="5479597" y="510894"/>
                </a:cubicBezTo>
                <a:cubicBezTo>
                  <a:pt x="5532305" y="400963"/>
                  <a:pt x="5581400" y="311015"/>
                  <a:pt x="5588696" y="311015"/>
                </a:cubicBezTo>
                <a:close/>
                <a:moveTo>
                  <a:pt x="3966200" y="241013"/>
                </a:moveTo>
                <a:cubicBezTo>
                  <a:pt x="4018190" y="240003"/>
                  <a:pt x="4075806" y="250187"/>
                  <a:pt x="4088712" y="265735"/>
                </a:cubicBezTo>
                <a:cubicBezTo>
                  <a:pt x="4098578" y="277626"/>
                  <a:pt x="4100222" y="296384"/>
                  <a:pt x="4093442" y="319711"/>
                </a:cubicBezTo>
                <a:cubicBezTo>
                  <a:pt x="4083164" y="355071"/>
                  <a:pt x="4081930" y="355465"/>
                  <a:pt x="3981450" y="355465"/>
                </a:cubicBezTo>
                <a:lnTo>
                  <a:pt x="3879850" y="355465"/>
                </a:lnTo>
                <a:lnTo>
                  <a:pt x="3879850" y="304792"/>
                </a:lnTo>
                <a:cubicBezTo>
                  <a:pt x="3879850" y="258763"/>
                  <a:pt x="3883344" y="253369"/>
                  <a:pt x="3917950" y="245969"/>
                </a:cubicBezTo>
                <a:cubicBezTo>
                  <a:pt x="3932165" y="242927"/>
                  <a:pt x="3948870" y="241347"/>
                  <a:pt x="3966200" y="241013"/>
                </a:cubicBezTo>
                <a:close/>
                <a:moveTo>
                  <a:pt x="5168652" y="175857"/>
                </a:moveTo>
                <a:cubicBezTo>
                  <a:pt x="5178930" y="175847"/>
                  <a:pt x="5191086" y="176635"/>
                  <a:pt x="5206165" y="177957"/>
                </a:cubicBezTo>
                <a:cubicBezTo>
                  <a:pt x="5333012" y="189092"/>
                  <a:pt x="5416162" y="249816"/>
                  <a:pt x="5423150" y="336415"/>
                </a:cubicBezTo>
                <a:cubicBezTo>
                  <a:pt x="5424559" y="353878"/>
                  <a:pt x="5427937" y="378166"/>
                  <a:pt x="5430656" y="390392"/>
                </a:cubicBezTo>
                <a:cubicBezTo>
                  <a:pt x="5434529" y="407801"/>
                  <a:pt x="5427163" y="412615"/>
                  <a:pt x="5396665" y="412615"/>
                </a:cubicBezTo>
                <a:cubicBezTo>
                  <a:pt x="5345546" y="412615"/>
                  <a:pt x="5308600" y="391943"/>
                  <a:pt x="5308600" y="363337"/>
                </a:cubicBezTo>
                <a:cubicBezTo>
                  <a:pt x="5308600" y="303618"/>
                  <a:pt x="5206313" y="272013"/>
                  <a:pt x="5157120" y="316532"/>
                </a:cubicBezTo>
                <a:cubicBezTo>
                  <a:pt x="5128324" y="342594"/>
                  <a:pt x="5092700" y="439117"/>
                  <a:pt x="5092700" y="491079"/>
                </a:cubicBezTo>
                <a:cubicBezTo>
                  <a:pt x="5092700" y="567680"/>
                  <a:pt x="5200066" y="609096"/>
                  <a:pt x="5251450" y="552315"/>
                </a:cubicBezTo>
                <a:cubicBezTo>
                  <a:pt x="5282245" y="518287"/>
                  <a:pt x="5308098" y="520323"/>
                  <a:pt x="5351054" y="560152"/>
                </a:cubicBezTo>
                <a:lnTo>
                  <a:pt x="5386899" y="593390"/>
                </a:lnTo>
                <a:lnTo>
                  <a:pt x="5345490" y="636113"/>
                </a:lnTo>
                <a:cubicBezTo>
                  <a:pt x="5269745" y="714265"/>
                  <a:pt x="5191296" y="719035"/>
                  <a:pt x="5065345" y="653150"/>
                </a:cubicBezTo>
                <a:cubicBezTo>
                  <a:pt x="4979235" y="608104"/>
                  <a:pt x="4930570" y="448055"/>
                  <a:pt x="4977602" y="364578"/>
                </a:cubicBezTo>
                <a:cubicBezTo>
                  <a:pt x="5019639" y="289970"/>
                  <a:pt x="5059473" y="237226"/>
                  <a:pt x="5098686" y="204247"/>
                </a:cubicBezTo>
                <a:cubicBezTo>
                  <a:pt x="5123898" y="183043"/>
                  <a:pt x="5137820" y="175878"/>
                  <a:pt x="5168652" y="175857"/>
                </a:cubicBezTo>
                <a:close/>
                <a:moveTo>
                  <a:pt x="2918370" y="128456"/>
                </a:moveTo>
                <a:cubicBezTo>
                  <a:pt x="2979334" y="125410"/>
                  <a:pt x="3045037" y="153747"/>
                  <a:pt x="3085425" y="205089"/>
                </a:cubicBezTo>
                <a:cubicBezTo>
                  <a:pt x="3110713" y="237240"/>
                  <a:pt x="3110980" y="239914"/>
                  <a:pt x="3089721" y="248126"/>
                </a:cubicBezTo>
                <a:cubicBezTo>
                  <a:pt x="3077252" y="252939"/>
                  <a:pt x="3051804" y="265743"/>
                  <a:pt x="3033169" y="276575"/>
                </a:cubicBezTo>
                <a:cubicBezTo>
                  <a:pt x="3001789" y="294814"/>
                  <a:pt x="2997654" y="294466"/>
                  <a:pt x="2977226" y="271893"/>
                </a:cubicBezTo>
                <a:cubicBezTo>
                  <a:pt x="2950805" y="242699"/>
                  <a:pt x="2911424" y="240787"/>
                  <a:pt x="2862083" y="266307"/>
                </a:cubicBezTo>
                <a:cubicBezTo>
                  <a:pt x="2809184" y="293670"/>
                  <a:pt x="2841102" y="309179"/>
                  <a:pt x="2966749" y="317171"/>
                </a:cubicBezTo>
                <a:cubicBezTo>
                  <a:pt x="3092152" y="325146"/>
                  <a:pt x="3134734" y="348128"/>
                  <a:pt x="3165803" y="424600"/>
                </a:cubicBezTo>
                <a:cubicBezTo>
                  <a:pt x="3193587" y="492989"/>
                  <a:pt x="3179063" y="551441"/>
                  <a:pt x="3127008" y="580714"/>
                </a:cubicBezTo>
                <a:cubicBezTo>
                  <a:pt x="3108002" y="591399"/>
                  <a:pt x="3076144" y="612697"/>
                  <a:pt x="3056212" y="628038"/>
                </a:cubicBezTo>
                <a:cubicBezTo>
                  <a:pt x="3008501" y="664756"/>
                  <a:pt x="2905290" y="668576"/>
                  <a:pt x="2849604" y="635682"/>
                </a:cubicBezTo>
                <a:cubicBezTo>
                  <a:pt x="2796873" y="604533"/>
                  <a:pt x="2761231" y="544747"/>
                  <a:pt x="2781112" y="520794"/>
                </a:cubicBezTo>
                <a:cubicBezTo>
                  <a:pt x="2808630" y="487636"/>
                  <a:pt x="2869429" y="483663"/>
                  <a:pt x="2900635" y="512978"/>
                </a:cubicBezTo>
                <a:cubicBezTo>
                  <a:pt x="2932749" y="543149"/>
                  <a:pt x="2993714" y="547902"/>
                  <a:pt x="3027906" y="522903"/>
                </a:cubicBezTo>
                <a:cubicBezTo>
                  <a:pt x="3045467" y="510061"/>
                  <a:pt x="3048208" y="499024"/>
                  <a:pt x="3039736" y="475276"/>
                </a:cubicBezTo>
                <a:cubicBezTo>
                  <a:pt x="3029624" y="446933"/>
                  <a:pt x="3020279" y="443780"/>
                  <a:pt x="2927230" y="437331"/>
                </a:cubicBezTo>
                <a:cubicBezTo>
                  <a:pt x="2871417" y="433459"/>
                  <a:pt x="2813469" y="426678"/>
                  <a:pt x="2798458" y="422255"/>
                </a:cubicBezTo>
                <a:cubicBezTo>
                  <a:pt x="2757024" y="410054"/>
                  <a:pt x="2730501" y="362405"/>
                  <a:pt x="2730501" y="300164"/>
                </a:cubicBezTo>
                <a:cubicBezTo>
                  <a:pt x="2730501" y="252757"/>
                  <a:pt x="2737233" y="237816"/>
                  <a:pt x="2774374" y="202790"/>
                </a:cubicBezTo>
                <a:cubicBezTo>
                  <a:pt x="2798502" y="180031"/>
                  <a:pt x="2837079" y="152803"/>
                  <a:pt x="2860099" y="142276"/>
                </a:cubicBezTo>
                <a:cubicBezTo>
                  <a:pt x="2878254" y="133978"/>
                  <a:pt x="2898049" y="129474"/>
                  <a:pt x="2918370" y="128456"/>
                </a:cubicBezTo>
                <a:close/>
                <a:moveTo>
                  <a:pt x="4635562" y="37626"/>
                </a:moveTo>
                <a:cubicBezTo>
                  <a:pt x="4703900" y="41739"/>
                  <a:pt x="4898176" y="78377"/>
                  <a:pt x="4938457" y="96742"/>
                </a:cubicBezTo>
                <a:cubicBezTo>
                  <a:pt x="4963594" y="108198"/>
                  <a:pt x="4967100" y="116688"/>
                  <a:pt x="4960444" y="149973"/>
                </a:cubicBezTo>
                <a:cubicBezTo>
                  <a:pt x="4956088" y="171751"/>
                  <a:pt x="4947990" y="194105"/>
                  <a:pt x="4942449" y="199646"/>
                </a:cubicBezTo>
                <a:cubicBezTo>
                  <a:pt x="4936908" y="205187"/>
                  <a:pt x="4880063" y="199303"/>
                  <a:pt x="4816126" y="186564"/>
                </a:cubicBezTo>
                <a:cubicBezTo>
                  <a:pt x="4693015" y="162041"/>
                  <a:pt x="4686300" y="163815"/>
                  <a:pt x="4686300" y="220865"/>
                </a:cubicBezTo>
                <a:cubicBezTo>
                  <a:pt x="4686300" y="238578"/>
                  <a:pt x="4705974" y="246137"/>
                  <a:pt x="4785894" y="259115"/>
                </a:cubicBezTo>
                <a:cubicBezTo>
                  <a:pt x="4840670" y="268008"/>
                  <a:pt x="4892172" y="279417"/>
                  <a:pt x="4900343" y="284469"/>
                </a:cubicBezTo>
                <a:cubicBezTo>
                  <a:pt x="4918435" y="295649"/>
                  <a:pt x="4905391" y="374088"/>
                  <a:pt x="4884079" y="382269"/>
                </a:cubicBezTo>
                <a:cubicBezTo>
                  <a:pt x="4876098" y="385328"/>
                  <a:pt x="4824445" y="379203"/>
                  <a:pt x="4769294" y="368651"/>
                </a:cubicBezTo>
                <a:cubicBezTo>
                  <a:pt x="4714143" y="358099"/>
                  <a:pt x="4666948" y="351534"/>
                  <a:pt x="4664416" y="354065"/>
                </a:cubicBezTo>
                <a:cubicBezTo>
                  <a:pt x="4661885" y="356600"/>
                  <a:pt x="4656583" y="378582"/>
                  <a:pt x="4652633" y="402917"/>
                </a:cubicBezTo>
                <a:lnTo>
                  <a:pt x="4645454" y="447162"/>
                </a:lnTo>
                <a:lnTo>
                  <a:pt x="4883150" y="482468"/>
                </a:lnTo>
                <a:lnTo>
                  <a:pt x="4885870" y="533084"/>
                </a:lnTo>
                <a:cubicBezTo>
                  <a:pt x="4887367" y="560927"/>
                  <a:pt x="4883543" y="588753"/>
                  <a:pt x="4877372" y="594922"/>
                </a:cubicBezTo>
                <a:cubicBezTo>
                  <a:pt x="4870881" y="601414"/>
                  <a:pt x="4837627" y="597720"/>
                  <a:pt x="4798452" y="586155"/>
                </a:cubicBezTo>
                <a:cubicBezTo>
                  <a:pt x="4761216" y="575158"/>
                  <a:pt x="4679315" y="556512"/>
                  <a:pt x="4616450" y="544717"/>
                </a:cubicBezTo>
                <a:cubicBezTo>
                  <a:pt x="4553585" y="532922"/>
                  <a:pt x="4501458" y="520662"/>
                  <a:pt x="4500612" y="517467"/>
                </a:cubicBezTo>
                <a:cubicBezTo>
                  <a:pt x="4494121" y="492973"/>
                  <a:pt x="4512288" y="378160"/>
                  <a:pt x="4546843" y="225293"/>
                </a:cubicBezTo>
                <a:cubicBezTo>
                  <a:pt x="4582323" y="68334"/>
                  <a:pt x="4591342" y="43477"/>
                  <a:pt x="4614801" y="38006"/>
                </a:cubicBezTo>
                <a:cubicBezTo>
                  <a:pt x="4618607" y="37117"/>
                  <a:pt x="4625799" y="37039"/>
                  <a:pt x="4635562" y="37626"/>
                </a:cubicBezTo>
                <a:close/>
                <a:moveTo>
                  <a:pt x="3416005" y="24996"/>
                </a:moveTo>
                <a:cubicBezTo>
                  <a:pt x="3426202" y="25780"/>
                  <a:pt x="3437957" y="27392"/>
                  <a:pt x="3452171" y="29716"/>
                </a:cubicBezTo>
                <a:cubicBezTo>
                  <a:pt x="3530632" y="42543"/>
                  <a:pt x="3565259" y="63174"/>
                  <a:pt x="3600112" y="117854"/>
                </a:cubicBezTo>
                <a:cubicBezTo>
                  <a:pt x="3628638" y="162613"/>
                  <a:pt x="3628123" y="163705"/>
                  <a:pt x="3566278" y="189545"/>
                </a:cubicBezTo>
                <a:cubicBezTo>
                  <a:pt x="3522594" y="207798"/>
                  <a:pt x="3519312" y="207289"/>
                  <a:pt x="3486901" y="177248"/>
                </a:cubicBezTo>
                <a:cubicBezTo>
                  <a:pt x="3444505" y="137957"/>
                  <a:pt x="3390773" y="136908"/>
                  <a:pt x="3346023" y="174493"/>
                </a:cubicBezTo>
                <a:cubicBezTo>
                  <a:pt x="3312672" y="202504"/>
                  <a:pt x="3312257" y="204670"/>
                  <a:pt x="3325022" y="284384"/>
                </a:cubicBezTo>
                <a:cubicBezTo>
                  <a:pt x="3341243" y="385674"/>
                  <a:pt x="3361534" y="416140"/>
                  <a:pt x="3421560" y="429360"/>
                </a:cubicBezTo>
                <a:cubicBezTo>
                  <a:pt x="3477096" y="441583"/>
                  <a:pt x="3498243" y="428452"/>
                  <a:pt x="3524606" y="365355"/>
                </a:cubicBezTo>
                <a:cubicBezTo>
                  <a:pt x="3540206" y="328020"/>
                  <a:pt x="3547974" y="322727"/>
                  <a:pt x="3584197" y="324737"/>
                </a:cubicBezTo>
                <a:cubicBezTo>
                  <a:pt x="3646413" y="328194"/>
                  <a:pt x="3662309" y="344213"/>
                  <a:pt x="3644253" y="385252"/>
                </a:cubicBezTo>
                <a:cubicBezTo>
                  <a:pt x="3581067" y="528861"/>
                  <a:pt x="3539676" y="558783"/>
                  <a:pt x="3416509" y="549871"/>
                </a:cubicBezTo>
                <a:cubicBezTo>
                  <a:pt x="3327738" y="543450"/>
                  <a:pt x="3274920" y="506368"/>
                  <a:pt x="3232065" y="420370"/>
                </a:cubicBezTo>
                <a:cubicBezTo>
                  <a:pt x="3198155" y="352323"/>
                  <a:pt x="3190190" y="252183"/>
                  <a:pt x="3211464" y="161383"/>
                </a:cubicBezTo>
                <a:cubicBezTo>
                  <a:pt x="3222467" y="114424"/>
                  <a:pt x="3230000" y="107601"/>
                  <a:pt x="3342073" y="43104"/>
                </a:cubicBezTo>
                <a:cubicBezTo>
                  <a:pt x="3368858" y="27691"/>
                  <a:pt x="3385416" y="22638"/>
                  <a:pt x="3416005" y="24996"/>
                </a:cubicBezTo>
                <a:close/>
                <a:moveTo>
                  <a:pt x="3752821" y="6215"/>
                </a:moveTo>
                <a:cubicBezTo>
                  <a:pt x="3808436" y="6215"/>
                  <a:pt x="3808444" y="6224"/>
                  <a:pt x="3809533" y="53840"/>
                </a:cubicBezTo>
                <a:cubicBezTo>
                  <a:pt x="3810132" y="80034"/>
                  <a:pt x="3811911" y="190051"/>
                  <a:pt x="3813486" y="298318"/>
                </a:cubicBezTo>
                <a:lnTo>
                  <a:pt x="3816350" y="495165"/>
                </a:lnTo>
                <a:lnTo>
                  <a:pt x="3775150" y="505455"/>
                </a:lnTo>
                <a:cubicBezTo>
                  <a:pt x="3738099" y="514703"/>
                  <a:pt x="3732080" y="512148"/>
                  <a:pt x="3715383" y="480052"/>
                </a:cubicBezTo>
                <a:cubicBezTo>
                  <a:pt x="3693207" y="437433"/>
                  <a:pt x="3666201" y="14506"/>
                  <a:pt x="3685328" y="9392"/>
                </a:cubicBezTo>
                <a:cubicBezTo>
                  <a:pt x="3691857" y="7644"/>
                  <a:pt x="3722229" y="6215"/>
                  <a:pt x="3752821" y="6215"/>
                </a:cubicBezTo>
                <a:close/>
                <a:moveTo>
                  <a:pt x="4275117" y="94"/>
                </a:moveTo>
                <a:cubicBezTo>
                  <a:pt x="4327817" y="-425"/>
                  <a:pt x="4385548" y="1207"/>
                  <a:pt x="4419600" y="4524"/>
                </a:cubicBezTo>
                <a:lnTo>
                  <a:pt x="4502150" y="12565"/>
                </a:lnTo>
                <a:lnTo>
                  <a:pt x="4512617" y="62033"/>
                </a:lnTo>
                <a:cubicBezTo>
                  <a:pt x="4525616" y="123468"/>
                  <a:pt x="4512058" y="133944"/>
                  <a:pt x="4431836" y="124443"/>
                </a:cubicBezTo>
                <a:lnTo>
                  <a:pt x="4372835" y="117458"/>
                </a:lnTo>
                <a:lnTo>
                  <a:pt x="4364308" y="276941"/>
                </a:lnTo>
                <a:cubicBezTo>
                  <a:pt x="4351887" y="509299"/>
                  <a:pt x="4350400" y="514215"/>
                  <a:pt x="4292567" y="514215"/>
                </a:cubicBezTo>
                <a:cubicBezTo>
                  <a:pt x="4209256" y="514215"/>
                  <a:pt x="4203952" y="497336"/>
                  <a:pt x="4222732" y="291968"/>
                </a:cubicBezTo>
                <a:cubicBezTo>
                  <a:pt x="4231674" y="194178"/>
                  <a:pt x="4235337" y="110243"/>
                  <a:pt x="4230870" y="105444"/>
                </a:cubicBezTo>
                <a:cubicBezTo>
                  <a:pt x="4226404" y="100644"/>
                  <a:pt x="4197033" y="94929"/>
                  <a:pt x="4165600" y="92742"/>
                </a:cubicBezTo>
                <a:cubicBezTo>
                  <a:pt x="4109829" y="88861"/>
                  <a:pt x="4108508" y="87769"/>
                  <a:pt x="4110858" y="47490"/>
                </a:cubicBezTo>
                <a:lnTo>
                  <a:pt x="4113267" y="6215"/>
                </a:lnTo>
                <a:lnTo>
                  <a:pt x="4225158" y="1352"/>
                </a:lnTo>
                <a:cubicBezTo>
                  <a:pt x="4240543" y="680"/>
                  <a:pt x="4257551" y="270"/>
                  <a:pt x="4275117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-文本框 95">
            <a:extLst>
              <a:ext uri="{FF2B5EF4-FFF2-40B4-BE49-F238E27FC236}">
                <a16:creationId xmlns:a16="http://schemas.microsoft.com/office/drawing/2014/main" id="{DCFFF7C9-CFCF-49AA-82F7-737EB96073E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57287" y="1826964"/>
            <a:ext cx="80527" cy="27782"/>
          </a:xfrm>
          <a:custGeom>
            <a:avLst/>
            <a:gdLst/>
            <a:ahLst/>
            <a:cxnLst/>
            <a:rect l="l" t="t" r="r" b="b"/>
            <a:pathLst>
              <a:path w="1292423" h="445889">
                <a:moveTo>
                  <a:pt x="462557" y="238423"/>
                </a:moveTo>
                <a:cubicBezTo>
                  <a:pt x="442118" y="238423"/>
                  <a:pt x="426888" y="245467"/>
                  <a:pt x="416867" y="259556"/>
                </a:cubicBezTo>
                <a:cubicBezTo>
                  <a:pt x="406846" y="273646"/>
                  <a:pt x="401835" y="288925"/>
                  <a:pt x="401835" y="305396"/>
                </a:cubicBezTo>
                <a:cubicBezTo>
                  <a:pt x="401835" y="328414"/>
                  <a:pt x="407739" y="346373"/>
                  <a:pt x="419546" y="359271"/>
                </a:cubicBezTo>
                <a:cubicBezTo>
                  <a:pt x="431353" y="372170"/>
                  <a:pt x="446087" y="378619"/>
                  <a:pt x="463748" y="378619"/>
                </a:cubicBezTo>
                <a:cubicBezTo>
                  <a:pt x="481012" y="378619"/>
                  <a:pt x="495299" y="372418"/>
                  <a:pt x="506610" y="360015"/>
                </a:cubicBezTo>
                <a:cubicBezTo>
                  <a:pt x="517921" y="347613"/>
                  <a:pt x="523577" y="329704"/>
                  <a:pt x="523577" y="306289"/>
                </a:cubicBezTo>
                <a:cubicBezTo>
                  <a:pt x="523577" y="285849"/>
                  <a:pt x="517822" y="269429"/>
                  <a:pt x="506313" y="257026"/>
                </a:cubicBezTo>
                <a:cubicBezTo>
                  <a:pt x="494803" y="244624"/>
                  <a:pt x="480218" y="238423"/>
                  <a:pt x="462557" y="238423"/>
                </a:cubicBezTo>
                <a:close/>
                <a:moveTo>
                  <a:pt x="792956" y="69354"/>
                </a:moveTo>
                <a:cubicBezTo>
                  <a:pt x="777477" y="69354"/>
                  <a:pt x="764629" y="75456"/>
                  <a:pt x="754409" y="87660"/>
                </a:cubicBezTo>
                <a:cubicBezTo>
                  <a:pt x="744190" y="99864"/>
                  <a:pt x="739080" y="119856"/>
                  <a:pt x="739080" y="147638"/>
                </a:cubicBezTo>
                <a:cubicBezTo>
                  <a:pt x="739080" y="175816"/>
                  <a:pt x="744636" y="196503"/>
                  <a:pt x="755749" y="209699"/>
                </a:cubicBezTo>
                <a:cubicBezTo>
                  <a:pt x="766861" y="222895"/>
                  <a:pt x="780752" y="229493"/>
                  <a:pt x="797420" y="229493"/>
                </a:cubicBezTo>
                <a:cubicBezTo>
                  <a:pt x="813494" y="229493"/>
                  <a:pt x="827037" y="223143"/>
                  <a:pt x="838051" y="210443"/>
                </a:cubicBezTo>
                <a:cubicBezTo>
                  <a:pt x="849064" y="197743"/>
                  <a:pt x="854570" y="179090"/>
                  <a:pt x="854570" y="154484"/>
                </a:cubicBezTo>
                <a:cubicBezTo>
                  <a:pt x="854570" y="127496"/>
                  <a:pt x="848369" y="106561"/>
                  <a:pt x="835967" y="91678"/>
                </a:cubicBezTo>
                <a:cubicBezTo>
                  <a:pt x="823565" y="76796"/>
                  <a:pt x="809227" y="69354"/>
                  <a:pt x="792956" y="69354"/>
                </a:cubicBezTo>
                <a:close/>
                <a:moveTo>
                  <a:pt x="462259" y="66378"/>
                </a:moveTo>
                <a:cubicBezTo>
                  <a:pt x="446186" y="66378"/>
                  <a:pt x="433387" y="71140"/>
                  <a:pt x="423862" y="80665"/>
                </a:cubicBezTo>
                <a:cubicBezTo>
                  <a:pt x="414337" y="90190"/>
                  <a:pt x="409574" y="102791"/>
                  <a:pt x="409574" y="118467"/>
                </a:cubicBezTo>
                <a:cubicBezTo>
                  <a:pt x="409574" y="135136"/>
                  <a:pt x="414287" y="148134"/>
                  <a:pt x="423713" y="157460"/>
                </a:cubicBezTo>
                <a:cubicBezTo>
                  <a:pt x="433139" y="166787"/>
                  <a:pt x="445690" y="171450"/>
                  <a:pt x="461367" y="171450"/>
                </a:cubicBezTo>
                <a:cubicBezTo>
                  <a:pt x="477241" y="171450"/>
                  <a:pt x="489941" y="166737"/>
                  <a:pt x="499467" y="157312"/>
                </a:cubicBezTo>
                <a:cubicBezTo>
                  <a:pt x="508991" y="147886"/>
                  <a:pt x="513754" y="134839"/>
                  <a:pt x="513754" y="118170"/>
                </a:cubicBezTo>
                <a:cubicBezTo>
                  <a:pt x="513754" y="102493"/>
                  <a:pt x="509041" y="89942"/>
                  <a:pt x="499615" y="80516"/>
                </a:cubicBezTo>
                <a:cubicBezTo>
                  <a:pt x="490189" y="71090"/>
                  <a:pt x="477738" y="66378"/>
                  <a:pt x="462259" y="66378"/>
                </a:cubicBezTo>
                <a:close/>
                <a:moveTo>
                  <a:pt x="1006375" y="7739"/>
                </a:moveTo>
                <a:lnTo>
                  <a:pt x="1292423" y="7739"/>
                </a:lnTo>
                <a:lnTo>
                  <a:pt x="1292423" y="68461"/>
                </a:lnTo>
                <a:cubicBezTo>
                  <a:pt x="1268809" y="91678"/>
                  <a:pt x="1244798" y="125016"/>
                  <a:pt x="1220390" y="168474"/>
                </a:cubicBezTo>
                <a:cubicBezTo>
                  <a:pt x="1195982" y="211931"/>
                  <a:pt x="1177379" y="258118"/>
                  <a:pt x="1164579" y="307033"/>
                </a:cubicBezTo>
                <a:cubicBezTo>
                  <a:pt x="1151780" y="355947"/>
                  <a:pt x="1145480" y="399653"/>
                  <a:pt x="1145678" y="438150"/>
                </a:cubicBezTo>
                <a:lnTo>
                  <a:pt x="1065013" y="438150"/>
                </a:lnTo>
                <a:cubicBezTo>
                  <a:pt x="1066403" y="377825"/>
                  <a:pt x="1078854" y="316310"/>
                  <a:pt x="1102369" y="253603"/>
                </a:cubicBezTo>
                <a:cubicBezTo>
                  <a:pt x="1125884" y="190897"/>
                  <a:pt x="1157287" y="134839"/>
                  <a:pt x="1196577" y="85428"/>
                </a:cubicBezTo>
                <a:lnTo>
                  <a:pt x="1006375" y="85428"/>
                </a:lnTo>
                <a:close/>
                <a:moveTo>
                  <a:pt x="796825" y="0"/>
                </a:moveTo>
                <a:cubicBezTo>
                  <a:pt x="841077" y="0"/>
                  <a:pt x="877391" y="17115"/>
                  <a:pt x="905767" y="51346"/>
                </a:cubicBezTo>
                <a:cubicBezTo>
                  <a:pt x="934144" y="85576"/>
                  <a:pt x="948332" y="141883"/>
                  <a:pt x="948332" y="220266"/>
                </a:cubicBezTo>
                <a:cubicBezTo>
                  <a:pt x="948332" y="300038"/>
                  <a:pt x="933549" y="357585"/>
                  <a:pt x="903981" y="392906"/>
                </a:cubicBezTo>
                <a:cubicBezTo>
                  <a:pt x="874414" y="428228"/>
                  <a:pt x="835917" y="445889"/>
                  <a:pt x="788491" y="445889"/>
                </a:cubicBezTo>
                <a:cubicBezTo>
                  <a:pt x="754359" y="445889"/>
                  <a:pt x="726777" y="436811"/>
                  <a:pt x="705742" y="418654"/>
                </a:cubicBezTo>
                <a:cubicBezTo>
                  <a:pt x="684708" y="400497"/>
                  <a:pt x="671214" y="373360"/>
                  <a:pt x="665261" y="337245"/>
                </a:cubicBezTo>
                <a:lnTo>
                  <a:pt x="746223" y="328315"/>
                </a:lnTo>
                <a:cubicBezTo>
                  <a:pt x="748208" y="344785"/>
                  <a:pt x="753367" y="356989"/>
                  <a:pt x="761702" y="364927"/>
                </a:cubicBezTo>
                <a:cubicBezTo>
                  <a:pt x="770036" y="372864"/>
                  <a:pt x="781049" y="376833"/>
                  <a:pt x="794741" y="376833"/>
                </a:cubicBezTo>
                <a:cubicBezTo>
                  <a:pt x="812006" y="376833"/>
                  <a:pt x="826690" y="368896"/>
                  <a:pt x="838795" y="353021"/>
                </a:cubicBezTo>
                <a:cubicBezTo>
                  <a:pt x="850899" y="337146"/>
                  <a:pt x="858638" y="304205"/>
                  <a:pt x="862012" y="254199"/>
                </a:cubicBezTo>
                <a:cubicBezTo>
                  <a:pt x="840977" y="278606"/>
                  <a:pt x="814684" y="290810"/>
                  <a:pt x="783133" y="290810"/>
                </a:cubicBezTo>
                <a:cubicBezTo>
                  <a:pt x="748803" y="290810"/>
                  <a:pt x="719186" y="277565"/>
                  <a:pt x="694283" y="251073"/>
                </a:cubicBezTo>
                <a:cubicBezTo>
                  <a:pt x="669379" y="224582"/>
                  <a:pt x="656927" y="190103"/>
                  <a:pt x="656927" y="147638"/>
                </a:cubicBezTo>
                <a:cubicBezTo>
                  <a:pt x="656927" y="103386"/>
                  <a:pt x="670073" y="67717"/>
                  <a:pt x="696366" y="40630"/>
                </a:cubicBezTo>
                <a:cubicBezTo>
                  <a:pt x="722659" y="13544"/>
                  <a:pt x="756145" y="0"/>
                  <a:pt x="796825" y="0"/>
                </a:cubicBezTo>
                <a:close/>
                <a:moveTo>
                  <a:pt x="461367" y="0"/>
                </a:moveTo>
                <a:cubicBezTo>
                  <a:pt x="502840" y="0"/>
                  <a:pt x="535036" y="10617"/>
                  <a:pt x="557956" y="31849"/>
                </a:cubicBezTo>
                <a:cubicBezTo>
                  <a:pt x="580875" y="53082"/>
                  <a:pt x="592335" y="79971"/>
                  <a:pt x="592335" y="112514"/>
                </a:cubicBezTo>
                <a:cubicBezTo>
                  <a:pt x="592335" y="132755"/>
                  <a:pt x="587077" y="150763"/>
                  <a:pt x="576559" y="166539"/>
                </a:cubicBezTo>
                <a:cubicBezTo>
                  <a:pt x="566042" y="182315"/>
                  <a:pt x="551259" y="194370"/>
                  <a:pt x="532209" y="202704"/>
                </a:cubicBezTo>
                <a:cubicBezTo>
                  <a:pt x="556418" y="212428"/>
                  <a:pt x="574823" y="226616"/>
                  <a:pt x="587424" y="245269"/>
                </a:cubicBezTo>
                <a:cubicBezTo>
                  <a:pt x="600025" y="263922"/>
                  <a:pt x="606325" y="285453"/>
                  <a:pt x="606325" y="309860"/>
                </a:cubicBezTo>
                <a:cubicBezTo>
                  <a:pt x="606325" y="350143"/>
                  <a:pt x="593476" y="382885"/>
                  <a:pt x="567779" y="408087"/>
                </a:cubicBezTo>
                <a:cubicBezTo>
                  <a:pt x="542081" y="433288"/>
                  <a:pt x="507900" y="445889"/>
                  <a:pt x="465236" y="445889"/>
                </a:cubicBezTo>
                <a:cubicBezTo>
                  <a:pt x="425549" y="445889"/>
                  <a:pt x="392509" y="435471"/>
                  <a:pt x="366117" y="414635"/>
                </a:cubicBezTo>
                <a:cubicBezTo>
                  <a:pt x="334962" y="390029"/>
                  <a:pt x="319384" y="356295"/>
                  <a:pt x="319384" y="313432"/>
                </a:cubicBezTo>
                <a:cubicBezTo>
                  <a:pt x="319384" y="289818"/>
                  <a:pt x="325238" y="268139"/>
                  <a:pt x="336946" y="248394"/>
                </a:cubicBezTo>
                <a:cubicBezTo>
                  <a:pt x="348654" y="228650"/>
                  <a:pt x="367109" y="213420"/>
                  <a:pt x="392310" y="202704"/>
                </a:cubicBezTo>
                <a:cubicBezTo>
                  <a:pt x="370681" y="193576"/>
                  <a:pt x="354954" y="181025"/>
                  <a:pt x="345132" y="165051"/>
                </a:cubicBezTo>
                <a:cubicBezTo>
                  <a:pt x="335309" y="149076"/>
                  <a:pt x="330398" y="131564"/>
                  <a:pt x="330398" y="112514"/>
                </a:cubicBezTo>
                <a:cubicBezTo>
                  <a:pt x="330398" y="79971"/>
                  <a:pt x="341758" y="53082"/>
                  <a:pt x="364479" y="31849"/>
                </a:cubicBezTo>
                <a:cubicBezTo>
                  <a:pt x="387201" y="10617"/>
                  <a:pt x="419496" y="0"/>
                  <a:pt x="461367" y="0"/>
                </a:cubicBezTo>
                <a:close/>
                <a:moveTo>
                  <a:pt x="123824" y="0"/>
                </a:moveTo>
                <a:lnTo>
                  <a:pt x="191690" y="0"/>
                </a:lnTo>
                <a:lnTo>
                  <a:pt x="191690" y="438150"/>
                </a:lnTo>
                <a:lnTo>
                  <a:pt x="108049" y="438150"/>
                </a:lnTo>
                <a:lnTo>
                  <a:pt x="108049" y="122932"/>
                </a:lnTo>
                <a:cubicBezTo>
                  <a:pt x="77489" y="151507"/>
                  <a:pt x="41473" y="172641"/>
                  <a:pt x="0" y="186333"/>
                </a:cubicBezTo>
                <a:lnTo>
                  <a:pt x="0" y="110431"/>
                </a:lnTo>
                <a:cubicBezTo>
                  <a:pt x="21827" y="103287"/>
                  <a:pt x="45541" y="89744"/>
                  <a:pt x="71139" y="69801"/>
                </a:cubicBezTo>
                <a:cubicBezTo>
                  <a:pt x="96738" y="49858"/>
                  <a:pt x="114299" y="26591"/>
                  <a:pt x="1238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F634C048-DB0E-48C5-AAAE-B9C314D074BF}"/>
              </a:ext>
            </a:extLst>
          </p:cNvPr>
          <p:cNvSpPr/>
          <p:nvPr/>
        </p:nvSpPr>
        <p:spPr>
          <a:xfrm>
            <a:off x="1232918" y="1554151"/>
            <a:ext cx="322949" cy="245811"/>
          </a:xfrm>
          <a:custGeom>
            <a:avLst/>
            <a:gdLst>
              <a:gd name="connsiteX0" fmla="*/ 339417 w 6783013"/>
              <a:gd name="connsiteY0" fmla="*/ 1676636 h 5162844"/>
              <a:gd name="connsiteX1" fmla="*/ 354562 w 6783013"/>
              <a:gd name="connsiteY1" fmla="*/ 1678045 h 5162844"/>
              <a:gd name="connsiteX2" fmla="*/ 388125 w 6783013"/>
              <a:gd name="connsiteY2" fmla="*/ 1745542 h 5162844"/>
              <a:gd name="connsiteX3" fmla="*/ 462466 w 6783013"/>
              <a:gd name="connsiteY3" fmla="*/ 1915722 h 5162844"/>
              <a:gd name="connsiteX4" fmla="*/ 416627 w 6783013"/>
              <a:gd name="connsiteY4" fmla="*/ 2064456 h 5162844"/>
              <a:gd name="connsiteX5" fmla="*/ 231802 w 6783013"/>
              <a:gd name="connsiteY5" fmla="*/ 2716462 h 5162844"/>
              <a:gd name="connsiteX6" fmla="*/ 461645 w 6783013"/>
              <a:gd name="connsiteY6" fmla="*/ 3494257 h 5162844"/>
              <a:gd name="connsiteX7" fmla="*/ 1068007 w 6783013"/>
              <a:gd name="connsiteY7" fmla="*/ 4010565 h 5162844"/>
              <a:gd name="connsiteX8" fmla="*/ 1392022 w 6783013"/>
              <a:gd name="connsiteY8" fmla="*/ 4199263 h 5162844"/>
              <a:gd name="connsiteX9" fmla="*/ 809897 w 6783013"/>
              <a:gd name="connsiteY9" fmla="*/ 3957216 h 5162844"/>
              <a:gd name="connsiteX10" fmla="*/ 96412 w 6783013"/>
              <a:gd name="connsiteY10" fmla="*/ 3161991 h 5162844"/>
              <a:gd name="connsiteX11" fmla="*/ 8 w 6783013"/>
              <a:gd name="connsiteY11" fmla="*/ 2633384 h 5162844"/>
              <a:gd name="connsiteX12" fmla="*/ 58213 w 6783013"/>
              <a:gd name="connsiteY12" fmla="*/ 2214284 h 5162844"/>
              <a:gd name="connsiteX13" fmla="*/ 270692 w 6783013"/>
              <a:gd name="connsiteY13" fmla="*/ 1760447 h 5162844"/>
              <a:gd name="connsiteX14" fmla="*/ 339417 w 6783013"/>
              <a:gd name="connsiteY14" fmla="*/ 1676636 h 5162844"/>
              <a:gd name="connsiteX15" fmla="*/ 3754737 w 6783013"/>
              <a:gd name="connsiteY15" fmla="*/ 7 h 5162844"/>
              <a:gd name="connsiteX16" fmla="*/ 4204155 w 6783013"/>
              <a:gd name="connsiteY16" fmla="*/ 10991 h 5162844"/>
              <a:gd name="connsiteX17" fmla="*/ 4653648 w 6783013"/>
              <a:gd name="connsiteY17" fmla="*/ 61847 h 5162844"/>
              <a:gd name="connsiteX18" fmla="*/ 4786998 w 6783013"/>
              <a:gd name="connsiteY18" fmla="*/ 84901 h 5162844"/>
              <a:gd name="connsiteX19" fmla="*/ 5668977 w 6783013"/>
              <a:gd name="connsiteY19" fmla="*/ 375704 h 5162844"/>
              <a:gd name="connsiteX20" fmla="*/ 6351440 w 6783013"/>
              <a:gd name="connsiteY20" fmla="*/ 899834 h 5162844"/>
              <a:gd name="connsiteX21" fmla="*/ 6769120 w 6783013"/>
              <a:gd name="connsiteY21" fmla="*/ 1893976 h 5162844"/>
              <a:gd name="connsiteX22" fmla="*/ 6676677 w 6783013"/>
              <a:gd name="connsiteY22" fmla="*/ 2639358 h 5162844"/>
              <a:gd name="connsiteX23" fmla="*/ 6412782 w 6783013"/>
              <a:gd name="connsiteY23" fmla="*/ 3160434 h 5162844"/>
              <a:gd name="connsiteX24" fmla="*/ 6165769 w 6783013"/>
              <a:gd name="connsiteY24" fmla="*/ 3490634 h 5162844"/>
              <a:gd name="connsiteX25" fmla="*/ 5798917 w 6783013"/>
              <a:gd name="connsiteY25" fmla="*/ 3875497 h 5162844"/>
              <a:gd name="connsiteX26" fmla="*/ 5333098 w 6783013"/>
              <a:gd name="connsiteY26" fmla="*/ 4220168 h 5162844"/>
              <a:gd name="connsiteX27" fmla="*/ 4926698 w 6783013"/>
              <a:gd name="connsiteY27" fmla="*/ 4462690 h 5162844"/>
              <a:gd name="connsiteX28" fmla="*/ 4463148 w 6783013"/>
              <a:gd name="connsiteY28" fmla="*/ 4681198 h 5162844"/>
              <a:gd name="connsiteX29" fmla="*/ 3961498 w 6783013"/>
              <a:gd name="connsiteY29" fmla="*/ 4861836 h 5162844"/>
              <a:gd name="connsiteX30" fmla="*/ 3809098 w 6783013"/>
              <a:gd name="connsiteY30" fmla="*/ 4906602 h 5162844"/>
              <a:gd name="connsiteX31" fmla="*/ 3669398 w 6783013"/>
              <a:gd name="connsiteY31" fmla="*/ 4944004 h 5162844"/>
              <a:gd name="connsiteX32" fmla="*/ 3542398 w 6783013"/>
              <a:gd name="connsiteY32" fmla="*/ 4976221 h 5162844"/>
              <a:gd name="connsiteX33" fmla="*/ 2970898 w 6783013"/>
              <a:gd name="connsiteY33" fmla="*/ 5083086 h 5162844"/>
              <a:gd name="connsiteX34" fmla="*/ 2684498 w 6783013"/>
              <a:gd name="connsiteY34" fmla="*/ 5128407 h 5162844"/>
              <a:gd name="connsiteX35" fmla="*/ 1814222 w 6783013"/>
              <a:gd name="connsiteY35" fmla="*/ 5162680 h 5162844"/>
              <a:gd name="connsiteX36" fmla="*/ 1248007 w 6783013"/>
              <a:gd name="connsiteY36" fmla="*/ 5007082 h 5162844"/>
              <a:gd name="connsiteX37" fmla="*/ 1192120 w 6783013"/>
              <a:gd name="connsiteY37" fmla="*/ 4925464 h 5162844"/>
              <a:gd name="connsiteX38" fmla="*/ 1185327 w 6783013"/>
              <a:gd name="connsiteY38" fmla="*/ 4799228 h 5162844"/>
              <a:gd name="connsiteX39" fmla="*/ 1218989 w 6783013"/>
              <a:gd name="connsiteY39" fmla="*/ 4715610 h 5162844"/>
              <a:gd name="connsiteX40" fmla="*/ 1237348 w 6783013"/>
              <a:gd name="connsiteY40" fmla="*/ 4688191 h 5162844"/>
              <a:gd name="connsiteX41" fmla="*/ 1341019 w 6783013"/>
              <a:gd name="connsiteY41" fmla="*/ 4519701 h 5162844"/>
              <a:gd name="connsiteX42" fmla="*/ 1563324 w 6783013"/>
              <a:gd name="connsiteY42" fmla="*/ 4280151 h 5162844"/>
              <a:gd name="connsiteX43" fmla="*/ 1580248 w 6783013"/>
              <a:gd name="connsiteY43" fmla="*/ 4270019 h 5162844"/>
              <a:gd name="connsiteX44" fmla="*/ 2023164 w 6783013"/>
              <a:gd name="connsiteY44" fmla="*/ 3739117 h 5162844"/>
              <a:gd name="connsiteX45" fmla="*/ 2194659 w 6783013"/>
              <a:gd name="connsiteY45" fmla="*/ 3547784 h 5162844"/>
              <a:gd name="connsiteX46" fmla="*/ 2367304 w 6783013"/>
              <a:gd name="connsiteY46" fmla="*/ 3357284 h 5162844"/>
              <a:gd name="connsiteX47" fmla="*/ 2513309 w 6783013"/>
              <a:gd name="connsiteY47" fmla="*/ 3196609 h 5162844"/>
              <a:gd name="connsiteX48" fmla="*/ 2583548 w 6783013"/>
              <a:gd name="connsiteY48" fmla="*/ 3120004 h 5162844"/>
              <a:gd name="connsiteX49" fmla="*/ 2920269 w 6783013"/>
              <a:gd name="connsiteY49" fmla="*/ 2748951 h 5162844"/>
              <a:gd name="connsiteX50" fmla="*/ 3002855 w 6783013"/>
              <a:gd name="connsiteY50" fmla="*/ 2658784 h 5162844"/>
              <a:gd name="connsiteX51" fmla="*/ 3391098 w 6783013"/>
              <a:gd name="connsiteY51" fmla="*/ 2240669 h 5162844"/>
              <a:gd name="connsiteX52" fmla="*/ 3491598 w 6783013"/>
              <a:gd name="connsiteY52" fmla="*/ 2131569 h 5162844"/>
              <a:gd name="connsiteX53" fmla="*/ 3809098 w 6783013"/>
              <a:gd name="connsiteY53" fmla="*/ 1787729 h 5162844"/>
              <a:gd name="connsiteX54" fmla="*/ 3993248 w 6783013"/>
              <a:gd name="connsiteY54" fmla="*/ 1586749 h 5162844"/>
              <a:gd name="connsiteX55" fmla="*/ 4151998 w 6783013"/>
              <a:gd name="connsiteY55" fmla="*/ 1414703 h 5162844"/>
              <a:gd name="connsiteX56" fmla="*/ 4700523 w 6783013"/>
              <a:gd name="connsiteY56" fmla="*/ 1420794 h 5162844"/>
              <a:gd name="connsiteX57" fmla="*/ 5256428 w 6783013"/>
              <a:gd name="connsiteY57" fmla="*/ 1438824 h 5162844"/>
              <a:gd name="connsiteX58" fmla="*/ 5216258 w 6783013"/>
              <a:gd name="connsiteY58" fmla="*/ 1492799 h 5162844"/>
              <a:gd name="connsiteX59" fmla="*/ 5041376 w 6783013"/>
              <a:gd name="connsiteY59" fmla="*/ 1680884 h 5162844"/>
              <a:gd name="connsiteX60" fmla="*/ 4906933 w 6783013"/>
              <a:gd name="connsiteY60" fmla="*/ 1833284 h 5162844"/>
              <a:gd name="connsiteX61" fmla="*/ 4831788 w 6783013"/>
              <a:gd name="connsiteY61" fmla="*/ 1934351 h 5162844"/>
              <a:gd name="connsiteX62" fmla="*/ 4718226 w 6783013"/>
              <a:gd name="connsiteY62" fmla="*/ 2067238 h 5162844"/>
              <a:gd name="connsiteX63" fmla="*/ 4481826 w 6783013"/>
              <a:gd name="connsiteY63" fmla="*/ 2322184 h 5162844"/>
              <a:gd name="connsiteX64" fmla="*/ 4298048 w 6783013"/>
              <a:gd name="connsiteY64" fmla="*/ 2531410 h 5162844"/>
              <a:gd name="connsiteX65" fmla="*/ 4196448 w 6783013"/>
              <a:gd name="connsiteY65" fmla="*/ 2645250 h 5162844"/>
              <a:gd name="connsiteX66" fmla="*/ 4113848 w 6783013"/>
              <a:gd name="connsiteY66" fmla="*/ 2739757 h 5162844"/>
              <a:gd name="connsiteX67" fmla="*/ 3845180 w 6783013"/>
              <a:gd name="connsiteY67" fmla="*/ 3058973 h 5162844"/>
              <a:gd name="connsiteX68" fmla="*/ 3794211 w 6783013"/>
              <a:gd name="connsiteY68" fmla="*/ 3117696 h 5162844"/>
              <a:gd name="connsiteX69" fmla="*/ 3581270 w 6783013"/>
              <a:gd name="connsiteY69" fmla="*/ 3352507 h 5162844"/>
              <a:gd name="connsiteX70" fmla="*/ 3409300 w 6783013"/>
              <a:gd name="connsiteY70" fmla="*/ 3547784 h 5162844"/>
              <a:gd name="connsiteX71" fmla="*/ 3276727 w 6783013"/>
              <a:gd name="connsiteY71" fmla="*/ 3700184 h 5162844"/>
              <a:gd name="connsiteX72" fmla="*/ 3099428 w 6783013"/>
              <a:gd name="connsiteY72" fmla="*/ 3903384 h 5162844"/>
              <a:gd name="connsiteX73" fmla="*/ 2837548 w 6783013"/>
              <a:gd name="connsiteY73" fmla="*/ 4239917 h 5162844"/>
              <a:gd name="connsiteX74" fmla="*/ 3199498 w 6783013"/>
              <a:gd name="connsiteY74" fmla="*/ 4200975 h 5162844"/>
              <a:gd name="connsiteX75" fmla="*/ 3434007 w 6783013"/>
              <a:gd name="connsiteY75" fmla="*/ 4170007 h 5162844"/>
              <a:gd name="connsiteX76" fmla="*/ 3586407 w 6783013"/>
              <a:gd name="connsiteY76" fmla="*/ 4137293 h 5162844"/>
              <a:gd name="connsiteX77" fmla="*/ 3694798 w 6783013"/>
              <a:gd name="connsiteY77" fmla="*/ 4100763 h 5162844"/>
              <a:gd name="connsiteX78" fmla="*/ 3994164 w 6783013"/>
              <a:gd name="connsiteY78" fmla="*/ 4030384 h 5162844"/>
              <a:gd name="connsiteX79" fmla="*/ 4042129 w 6783013"/>
              <a:gd name="connsiteY79" fmla="*/ 4006806 h 5162844"/>
              <a:gd name="connsiteX80" fmla="*/ 4234548 w 6783013"/>
              <a:gd name="connsiteY80" fmla="*/ 3921925 h 5162844"/>
              <a:gd name="connsiteX81" fmla="*/ 5002898 w 6783013"/>
              <a:gd name="connsiteY81" fmla="*/ 3518862 h 5162844"/>
              <a:gd name="connsiteX82" fmla="*/ 5131080 w 6783013"/>
              <a:gd name="connsiteY82" fmla="*/ 3435901 h 5162844"/>
              <a:gd name="connsiteX83" fmla="*/ 5351356 w 6783013"/>
              <a:gd name="connsiteY83" fmla="*/ 3276163 h 5162844"/>
              <a:gd name="connsiteX84" fmla="*/ 5811244 w 6783013"/>
              <a:gd name="connsiteY84" fmla="*/ 2779434 h 5162844"/>
              <a:gd name="connsiteX85" fmla="*/ 5914835 w 6783013"/>
              <a:gd name="connsiteY85" fmla="*/ 2623878 h 5162844"/>
              <a:gd name="connsiteX86" fmla="*/ 6046181 w 6783013"/>
              <a:gd name="connsiteY86" fmla="*/ 2233334 h 5162844"/>
              <a:gd name="connsiteX87" fmla="*/ 6068078 w 6783013"/>
              <a:gd name="connsiteY87" fmla="*/ 1915834 h 5162844"/>
              <a:gd name="connsiteX88" fmla="*/ 6032517 w 6783013"/>
              <a:gd name="connsiteY88" fmla="*/ 1598334 h 5162844"/>
              <a:gd name="connsiteX89" fmla="*/ 5462130 w 6783013"/>
              <a:gd name="connsiteY89" fmla="*/ 922362 h 5162844"/>
              <a:gd name="connsiteX90" fmla="*/ 4499926 w 6783013"/>
              <a:gd name="connsiteY90" fmla="*/ 543373 h 5162844"/>
              <a:gd name="connsiteX91" fmla="*/ 4377151 w 6783013"/>
              <a:gd name="connsiteY91" fmla="*/ 520628 h 5162844"/>
              <a:gd name="connsiteX92" fmla="*/ 4120175 w 6783013"/>
              <a:gd name="connsiteY92" fmla="*/ 486612 h 5162844"/>
              <a:gd name="connsiteX93" fmla="*/ 3656698 w 6783013"/>
              <a:gd name="connsiteY93" fmla="*/ 473803 h 5162844"/>
              <a:gd name="connsiteX94" fmla="*/ 3265996 w 6783013"/>
              <a:gd name="connsiteY94" fmla="*/ 520358 h 5162844"/>
              <a:gd name="connsiteX95" fmla="*/ 2942146 w 6783013"/>
              <a:gd name="connsiteY95" fmla="*/ 577737 h 5162844"/>
              <a:gd name="connsiteX96" fmla="*/ 2342248 w 6783013"/>
              <a:gd name="connsiteY96" fmla="*/ 734184 h 5162844"/>
              <a:gd name="connsiteX97" fmla="*/ 1633131 w 6783013"/>
              <a:gd name="connsiteY97" fmla="*/ 1025157 h 5162844"/>
              <a:gd name="connsiteX98" fmla="*/ 1488240 w 6783013"/>
              <a:gd name="connsiteY98" fmla="*/ 1096684 h 5162844"/>
              <a:gd name="connsiteX99" fmla="*/ 1378208 w 6783013"/>
              <a:gd name="connsiteY99" fmla="*/ 1047488 h 5162844"/>
              <a:gd name="connsiteX100" fmla="*/ 1127262 w 6783013"/>
              <a:gd name="connsiteY100" fmla="*/ 963271 h 5162844"/>
              <a:gd name="connsiteX101" fmla="*/ 1059548 w 6783013"/>
              <a:gd name="connsiteY101" fmla="*/ 936600 h 5162844"/>
              <a:gd name="connsiteX102" fmla="*/ 1332338 w 6783013"/>
              <a:gd name="connsiteY102" fmla="*/ 741084 h 5162844"/>
              <a:gd name="connsiteX103" fmla="*/ 1398165 w 6783013"/>
              <a:gd name="connsiteY103" fmla="*/ 690015 h 5162844"/>
              <a:gd name="connsiteX104" fmla="*/ 2075548 w 6783013"/>
              <a:gd name="connsiteY104" fmla="*/ 346838 h 5162844"/>
              <a:gd name="connsiteX105" fmla="*/ 2386698 w 6783013"/>
              <a:gd name="connsiteY105" fmla="*/ 233165 h 5162844"/>
              <a:gd name="connsiteX106" fmla="*/ 2475598 w 6783013"/>
              <a:gd name="connsiteY106" fmla="*/ 208052 h 5162844"/>
              <a:gd name="connsiteX107" fmla="*/ 2551798 w 6783013"/>
              <a:gd name="connsiteY107" fmla="*/ 182631 h 5162844"/>
              <a:gd name="connsiteX108" fmla="*/ 3186798 w 6783013"/>
              <a:gd name="connsiteY108" fmla="*/ 40593 h 5162844"/>
              <a:gd name="connsiteX109" fmla="*/ 3453498 w 6783013"/>
              <a:gd name="connsiteY109" fmla="*/ 12184 h 5162844"/>
              <a:gd name="connsiteX110" fmla="*/ 3754737 w 6783013"/>
              <a:gd name="connsiteY110" fmla="*/ 7 h 51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783013" h="5162844">
                <a:moveTo>
                  <a:pt x="339417" y="1676636"/>
                </a:moveTo>
                <a:cubicBezTo>
                  <a:pt x="344415" y="1675346"/>
                  <a:pt x="349231" y="1676044"/>
                  <a:pt x="354562" y="1678045"/>
                </a:cubicBezTo>
                <a:cubicBezTo>
                  <a:pt x="372662" y="1684840"/>
                  <a:pt x="382180" y="1703981"/>
                  <a:pt x="388125" y="1745542"/>
                </a:cubicBezTo>
                <a:cubicBezTo>
                  <a:pt x="396525" y="1804264"/>
                  <a:pt x="438834" y="1901116"/>
                  <a:pt x="462466" y="1915722"/>
                </a:cubicBezTo>
                <a:cubicBezTo>
                  <a:pt x="487510" y="1931200"/>
                  <a:pt x="474679" y="1972833"/>
                  <a:pt x="416627" y="2064456"/>
                </a:cubicBezTo>
                <a:cubicBezTo>
                  <a:pt x="301045" y="2246877"/>
                  <a:pt x="233879" y="2483820"/>
                  <a:pt x="231802" y="2716462"/>
                </a:cubicBezTo>
                <a:cubicBezTo>
                  <a:pt x="228782" y="3054680"/>
                  <a:pt x="282515" y="3236513"/>
                  <a:pt x="461645" y="3494257"/>
                </a:cubicBezTo>
                <a:cubicBezTo>
                  <a:pt x="587508" y="3675358"/>
                  <a:pt x="860542" y="3907843"/>
                  <a:pt x="1068007" y="4010565"/>
                </a:cubicBezTo>
                <a:cubicBezTo>
                  <a:pt x="1301929" y="4126387"/>
                  <a:pt x="1408402" y="4188395"/>
                  <a:pt x="1392022" y="4199263"/>
                </a:cubicBezTo>
                <a:cubicBezTo>
                  <a:pt x="1360664" y="4220068"/>
                  <a:pt x="1039357" y="4086469"/>
                  <a:pt x="809897" y="3957216"/>
                </a:cubicBezTo>
                <a:cubicBezTo>
                  <a:pt x="495762" y="3780267"/>
                  <a:pt x="183392" y="3432110"/>
                  <a:pt x="96412" y="3161991"/>
                </a:cubicBezTo>
                <a:cubicBezTo>
                  <a:pt x="10193" y="2894234"/>
                  <a:pt x="330" y="2840157"/>
                  <a:pt x="8" y="2633384"/>
                </a:cubicBezTo>
                <a:cubicBezTo>
                  <a:pt x="-300" y="2435510"/>
                  <a:pt x="7340" y="2380496"/>
                  <a:pt x="58213" y="2214284"/>
                </a:cubicBezTo>
                <a:cubicBezTo>
                  <a:pt x="101072" y="2074256"/>
                  <a:pt x="185334" y="1894279"/>
                  <a:pt x="270692" y="1760447"/>
                </a:cubicBezTo>
                <a:cubicBezTo>
                  <a:pt x="307792" y="1702279"/>
                  <a:pt x="324424" y="1680508"/>
                  <a:pt x="339417" y="1676636"/>
                </a:cubicBezTo>
                <a:close/>
                <a:moveTo>
                  <a:pt x="3754737" y="7"/>
                </a:moveTo>
                <a:cubicBezTo>
                  <a:pt x="3872742" y="-181"/>
                  <a:pt x="4015443" y="3492"/>
                  <a:pt x="4204155" y="10991"/>
                </a:cubicBezTo>
                <a:cubicBezTo>
                  <a:pt x="4367399" y="17479"/>
                  <a:pt x="4473081" y="29436"/>
                  <a:pt x="4653648" y="61847"/>
                </a:cubicBezTo>
                <a:cubicBezTo>
                  <a:pt x="4706036" y="71251"/>
                  <a:pt x="4766043" y="81625"/>
                  <a:pt x="4786998" y="84901"/>
                </a:cubicBezTo>
                <a:cubicBezTo>
                  <a:pt x="4916080" y="105080"/>
                  <a:pt x="5521768" y="304784"/>
                  <a:pt x="5668977" y="375704"/>
                </a:cubicBezTo>
                <a:cubicBezTo>
                  <a:pt x="5915000" y="494226"/>
                  <a:pt x="6185065" y="701636"/>
                  <a:pt x="6351440" y="899834"/>
                </a:cubicBezTo>
                <a:cubicBezTo>
                  <a:pt x="6599970" y="1195901"/>
                  <a:pt x="6698052" y="1429354"/>
                  <a:pt x="6769120" y="1893976"/>
                </a:cubicBezTo>
                <a:cubicBezTo>
                  <a:pt x="6805530" y="2132011"/>
                  <a:pt x="6768885" y="2427488"/>
                  <a:pt x="6676677" y="2639358"/>
                </a:cubicBezTo>
                <a:cubicBezTo>
                  <a:pt x="6588009" y="2843096"/>
                  <a:pt x="6480300" y="3055773"/>
                  <a:pt x="6412782" y="3160434"/>
                </a:cubicBezTo>
                <a:cubicBezTo>
                  <a:pt x="6368350" y="3229310"/>
                  <a:pt x="6221293" y="3425890"/>
                  <a:pt x="6165769" y="3490634"/>
                </a:cubicBezTo>
                <a:cubicBezTo>
                  <a:pt x="5964533" y="3725285"/>
                  <a:pt x="5882095" y="3811770"/>
                  <a:pt x="5798917" y="3875497"/>
                </a:cubicBezTo>
                <a:cubicBezTo>
                  <a:pt x="5506991" y="4099153"/>
                  <a:pt x="5448921" y="4142121"/>
                  <a:pt x="5333098" y="4220168"/>
                </a:cubicBezTo>
                <a:cubicBezTo>
                  <a:pt x="5216860" y="4298494"/>
                  <a:pt x="5142500" y="4342869"/>
                  <a:pt x="4926698" y="4462690"/>
                </a:cubicBezTo>
                <a:cubicBezTo>
                  <a:pt x="4804751" y="4530400"/>
                  <a:pt x="4634103" y="4610840"/>
                  <a:pt x="4463148" y="4681198"/>
                </a:cubicBezTo>
                <a:cubicBezTo>
                  <a:pt x="4321656" y="4739431"/>
                  <a:pt x="4057548" y="4834533"/>
                  <a:pt x="3961498" y="4861836"/>
                </a:cubicBezTo>
                <a:cubicBezTo>
                  <a:pt x="3919588" y="4873750"/>
                  <a:pt x="3851008" y="4893894"/>
                  <a:pt x="3809098" y="4906602"/>
                </a:cubicBezTo>
                <a:cubicBezTo>
                  <a:pt x="3767188" y="4919309"/>
                  <a:pt x="3704323" y="4936140"/>
                  <a:pt x="3669398" y="4944004"/>
                </a:cubicBezTo>
                <a:cubicBezTo>
                  <a:pt x="3634473" y="4951868"/>
                  <a:pt x="3577323" y="4966366"/>
                  <a:pt x="3542398" y="4976221"/>
                </a:cubicBezTo>
                <a:cubicBezTo>
                  <a:pt x="3451349" y="5001914"/>
                  <a:pt x="3177807" y="5053063"/>
                  <a:pt x="2970898" y="5083086"/>
                </a:cubicBezTo>
                <a:cubicBezTo>
                  <a:pt x="2873108" y="5097275"/>
                  <a:pt x="2744228" y="5117670"/>
                  <a:pt x="2684498" y="5128407"/>
                </a:cubicBezTo>
                <a:cubicBezTo>
                  <a:pt x="2578199" y="5147517"/>
                  <a:pt x="2141366" y="5164719"/>
                  <a:pt x="1814222" y="5162680"/>
                </a:cubicBezTo>
                <a:cubicBezTo>
                  <a:pt x="1574340" y="5161184"/>
                  <a:pt x="1398403" y="5112836"/>
                  <a:pt x="1248007" y="5007082"/>
                </a:cubicBezTo>
                <a:cubicBezTo>
                  <a:pt x="1229422" y="4994014"/>
                  <a:pt x="1204272" y="4957286"/>
                  <a:pt x="1192120" y="4925464"/>
                </a:cubicBezTo>
                <a:cubicBezTo>
                  <a:pt x="1173045" y="4875517"/>
                  <a:pt x="1172116" y="4858261"/>
                  <a:pt x="1185327" y="4799228"/>
                </a:cubicBezTo>
                <a:cubicBezTo>
                  <a:pt x="1193744" y="4761618"/>
                  <a:pt x="1208892" y="4723991"/>
                  <a:pt x="1218989" y="4715610"/>
                </a:cubicBezTo>
                <a:cubicBezTo>
                  <a:pt x="1229086" y="4707230"/>
                  <a:pt x="1237348" y="4694892"/>
                  <a:pt x="1237348" y="4688191"/>
                </a:cubicBezTo>
                <a:cubicBezTo>
                  <a:pt x="1237348" y="4674728"/>
                  <a:pt x="1307797" y="4560231"/>
                  <a:pt x="1341019" y="4519701"/>
                </a:cubicBezTo>
                <a:cubicBezTo>
                  <a:pt x="1458410" y="4376487"/>
                  <a:pt x="1549424" y="4278412"/>
                  <a:pt x="1563324" y="4280151"/>
                </a:cubicBezTo>
                <a:cubicBezTo>
                  <a:pt x="1572632" y="4281315"/>
                  <a:pt x="1580248" y="4276756"/>
                  <a:pt x="1580248" y="4270019"/>
                </a:cubicBezTo>
                <a:cubicBezTo>
                  <a:pt x="1580248" y="4240480"/>
                  <a:pt x="1671187" y="4131476"/>
                  <a:pt x="2023164" y="3739117"/>
                </a:cubicBezTo>
                <a:cubicBezTo>
                  <a:pt x="2095636" y="3658332"/>
                  <a:pt x="2172808" y="3572231"/>
                  <a:pt x="2194659" y="3547784"/>
                </a:cubicBezTo>
                <a:cubicBezTo>
                  <a:pt x="2216509" y="3523337"/>
                  <a:pt x="2294199" y="3437612"/>
                  <a:pt x="2367304" y="3357284"/>
                </a:cubicBezTo>
                <a:cubicBezTo>
                  <a:pt x="2440408" y="3276956"/>
                  <a:pt x="2506110" y="3204653"/>
                  <a:pt x="2513309" y="3196609"/>
                </a:cubicBezTo>
                <a:cubicBezTo>
                  <a:pt x="2520508" y="3188565"/>
                  <a:pt x="2552115" y="3154093"/>
                  <a:pt x="2583548" y="3120004"/>
                </a:cubicBezTo>
                <a:cubicBezTo>
                  <a:pt x="2825184" y="2857947"/>
                  <a:pt x="2897985" y="2777722"/>
                  <a:pt x="2920269" y="2748951"/>
                </a:cubicBezTo>
                <a:cubicBezTo>
                  <a:pt x="2934332" y="2730792"/>
                  <a:pt x="2971497" y="2690217"/>
                  <a:pt x="3002855" y="2658784"/>
                </a:cubicBezTo>
                <a:cubicBezTo>
                  <a:pt x="3062950" y="2598549"/>
                  <a:pt x="3306758" y="2335981"/>
                  <a:pt x="3391098" y="2240669"/>
                </a:cubicBezTo>
                <a:cubicBezTo>
                  <a:pt x="3418433" y="2209778"/>
                  <a:pt x="3463658" y="2160683"/>
                  <a:pt x="3491598" y="2131569"/>
                </a:cubicBezTo>
                <a:cubicBezTo>
                  <a:pt x="3547254" y="2073572"/>
                  <a:pt x="3768555" y="1833913"/>
                  <a:pt x="3809098" y="1787729"/>
                </a:cubicBezTo>
                <a:cubicBezTo>
                  <a:pt x="3823068" y="1771815"/>
                  <a:pt x="3905936" y="1681375"/>
                  <a:pt x="3993248" y="1586749"/>
                </a:cubicBezTo>
                <a:lnTo>
                  <a:pt x="4151998" y="1414703"/>
                </a:lnTo>
                <a:lnTo>
                  <a:pt x="4700523" y="1420794"/>
                </a:lnTo>
                <a:cubicBezTo>
                  <a:pt x="5022089" y="1424364"/>
                  <a:pt x="5252102" y="1431824"/>
                  <a:pt x="5256428" y="1438824"/>
                </a:cubicBezTo>
                <a:cubicBezTo>
                  <a:pt x="5260487" y="1445391"/>
                  <a:pt x="5242410" y="1469679"/>
                  <a:pt x="5216258" y="1492799"/>
                </a:cubicBezTo>
                <a:cubicBezTo>
                  <a:pt x="5190105" y="1515918"/>
                  <a:pt x="5111409" y="1600556"/>
                  <a:pt x="5041376" y="1680884"/>
                </a:cubicBezTo>
                <a:cubicBezTo>
                  <a:pt x="4971344" y="1761212"/>
                  <a:pt x="4910844" y="1829792"/>
                  <a:pt x="4906933" y="1833284"/>
                </a:cubicBezTo>
                <a:cubicBezTo>
                  <a:pt x="4903021" y="1836776"/>
                  <a:pt x="4869205" y="1882257"/>
                  <a:pt x="4831788" y="1934351"/>
                </a:cubicBezTo>
                <a:cubicBezTo>
                  <a:pt x="4794370" y="1986446"/>
                  <a:pt x="4743267" y="2046245"/>
                  <a:pt x="4718226" y="2067238"/>
                </a:cubicBezTo>
                <a:cubicBezTo>
                  <a:pt x="4670037" y="2107638"/>
                  <a:pt x="4605862" y="2176848"/>
                  <a:pt x="4481826" y="2322184"/>
                </a:cubicBezTo>
                <a:cubicBezTo>
                  <a:pt x="4385718" y="2434795"/>
                  <a:pt x="4338049" y="2489065"/>
                  <a:pt x="4298048" y="2531410"/>
                </a:cubicBezTo>
                <a:cubicBezTo>
                  <a:pt x="4280586" y="2549895"/>
                  <a:pt x="4234865" y="2601123"/>
                  <a:pt x="4196448" y="2645250"/>
                </a:cubicBezTo>
                <a:cubicBezTo>
                  <a:pt x="4158031" y="2689376"/>
                  <a:pt x="4120860" y="2731904"/>
                  <a:pt x="4113848" y="2739757"/>
                </a:cubicBezTo>
                <a:cubicBezTo>
                  <a:pt x="4000734" y="2866421"/>
                  <a:pt x="3846994" y="3049086"/>
                  <a:pt x="3845180" y="3058973"/>
                </a:cubicBezTo>
                <a:cubicBezTo>
                  <a:pt x="3843885" y="3066034"/>
                  <a:pt x="3820949" y="3092459"/>
                  <a:pt x="3794211" y="3117696"/>
                </a:cubicBezTo>
                <a:cubicBezTo>
                  <a:pt x="3767474" y="3142932"/>
                  <a:pt x="3671650" y="3248597"/>
                  <a:pt x="3581270" y="3352507"/>
                </a:cubicBezTo>
                <a:cubicBezTo>
                  <a:pt x="3490889" y="3456417"/>
                  <a:pt x="3413503" y="3544292"/>
                  <a:pt x="3409300" y="3547784"/>
                </a:cubicBezTo>
                <a:cubicBezTo>
                  <a:pt x="3405097" y="3551276"/>
                  <a:pt x="3345440" y="3619856"/>
                  <a:pt x="3276727" y="3700184"/>
                </a:cubicBezTo>
                <a:cubicBezTo>
                  <a:pt x="3208015" y="3780512"/>
                  <a:pt x="3128230" y="3871952"/>
                  <a:pt x="3099428" y="3903384"/>
                </a:cubicBezTo>
                <a:cubicBezTo>
                  <a:pt x="3034018" y="3974767"/>
                  <a:pt x="2837548" y="4227243"/>
                  <a:pt x="2837548" y="4239917"/>
                </a:cubicBezTo>
                <a:cubicBezTo>
                  <a:pt x="2837548" y="4248885"/>
                  <a:pt x="2919051" y="4240116"/>
                  <a:pt x="3199498" y="4200975"/>
                </a:cubicBezTo>
                <a:cubicBezTo>
                  <a:pt x="3269348" y="4191226"/>
                  <a:pt x="3374877" y="4177291"/>
                  <a:pt x="3434007" y="4170007"/>
                </a:cubicBezTo>
                <a:cubicBezTo>
                  <a:pt x="3493137" y="4162724"/>
                  <a:pt x="3561717" y="4148002"/>
                  <a:pt x="3586407" y="4137293"/>
                </a:cubicBezTo>
                <a:cubicBezTo>
                  <a:pt x="3611097" y="4126583"/>
                  <a:pt x="3659873" y="4110145"/>
                  <a:pt x="3694798" y="4100763"/>
                </a:cubicBezTo>
                <a:cubicBezTo>
                  <a:pt x="3801134" y="4072200"/>
                  <a:pt x="3979002" y="4030384"/>
                  <a:pt x="3994164" y="4030384"/>
                </a:cubicBezTo>
                <a:cubicBezTo>
                  <a:pt x="4002027" y="4030384"/>
                  <a:pt x="4023610" y="4019774"/>
                  <a:pt x="4042129" y="4006806"/>
                </a:cubicBezTo>
                <a:cubicBezTo>
                  <a:pt x="4060647" y="3993837"/>
                  <a:pt x="4147236" y="3955641"/>
                  <a:pt x="4234548" y="3921925"/>
                </a:cubicBezTo>
                <a:cubicBezTo>
                  <a:pt x="4593607" y="3783273"/>
                  <a:pt x="4809211" y="3670171"/>
                  <a:pt x="5002898" y="3518862"/>
                </a:cubicBezTo>
                <a:cubicBezTo>
                  <a:pt x="5009883" y="3513405"/>
                  <a:pt x="5067565" y="3476073"/>
                  <a:pt x="5131080" y="3435901"/>
                </a:cubicBezTo>
                <a:cubicBezTo>
                  <a:pt x="5194596" y="3395729"/>
                  <a:pt x="5293720" y="3323847"/>
                  <a:pt x="5351356" y="3276163"/>
                </a:cubicBezTo>
                <a:cubicBezTo>
                  <a:pt x="5483879" y="3166524"/>
                  <a:pt x="5734547" y="2895775"/>
                  <a:pt x="5811244" y="2779434"/>
                </a:cubicBezTo>
                <a:cubicBezTo>
                  <a:pt x="5843478" y="2730539"/>
                  <a:pt x="5890093" y="2660539"/>
                  <a:pt x="5914835" y="2623878"/>
                </a:cubicBezTo>
                <a:cubicBezTo>
                  <a:pt x="5960330" y="2556465"/>
                  <a:pt x="6004362" y="2425544"/>
                  <a:pt x="6046181" y="2233334"/>
                </a:cubicBezTo>
                <a:cubicBezTo>
                  <a:pt x="6062404" y="2158771"/>
                  <a:pt x="6068231" y="2074281"/>
                  <a:pt x="6068078" y="1915834"/>
                </a:cubicBezTo>
                <a:cubicBezTo>
                  <a:pt x="6067882" y="1712760"/>
                  <a:pt x="6065770" y="1693898"/>
                  <a:pt x="6032517" y="1598334"/>
                </a:cubicBezTo>
                <a:cubicBezTo>
                  <a:pt x="5940450" y="1333733"/>
                  <a:pt x="5761130" y="1121219"/>
                  <a:pt x="5462130" y="922362"/>
                </a:cubicBezTo>
                <a:cubicBezTo>
                  <a:pt x="5152083" y="716158"/>
                  <a:pt x="4843840" y="594748"/>
                  <a:pt x="4499926" y="543373"/>
                </a:cubicBezTo>
                <a:cubicBezTo>
                  <a:pt x="4437569" y="534058"/>
                  <a:pt x="4382320" y="523822"/>
                  <a:pt x="4377151" y="520628"/>
                </a:cubicBezTo>
                <a:cubicBezTo>
                  <a:pt x="4371981" y="517433"/>
                  <a:pt x="4256343" y="502126"/>
                  <a:pt x="4120175" y="486612"/>
                </a:cubicBezTo>
                <a:cubicBezTo>
                  <a:pt x="3890892" y="460488"/>
                  <a:pt x="3856645" y="459542"/>
                  <a:pt x="3656698" y="473803"/>
                </a:cubicBezTo>
                <a:cubicBezTo>
                  <a:pt x="3537953" y="482273"/>
                  <a:pt x="3362137" y="503222"/>
                  <a:pt x="3265996" y="520358"/>
                </a:cubicBezTo>
                <a:cubicBezTo>
                  <a:pt x="3169855" y="537493"/>
                  <a:pt x="3024122" y="563314"/>
                  <a:pt x="2942146" y="577737"/>
                </a:cubicBezTo>
                <a:cubicBezTo>
                  <a:pt x="2680417" y="623787"/>
                  <a:pt x="2668790" y="626819"/>
                  <a:pt x="2342248" y="734184"/>
                </a:cubicBezTo>
                <a:cubicBezTo>
                  <a:pt x="2061159" y="826604"/>
                  <a:pt x="1803457" y="932347"/>
                  <a:pt x="1633131" y="1025157"/>
                </a:cubicBezTo>
                <a:cubicBezTo>
                  <a:pt x="1560934" y="1064497"/>
                  <a:pt x="1495733" y="1096684"/>
                  <a:pt x="1488240" y="1096684"/>
                </a:cubicBezTo>
                <a:cubicBezTo>
                  <a:pt x="1480747" y="1096684"/>
                  <a:pt x="1431233" y="1074546"/>
                  <a:pt x="1378208" y="1047488"/>
                </a:cubicBezTo>
                <a:cubicBezTo>
                  <a:pt x="1259606" y="986968"/>
                  <a:pt x="1163705" y="954784"/>
                  <a:pt x="1127262" y="963271"/>
                </a:cubicBezTo>
                <a:cubicBezTo>
                  <a:pt x="1091558" y="971586"/>
                  <a:pt x="1059548" y="958978"/>
                  <a:pt x="1059548" y="936600"/>
                </a:cubicBezTo>
                <a:cubicBezTo>
                  <a:pt x="1059548" y="922884"/>
                  <a:pt x="1313201" y="741084"/>
                  <a:pt x="1332338" y="741084"/>
                </a:cubicBezTo>
                <a:cubicBezTo>
                  <a:pt x="1334754" y="741084"/>
                  <a:pt x="1364376" y="718103"/>
                  <a:pt x="1398165" y="690015"/>
                </a:cubicBezTo>
                <a:cubicBezTo>
                  <a:pt x="1471005" y="629464"/>
                  <a:pt x="1876028" y="424271"/>
                  <a:pt x="2075548" y="346838"/>
                </a:cubicBezTo>
                <a:cubicBezTo>
                  <a:pt x="2202695" y="297493"/>
                  <a:pt x="2350783" y="243392"/>
                  <a:pt x="2386698" y="233165"/>
                </a:cubicBezTo>
                <a:cubicBezTo>
                  <a:pt x="2407653" y="227199"/>
                  <a:pt x="2447658" y="215897"/>
                  <a:pt x="2475598" y="208052"/>
                </a:cubicBezTo>
                <a:cubicBezTo>
                  <a:pt x="2503538" y="200206"/>
                  <a:pt x="2537828" y="188767"/>
                  <a:pt x="2551798" y="182631"/>
                </a:cubicBezTo>
                <a:cubicBezTo>
                  <a:pt x="2605227" y="159167"/>
                  <a:pt x="3026120" y="65020"/>
                  <a:pt x="3186798" y="40593"/>
                </a:cubicBezTo>
                <a:cubicBezTo>
                  <a:pt x="3228708" y="34221"/>
                  <a:pt x="3348723" y="21437"/>
                  <a:pt x="3453498" y="12184"/>
                </a:cubicBezTo>
                <a:cubicBezTo>
                  <a:pt x="3543424" y="4242"/>
                  <a:pt x="3636732" y="194"/>
                  <a:pt x="375473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014C6F6-7820-4C61-AFA2-B9044DF15886}"/>
              </a:ext>
            </a:extLst>
          </p:cNvPr>
          <p:cNvSpPr/>
          <p:nvPr/>
        </p:nvSpPr>
        <p:spPr>
          <a:xfrm>
            <a:off x="1248178" y="1589938"/>
            <a:ext cx="170559" cy="62390"/>
          </a:xfrm>
          <a:custGeom>
            <a:avLst/>
            <a:gdLst/>
            <a:ahLst/>
            <a:cxnLst/>
            <a:rect l="0" t="0" r="0" b="0"/>
            <a:pathLst>
              <a:path w="3582312" h="1310397">
                <a:moveTo>
                  <a:pt x="29855" y="5319"/>
                </a:moveTo>
                <a:cubicBezTo>
                  <a:pt x="8900" y="10781"/>
                  <a:pt x="0" y="144214"/>
                  <a:pt x="14395" y="237094"/>
                </a:cubicBezTo>
                <a:cubicBezTo>
                  <a:pt x="41882" y="414442"/>
                  <a:pt x="185104" y="614437"/>
                  <a:pt x="374899" y="740503"/>
                </a:cubicBezTo>
                <a:cubicBezTo>
                  <a:pt x="468032" y="802363"/>
                  <a:pt x="638400" y="885490"/>
                  <a:pt x="796186" y="946060"/>
                </a:cubicBezTo>
                <a:cubicBezTo>
                  <a:pt x="1026656" y="1034531"/>
                  <a:pt x="1428615" y="1153440"/>
                  <a:pt x="1535481" y="1164761"/>
                </a:cubicBezTo>
                <a:cubicBezTo>
                  <a:pt x="1568924" y="1168304"/>
                  <a:pt x="1662547" y="1185264"/>
                  <a:pt x="1743534" y="1202449"/>
                </a:cubicBezTo>
                <a:cubicBezTo>
                  <a:pt x="1824521" y="1219635"/>
                  <a:pt x="1953108" y="1239304"/>
                  <a:pt x="2029284" y="1246158"/>
                </a:cubicBezTo>
                <a:cubicBezTo>
                  <a:pt x="2354350" y="1275407"/>
                  <a:pt x="2499611" y="1285979"/>
                  <a:pt x="2739286" y="1297833"/>
                </a:cubicBezTo>
                <a:lnTo>
                  <a:pt x="2993286" y="1310396"/>
                </a:lnTo>
                <a:lnTo>
                  <a:pt x="3281586" y="1021395"/>
                </a:lnTo>
                <a:cubicBezTo>
                  <a:pt x="3440151" y="862444"/>
                  <a:pt x="3573025" y="725250"/>
                  <a:pt x="3576861" y="716519"/>
                </a:cubicBezTo>
                <a:cubicBezTo>
                  <a:pt x="3582311" y="704117"/>
                  <a:pt x="3503969" y="699067"/>
                  <a:pt x="3218711" y="693437"/>
                </a:cubicBezTo>
                <a:cubicBezTo>
                  <a:pt x="3017892" y="689473"/>
                  <a:pt x="2836441" y="684319"/>
                  <a:pt x="2815486" y="681984"/>
                </a:cubicBezTo>
                <a:cubicBezTo>
                  <a:pt x="2794531" y="679648"/>
                  <a:pt x="2703091" y="674196"/>
                  <a:pt x="2612286" y="669868"/>
                </a:cubicBezTo>
                <a:cubicBezTo>
                  <a:pt x="1611176" y="622147"/>
                  <a:pt x="707600" y="398662"/>
                  <a:pt x="143663" y="59294"/>
                </a:cubicBezTo>
                <a:cubicBezTo>
                  <a:pt x="132056" y="52309"/>
                  <a:pt x="107508" y="36593"/>
                  <a:pt x="89112" y="24369"/>
                </a:cubicBezTo>
                <a:cubicBezTo>
                  <a:pt x="54481" y="1358"/>
                  <a:pt x="50259" y="0"/>
                  <a:pt x="29855" y="5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93D04FA-27EF-44FD-B222-61CEAB9542E9}"/>
              </a:ext>
            </a:extLst>
          </p:cNvPr>
          <p:cNvSpPr/>
          <p:nvPr/>
        </p:nvSpPr>
        <p:spPr>
          <a:xfrm>
            <a:off x="1250926" y="1620878"/>
            <a:ext cx="134485" cy="65346"/>
          </a:xfrm>
          <a:custGeom>
            <a:avLst/>
            <a:gdLst/>
            <a:ahLst/>
            <a:cxnLst/>
            <a:rect l="0" t="0" r="0" b="0"/>
            <a:pathLst>
              <a:path w="2824627" h="1372491">
                <a:moveTo>
                  <a:pt x="60949" y="34925"/>
                </a:moveTo>
                <a:cubicBezTo>
                  <a:pt x="0" y="191407"/>
                  <a:pt x="63022" y="424046"/>
                  <a:pt x="208462" y="579453"/>
                </a:cubicBezTo>
                <a:cubicBezTo>
                  <a:pt x="350888" y="731640"/>
                  <a:pt x="577290" y="871490"/>
                  <a:pt x="913515" y="1014971"/>
                </a:cubicBezTo>
                <a:cubicBezTo>
                  <a:pt x="1212069" y="1142376"/>
                  <a:pt x="1686135" y="1263541"/>
                  <a:pt x="2257658" y="1358517"/>
                </a:cubicBezTo>
                <a:lnTo>
                  <a:pt x="2341741" y="1372490"/>
                </a:lnTo>
                <a:lnTo>
                  <a:pt x="2403708" y="1286363"/>
                </a:lnTo>
                <a:cubicBezTo>
                  <a:pt x="2437790" y="1238993"/>
                  <a:pt x="2483581" y="1180214"/>
                  <a:pt x="2505466" y="1155743"/>
                </a:cubicBezTo>
                <a:cubicBezTo>
                  <a:pt x="2536030" y="1121566"/>
                  <a:pt x="2784555" y="840421"/>
                  <a:pt x="2820960" y="798837"/>
                </a:cubicBezTo>
                <a:cubicBezTo>
                  <a:pt x="2824626" y="794650"/>
                  <a:pt x="2686179" y="784788"/>
                  <a:pt x="2513300" y="776922"/>
                </a:cubicBezTo>
                <a:cubicBezTo>
                  <a:pt x="2056693" y="756145"/>
                  <a:pt x="1854310" y="740505"/>
                  <a:pt x="1747438" y="717737"/>
                </a:cubicBezTo>
                <a:cubicBezTo>
                  <a:pt x="1695428" y="706657"/>
                  <a:pt x="1592867" y="686191"/>
                  <a:pt x="1519525" y="672259"/>
                </a:cubicBezTo>
                <a:cubicBezTo>
                  <a:pt x="1288738" y="628415"/>
                  <a:pt x="1120401" y="585457"/>
                  <a:pt x="1003720" y="540629"/>
                </a:cubicBezTo>
                <a:cubicBezTo>
                  <a:pt x="588036" y="380926"/>
                  <a:pt x="354113" y="251333"/>
                  <a:pt x="172820" y="80311"/>
                </a:cubicBezTo>
                <a:cubicBezTo>
                  <a:pt x="125996" y="36140"/>
                  <a:pt x="84731" y="0"/>
                  <a:pt x="81119" y="0"/>
                </a:cubicBezTo>
                <a:cubicBezTo>
                  <a:pt x="77507" y="0"/>
                  <a:pt x="68430" y="15716"/>
                  <a:pt x="60949" y="349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A39C6676-9B32-493D-AEAD-91B997B4C23B}"/>
              </a:ext>
            </a:extLst>
          </p:cNvPr>
          <p:cNvSpPr/>
          <p:nvPr/>
        </p:nvSpPr>
        <p:spPr>
          <a:xfrm>
            <a:off x="1260136" y="1654134"/>
            <a:ext cx="96393" cy="59201"/>
          </a:xfrm>
          <a:custGeom>
            <a:avLst/>
            <a:gdLst/>
            <a:ahLst/>
            <a:cxnLst/>
            <a:rect l="0" t="0" r="0" b="0"/>
            <a:pathLst>
              <a:path w="2024581" h="1243420">
                <a:moveTo>
                  <a:pt x="11712" y="75492"/>
                </a:moveTo>
                <a:cubicBezTo>
                  <a:pt x="0" y="176400"/>
                  <a:pt x="3068" y="210626"/>
                  <a:pt x="30558" y="285750"/>
                </a:cubicBezTo>
                <a:cubicBezTo>
                  <a:pt x="95469" y="463138"/>
                  <a:pt x="262474" y="669025"/>
                  <a:pt x="437080" y="786919"/>
                </a:cubicBezTo>
                <a:cubicBezTo>
                  <a:pt x="680653" y="951380"/>
                  <a:pt x="1057538" y="1105276"/>
                  <a:pt x="1427680" y="1191419"/>
                </a:cubicBezTo>
                <a:cubicBezTo>
                  <a:pt x="1487052" y="1205237"/>
                  <a:pt x="1557118" y="1222724"/>
                  <a:pt x="1583382" y="1230279"/>
                </a:cubicBezTo>
                <a:cubicBezTo>
                  <a:pt x="1629058" y="1243419"/>
                  <a:pt x="1632486" y="1242234"/>
                  <a:pt x="1662258" y="1203033"/>
                </a:cubicBezTo>
                <a:cubicBezTo>
                  <a:pt x="1679377" y="1180492"/>
                  <a:pt x="1767902" y="1082588"/>
                  <a:pt x="1858982" y="985467"/>
                </a:cubicBezTo>
                <a:cubicBezTo>
                  <a:pt x="1950061" y="888347"/>
                  <a:pt x="2024580" y="803871"/>
                  <a:pt x="2024580" y="797744"/>
                </a:cubicBezTo>
                <a:cubicBezTo>
                  <a:pt x="2024580" y="776602"/>
                  <a:pt x="1979565" y="764975"/>
                  <a:pt x="1815030" y="743619"/>
                </a:cubicBezTo>
                <a:cubicBezTo>
                  <a:pt x="1299818" y="676743"/>
                  <a:pt x="940342" y="579252"/>
                  <a:pt x="593463" y="412326"/>
                </a:cubicBezTo>
                <a:cubicBezTo>
                  <a:pt x="439123" y="338054"/>
                  <a:pt x="290142" y="233237"/>
                  <a:pt x="156434" y="104850"/>
                </a:cubicBezTo>
                <a:cubicBezTo>
                  <a:pt x="96377" y="47182"/>
                  <a:pt x="41217" y="0"/>
                  <a:pt x="33856" y="0"/>
                </a:cubicBezTo>
                <a:cubicBezTo>
                  <a:pt x="26496" y="0"/>
                  <a:pt x="16531" y="33971"/>
                  <a:pt x="11712" y="75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游戏机&#10;&#10;描述已自动生成">
            <a:extLst>
              <a:ext uri="{FF2B5EF4-FFF2-40B4-BE49-F238E27FC236}">
                <a16:creationId xmlns:a16="http://schemas.microsoft.com/office/drawing/2014/main" id="{9D2BC869-152A-4AA0-B3E1-E08C56F0A0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2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5450" y="1478955"/>
            <a:ext cx="1700612" cy="288203"/>
          </a:xfrm>
          <a:prstGeom prst="rect">
            <a:avLst/>
          </a:prstGeom>
        </p:spPr>
      </p:pic>
      <p:sp>
        <p:nvSpPr>
          <p:cNvPr id="20" name="PA-任意多边形 46">
            <a:extLst>
              <a:ext uri="{FF2B5EF4-FFF2-40B4-BE49-F238E27FC236}">
                <a16:creationId xmlns:a16="http://schemas.microsoft.com/office/drawing/2014/main" id="{71F5FFD8-2371-40C5-9312-B69195369B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83817" y="1808942"/>
            <a:ext cx="1804827" cy="80258"/>
          </a:xfrm>
          <a:custGeom>
            <a:avLst/>
            <a:gdLst/>
            <a:ahLst/>
            <a:cxnLst/>
            <a:rect l="l" t="t" r="r" b="b"/>
            <a:pathLst>
              <a:path w="3014542" h="134053">
                <a:moveTo>
                  <a:pt x="1313143" y="72373"/>
                </a:moveTo>
                <a:lnTo>
                  <a:pt x="1361922" y="72373"/>
                </a:lnTo>
                <a:lnTo>
                  <a:pt x="1361922" y="97204"/>
                </a:lnTo>
                <a:lnTo>
                  <a:pt x="1313143" y="97204"/>
                </a:lnTo>
                <a:close/>
                <a:moveTo>
                  <a:pt x="566859" y="32431"/>
                </a:moveTo>
                <a:lnTo>
                  <a:pt x="549362" y="80502"/>
                </a:lnTo>
                <a:lnTo>
                  <a:pt x="584709" y="80502"/>
                </a:lnTo>
                <a:close/>
                <a:moveTo>
                  <a:pt x="2513968" y="24124"/>
                </a:moveTo>
                <a:lnTo>
                  <a:pt x="2513968" y="56997"/>
                </a:lnTo>
                <a:lnTo>
                  <a:pt x="2533320" y="56997"/>
                </a:lnTo>
                <a:cubicBezTo>
                  <a:pt x="2545868" y="56997"/>
                  <a:pt x="2553703" y="56467"/>
                  <a:pt x="2556826" y="55406"/>
                </a:cubicBezTo>
                <a:cubicBezTo>
                  <a:pt x="2559948" y="54346"/>
                  <a:pt x="2562393" y="52520"/>
                  <a:pt x="2564160" y="49928"/>
                </a:cubicBezTo>
                <a:cubicBezTo>
                  <a:pt x="2565927" y="47335"/>
                  <a:pt x="2566811" y="44095"/>
                  <a:pt x="2566811" y="40207"/>
                </a:cubicBezTo>
                <a:cubicBezTo>
                  <a:pt x="2566811" y="35848"/>
                  <a:pt x="2565647" y="32328"/>
                  <a:pt x="2563321" y="29647"/>
                </a:cubicBezTo>
                <a:cubicBezTo>
                  <a:pt x="2560994" y="26967"/>
                  <a:pt x="2557709" y="25273"/>
                  <a:pt x="2553468" y="24566"/>
                </a:cubicBezTo>
                <a:cubicBezTo>
                  <a:pt x="2551347" y="24272"/>
                  <a:pt x="2544984" y="24124"/>
                  <a:pt x="2534380" y="24124"/>
                </a:cubicBezTo>
                <a:close/>
                <a:moveTo>
                  <a:pt x="2893391" y="2210"/>
                </a:moveTo>
                <a:lnTo>
                  <a:pt x="2924054" y="2210"/>
                </a:lnTo>
                <a:lnTo>
                  <a:pt x="2954541" y="53462"/>
                </a:lnTo>
                <a:lnTo>
                  <a:pt x="2984409" y="2210"/>
                </a:lnTo>
                <a:lnTo>
                  <a:pt x="3014542" y="2210"/>
                </a:lnTo>
                <a:lnTo>
                  <a:pt x="2966912" y="77410"/>
                </a:lnTo>
                <a:lnTo>
                  <a:pt x="2966912" y="131755"/>
                </a:lnTo>
                <a:lnTo>
                  <a:pt x="2940844" y="131755"/>
                </a:lnTo>
                <a:lnTo>
                  <a:pt x="2940844" y="77233"/>
                </a:lnTo>
                <a:close/>
                <a:moveTo>
                  <a:pt x="2773719" y="2210"/>
                </a:moveTo>
                <a:lnTo>
                  <a:pt x="2876667" y="2210"/>
                </a:lnTo>
                <a:lnTo>
                  <a:pt x="2876667" y="24124"/>
                </a:lnTo>
                <a:lnTo>
                  <a:pt x="2838315" y="24124"/>
                </a:lnTo>
                <a:lnTo>
                  <a:pt x="2838315" y="131755"/>
                </a:lnTo>
                <a:lnTo>
                  <a:pt x="2812159" y="131755"/>
                </a:lnTo>
                <a:lnTo>
                  <a:pt x="2812159" y="24124"/>
                </a:lnTo>
                <a:lnTo>
                  <a:pt x="2773719" y="24124"/>
                </a:lnTo>
                <a:close/>
                <a:moveTo>
                  <a:pt x="2734578" y="2210"/>
                </a:moveTo>
                <a:lnTo>
                  <a:pt x="2760734" y="2210"/>
                </a:lnTo>
                <a:lnTo>
                  <a:pt x="2760734" y="131755"/>
                </a:lnTo>
                <a:lnTo>
                  <a:pt x="2734578" y="131755"/>
                </a:lnTo>
                <a:close/>
                <a:moveTo>
                  <a:pt x="2487811" y="2210"/>
                </a:moveTo>
                <a:lnTo>
                  <a:pt x="2542864" y="2210"/>
                </a:lnTo>
                <a:cubicBezTo>
                  <a:pt x="2556708" y="2210"/>
                  <a:pt x="2566767" y="3373"/>
                  <a:pt x="2573041" y="5700"/>
                </a:cubicBezTo>
                <a:cubicBezTo>
                  <a:pt x="2579315" y="8027"/>
                  <a:pt x="2584337" y="12166"/>
                  <a:pt x="2588107" y="18116"/>
                </a:cubicBezTo>
                <a:cubicBezTo>
                  <a:pt x="2591878" y="24066"/>
                  <a:pt x="2593763" y="30870"/>
                  <a:pt x="2593763" y="38528"/>
                </a:cubicBezTo>
                <a:cubicBezTo>
                  <a:pt x="2593763" y="48249"/>
                  <a:pt x="2590905" y="56275"/>
                  <a:pt x="2585191" y="62608"/>
                </a:cubicBezTo>
                <a:cubicBezTo>
                  <a:pt x="2579477" y="68941"/>
                  <a:pt x="2570935" y="72932"/>
                  <a:pt x="2559565" y="74582"/>
                </a:cubicBezTo>
                <a:cubicBezTo>
                  <a:pt x="2565220" y="77881"/>
                  <a:pt x="2569889" y="81504"/>
                  <a:pt x="2573571" y="85451"/>
                </a:cubicBezTo>
                <a:cubicBezTo>
                  <a:pt x="2577253" y="89398"/>
                  <a:pt x="2582216" y="96408"/>
                  <a:pt x="2588461" y="106482"/>
                </a:cubicBezTo>
                <a:lnTo>
                  <a:pt x="2604278" y="131755"/>
                </a:lnTo>
                <a:lnTo>
                  <a:pt x="2572997" y="131755"/>
                </a:lnTo>
                <a:lnTo>
                  <a:pt x="2554086" y="103566"/>
                </a:lnTo>
                <a:cubicBezTo>
                  <a:pt x="2547370" y="93492"/>
                  <a:pt x="2542775" y="87145"/>
                  <a:pt x="2540301" y="84523"/>
                </a:cubicBezTo>
                <a:cubicBezTo>
                  <a:pt x="2537827" y="81902"/>
                  <a:pt x="2535205" y="80105"/>
                  <a:pt x="2532436" y="79133"/>
                </a:cubicBezTo>
                <a:cubicBezTo>
                  <a:pt x="2529668" y="78161"/>
                  <a:pt x="2525279" y="77675"/>
                  <a:pt x="2519270" y="77675"/>
                </a:cubicBezTo>
                <a:lnTo>
                  <a:pt x="2513968" y="77675"/>
                </a:lnTo>
                <a:lnTo>
                  <a:pt x="2513968" y="131755"/>
                </a:lnTo>
                <a:lnTo>
                  <a:pt x="2487811" y="131755"/>
                </a:lnTo>
                <a:close/>
                <a:moveTo>
                  <a:pt x="2363898" y="2210"/>
                </a:moveTo>
                <a:lnTo>
                  <a:pt x="2459952" y="2210"/>
                </a:lnTo>
                <a:lnTo>
                  <a:pt x="2459952" y="24124"/>
                </a:lnTo>
                <a:lnTo>
                  <a:pt x="2390054" y="24124"/>
                </a:lnTo>
                <a:lnTo>
                  <a:pt x="2390054" y="52844"/>
                </a:lnTo>
                <a:lnTo>
                  <a:pt x="2455092" y="52844"/>
                </a:lnTo>
                <a:lnTo>
                  <a:pt x="2455092" y="74670"/>
                </a:lnTo>
                <a:lnTo>
                  <a:pt x="2390054" y="74670"/>
                </a:lnTo>
                <a:lnTo>
                  <a:pt x="2390054" y="109929"/>
                </a:lnTo>
                <a:lnTo>
                  <a:pt x="2462427" y="109929"/>
                </a:lnTo>
                <a:lnTo>
                  <a:pt x="2462427" y="131755"/>
                </a:lnTo>
                <a:lnTo>
                  <a:pt x="2363898" y="131755"/>
                </a:lnTo>
                <a:close/>
                <a:moveTo>
                  <a:pt x="2226818" y="2210"/>
                </a:moveTo>
                <a:lnTo>
                  <a:pt x="2255184" y="2210"/>
                </a:lnTo>
                <a:lnTo>
                  <a:pt x="2287968" y="98087"/>
                </a:lnTo>
                <a:lnTo>
                  <a:pt x="2319691" y="2210"/>
                </a:lnTo>
                <a:lnTo>
                  <a:pt x="2347438" y="2210"/>
                </a:lnTo>
                <a:lnTo>
                  <a:pt x="2301046" y="131755"/>
                </a:lnTo>
                <a:lnTo>
                  <a:pt x="2273122" y="131755"/>
                </a:lnTo>
                <a:close/>
                <a:moveTo>
                  <a:pt x="2191653" y="2210"/>
                </a:moveTo>
                <a:lnTo>
                  <a:pt x="2217809" y="2210"/>
                </a:lnTo>
                <a:lnTo>
                  <a:pt x="2217809" y="131755"/>
                </a:lnTo>
                <a:lnTo>
                  <a:pt x="2191653" y="131755"/>
                </a:lnTo>
                <a:close/>
                <a:moveTo>
                  <a:pt x="2068888" y="2210"/>
                </a:moveTo>
                <a:lnTo>
                  <a:pt x="2094338" y="2210"/>
                </a:lnTo>
                <a:lnTo>
                  <a:pt x="2147358" y="88721"/>
                </a:lnTo>
                <a:lnTo>
                  <a:pt x="2147358" y="2210"/>
                </a:lnTo>
                <a:lnTo>
                  <a:pt x="2171658" y="2210"/>
                </a:lnTo>
                <a:lnTo>
                  <a:pt x="2171658" y="131755"/>
                </a:lnTo>
                <a:lnTo>
                  <a:pt x="2145413" y="131755"/>
                </a:lnTo>
                <a:lnTo>
                  <a:pt x="2093189" y="47277"/>
                </a:lnTo>
                <a:lnTo>
                  <a:pt x="2093189" y="131755"/>
                </a:lnTo>
                <a:lnTo>
                  <a:pt x="2068888" y="131755"/>
                </a:lnTo>
                <a:close/>
                <a:moveTo>
                  <a:pt x="1944621" y="2210"/>
                </a:moveTo>
                <a:lnTo>
                  <a:pt x="1970778" y="2210"/>
                </a:lnTo>
                <a:lnTo>
                  <a:pt x="1970778" y="72373"/>
                </a:lnTo>
                <a:cubicBezTo>
                  <a:pt x="1970778" y="83507"/>
                  <a:pt x="1971102" y="90724"/>
                  <a:pt x="1971750" y="94023"/>
                </a:cubicBezTo>
                <a:cubicBezTo>
                  <a:pt x="1972869" y="99325"/>
                  <a:pt x="1975535" y="103581"/>
                  <a:pt x="1979747" y="106792"/>
                </a:cubicBezTo>
                <a:cubicBezTo>
                  <a:pt x="1983959" y="110002"/>
                  <a:pt x="1989718" y="111608"/>
                  <a:pt x="1997023" y="111608"/>
                </a:cubicBezTo>
                <a:cubicBezTo>
                  <a:pt x="2004445" y="111608"/>
                  <a:pt x="2010042" y="110091"/>
                  <a:pt x="2013812" y="107057"/>
                </a:cubicBezTo>
                <a:cubicBezTo>
                  <a:pt x="2017582" y="104023"/>
                  <a:pt x="2019851" y="100297"/>
                  <a:pt x="2020616" y="95878"/>
                </a:cubicBezTo>
                <a:cubicBezTo>
                  <a:pt x="2021382" y="91460"/>
                  <a:pt x="2021765" y="84125"/>
                  <a:pt x="2021765" y="73875"/>
                </a:cubicBezTo>
                <a:lnTo>
                  <a:pt x="2021765" y="2210"/>
                </a:lnTo>
                <a:lnTo>
                  <a:pt x="2047922" y="2210"/>
                </a:lnTo>
                <a:lnTo>
                  <a:pt x="2047922" y="70252"/>
                </a:lnTo>
                <a:cubicBezTo>
                  <a:pt x="2047922" y="85804"/>
                  <a:pt x="2047215" y="96791"/>
                  <a:pt x="2045801" y="103213"/>
                </a:cubicBezTo>
                <a:cubicBezTo>
                  <a:pt x="2044387" y="109634"/>
                  <a:pt x="2041780" y="115054"/>
                  <a:pt x="2037981" y="119472"/>
                </a:cubicBezTo>
                <a:cubicBezTo>
                  <a:pt x="2034181" y="123890"/>
                  <a:pt x="2029100" y="127410"/>
                  <a:pt x="2022737" y="130032"/>
                </a:cubicBezTo>
                <a:cubicBezTo>
                  <a:pt x="2016375" y="132654"/>
                  <a:pt x="2008068" y="133964"/>
                  <a:pt x="1997818" y="133964"/>
                </a:cubicBezTo>
                <a:cubicBezTo>
                  <a:pt x="1985447" y="133964"/>
                  <a:pt x="1976065" y="132536"/>
                  <a:pt x="1969673" y="129679"/>
                </a:cubicBezTo>
                <a:cubicBezTo>
                  <a:pt x="1963281" y="126821"/>
                  <a:pt x="1958230" y="123110"/>
                  <a:pt x="1954518" y="118544"/>
                </a:cubicBezTo>
                <a:cubicBezTo>
                  <a:pt x="1950807" y="113979"/>
                  <a:pt x="1948362" y="109192"/>
                  <a:pt x="1947184" y="104185"/>
                </a:cubicBezTo>
                <a:cubicBezTo>
                  <a:pt x="1945475" y="96762"/>
                  <a:pt x="1944621" y="85804"/>
                  <a:pt x="1944621" y="71312"/>
                </a:cubicBezTo>
                <a:close/>
                <a:moveTo>
                  <a:pt x="1744861" y="2210"/>
                </a:moveTo>
                <a:lnTo>
                  <a:pt x="1771018" y="2210"/>
                </a:lnTo>
                <a:lnTo>
                  <a:pt x="1771018" y="53197"/>
                </a:lnTo>
                <a:lnTo>
                  <a:pt x="1822270" y="53197"/>
                </a:lnTo>
                <a:lnTo>
                  <a:pt x="1822270" y="2210"/>
                </a:lnTo>
                <a:lnTo>
                  <a:pt x="1848427" y="2210"/>
                </a:lnTo>
                <a:lnTo>
                  <a:pt x="1848427" y="131755"/>
                </a:lnTo>
                <a:lnTo>
                  <a:pt x="1822270" y="131755"/>
                </a:lnTo>
                <a:lnTo>
                  <a:pt x="1822270" y="75112"/>
                </a:lnTo>
                <a:lnTo>
                  <a:pt x="1771018" y="75112"/>
                </a:lnTo>
                <a:lnTo>
                  <a:pt x="1771018" y="131755"/>
                </a:lnTo>
                <a:lnTo>
                  <a:pt x="1744861" y="131755"/>
                </a:lnTo>
                <a:close/>
                <a:moveTo>
                  <a:pt x="1497123" y="2210"/>
                </a:moveTo>
                <a:lnTo>
                  <a:pt x="1593177" y="2210"/>
                </a:lnTo>
                <a:lnTo>
                  <a:pt x="1593177" y="24124"/>
                </a:lnTo>
                <a:lnTo>
                  <a:pt x="1523279" y="24124"/>
                </a:lnTo>
                <a:lnTo>
                  <a:pt x="1523279" y="52844"/>
                </a:lnTo>
                <a:lnTo>
                  <a:pt x="1588317" y="52844"/>
                </a:lnTo>
                <a:lnTo>
                  <a:pt x="1588317" y="74670"/>
                </a:lnTo>
                <a:lnTo>
                  <a:pt x="1523279" y="74670"/>
                </a:lnTo>
                <a:lnTo>
                  <a:pt x="1523279" y="109929"/>
                </a:lnTo>
                <a:lnTo>
                  <a:pt x="1595652" y="109929"/>
                </a:lnTo>
                <a:lnTo>
                  <a:pt x="1595652" y="131755"/>
                </a:lnTo>
                <a:lnTo>
                  <a:pt x="1497123" y="131755"/>
                </a:lnTo>
                <a:close/>
                <a:moveTo>
                  <a:pt x="1364019" y="2210"/>
                </a:moveTo>
                <a:lnTo>
                  <a:pt x="1466967" y="2210"/>
                </a:lnTo>
                <a:lnTo>
                  <a:pt x="1466967" y="24124"/>
                </a:lnTo>
                <a:lnTo>
                  <a:pt x="1428615" y="24124"/>
                </a:lnTo>
                <a:lnTo>
                  <a:pt x="1428615" y="131755"/>
                </a:lnTo>
                <a:lnTo>
                  <a:pt x="1402459" y="131755"/>
                </a:lnTo>
                <a:lnTo>
                  <a:pt x="1402459" y="24124"/>
                </a:lnTo>
                <a:lnTo>
                  <a:pt x="1364019" y="24124"/>
                </a:lnTo>
                <a:close/>
                <a:moveTo>
                  <a:pt x="1267728" y="2210"/>
                </a:moveTo>
                <a:lnTo>
                  <a:pt x="1293884" y="2210"/>
                </a:lnTo>
                <a:lnTo>
                  <a:pt x="1293884" y="131755"/>
                </a:lnTo>
                <a:lnTo>
                  <a:pt x="1267728" y="131755"/>
                </a:lnTo>
                <a:close/>
                <a:moveTo>
                  <a:pt x="640138" y="2210"/>
                </a:moveTo>
                <a:lnTo>
                  <a:pt x="665588" y="2210"/>
                </a:lnTo>
                <a:lnTo>
                  <a:pt x="718608" y="88721"/>
                </a:lnTo>
                <a:lnTo>
                  <a:pt x="718608" y="2210"/>
                </a:lnTo>
                <a:lnTo>
                  <a:pt x="742908" y="2210"/>
                </a:lnTo>
                <a:lnTo>
                  <a:pt x="742908" y="131755"/>
                </a:lnTo>
                <a:lnTo>
                  <a:pt x="716664" y="131755"/>
                </a:lnTo>
                <a:lnTo>
                  <a:pt x="664439" y="47277"/>
                </a:lnTo>
                <a:lnTo>
                  <a:pt x="664439" y="131755"/>
                </a:lnTo>
                <a:lnTo>
                  <a:pt x="640138" y="131755"/>
                </a:lnTo>
                <a:close/>
                <a:moveTo>
                  <a:pt x="553339" y="2210"/>
                </a:moveTo>
                <a:lnTo>
                  <a:pt x="580997" y="2210"/>
                </a:lnTo>
                <a:lnTo>
                  <a:pt x="632869" y="131755"/>
                </a:lnTo>
                <a:lnTo>
                  <a:pt x="604415" y="131755"/>
                </a:lnTo>
                <a:lnTo>
                  <a:pt x="593104" y="102329"/>
                </a:lnTo>
                <a:lnTo>
                  <a:pt x="541321" y="102329"/>
                </a:lnTo>
                <a:lnTo>
                  <a:pt x="530628" y="131755"/>
                </a:lnTo>
                <a:lnTo>
                  <a:pt x="502881" y="131755"/>
                </a:lnTo>
                <a:close/>
                <a:moveTo>
                  <a:pt x="467628" y="2210"/>
                </a:moveTo>
                <a:lnTo>
                  <a:pt x="493784" y="2210"/>
                </a:lnTo>
                <a:lnTo>
                  <a:pt x="493784" y="131755"/>
                </a:lnTo>
                <a:lnTo>
                  <a:pt x="467628" y="131755"/>
                </a:lnTo>
                <a:close/>
                <a:moveTo>
                  <a:pt x="410394" y="2210"/>
                </a:moveTo>
                <a:lnTo>
                  <a:pt x="436462" y="2210"/>
                </a:lnTo>
                <a:lnTo>
                  <a:pt x="436462" y="84214"/>
                </a:lnTo>
                <a:cubicBezTo>
                  <a:pt x="436462" y="94936"/>
                  <a:pt x="435519" y="103183"/>
                  <a:pt x="433634" y="108957"/>
                </a:cubicBezTo>
                <a:cubicBezTo>
                  <a:pt x="431101" y="116497"/>
                  <a:pt x="426506" y="122550"/>
                  <a:pt x="419849" y="127116"/>
                </a:cubicBezTo>
                <a:cubicBezTo>
                  <a:pt x="413192" y="131681"/>
                  <a:pt x="404414" y="133964"/>
                  <a:pt x="393516" y="133964"/>
                </a:cubicBezTo>
                <a:cubicBezTo>
                  <a:pt x="380732" y="133964"/>
                  <a:pt x="370894" y="130385"/>
                  <a:pt x="364001" y="123228"/>
                </a:cubicBezTo>
                <a:cubicBezTo>
                  <a:pt x="357109" y="116070"/>
                  <a:pt x="353633" y="105569"/>
                  <a:pt x="353574" y="91725"/>
                </a:cubicBezTo>
                <a:lnTo>
                  <a:pt x="378228" y="88897"/>
                </a:lnTo>
                <a:cubicBezTo>
                  <a:pt x="378523" y="96320"/>
                  <a:pt x="379613" y="101563"/>
                  <a:pt x="381498" y="104627"/>
                </a:cubicBezTo>
                <a:cubicBezTo>
                  <a:pt x="384326" y="109281"/>
                  <a:pt x="388626" y="111608"/>
                  <a:pt x="394400" y="111608"/>
                </a:cubicBezTo>
                <a:cubicBezTo>
                  <a:pt x="400232" y="111608"/>
                  <a:pt x="404356" y="109943"/>
                  <a:pt x="406771" y="106615"/>
                </a:cubicBezTo>
                <a:cubicBezTo>
                  <a:pt x="409186" y="103286"/>
                  <a:pt x="410394" y="96379"/>
                  <a:pt x="410394" y="85893"/>
                </a:cubicBezTo>
                <a:close/>
                <a:moveTo>
                  <a:pt x="239823" y="2210"/>
                </a:moveTo>
                <a:lnTo>
                  <a:pt x="335877" y="2210"/>
                </a:lnTo>
                <a:lnTo>
                  <a:pt x="335877" y="24124"/>
                </a:lnTo>
                <a:lnTo>
                  <a:pt x="265979" y="24124"/>
                </a:lnTo>
                <a:lnTo>
                  <a:pt x="265979" y="52844"/>
                </a:lnTo>
                <a:lnTo>
                  <a:pt x="331017" y="52844"/>
                </a:lnTo>
                <a:lnTo>
                  <a:pt x="331017" y="74670"/>
                </a:lnTo>
                <a:lnTo>
                  <a:pt x="265979" y="74670"/>
                </a:lnTo>
                <a:lnTo>
                  <a:pt x="265979" y="109929"/>
                </a:lnTo>
                <a:lnTo>
                  <a:pt x="338352" y="109929"/>
                </a:lnTo>
                <a:lnTo>
                  <a:pt x="338352" y="131755"/>
                </a:lnTo>
                <a:lnTo>
                  <a:pt x="239823" y="131755"/>
                </a:lnTo>
                <a:close/>
                <a:moveTo>
                  <a:pt x="116086" y="2210"/>
                </a:moveTo>
                <a:lnTo>
                  <a:pt x="142243" y="2210"/>
                </a:lnTo>
                <a:lnTo>
                  <a:pt x="142243" y="53197"/>
                </a:lnTo>
                <a:lnTo>
                  <a:pt x="193496" y="53197"/>
                </a:lnTo>
                <a:lnTo>
                  <a:pt x="193496" y="2210"/>
                </a:lnTo>
                <a:lnTo>
                  <a:pt x="219652" y="2210"/>
                </a:lnTo>
                <a:lnTo>
                  <a:pt x="219652" y="131755"/>
                </a:lnTo>
                <a:lnTo>
                  <a:pt x="193496" y="131755"/>
                </a:lnTo>
                <a:lnTo>
                  <a:pt x="193496" y="75112"/>
                </a:lnTo>
                <a:lnTo>
                  <a:pt x="142243" y="75112"/>
                </a:lnTo>
                <a:lnTo>
                  <a:pt x="142243" y="131755"/>
                </a:lnTo>
                <a:lnTo>
                  <a:pt x="116086" y="131755"/>
                </a:lnTo>
                <a:close/>
                <a:moveTo>
                  <a:pt x="7688" y="2210"/>
                </a:moveTo>
                <a:lnTo>
                  <a:pt x="102506" y="2210"/>
                </a:lnTo>
                <a:lnTo>
                  <a:pt x="102506" y="22534"/>
                </a:lnTo>
                <a:lnTo>
                  <a:pt x="31547" y="109929"/>
                </a:lnTo>
                <a:lnTo>
                  <a:pt x="105245" y="109929"/>
                </a:lnTo>
                <a:lnTo>
                  <a:pt x="105245" y="131755"/>
                </a:lnTo>
                <a:lnTo>
                  <a:pt x="0" y="131755"/>
                </a:lnTo>
                <a:lnTo>
                  <a:pt x="0" y="108161"/>
                </a:lnTo>
                <a:lnTo>
                  <a:pt x="68043" y="24124"/>
                </a:lnTo>
                <a:lnTo>
                  <a:pt x="7688" y="24124"/>
                </a:lnTo>
                <a:close/>
                <a:moveTo>
                  <a:pt x="2656880" y="0"/>
                </a:moveTo>
                <a:cubicBezTo>
                  <a:pt x="2673139" y="0"/>
                  <a:pt x="2685378" y="3565"/>
                  <a:pt x="2693596" y="10693"/>
                </a:cubicBezTo>
                <a:cubicBezTo>
                  <a:pt x="2701814" y="17821"/>
                  <a:pt x="2706130" y="27335"/>
                  <a:pt x="2706542" y="39235"/>
                </a:cubicBezTo>
                <a:lnTo>
                  <a:pt x="2680385" y="40384"/>
                </a:lnTo>
                <a:cubicBezTo>
                  <a:pt x="2679266" y="33727"/>
                  <a:pt x="2676865" y="28940"/>
                  <a:pt x="2673184" y="26024"/>
                </a:cubicBezTo>
                <a:cubicBezTo>
                  <a:pt x="2669502" y="23108"/>
                  <a:pt x="2663979" y="21650"/>
                  <a:pt x="2656615" y="21650"/>
                </a:cubicBezTo>
                <a:cubicBezTo>
                  <a:pt x="2649015" y="21650"/>
                  <a:pt x="2643065" y="23211"/>
                  <a:pt x="2638765" y="26334"/>
                </a:cubicBezTo>
                <a:cubicBezTo>
                  <a:pt x="2635996" y="28337"/>
                  <a:pt x="2634612" y="31017"/>
                  <a:pt x="2634612" y="34375"/>
                </a:cubicBezTo>
                <a:cubicBezTo>
                  <a:pt x="2634612" y="37438"/>
                  <a:pt x="2635907" y="40060"/>
                  <a:pt x="2638500" y="42240"/>
                </a:cubicBezTo>
                <a:cubicBezTo>
                  <a:pt x="2641799" y="45008"/>
                  <a:pt x="2649811" y="47895"/>
                  <a:pt x="2662535" y="50900"/>
                </a:cubicBezTo>
                <a:cubicBezTo>
                  <a:pt x="2675260" y="53904"/>
                  <a:pt x="2684671" y="57012"/>
                  <a:pt x="2690769" y="60222"/>
                </a:cubicBezTo>
                <a:cubicBezTo>
                  <a:pt x="2696866" y="63433"/>
                  <a:pt x="2701638" y="67822"/>
                  <a:pt x="2705084" y="73389"/>
                </a:cubicBezTo>
                <a:cubicBezTo>
                  <a:pt x="2708530" y="78956"/>
                  <a:pt x="2710253" y="85834"/>
                  <a:pt x="2710253" y="94023"/>
                </a:cubicBezTo>
                <a:cubicBezTo>
                  <a:pt x="2710253" y="101445"/>
                  <a:pt x="2708191" y="108397"/>
                  <a:pt x="2704068" y="114877"/>
                </a:cubicBezTo>
                <a:cubicBezTo>
                  <a:pt x="2699944" y="121357"/>
                  <a:pt x="2694112" y="126173"/>
                  <a:pt x="2686571" y="129325"/>
                </a:cubicBezTo>
                <a:cubicBezTo>
                  <a:pt x="2679030" y="132477"/>
                  <a:pt x="2669634" y="134053"/>
                  <a:pt x="2658382" y="134053"/>
                </a:cubicBezTo>
                <a:cubicBezTo>
                  <a:pt x="2642005" y="134053"/>
                  <a:pt x="2629427" y="130268"/>
                  <a:pt x="2620650" y="122698"/>
                </a:cubicBezTo>
                <a:cubicBezTo>
                  <a:pt x="2611872" y="115127"/>
                  <a:pt x="2606629" y="104096"/>
                  <a:pt x="2604920" y="89604"/>
                </a:cubicBezTo>
                <a:lnTo>
                  <a:pt x="2630370" y="87130"/>
                </a:lnTo>
                <a:cubicBezTo>
                  <a:pt x="2631902" y="95672"/>
                  <a:pt x="2635009" y="101946"/>
                  <a:pt x="2639693" y="105952"/>
                </a:cubicBezTo>
                <a:cubicBezTo>
                  <a:pt x="2644376" y="109958"/>
                  <a:pt x="2650694" y="111961"/>
                  <a:pt x="2658647" y="111961"/>
                </a:cubicBezTo>
                <a:cubicBezTo>
                  <a:pt x="2667071" y="111961"/>
                  <a:pt x="2673419" y="110179"/>
                  <a:pt x="2677690" y="106615"/>
                </a:cubicBezTo>
                <a:cubicBezTo>
                  <a:pt x="2681961" y="103051"/>
                  <a:pt x="2684097" y="98883"/>
                  <a:pt x="2684097" y="94111"/>
                </a:cubicBezTo>
                <a:cubicBezTo>
                  <a:pt x="2684097" y="91048"/>
                  <a:pt x="2683198" y="88441"/>
                  <a:pt x="2681402" y="86290"/>
                </a:cubicBezTo>
                <a:cubicBezTo>
                  <a:pt x="2679605" y="84140"/>
                  <a:pt x="2676468" y="82270"/>
                  <a:pt x="2671991" y="80679"/>
                </a:cubicBezTo>
                <a:cubicBezTo>
                  <a:pt x="2668927" y="79619"/>
                  <a:pt x="2661946" y="77734"/>
                  <a:pt x="2651048" y="75024"/>
                </a:cubicBezTo>
                <a:cubicBezTo>
                  <a:pt x="2637027" y="71548"/>
                  <a:pt x="2627189" y="67277"/>
                  <a:pt x="2621533" y="62211"/>
                </a:cubicBezTo>
                <a:cubicBezTo>
                  <a:pt x="2613580" y="55082"/>
                  <a:pt x="2609604" y="46393"/>
                  <a:pt x="2609604" y="36142"/>
                </a:cubicBezTo>
                <a:cubicBezTo>
                  <a:pt x="2609604" y="29544"/>
                  <a:pt x="2611474" y="23373"/>
                  <a:pt x="2615215" y="17630"/>
                </a:cubicBezTo>
                <a:cubicBezTo>
                  <a:pt x="2618956" y="11886"/>
                  <a:pt x="2624346" y="7512"/>
                  <a:pt x="2631386" y="4507"/>
                </a:cubicBezTo>
                <a:cubicBezTo>
                  <a:pt x="2638426" y="1503"/>
                  <a:pt x="2646924" y="0"/>
                  <a:pt x="2656880" y="0"/>
                </a:cubicBezTo>
                <a:close/>
                <a:moveTo>
                  <a:pt x="1676972" y="0"/>
                </a:moveTo>
                <a:cubicBezTo>
                  <a:pt x="1692820" y="0"/>
                  <a:pt x="1705692" y="4684"/>
                  <a:pt x="1715589" y="14051"/>
                </a:cubicBezTo>
                <a:cubicBezTo>
                  <a:pt x="1721480" y="19588"/>
                  <a:pt x="1725898" y="27541"/>
                  <a:pt x="1728844" y="37910"/>
                </a:cubicBezTo>
                <a:lnTo>
                  <a:pt x="1702952" y="44095"/>
                </a:lnTo>
                <a:cubicBezTo>
                  <a:pt x="1701420" y="37379"/>
                  <a:pt x="1698225" y="32077"/>
                  <a:pt x="1693364" y="28189"/>
                </a:cubicBezTo>
                <a:cubicBezTo>
                  <a:pt x="1688504" y="24301"/>
                  <a:pt x="1682598" y="22357"/>
                  <a:pt x="1675647" y="22357"/>
                </a:cubicBezTo>
                <a:cubicBezTo>
                  <a:pt x="1666044" y="22357"/>
                  <a:pt x="1658253" y="25803"/>
                  <a:pt x="1652274" y="32696"/>
                </a:cubicBezTo>
                <a:cubicBezTo>
                  <a:pt x="1646294" y="39589"/>
                  <a:pt x="1643305" y="50752"/>
                  <a:pt x="1643305" y="66187"/>
                </a:cubicBezTo>
                <a:cubicBezTo>
                  <a:pt x="1643305" y="82564"/>
                  <a:pt x="1646250" y="94229"/>
                  <a:pt x="1652141" y="101180"/>
                </a:cubicBezTo>
                <a:cubicBezTo>
                  <a:pt x="1658032" y="108132"/>
                  <a:pt x="1665691" y="111608"/>
                  <a:pt x="1675117" y="111608"/>
                </a:cubicBezTo>
                <a:cubicBezTo>
                  <a:pt x="1682068" y="111608"/>
                  <a:pt x="1688048" y="109398"/>
                  <a:pt x="1693055" y="104980"/>
                </a:cubicBezTo>
                <a:cubicBezTo>
                  <a:pt x="1698063" y="100562"/>
                  <a:pt x="1701656" y="93610"/>
                  <a:pt x="1703836" y="84125"/>
                </a:cubicBezTo>
                <a:lnTo>
                  <a:pt x="1729197" y="92167"/>
                </a:lnTo>
                <a:cubicBezTo>
                  <a:pt x="1725309" y="106306"/>
                  <a:pt x="1718844" y="116806"/>
                  <a:pt x="1709801" y="123670"/>
                </a:cubicBezTo>
                <a:cubicBezTo>
                  <a:pt x="1700758" y="130533"/>
                  <a:pt x="1689285" y="133964"/>
                  <a:pt x="1675382" y="133964"/>
                </a:cubicBezTo>
                <a:cubicBezTo>
                  <a:pt x="1658180" y="133964"/>
                  <a:pt x="1644041" y="128088"/>
                  <a:pt x="1632966" y="116335"/>
                </a:cubicBezTo>
                <a:cubicBezTo>
                  <a:pt x="1621890" y="104582"/>
                  <a:pt x="1616353" y="88514"/>
                  <a:pt x="1616353" y="68131"/>
                </a:cubicBezTo>
                <a:cubicBezTo>
                  <a:pt x="1616353" y="46570"/>
                  <a:pt x="1621920" y="29824"/>
                  <a:pt x="1633054" y="17895"/>
                </a:cubicBezTo>
                <a:cubicBezTo>
                  <a:pt x="1644188" y="5965"/>
                  <a:pt x="1658828" y="0"/>
                  <a:pt x="1676972" y="0"/>
                </a:cubicBezTo>
                <a:close/>
                <a:moveTo>
                  <a:pt x="1191197" y="0"/>
                </a:moveTo>
                <a:cubicBezTo>
                  <a:pt x="1207044" y="0"/>
                  <a:pt x="1219917" y="4684"/>
                  <a:pt x="1229814" y="14051"/>
                </a:cubicBezTo>
                <a:cubicBezTo>
                  <a:pt x="1235705" y="19588"/>
                  <a:pt x="1240123" y="27541"/>
                  <a:pt x="1243069" y="37910"/>
                </a:cubicBezTo>
                <a:lnTo>
                  <a:pt x="1217177" y="44095"/>
                </a:lnTo>
                <a:cubicBezTo>
                  <a:pt x="1215645" y="37379"/>
                  <a:pt x="1212450" y="32077"/>
                  <a:pt x="1207589" y="28189"/>
                </a:cubicBezTo>
                <a:cubicBezTo>
                  <a:pt x="1202729" y="24301"/>
                  <a:pt x="1196823" y="22357"/>
                  <a:pt x="1189872" y="22357"/>
                </a:cubicBezTo>
                <a:cubicBezTo>
                  <a:pt x="1180269" y="22357"/>
                  <a:pt x="1172478" y="25803"/>
                  <a:pt x="1166499" y="32696"/>
                </a:cubicBezTo>
                <a:cubicBezTo>
                  <a:pt x="1160519" y="39589"/>
                  <a:pt x="1157530" y="50752"/>
                  <a:pt x="1157530" y="66187"/>
                </a:cubicBezTo>
                <a:cubicBezTo>
                  <a:pt x="1157530" y="82564"/>
                  <a:pt x="1160475" y="94229"/>
                  <a:pt x="1166366" y="101180"/>
                </a:cubicBezTo>
                <a:cubicBezTo>
                  <a:pt x="1172257" y="108132"/>
                  <a:pt x="1179916" y="111608"/>
                  <a:pt x="1189342" y="111608"/>
                </a:cubicBezTo>
                <a:cubicBezTo>
                  <a:pt x="1196293" y="111608"/>
                  <a:pt x="1202273" y="109398"/>
                  <a:pt x="1207280" y="104980"/>
                </a:cubicBezTo>
                <a:cubicBezTo>
                  <a:pt x="1212288" y="100562"/>
                  <a:pt x="1215881" y="93610"/>
                  <a:pt x="1218061" y="84125"/>
                </a:cubicBezTo>
                <a:lnTo>
                  <a:pt x="1243422" y="92167"/>
                </a:lnTo>
                <a:cubicBezTo>
                  <a:pt x="1239534" y="106306"/>
                  <a:pt x="1233069" y="116806"/>
                  <a:pt x="1224026" y="123670"/>
                </a:cubicBezTo>
                <a:cubicBezTo>
                  <a:pt x="1214983" y="130533"/>
                  <a:pt x="1203510" y="133964"/>
                  <a:pt x="1189607" y="133964"/>
                </a:cubicBezTo>
                <a:cubicBezTo>
                  <a:pt x="1172405" y="133964"/>
                  <a:pt x="1158266" y="128088"/>
                  <a:pt x="1147191" y="116335"/>
                </a:cubicBezTo>
                <a:cubicBezTo>
                  <a:pt x="1136115" y="104582"/>
                  <a:pt x="1130578" y="88514"/>
                  <a:pt x="1130578" y="68131"/>
                </a:cubicBezTo>
                <a:cubicBezTo>
                  <a:pt x="1130578" y="46570"/>
                  <a:pt x="1136145" y="29824"/>
                  <a:pt x="1147279" y="17895"/>
                </a:cubicBezTo>
                <a:cubicBezTo>
                  <a:pt x="1158413" y="5965"/>
                  <a:pt x="1173053" y="0"/>
                  <a:pt x="1191197" y="0"/>
                </a:cubicBezTo>
                <a:close/>
                <a:moveTo>
                  <a:pt x="1056680" y="0"/>
                </a:moveTo>
                <a:cubicBezTo>
                  <a:pt x="1072939" y="0"/>
                  <a:pt x="1085178" y="3565"/>
                  <a:pt x="1093396" y="10693"/>
                </a:cubicBezTo>
                <a:cubicBezTo>
                  <a:pt x="1101614" y="17821"/>
                  <a:pt x="1105930" y="27335"/>
                  <a:pt x="1106342" y="39235"/>
                </a:cubicBezTo>
                <a:lnTo>
                  <a:pt x="1080185" y="40384"/>
                </a:lnTo>
                <a:cubicBezTo>
                  <a:pt x="1079066" y="33727"/>
                  <a:pt x="1076666" y="28940"/>
                  <a:pt x="1072984" y="26024"/>
                </a:cubicBezTo>
                <a:cubicBezTo>
                  <a:pt x="1069302" y="23108"/>
                  <a:pt x="1063779" y="21650"/>
                  <a:pt x="1056415" y="21650"/>
                </a:cubicBezTo>
                <a:cubicBezTo>
                  <a:pt x="1048815" y="21650"/>
                  <a:pt x="1042865" y="23211"/>
                  <a:pt x="1038565" y="26334"/>
                </a:cubicBezTo>
                <a:cubicBezTo>
                  <a:pt x="1035796" y="28337"/>
                  <a:pt x="1034412" y="31017"/>
                  <a:pt x="1034412" y="34375"/>
                </a:cubicBezTo>
                <a:cubicBezTo>
                  <a:pt x="1034412" y="37438"/>
                  <a:pt x="1035708" y="40060"/>
                  <a:pt x="1038300" y="42240"/>
                </a:cubicBezTo>
                <a:cubicBezTo>
                  <a:pt x="1041599" y="45008"/>
                  <a:pt x="1049611" y="47895"/>
                  <a:pt x="1062335" y="50900"/>
                </a:cubicBezTo>
                <a:cubicBezTo>
                  <a:pt x="1075060" y="53904"/>
                  <a:pt x="1084471" y="57012"/>
                  <a:pt x="1090569" y="60222"/>
                </a:cubicBezTo>
                <a:cubicBezTo>
                  <a:pt x="1096666" y="63433"/>
                  <a:pt x="1101438" y="67822"/>
                  <a:pt x="1104884" y="73389"/>
                </a:cubicBezTo>
                <a:cubicBezTo>
                  <a:pt x="1108330" y="78956"/>
                  <a:pt x="1110053" y="85834"/>
                  <a:pt x="1110053" y="94023"/>
                </a:cubicBezTo>
                <a:cubicBezTo>
                  <a:pt x="1110053" y="101445"/>
                  <a:pt x="1107992" y="108397"/>
                  <a:pt x="1103868" y="114877"/>
                </a:cubicBezTo>
                <a:cubicBezTo>
                  <a:pt x="1099744" y="121357"/>
                  <a:pt x="1093912" y="126173"/>
                  <a:pt x="1086371" y="129325"/>
                </a:cubicBezTo>
                <a:cubicBezTo>
                  <a:pt x="1078831" y="132477"/>
                  <a:pt x="1069434" y="134053"/>
                  <a:pt x="1058182" y="134053"/>
                </a:cubicBezTo>
                <a:cubicBezTo>
                  <a:pt x="1041805" y="134053"/>
                  <a:pt x="1029227" y="130268"/>
                  <a:pt x="1020450" y="122698"/>
                </a:cubicBezTo>
                <a:cubicBezTo>
                  <a:pt x="1011672" y="115127"/>
                  <a:pt x="1006429" y="104096"/>
                  <a:pt x="1004720" y="89604"/>
                </a:cubicBezTo>
                <a:lnTo>
                  <a:pt x="1030170" y="87130"/>
                </a:lnTo>
                <a:cubicBezTo>
                  <a:pt x="1031702" y="95672"/>
                  <a:pt x="1034809" y="101946"/>
                  <a:pt x="1039493" y="105952"/>
                </a:cubicBezTo>
                <a:cubicBezTo>
                  <a:pt x="1044176" y="109958"/>
                  <a:pt x="1050494" y="111961"/>
                  <a:pt x="1058447" y="111961"/>
                </a:cubicBezTo>
                <a:cubicBezTo>
                  <a:pt x="1066872" y="111961"/>
                  <a:pt x="1073219" y="110179"/>
                  <a:pt x="1077490" y="106615"/>
                </a:cubicBezTo>
                <a:cubicBezTo>
                  <a:pt x="1081761" y="103051"/>
                  <a:pt x="1083897" y="98883"/>
                  <a:pt x="1083897" y="94111"/>
                </a:cubicBezTo>
                <a:cubicBezTo>
                  <a:pt x="1083897" y="91048"/>
                  <a:pt x="1082999" y="88441"/>
                  <a:pt x="1081202" y="86290"/>
                </a:cubicBezTo>
                <a:cubicBezTo>
                  <a:pt x="1079405" y="84140"/>
                  <a:pt x="1076268" y="82270"/>
                  <a:pt x="1071791" y="80679"/>
                </a:cubicBezTo>
                <a:cubicBezTo>
                  <a:pt x="1068727" y="79619"/>
                  <a:pt x="1061746" y="77734"/>
                  <a:pt x="1050848" y="75024"/>
                </a:cubicBezTo>
                <a:cubicBezTo>
                  <a:pt x="1036827" y="71548"/>
                  <a:pt x="1026989" y="67277"/>
                  <a:pt x="1021333" y="62211"/>
                </a:cubicBezTo>
                <a:cubicBezTo>
                  <a:pt x="1013380" y="55082"/>
                  <a:pt x="1009404" y="46393"/>
                  <a:pt x="1009404" y="36142"/>
                </a:cubicBezTo>
                <a:cubicBezTo>
                  <a:pt x="1009404" y="29544"/>
                  <a:pt x="1011274" y="23373"/>
                  <a:pt x="1015015" y="17630"/>
                </a:cubicBezTo>
                <a:cubicBezTo>
                  <a:pt x="1018756" y="11886"/>
                  <a:pt x="1024146" y="7512"/>
                  <a:pt x="1031186" y="4507"/>
                </a:cubicBezTo>
                <a:cubicBezTo>
                  <a:pt x="1038226" y="1503"/>
                  <a:pt x="1046724" y="0"/>
                  <a:pt x="1056680" y="0"/>
                </a:cubicBezTo>
                <a:close/>
                <a:moveTo>
                  <a:pt x="823522" y="0"/>
                </a:moveTo>
                <a:cubicBezTo>
                  <a:pt x="839605" y="0"/>
                  <a:pt x="852168" y="3373"/>
                  <a:pt x="861210" y="10118"/>
                </a:cubicBezTo>
                <a:cubicBezTo>
                  <a:pt x="870253" y="16864"/>
                  <a:pt x="876071" y="26186"/>
                  <a:pt x="878663" y="38086"/>
                </a:cubicBezTo>
                <a:lnTo>
                  <a:pt x="852683" y="42947"/>
                </a:lnTo>
                <a:cubicBezTo>
                  <a:pt x="850857" y="36584"/>
                  <a:pt x="847425" y="31562"/>
                  <a:pt x="842388" y="27880"/>
                </a:cubicBezTo>
                <a:cubicBezTo>
                  <a:pt x="837351" y="24198"/>
                  <a:pt x="831063" y="22357"/>
                  <a:pt x="823522" y="22357"/>
                </a:cubicBezTo>
                <a:cubicBezTo>
                  <a:pt x="812093" y="22357"/>
                  <a:pt x="803006" y="25980"/>
                  <a:pt x="796261" y="33226"/>
                </a:cubicBezTo>
                <a:cubicBezTo>
                  <a:pt x="789516" y="40472"/>
                  <a:pt x="786143" y="51224"/>
                  <a:pt x="786143" y="65480"/>
                </a:cubicBezTo>
                <a:cubicBezTo>
                  <a:pt x="786143" y="80856"/>
                  <a:pt x="789560" y="92388"/>
                  <a:pt x="796394" y="100076"/>
                </a:cubicBezTo>
                <a:cubicBezTo>
                  <a:pt x="803227" y="107764"/>
                  <a:pt x="812182" y="111608"/>
                  <a:pt x="823257" y="111608"/>
                </a:cubicBezTo>
                <a:cubicBezTo>
                  <a:pt x="828736" y="111608"/>
                  <a:pt x="834229" y="110532"/>
                  <a:pt x="839737" y="108382"/>
                </a:cubicBezTo>
                <a:cubicBezTo>
                  <a:pt x="845246" y="106232"/>
                  <a:pt x="849973" y="103625"/>
                  <a:pt x="853920" y="100562"/>
                </a:cubicBezTo>
                <a:lnTo>
                  <a:pt x="853920" y="84125"/>
                </a:lnTo>
                <a:lnTo>
                  <a:pt x="823964" y="84125"/>
                </a:lnTo>
                <a:lnTo>
                  <a:pt x="823964" y="62299"/>
                </a:lnTo>
                <a:lnTo>
                  <a:pt x="880342" y="62299"/>
                </a:lnTo>
                <a:lnTo>
                  <a:pt x="880342" y="113905"/>
                </a:lnTo>
                <a:cubicBezTo>
                  <a:pt x="874863" y="119207"/>
                  <a:pt x="866925" y="123876"/>
                  <a:pt x="856527" y="127911"/>
                </a:cubicBezTo>
                <a:cubicBezTo>
                  <a:pt x="846129" y="131947"/>
                  <a:pt x="835599" y="133964"/>
                  <a:pt x="824936" y="133964"/>
                </a:cubicBezTo>
                <a:cubicBezTo>
                  <a:pt x="811386" y="133964"/>
                  <a:pt x="799575" y="131122"/>
                  <a:pt x="789501" y="125437"/>
                </a:cubicBezTo>
                <a:cubicBezTo>
                  <a:pt x="779427" y="119752"/>
                  <a:pt x="771857" y="111622"/>
                  <a:pt x="766791" y="101048"/>
                </a:cubicBezTo>
                <a:cubicBezTo>
                  <a:pt x="761724" y="90473"/>
                  <a:pt x="759191" y="78971"/>
                  <a:pt x="759191" y="66541"/>
                </a:cubicBezTo>
                <a:cubicBezTo>
                  <a:pt x="759191" y="53050"/>
                  <a:pt x="762019" y="41061"/>
                  <a:pt x="767674" y="30575"/>
                </a:cubicBezTo>
                <a:cubicBezTo>
                  <a:pt x="773330" y="20089"/>
                  <a:pt x="781607" y="12048"/>
                  <a:pt x="792505" y="6451"/>
                </a:cubicBezTo>
                <a:cubicBezTo>
                  <a:pt x="800812" y="2151"/>
                  <a:pt x="811151" y="0"/>
                  <a:pt x="8235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BD6B585-189D-40D1-AEDA-976AC781265E}"/>
              </a:ext>
            </a:extLst>
          </p:cNvPr>
          <p:cNvSpPr/>
          <p:nvPr/>
        </p:nvSpPr>
        <p:spPr>
          <a:xfrm>
            <a:off x="5605612" y="5054935"/>
            <a:ext cx="1451516" cy="27925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">
            <a:extLst>
              <a:ext uri="{FF2B5EF4-FFF2-40B4-BE49-F238E27FC236}">
                <a16:creationId xmlns:a16="http://schemas.microsoft.com/office/drawing/2014/main" id="{4DECDCF5-DEA3-4A23-9F52-26E0B0230956}"/>
              </a:ext>
            </a:extLst>
          </p:cNvPr>
          <p:cNvSpPr/>
          <p:nvPr/>
        </p:nvSpPr>
        <p:spPr>
          <a:xfrm>
            <a:off x="5978512" y="1474873"/>
            <a:ext cx="681593" cy="3506747"/>
          </a:xfrm>
          <a:custGeom>
            <a:avLst/>
            <a:gdLst>
              <a:gd name="connsiteX0" fmla="*/ 0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0 w 671804"/>
              <a:gd name="connsiteY4" fmla="*/ 0 h 4167673"/>
              <a:gd name="connsiteX0" fmla="*/ 74645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74645 w 671804"/>
              <a:gd name="connsiteY4" fmla="*/ 0 h 4167673"/>
              <a:gd name="connsiteX0" fmla="*/ 74645 w 671804"/>
              <a:gd name="connsiteY0" fmla="*/ 248817 h 4416490"/>
              <a:gd name="connsiteX1" fmla="*/ 603380 w 671804"/>
              <a:gd name="connsiteY1" fmla="*/ 0 h 4416490"/>
              <a:gd name="connsiteX2" fmla="*/ 671804 w 671804"/>
              <a:gd name="connsiteY2" fmla="*/ 4416490 h 4416490"/>
              <a:gd name="connsiteX3" fmla="*/ 0 w 671804"/>
              <a:gd name="connsiteY3" fmla="*/ 4416490 h 4416490"/>
              <a:gd name="connsiteX4" fmla="*/ 74645 w 671804"/>
              <a:gd name="connsiteY4" fmla="*/ 248817 h 4416490"/>
              <a:gd name="connsiteX0" fmla="*/ 74645 w 740229"/>
              <a:gd name="connsiteY0" fmla="*/ 248817 h 4416490"/>
              <a:gd name="connsiteX1" fmla="*/ 603380 w 740229"/>
              <a:gd name="connsiteY1" fmla="*/ 0 h 4416490"/>
              <a:gd name="connsiteX2" fmla="*/ 740229 w 740229"/>
              <a:gd name="connsiteY2" fmla="*/ 4416490 h 4416490"/>
              <a:gd name="connsiteX3" fmla="*/ 0 w 740229"/>
              <a:gd name="connsiteY3" fmla="*/ 4416490 h 4416490"/>
              <a:gd name="connsiteX4" fmla="*/ 74645 w 740229"/>
              <a:gd name="connsiteY4" fmla="*/ 248817 h 4416490"/>
              <a:gd name="connsiteX0" fmla="*/ 192833 w 858417"/>
              <a:gd name="connsiteY0" fmla="*/ 248817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92833 w 858417"/>
              <a:gd name="connsiteY4" fmla="*/ 248817 h 441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417" h="4416490">
                <a:moveTo>
                  <a:pt x="192833" y="248817"/>
                </a:moveTo>
                <a:lnTo>
                  <a:pt x="721568" y="0"/>
                </a:lnTo>
                <a:lnTo>
                  <a:pt x="858417" y="4416490"/>
                </a:lnTo>
                <a:lnTo>
                  <a:pt x="0" y="4416490"/>
                </a:lnTo>
                <a:lnTo>
                  <a:pt x="192833" y="248817"/>
                </a:lnTo>
                <a:close/>
              </a:path>
            </a:pathLst>
          </a:custGeom>
          <a:gradFill flip="none" rotWithShape="1">
            <a:gsLst>
              <a:gs pos="32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4">
            <a:extLst>
              <a:ext uri="{FF2B5EF4-FFF2-40B4-BE49-F238E27FC236}">
                <a16:creationId xmlns:a16="http://schemas.microsoft.com/office/drawing/2014/main" id="{CF4E1D60-09F6-4749-9AE7-2E82CB8185F6}"/>
              </a:ext>
            </a:extLst>
          </p:cNvPr>
          <p:cNvSpPr/>
          <p:nvPr/>
        </p:nvSpPr>
        <p:spPr>
          <a:xfrm>
            <a:off x="6575400" y="2166174"/>
            <a:ext cx="368147" cy="2818425"/>
          </a:xfrm>
          <a:custGeom>
            <a:avLst/>
            <a:gdLst>
              <a:gd name="connsiteX0" fmla="*/ 0 w 360784"/>
              <a:gd name="connsiteY0" fmla="*/ 0 h 3171436"/>
              <a:gd name="connsiteX1" fmla="*/ 360784 w 360784"/>
              <a:gd name="connsiteY1" fmla="*/ 0 h 3171436"/>
              <a:gd name="connsiteX2" fmla="*/ 360784 w 360784"/>
              <a:gd name="connsiteY2" fmla="*/ 3171436 h 3171436"/>
              <a:gd name="connsiteX3" fmla="*/ 0 w 360784"/>
              <a:gd name="connsiteY3" fmla="*/ 3171436 h 3171436"/>
              <a:gd name="connsiteX4" fmla="*/ 0 w 360784"/>
              <a:gd name="connsiteY4" fmla="*/ 0 h 3171436"/>
              <a:gd name="connsiteX0" fmla="*/ 0 w 463654"/>
              <a:gd name="connsiteY0" fmla="*/ 0 h 3528624"/>
              <a:gd name="connsiteX1" fmla="*/ 463654 w 463654"/>
              <a:gd name="connsiteY1" fmla="*/ 357188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63616 w 463654"/>
              <a:gd name="connsiteY1" fmla="*/ 102870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17896 w 463654"/>
              <a:gd name="connsiteY1" fmla="*/ 74295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23611 w 463654"/>
              <a:gd name="connsiteY1" fmla="*/ 65723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32416"/>
              <a:gd name="connsiteX1" fmla="*/ 123611 w 463654"/>
              <a:gd name="connsiteY1" fmla="*/ 69515 h 3532416"/>
              <a:gd name="connsiteX2" fmla="*/ 463654 w 463654"/>
              <a:gd name="connsiteY2" fmla="*/ 3532416 h 3532416"/>
              <a:gd name="connsiteX3" fmla="*/ 102870 w 463654"/>
              <a:gd name="connsiteY3" fmla="*/ 3532416 h 3532416"/>
              <a:gd name="connsiteX4" fmla="*/ 0 w 463654"/>
              <a:gd name="connsiteY4" fmla="*/ 0 h 353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654" h="3532416">
                <a:moveTo>
                  <a:pt x="0" y="0"/>
                </a:moveTo>
                <a:lnTo>
                  <a:pt x="123611" y="69515"/>
                </a:lnTo>
                <a:lnTo>
                  <a:pt x="463654" y="3532416"/>
                </a:lnTo>
                <a:lnTo>
                  <a:pt x="102870" y="35324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">
            <a:extLst>
              <a:ext uri="{FF2B5EF4-FFF2-40B4-BE49-F238E27FC236}">
                <a16:creationId xmlns:a16="http://schemas.microsoft.com/office/drawing/2014/main" id="{57F9C7C6-7035-49C7-AA41-E9C62D763EE7}"/>
              </a:ext>
            </a:extLst>
          </p:cNvPr>
          <p:cNvSpPr/>
          <p:nvPr/>
        </p:nvSpPr>
        <p:spPr>
          <a:xfrm>
            <a:off x="6077294" y="1640332"/>
            <a:ext cx="506256" cy="3198056"/>
          </a:xfrm>
          <a:custGeom>
            <a:avLst/>
            <a:gdLst>
              <a:gd name="connsiteX0" fmla="*/ 0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0 w 671804"/>
              <a:gd name="connsiteY4" fmla="*/ 0 h 4167673"/>
              <a:gd name="connsiteX0" fmla="*/ 74645 w 671804"/>
              <a:gd name="connsiteY0" fmla="*/ 0 h 4167673"/>
              <a:gd name="connsiteX1" fmla="*/ 671804 w 671804"/>
              <a:gd name="connsiteY1" fmla="*/ 0 h 4167673"/>
              <a:gd name="connsiteX2" fmla="*/ 671804 w 671804"/>
              <a:gd name="connsiteY2" fmla="*/ 4167673 h 4167673"/>
              <a:gd name="connsiteX3" fmla="*/ 0 w 671804"/>
              <a:gd name="connsiteY3" fmla="*/ 4167673 h 4167673"/>
              <a:gd name="connsiteX4" fmla="*/ 74645 w 671804"/>
              <a:gd name="connsiteY4" fmla="*/ 0 h 4167673"/>
              <a:gd name="connsiteX0" fmla="*/ 74645 w 671804"/>
              <a:gd name="connsiteY0" fmla="*/ 248817 h 4416490"/>
              <a:gd name="connsiteX1" fmla="*/ 603380 w 671804"/>
              <a:gd name="connsiteY1" fmla="*/ 0 h 4416490"/>
              <a:gd name="connsiteX2" fmla="*/ 671804 w 671804"/>
              <a:gd name="connsiteY2" fmla="*/ 4416490 h 4416490"/>
              <a:gd name="connsiteX3" fmla="*/ 0 w 671804"/>
              <a:gd name="connsiteY3" fmla="*/ 4416490 h 4416490"/>
              <a:gd name="connsiteX4" fmla="*/ 74645 w 671804"/>
              <a:gd name="connsiteY4" fmla="*/ 248817 h 4416490"/>
              <a:gd name="connsiteX0" fmla="*/ 74645 w 740229"/>
              <a:gd name="connsiteY0" fmla="*/ 248817 h 4416490"/>
              <a:gd name="connsiteX1" fmla="*/ 603380 w 740229"/>
              <a:gd name="connsiteY1" fmla="*/ 0 h 4416490"/>
              <a:gd name="connsiteX2" fmla="*/ 740229 w 740229"/>
              <a:gd name="connsiteY2" fmla="*/ 4416490 h 4416490"/>
              <a:gd name="connsiteX3" fmla="*/ 0 w 740229"/>
              <a:gd name="connsiteY3" fmla="*/ 4416490 h 4416490"/>
              <a:gd name="connsiteX4" fmla="*/ 74645 w 740229"/>
              <a:gd name="connsiteY4" fmla="*/ 248817 h 4416490"/>
              <a:gd name="connsiteX0" fmla="*/ 192833 w 858417"/>
              <a:gd name="connsiteY0" fmla="*/ 248817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92833 w 858417"/>
              <a:gd name="connsiteY4" fmla="*/ 248817 h 4416490"/>
              <a:gd name="connsiteX0" fmla="*/ 176083 w 858417"/>
              <a:gd name="connsiteY0" fmla="*/ 193826 h 4416490"/>
              <a:gd name="connsiteX1" fmla="*/ 721568 w 858417"/>
              <a:gd name="connsiteY1" fmla="*/ 0 h 4416490"/>
              <a:gd name="connsiteX2" fmla="*/ 858417 w 858417"/>
              <a:gd name="connsiteY2" fmla="*/ 4416490 h 4416490"/>
              <a:gd name="connsiteX3" fmla="*/ 0 w 858417"/>
              <a:gd name="connsiteY3" fmla="*/ 4416490 h 4416490"/>
              <a:gd name="connsiteX4" fmla="*/ 176083 w 858417"/>
              <a:gd name="connsiteY4" fmla="*/ 193826 h 4416490"/>
              <a:gd name="connsiteX0" fmla="*/ 176083 w 858417"/>
              <a:gd name="connsiteY0" fmla="*/ 228196 h 4450860"/>
              <a:gd name="connsiteX1" fmla="*/ 696444 w 858417"/>
              <a:gd name="connsiteY1" fmla="*/ 0 h 4450860"/>
              <a:gd name="connsiteX2" fmla="*/ 858417 w 858417"/>
              <a:gd name="connsiteY2" fmla="*/ 4450860 h 4450860"/>
              <a:gd name="connsiteX3" fmla="*/ 0 w 858417"/>
              <a:gd name="connsiteY3" fmla="*/ 4450860 h 4450860"/>
              <a:gd name="connsiteX4" fmla="*/ 176083 w 858417"/>
              <a:gd name="connsiteY4" fmla="*/ 228196 h 445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417" h="4450860">
                <a:moveTo>
                  <a:pt x="176083" y="228196"/>
                </a:moveTo>
                <a:lnTo>
                  <a:pt x="696444" y="0"/>
                </a:lnTo>
                <a:lnTo>
                  <a:pt x="858417" y="4450860"/>
                </a:lnTo>
                <a:lnTo>
                  <a:pt x="0" y="4450860"/>
                </a:lnTo>
                <a:lnTo>
                  <a:pt x="176083" y="228196"/>
                </a:lnTo>
                <a:close/>
              </a:path>
            </a:pathLst>
          </a:custGeom>
          <a:gradFill>
            <a:gsLst>
              <a:gs pos="3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4">
            <a:extLst>
              <a:ext uri="{FF2B5EF4-FFF2-40B4-BE49-F238E27FC236}">
                <a16:creationId xmlns:a16="http://schemas.microsoft.com/office/drawing/2014/main" id="{3EE00FB0-6B3B-4E81-978B-B3268E265633}"/>
              </a:ext>
            </a:extLst>
          </p:cNvPr>
          <p:cNvSpPr/>
          <p:nvPr/>
        </p:nvSpPr>
        <p:spPr>
          <a:xfrm>
            <a:off x="6604064" y="2214286"/>
            <a:ext cx="256242" cy="2547963"/>
          </a:xfrm>
          <a:custGeom>
            <a:avLst/>
            <a:gdLst>
              <a:gd name="connsiteX0" fmla="*/ 0 w 360784"/>
              <a:gd name="connsiteY0" fmla="*/ 0 h 3171436"/>
              <a:gd name="connsiteX1" fmla="*/ 360784 w 360784"/>
              <a:gd name="connsiteY1" fmla="*/ 0 h 3171436"/>
              <a:gd name="connsiteX2" fmla="*/ 360784 w 360784"/>
              <a:gd name="connsiteY2" fmla="*/ 3171436 h 3171436"/>
              <a:gd name="connsiteX3" fmla="*/ 0 w 360784"/>
              <a:gd name="connsiteY3" fmla="*/ 3171436 h 3171436"/>
              <a:gd name="connsiteX4" fmla="*/ 0 w 360784"/>
              <a:gd name="connsiteY4" fmla="*/ 0 h 3171436"/>
              <a:gd name="connsiteX0" fmla="*/ 0 w 463654"/>
              <a:gd name="connsiteY0" fmla="*/ 0 h 3528624"/>
              <a:gd name="connsiteX1" fmla="*/ 463654 w 463654"/>
              <a:gd name="connsiteY1" fmla="*/ 357188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63616 w 463654"/>
              <a:gd name="connsiteY1" fmla="*/ 102870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17896 w 463654"/>
              <a:gd name="connsiteY1" fmla="*/ 74295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463654"/>
              <a:gd name="connsiteY0" fmla="*/ 0 h 3528624"/>
              <a:gd name="connsiteX1" fmla="*/ 123611 w 463654"/>
              <a:gd name="connsiteY1" fmla="*/ 65723 h 3528624"/>
              <a:gd name="connsiteX2" fmla="*/ 463654 w 463654"/>
              <a:gd name="connsiteY2" fmla="*/ 3528624 h 3528624"/>
              <a:gd name="connsiteX3" fmla="*/ 102870 w 463654"/>
              <a:gd name="connsiteY3" fmla="*/ 3528624 h 3528624"/>
              <a:gd name="connsiteX4" fmla="*/ 0 w 463654"/>
              <a:gd name="connsiteY4" fmla="*/ 0 h 3528624"/>
              <a:gd name="connsiteX0" fmla="*/ 0 w 224102"/>
              <a:gd name="connsiteY0" fmla="*/ 0 h 3528624"/>
              <a:gd name="connsiteX1" fmla="*/ 123611 w 224102"/>
              <a:gd name="connsiteY1" fmla="*/ 65723 h 3528624"/>
              <a:gd name="connsiteX2" fmla="*/ 224102 w 224102"/>
              <a:gd name="connsiteY2" fmla="*/ 3517216 h 3528624"/>
              <a:gd name="connsiteX3" fmla="*/ 102870 w 224102"/>
              <a:gd name="connsiteY3" fmla="*/ 3528624 h 3528624"/>
              <a:gd name="connsiteX4" fmla="*/ 0 w 224102"/>
              <a:gd name="connsiteY4" fmla="*/ 0 h 3528624"/>
              <a:gd name="connsiteX0" fmla="*/ 0 w 330569"/>
              <a:gd name="connsiteY0" fmla="*/ 0 h 3528624"/>
              <a:gd name="connsiteX1" fmla="*/ 123611 w 330569"/>
              <a:gd name="connsiteY1" fmla="*/ 65723 h 3528624"/>
              <a:gd name="connsiteX2" fmla="*/ 330569 w 330569"/>
              <a:gd name="connsiteY2" fmla="*/ 3517216 h 3528624"/>
              <a:gd name="connsiteX3" fmla="*/ 102870 w 330569"/>
              <a:gd name="connsiteY3" fmla="*/ 3528624 h 3528624"/>
              <a:gd name="connsiteX4" fmla="*/ 0 w 330569"/>
              <a:gd name="connsiteY4" fmla="*/ 0 h 3528624"/>
              <a:gd name="connsiteX0" fmla="*/ 0 w 429431"/>
              <a:gd name="connsiteY0" fmla="*/ 0 h 4270091"/>
              <a:gd name="connsiteX1" fmla="*/ 222473 w 429431"/>
              <a:gd name="connsiteY1" fmla="*/ 807190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  <a:gd name="connsiteX0" fmla="*/ 0 w 429431"/>
              <a:gd name="connsiteY0" fmla="*/ 0 h 4270091"/>
              <a:gd name="connsiteX1" fmla="*/ 74181 w 429431"/>
              <a:gd name="connsiteY1" fmla="*/ 46711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  <a:gd name="connsiteX0" fmla="*/ 0 w 429431"/>
              <a:gd name="connsiteY0" fmla="*/ 0 h 4270091"/>
              <a:gd name="connsiteX1" fmla="*/ 81786 w 429431"/>
              <a:gd name="connsiteY1" fmla="*/ 46711 h 4270091"/>
              <a:gd name="connsiteX2" fmla="*/ 429431 w 429431"/>
              <a:gd name="connsiteY2" fmla="*/ 4258683 h 4270091"/>
              <a:gd name="connsiteX3" fmla="*/ 201732 w 429431"/>
              <a:gd name="connsiteY3" fmla="*/ 4270091 h 4270091"/>
              <a:gd name="connsiteX4" fmla="*/ 0 w 429431"/>
              <a:gd name="connsiteY4" fmla="*/ 0 h 427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31" h="4270091">
                <a:moveTo>
                  <a:pt x="0" y="0"/>
                </a:moveTo>
                <a:lnTo>
                  <a:pt x="81786" y="46711"/>
                </a:lnTo>
                <a:lnTo>
                  <a:pt x="429431" y="4258683"/>
                </a:lnTo>
                <a:lnTo>
                  <a:pt x="201732" y="427009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8">
            <a:extLst>
              <a:ext uri="{FF2B5EF4-FFF2-40B4-BE49-F238E27FC236}">
                <a16:creationId xmlns:a16="http://schemas.microsoft.com/office/drawing/2014/main" id="{9F05CC11-EC20-4F82-8CA5-EBB4928034A5}"/>
              </a:ext>
            </a:extLst>
          </p:cNvPr>
          <p:cNvSpPr/>
          <p:nvPr/>
        </p:nvSpPr>
        <p:spPr>
          <a:xfrm>
            <a:off x="5709100" y="1910425"/>
            <a:ext cx="406034" cy="3069346"/>
          </a:xfrm>
          <a:custGeom>
            <a:avLst/>
            <a:gdLst>
              <a:gd name="connsiteX0" fmla="*/ 0 w 346691"/>
              <a:gd name="connsiteY0" fmla="*/ 0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0 w 346691"/>
              <a:gd name="connsiteY4" fmla="*/ 0 h 3783276"/>
              <a:gd name="connsiteX0" fmla="*/ 0 w 511370"/>
              <a:gd name="connsiteY0" fmla="*/ 82339 h 3865615"/>
              <a:gd name="connsiteX1" fmla="*/ 511370 w 511370"/>
              <a:gd name="connsiteY1" fmla="*/ 0 h 3865615"/>
              <a:gd name="connsiteX2" fmla="*/ 346691 w 511370"/>
              <a:gd name="connsiteY2" fmla="*/ 3865615 h 3865615"/>
              <a:gd name="connsiteX3" fmla="*/ 0 w 511370"/>
              <a:gd name="connsiteY3" fmla="*/ 3865615 h 3865615"/>
              <a:gd name="connsiteX4" fmla="*/ 0 w 511370"/>
              <a:gd name="connsiteY4" fmla="*/ 82339 h 3865615"/>
              <a:gd name="connsiteX0" fmla="*/ 329357 w 511370"/>
              <a:gd name="connsiteY0" fmla="*/ 86673 h 3865615"/>
              <a:gd name="connsiteX1" fmla="*/ 511370 w 511370"/>
              <a:gd name="connsiteY1" fmla="*/ 0 h 3865615"/>
              <a:gd name="connsiteX2" fmla="*/ 346691 w 511370"/>
              <a:gd name="connsiteY2" fmla="*/ 3865615 h 3865615"/>
              <a:gd name="connsiteX3" fmla="*/ 0 w 511370"/>
              <a:gd name="connsiteY3" fmla="*/ 3865615 h 3865615"/>
              <a:gd name="connsiteX4" fmla="*/ 329357 w 511370"/>
              <a:gd name="connsiteY4" fmla="*/ 86673 h 386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370" h="3865615">
                <a:moveTo>
                  <a:pt x="329357" y="86673"/>
                </a:moveTo>
                <a:lnTo>
                  <a:pt x="511370" y="0"/>
                </a:lnTo>
                <a:lnTo>
                  <a:pt x="346691" y="3865615"/>
                </a:lnTo>
                <a:lnTo>
                  <a:pt x="0" y="3865615"/>
                </a:lnTo>
                <a:lnTo>
                  <a:pt x="329357" y="86673"/>
                </a:lnTo>
                <a:close/>
              </a:path>
            </a:pathLst>
          </a:custGeom>
          <a:gradFill>
            <a:gsLst>
              <a:gs pos="3200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9">
            <a:extLst>
              <a:ext uri="{FF2B5EF4-FFF2-40B4-BE49-F238E27FC236}">
                <a16:creationId xmlns:a16="http://schemas.microsoft.com/office/drawing/2014/main" id="{726B48D6-0A08-419C-9A3D-12007701F746}"/>
              </a:ext>
            </a:extLst>
          </p:cNvPr>
          <p:cNvSpPr/>
          <p:nvPr/>
        </p:nvSpPr>
        <p:spPr>
          <a:xfrm>
            <a:off x="5791425" y="2050968"/>
            <a:ext cx="271836" cy="2683957"/>
          </a:xfrm>
          <a:custGeom>
            <a:avLst/>
            <a:gdLst>
              <a:gd name="connsiteX0" fmla="*/ 0 w 346691"/>
              <a:gd name="connsiteY0" fmla="*/ 0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0 w 346691"/>
              <a:gd name="connsiteY4" fmla="*/ 0 h 3783276"/>
              <a:gd name="connsiteX0" fmla="*/ 290355 w 346691"/>
              <a:gd name="connsiteY0" fmla="*/ 21668 h 3783276"/>
              <a:gd name="connsiteX1" fmla="*/ 346691 w 346691"/>
              <a:gd name="connsiteY1" fmla="*/ 0 h 3783276"/>
              <a:gd name="connsiteX2" fmla="*/ 346691 w 346691"/>
              <a:gd name="connsiteY2" fmla="*/ 3783276 h 3783276"/>
              <a:gd name="connsiteX3" fmla="*/ 0 w 346691"/>
              <a:gd name="connsiteY3" fmla="*/ 3783276 h 3783276"/>
              <a:gd name="connsiteX4" fmla="*/ 290355 w 346691"/>
              <a:gd name="connsiteY4" fmla="*/ 21668 h 3783276"/>
              <a:gd name="connsiteX0" fmla="*/ 286022 w 342358"/>
              <a:gd name="connsiteY0" fmla="*/ 21668 h 3783276"/>
              <a:gd name="connsiteX1" fmla="*/ 342358 w 342358"/>
              <a:gd name="connsiteY1" fmla="*/ 0 h 3783276"/>
              <a:gd name="connsiteX2" fmla="*/ 342358 w 342358"/>
              <a:gd name="connsiteY2" fmla="*/ 3783276 h 3783276"/>
              <a:gd name="connsiteX3" fmla="*/ 0 w 342358"/>
              <a:gd name="connsiteY3" fmla="*/ 3380246 h 3783276"/>
              <a:gd name="connsiteX4" fmla="*/ 286022 w 342358"/>
              <a:gd name="connsiteY4" fmla="*/ 21668 h 3783276"/>
              <a:gd name="connsiteX0" fmla="*/ 286022 w 342358"/>
              <a:gd name="connsiteY0" fmla="*/ 21668 h 3380246"/>
              <a:gd name="connsiteX1" fmla="*/ 342358 w 342358"/>
              <a:gd name="connsiteY1" fmla="*/ 0 h 3380246"/>
              <a:gd name="connsiteX2" fmla="*/ 186347 w 342358"/>
              <a:gd name="connsiteY2" fmla="*/ 3380246 h 3380246"/>
              <a:gd name="connsiteX3" fmla="*/ 0 w 342358"/>
              <a:gd name="connsiteY3" fmla="*/ 3380246 h 3380246"/>
              <a:gd name="connsiteX4" fmla="*/ 286022 w 342358"/>
              <a:gd name="connsiteY4" fmla="*/ 21668 h 338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58" h="3380246">
                <a:moveTo>
                  <a:pt x="286022" y="21668"/>
                </a:moveTo>
                <a:lnTo>
                  <a:pt x="342358" y="0"/>
                </a:lnTo>
                <a:lnTo>
                  <a:pt x="186347" y="3380246"/>
                </a:lnTo>
                <a:lnTo>
                  <a:pt x="0" y="3380246"/>
                </a:lnTo>
                <a:lnTo>
                  <a:pt x="286022" y="21668"/>
                </a:lnTo>
                <a:close/>
              </a:path>
            </a:pathLst>
          </a:custGeom>
          <a:gradFill>
            <a:gsLst>
              <a:gs pos="32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AD280B9-C1AD-46DF-AD96-016E03474B46}"/>
              </a:ext>
            </a:extLst>
          </p:cNvPr>
          <p:cNvSpPr/>
          <p:nvPr/>
        </p:nvSpPr>
        <p:spPr>
          <a:xfrm>
            <a:off x="5574070" y="4972890"/>
            <a:ext cx="1514027" cy="8204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77D78DE-9EB8-4E49-B244-284E785D732A}"/>
              </a:ext>
            </a:extLst>
          </p:cNvPr>
          <p:cNvSpPr/>
          <p:nvPr/>
        </p:nvSpPr>
        <p:spPr>
          <a:xfrm>
            <a:off x="5515573" y="5334192"/>
            <a:ext cx="1610374" cy="61973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607C5AA-5D00-4866-A4B3-D216B5F7EE74}"/>
              </a:ext>
            </a:extLst>
          </p:cNvPr>
          <p:cNvSpPr/>
          <p:nvPr/>
        </p:nvSpPr>
        <p:spPr>
          <a:xfrm>
            <a:off x="5343525" y="5399235"/>
            <a:ext cx="1971675" cy="117328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3EEF785-F22C-4D6F-9F44-77CBA8BACABB}"/>
              </a:ext>
            </a:extLst>
          </p:cNvPr>
          <p:cNvSpPr/>
          <p:nvPr/>
        </p:nvSpPr>
        <p:spPr>
          <a:xfrm>
            <a:off x="5692209" y="5093323"/>
            <a:ext cx="1275453" cy="216781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82">
            <a:extLst>
              <a:ext uri="{FF2B5EF4-FFF2-40B4-BE49-F238E27FC236}">
                <a16:creationId xmlns:a16="http://schemas.microsoft.com/office/drawing/2014/main" id="{3645B5D2-1F5E-4C00-9BD7-9EC50B5BB760}"/>
              </a:ext>
            </a:extLst>
          </p:cNvPr>
          <p:cNvSpPr/>
          <p:nvPr/>
        </p:nvSpPr>
        <p:spPr>
          <a:xfrm>
            <a:off x="1912152" y="3750783"/>
            <a:ext cx="2322944" cy="1452497"/>
          </a:xfrm>
          <a:custGeom>
            <a:avLst/>
            <a:gdLst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  <a:gd name="connsiteX0" fmla="*/ 0 w 3523239"/>
              <a:gd name="connsiteY0" fmla="*/ 263886 h 2374971"/>
              <a:gd name="connsiteX1" fmla="*/ 3523239 w 3523239"/>
              <a:gd name="connsiteY1" fmla="*/ 263886 h 2374971"/>
              <a:gd name="connsiteX2" fmla="*/ 3523239 w 3523239"/>
              <a:gd name="connsiteY2" fmla="*/ 2374971 h 2374971"/>
              <a:gd name="connsiteX3" fmla="*/ 0 w 3523239"/>
              <a:gd name="connsiteY3" fmla="*/ 2374971 h 2374971"/>
              <a:gd name="connsiteX4" fmla="*/ 0 w 3523239"/>
              <a:gd name="connsiteY4" fmla="*/ 263886 h 2374971"/>
              <a:gd name="connsiteX0" fmla="*/ 0 w 3523239"/>
              <a:gd name="connsiteY0" fmla="*/ 123560 h 2234645"/>
              <a:gd name="connsiteX1" fmla="*/ 3523239 w 3523239"/>
              <a:gd name="connsiteY1" fmla="*/ 123560 h 2234645"/>
              <a:gd name="connsiteX2" fmla="*/ 3523239 w 3523239"/>
              <a:gd name="connsiteY2" fmla="*/ 2234645 h 2234645"/>
              <a:gd name="connsiteX3" fmla="*/ 0 w 3523239"/>
              <a:gd name="connsiteY3" fmla="*/ 2234645 h 2234645"/>
              <a:gd name="connsiteX4" fmla="*/ 0 w 3523239"/>
              <a:gd name="connsiteY4" fmla="*/ 123560 h 2234645"/>
              <a:gd name="connsiteX0" fmla="*/ 0 w 3523239"/>
              <a:gd name="connsiteY0" fmla="*/ 0 h 2111085"/>
              <a:gd name="connsiteX1" fmla="*/ 3523239 w 3523239"/>
              <a:gd name="connsiteY1" fmla="*/ 0 h 2111085"/>
              <a:gd name="connsiteX2" fmla="*/ 3523239 w 3523239"/>
              <a:gd name="connsiteY2" fmla="*/ 2111085 h 2111085"/>
              <a:gd name="connsiteX3" fmla="*/ 0 w 3523239"/>
              <a:gd name="connsiteY3" fmla="*/ 2111085 h 2111085"/>
              <a:gd name="connsiteX4" fmla="*/ 0 w 3523239"/>
              <a:gd name="connsiteY4" fmla="*/ 0 h 21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239" h="2111085">
                <a:moveTo>
                  <a:pt x="0" y="0"/>
                </a:moveTo>
                <a:cubicBezTo>
                  <a:pt x="1153511" y="178088"/>
                  <a:pt x="2878883" y="17029"/>
                  <a:pt x="3523239" y="0"/>
                </a:cubicBezTo>
                <a:lnTo>
                  <a:pt x="3523239" y="2111085"/>
                </a:lnTo>
                <a:lnTo>
                  <a:pt x="0" y="211108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6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81">
            <a:extLst>
              <a:ext uri="{FF2B5EF4-FFF2-40B4-BE49-F238E27FC236}">
                <a16:creationId xmlns:a16="http://schemas.microsoft.com/office/drawing/2014/main" id="{F87BF485-798B-4C9B-8E91-A6EEEA6A32E1}"/>
              </a:ext>
            </a:extLst>
          </p:cNvPr>
          <p:cNvSpPr/>
          <p:nvPr/>
        </p:nvSpPr>
        <p:spPr>
          <a:xfrm>
            <a:off x="1560946" y="3749591"/>
            <a:ext cx="351682" cy="1447732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9">
            <a:extLst>
              <a:ext uri="{FF2B5EF4-FFF2-40B4-BE49-F238E27FC236}">
                <a16:creationId xmlns:a16="http://schemas.microsoft.com/office/drawing/2014/main" id="{42FCA125-D5EE-40C0-A8CA-6EB9273CAA2D}"/>
              </a:ext>
            </a:extLst>
          </p:cNvPr>
          <p:cNvSpPr/>
          <p:nvPr/>
        </p:nvSpPr>
        <p:spPr>
          <a:xfrm>
            <a:off x="1460466" y="3823467"/>
            <a:ext cx="239783" cy="1361940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3800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9EADCA1-FECF-4275-BBDE-1E3C719A8614}"/>
              </a:ext>
            </a:extLst>
          </p:cNvPr>
          <p:cNvSpPr/>
          <p:nvPr/>
        </p:nvSpPr>
        <p:spPr>
          <a:xfrm>
            <a:off x="1700249" y="3823467"/>
            <a:ext cx="99339" cy="1365515"/>
          </a:xfrm>
          <a:prstGeom prst="rect">
            <a:avLst/>
          </a:pr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83">
            <a:extLst>
              <a:ext uri="{FF2B5EF4-FFF2-40B4-BE49-F238E27FC236}">
                <a16:creationId xmlns:a16="http://schemas.microsoft.com/office/drawing/2014/main" id="{05117C46-B6DA-4C68-83CD-9E9C6AF273C7}"/>
              </a:ext>
            </a:extLst>
          </p:cNvPr>
          <p:cNvSpPr/>
          <p:nvPr/>
        </p:nvSpPr>
        <p:spPr>
          <a:xfrm>
            <a:off x="2200195" y="3636371"/>
            <a:ext cx="1760691" cy="175787"/>
          </a:xfrm>
          <a:custGeom>
            <a:avLst/>
            <a:gdLst>
              <a:gd name="connsiteX0" fmla="*/ 0 w 2670463"/>
              <a:gd name="connsiteY0" fmla="*/ 0 h 197428"/>
              <a:gd name="connsiteX1" fmla="*/ 2670463 w 2670463"/>
              <a:gd name="connsiteY1" fmla="*/ 0 h 197428"/>
              <a:gd name="connsiteX2" fmla="*/ 2670463 w 2670463"/>
              <a:gd name="connsiteY2" fmla="*/ 197428 h 197428"/>
              <a:gd name="connsiteX3" fmla="*/ 0 w 2670463"/>
              <a:gd name="connsiteY3" fmla="*/ 197428 h 197428"/>
              <a:gd name="connsiteX4" fmla="*/ 0 w 2670463"/>
              <a:gd name="connsiteY4" fmla="*/ 0 h 197428"/>
              <a:gd name="connsiteX0" fmla="*/ 0 w 2670463"/>
              <a:gd name="connsiteY0" fmla="*/ 0 h 229810"/>
              <a:gd name="connsiteX1" fmla="*/ 2670463 w 2670463"/>
              <a:gd name="connsiteY1" fmla="*/ 0 h 229810"/>
              <a:gd name="connsiteX2" fmla="*/ 2670463 w 2670463"/>
              <a:gd name="connsiteY2" fmla="*/ 197428 h 229810"/>
              <a:gd name="connsiteX3" fmla="*/ 0 w 2670463"/>
              <a:gd name="connsiteY3" fmla="*/ 197428 h 229810"/>
              <a:gd name="connsiteX4" fmla="*/ 0 w 2670463"/>
              <a:gd name="connsiteY4" fmla="*/ 0 h 229810"/>
              <a:gd name="connsiteX0" fmla="*/ 0 w 2670463"/>
              <a:gd name="connsiteY0" fmla="*/ 0 h 244233"/>
              <a:gd name="connsiteX1" fmla="*/ 2670463 w 2670463"/>
              <a:gd name="connsiteY1" fmla="*/ 0 h 244233"/>
              <a:gd name="connsiteX2" fmla="*/ 2670463 w 2670463"/>
              <a:gd name="connsiteY2" fmla="*/ 197428 h 244233"/>
              <a:gd name="connsiteX3" fmla="*/ 0 w 2670463"/>
              <a:gd name="connsiteY3" fmla="*/ 197428 h 244233"/>
              <a:gd name="connsiteX4" fmla="*/ 0 w 2670463"/>
              <a:gd name="connsiteY4" fmla="*/ 0 h 244233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48058"/>
              <a:gd name="connsiteX1" fmla="*/ 2670463 w 2670463"/>
              <a:gd name="connsiteY1" fmla="*/ 0 h 248058"/>
              <a:gd name="connsiteX2" fmla="*/ 2670463 w 2670463"/>
              <a:gd name="connsiteY2" fmla="*/ 197428 h 248058"/>
              <a:gd name="connsiteX3" fmla="*/ 0 w 2670463"/>
              <a:gd name="connsiteY3" fmla="*/ 197428 h 248058"/>
              <a:gd name="connsiteX4" fmla="*/ 0 w 2670463"/>
              <a:gd name="connsiteY4" fmla="*/ 0 h 248058"/>
              <a:gd name="connsiteX0" fmla="*/ 0 w 2670463"/>
              <a:gd name="connsiteY0" fmla="*/ 0 h 255492"/>
              <a:gd name="connsiteX1" fmla="*/ 2670463 w 2670463"/>
              <a:gd name="connsiteY1" fmla="*/ 0 h 255492"/>
              <a:gd name="connsiteX2" fmla="*/ 2670463 w 2670463"/>
              <a:gd name="connsiteY2" fmla="*/ 197428 h 255492"/>
              <a:gd name="connsiteX3" fmla="*/ 0 w 2670463"/>
              <a:gd name="connsiteY3" fmla="*/ 212000 h 255492"/>
              <a:gd name="connsiteX4" fmla="*/ 0 w 2670463"/>
              <a:gd name="connsiteY4" fmla="*/ 0 h 25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463" h="255492">
                <a:moveTo>
                  <a:pt x="0" y="0"/>
                </a:moveTo>
                <a:cubicBezTo>
                  <a:pt x="908369" y="61931"/>
                  <a:pt x="1718377" y="58288"/>
                  <a:pt x="2670463" y="0"/>
                </a:cubicBezTo>
                <a:lnTo>
                  <a:pt x="2670463" y="197428"/>
                </a:lnTo>
                <a:cubicBezTo>
                  <a:pt x="1681947" y="270289"/>
                  <a:pt x="893797" y="273932"/>
                  <a:pt x="0" y="212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直角三角形 84">
            <a:extLst>
              <a:ext uri="{FF2B5EF4-FFF2-40B4-BE49-F238E27FC236}">
                <a16:creationId xmlns:a16="http://schemas.microsoft.com/office/drawing/2014/main" id="{A8BA2F4E-C514-41DC-B387-7AC9C00A0E9B}"/>
              </a:ext>
            </a:extLst>
          </p:cNvPr>
          <p:cNvSpPr/>
          <p:nvPr/>
        </p:nvSpPr>
        <p:spPr>
          <a:xfrm flipH="1">
            <a:off x="1916980" y="3641780"/>
            <a:ext cx="281025" cy="145378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35" h="211295">
                <a:moveTo>
                  <a:pt x="3643" y="211295"/>
                </a:moveTo>
                <a:cubicBezTo>
                  <a:pt x="2429" y="140863"/>
                  <a:pt x="1214" y="70432"/>
                  <a:pt x="0" y="0"/>
                </a:cubicBezTo>
                <a:cubicBezTo>
                  <a:pt x="167579" y="153007"/>
                  <a:pt x="233155" y="120220"/>
                  <a:pt x="426235" y="153007"/>
                </a:cubicBezTo>
                <a:lnTo>
                  <a:pt x="3643" y="211295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直角三角形 84">
            <a:extLst>
              <a:ext uri="{FF2B5EF4-FFF2-40B4-BE49-F238E27FC236}">
                <a16:creationId xmlns:a16="http://schemas.microsoft.com/office/drawing/2014/main" id="{89F19B05-9C67-4C72-B341-3BDEF32C7760}"/>
              </a:ext>
            </a:extLst>
          </p:cNvPr>
          <p:cNvSpPr/>
          <p:nvPr/>
        </p:nvSpPr>
        <p:spPr>
          <a:xfrm>
            <a:off x="3946153" y="3629007"/>
            <a:ext cx="295488" cy="132846"/>
          </a:xfrm>
          <a:custGeom>
            <a:avLst/>
            <a:gdLst>
              <a:gd name="connsiteX0" fmla="*/ 0 w 488166"/>
              <a:gd name="connsiteY0" fmla="*/ 178508 h 178508"/>
              <a:gd name="connsiteX1" fmla="*/ 0 w 488166"/>
              <a:gd name="connsiteY1" fmla="*/ 0 h 178508"/>
              <a:gd name="connsiteX2" fmla="*/ 488166 w 488166"/>
              <a:gd name="connsiteY2" fmla="*/ 178508 h 178508"/>
              <a:gd name="connsiteX3" fmla="*/ 0 w 488166"/>
              <a:gd name="connsiteY3" fmla="*/ 178508 h 178508"/>
              <a:gd name="connsiteX0" fmla="*/ 3643 w 488166"/>
              <a:gd name="connsiteY0" fmla="*/ 211295 h 211295"/>
              <a:gd name="connsiteX1" fmla="*/ 0 w 488166"/>
              <a:gd name="connsiteY1" fmla="*/ 0 h 211295"/>
              <a:gd name="connsiteX2" fmla="*/ 488166 w 488166"/>
              <a:gd name="connsiteY2" fmla="*/ 178508 h 211295"/>
              <a:gd name="connsiteX3" fmla="*/ 3643 w 488166"/>
              <a:gd name="connsiteY3" fmla="*/ 211295 h 211295"/>
              <a:gd name="connsiteX0" fmla="*/ 3643 w 367946"/>
              <a:gd name="connsiteY0" fmla="*/ 211295 h 211295"/>
              <a:gd name="connsiteX1" fmla="*/ 0 w 367946"/>
              <a:gd name="connsiteY1" fmla="*/ 0 h 211295"/>
              <a:gd name="connsiteX2" fmla="*/ 367946 w 367946"/>
              <a:gd name="connsiteY2" fmla="*/ 94719 h 211295"/>
              <a:gd name="connsiteX3" fmla="*/ 3643 w 367946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3643 w 426235"/>
              <a:gd name="connsiteY0" fmla="*/ 211295 h 211295"/>
              <a:gd name="connsiteX1" fmla="*/ 0 w 426235"/>
              <a:gd name="connsiteY1" fmla="*/ 0 h 211295"/>
              <a:gd name="connsiteX2" fmla="*/ 426235 w 426235"/>
              <a:gd name="connsiteY2" fmla="*/ 153007 h 211295"/>
              <a:gd name="connsiteX3" fmla="*/ 3643 w 426235"/>
              <a:gd name="connsiteY3" fmla="*/ 211295 h 211295"/>
              <a:gd name="connsiteX0" fmla="*/ 78 w 437242"/>
              <a:gd name="connsiteY0" fmla="*/ 193080 h 193080"/>
              <a:gd name="connsiteX1" fmla="*/ 11007 w 437242"/>
              <a:gd name="connsiteY1" fmla="*/ 0 h 193080"/>
              <a:gd name="connsiteX2" fmla="*/ 437242 w 437242"/>
              <a:gd name="connsiteY2" fmla="*/ 153007 h 193080"/>
              <a:gd name="connsiteX3" fmla="*/ 78 w 437242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  <a:gd name="connsiteX0" fmla="*/ 78 w 448171"/>
              <a:gd name="connsiteY0" fmla="*/ 193080 h 193080"/>
              <a:gd name="connsiteX1" fmla="*/ 11007 w 448171"/>
              <a:gd name="connsiteY1" fmla="*/ 0 h 193080"/>
              <a:gd name="connsiteX2" fmla="*/ 448171 w 448171"/>
              <a:gd name="connsiteY2" fmla="*/ 178508 h 193080"/>
              <a:gd name="connsiteX3" fmla="*/ 78 w 448171"/>
              <a:gd name="connsiteY3" fmla="*/ 193080 h 19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71" h="193080">
                <a:moveTo>
                  <a:pt x="78" y="193080"/>
                </a:moveTo>
                <a:cubicBezTo>
                  <a:pt x="-1136" y="122648"/>
                  <a:pt x="12221" y="70432"/>
                  <a:pt x="11007" y="0"/>
                </a:cubicBezTo>
                <a:cubicBezTo>
                  <a:pt x="178586" y="153007"/>
                  <a:pt x="255091" y="145721"/>
                  <a:pt x="448171" y="178508"/>
                </a:cubicBezTo>
                <a:lnTo>
                  <a:pt x="78" y="1930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81">
            <a:extLst>
              <a:ext uri="{FF2B5EF4-FFF2-40B4-BE49-F238E27FC236}">
                <a16:creationId xmlns:a16="http://schemas.microsoft.com/office/drawing/2014/main" id="{85AADA45-9F18-483E-AF74-423E6DFF379A}"/>
              </a:ext>
            </a:extLst>
          </p:cNvPr>
          <p:cNvSpPr/>
          <p:nvPr/>
        </p:nvSpPr>
        <p:spPr>
          <a:xfrm flipH="1">
            <a:off x="4231885" y="3760911"/>
            <a:ext cx="351682" cy="1447732"/>
          </a:xfrm>
          <a:custGeom>
            <a:avLst/>
            <a:gdLst>
              <a:gd name="connsiteX0" fmla="*/ 0 w 533400"/>
              <a:gd name="connsiteY0" fmla="*/ 0 h 1984664"/>
              <a:gd name="connsiteX1" fmla="*/ 533400 w 533400"/>
              <a:gd name="connsiteY1" fmla="*/ 0 h 1984664"/>
              <a:gd name="connsiteX2" fmla="*/ 533400 w 533400"/>
              <a:gd name="connsiteY2" fmla="*/ 1984664 h 1984664"/>
              <a:gd name="connsiteX3" fmla="*/ 0 w 533400"/>
              <a:gd name="connsiteY3" fmla="*/ 1984664 h 1984664"/>
              <a:gd name="connsiteX4" fmla="*/ 0 w 533400"/>
              <a:gd name="connsiteY4" fmla="*/ 0 h 1984664"/>
              <a:gd name="connsiteX0" fmla="*/ 0 w 533400"/>
              <a:gd name="connsiteY0" fmla="*/ 119495 h 2104159"/>
              <a:gd name="connsiteX1" fmla="*/ 523009 w 533400"/>
              <a:gd name="connsiteY1" fmla="*/ 0 h 2104159"/>
              <a:gd name="connsiteX2" fmla="*/ 533400 w 533400"/>
              <a:gd name="connsiteY2" fmla="*/ 2104159 h 2104159"/>
              <a:gd name="connsiteX3" fmla="*/ 0 w 533400"/>
              <a:gd name="connsiteY3" fmla="*/ 2104159 h 2104159"/>
              <a:gd name="connsiteX4" fmla="*/ 0 w 533400"/>
              <a:gd name="connsiteY4" fmla="*/ 119495 h 210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" h="2104159">
                <a:moveTo>
                  <a:pt x="0" y="119495"/>
                </a:moveTo>
                <a:lnTo>
                  <a:pt x="523009" y="0"/>
                </a:lnTo>
                <a:cubicBezTo>
                  <a:pt x="526473" y="701386"/>
                  <a:pt x="529936" y="1402773"/>
                  <a:pt x="533400" y="2104159"/>
                </a:cubicBezTo>
                <a:lnTo>
                  <a:pt x="0" y="2104159"/>
                </a:lnTo>
                <a:lnTo>
                  <a:pt x="0" y="119495"/>
                </a:lnTo>
                <a:close/>
              </a:path>
            </a:pathLst>
          </a:cu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9">
            <a:extLst>
              <a:ext uri="{FF2B5EF4-FFF2-40B4-BE49-F238E27FC236}">
                <a16:creationId xmlns:a16="http://schemas.microsoft.com/office/drawing/2014/main" id="{AE899E0D-A9C2-4806-8996-B59EF52A7FD7}"/>
              </a:ext>
            </a:extLst>
          </p:cNvPr>
          <p:cNvSpPr/>
          <p:nvPr/>
        </p:nvSpPr>
        <p:spPr>
          <a:xfrm flipH="1">
            <a:off x="4444264" y="3834787"/>
            <a:ext cx="239783" cy="1361940"/>
          </a:xfrm>
          <a:custGeom>
            <a:avLst/>
            <a:gdLst>
              <a:gd name="connsiteX0" fmla="*/ 0 w 358486"/>
              <a:gd name="connsiteY0" fmla="*/ 0 h 1911927"/>
              <a:gd name="connsiteX1" fmla="*/ 358486 w 358486"/>
              <a:gd name="connsiteY1" fmla="*/ 0 h 1911927"/>
              <a:gd name="connsiteX2" fmla="*/ 358486 w 358486"/>
              <a:gd name="connsiteY2" fmla="*/ 1911927 h 1911927"/>
              <a:gd name="connsiteX3" fmla="*/ 0 w 358486"/>
              <a:gd name="connsiteY3" fmla="*/ 1911927 h 1911927"/>
              <a:gd name="connsiteX4" fmla="*/ 0 w 358486"/>
              <a:gd name="connsiteY4" fmla="*/ 0 h 1911927"/>
              <a:gd name="connsiteX0" fmla="*/ 0 w 363682"/>
              <a:gd name="connsiteY0" fmla="*/ 67541 h 1979468"/>
              <a:gd name="connsiteX1" fmla="*/ 363682 w 363682"/>
              <a:gd name="connsiteY1" fmla="*/ 0 h 1979468"/>
              <a:gd name="connsiteX2" fmla="*/ 358486 w 363682"/>
              <a:gd name="connsiteY2" fmla="*/ 1979468 h 1979468"/>
              <a:gd name="connsiteX3" fmla="*/ 0 w 363682"/>
              <a:gd name="connsiteY3" fmla="*/ 1979468 h 1979468"/>
              <a:gd name="connsiteX4" fmla="*/ 0 w 363682"/>
              <a:gd name="connsiteY4" fmla="*/ 67541 h 197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82" h="1979468">
                <a:moveTo>
                  <a:pt x="0" y="67541"/>
                </a:moveTo>
                <a:lnTo>
                  <a:pt x="363682" y="0"/>
                </a:lnTo>
                <a:lnTo>
                  <a:pt x="358486" y="1979468"/>
                </a:lnTo>
                <a:lnTo>
                  <a:pt x="0" y="1979468"/>
                </a:lnTo>
                <a:lnTo>
                  <a:pt x="0" y="6754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3800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B5B0BFE-6189-47E2-98F7-B1A7C7223469}"/>
              </a:ext>
            </a:extLst>
          </p:cNvPr>
          <p:cNvSpPr/>
          <p:nvPr/>
        </p:nvSpPr>
        <p:spPr>
          <a:xfrm flipH="1">
            <a:off x="4344926" y="3834787"/>
            <a:ext cx="99339" cy="1365515"/>
          </a:xfrm>
          <a:prstGeom prst="rect">
            <a:avLst/>
          </a:prstGeom>
          <a:gradFill>
            <a:gsLst>
              <a:gs pos="0">
                <a:schemeClr val="bg1">
                  <a:alpha val="8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91">
            <a:extLst>
              <a:ext uri="{FF2B5EF4-FFF2-40B4-BE49-F238E27FC236}">
                <a16:creationId xmlns:a16="http://schemas.microsoft.com/office/drawing/2014/main" id="{D3178C19-50C2-4118-BE58-C718C1F05C97}"/>
              </a:ext>
            </a:extLst>
          </p:cNvPr>
          <p:cNvSpPr/>
          <p:nvPr/>
        </p:nvSpPr>
        <p:spPr>
          <a:xfrm>
            <a:off x="2056293" y="3900130"/>
            <a:ext cx="2034428" cy="1298380"/>
          </a:xfrm>
          <a:custGeom>
            <a:avLst/>
            <a:gdLst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  <a:gd name="connsiteX0" fmla="*/ 0 w 3085644"/>
              <a:gd name="connsiteY0" fmla="*/ 0 h 1887088"/>
              <a:gd name="connsiteX1" fmla="*/ 3085644 w 3085644"/>
              <a:gd name="connsiteY1" fmla="*/ 0 h 1887088"/>
              <a:gd name="connsiteX2" fmla="*/ 3085644 w 3085644"/>
              <a:gd name="connsiteY2" fmla="*/ 1887088 h 1887088"/>
              <a:gd name="connsiteX3" fmla="*/ 0 w 3085644"/>
              <a:gd name="connsiteY3" fmla="*/ 1887088 h 1887088"/>
              <a:gd name="connsiteX4" fmla="*/ 0 w 3085644"/>
              <a:gd name="connsiteY4" fmla="*/ 0 h 188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1887088">
                <a:moveTo>
                  <a:pt x="0" y="0"/>
                </a:moveTo>
                <a:cubicBezTo>
                  <a:pt x="1214343" y="112934"/>
                  <a:pt x="2009737" y="65574"/>
                  <a:pt x="3085644" y="0"/>
                </a:cubicBezTo>
                <a:lnTo>
                  <a:pt x="3085644" y="1887088"/>
                </a:lnTo>
                <a:lnTo>
                  <a:pt x="0" y="188708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92">
            <a:extLst>
              <a:ext uri="{FF2B5EF4-FFF2-40B4-BE49-F238E27FC236}">
                <a16:creationId xmlns:a16="http://schemas.microsoft.com/office/drawing/2014/main" id="{5A29B262-1B9F-4FA9-B3D2-998E4341131B}"/>
              </a:ext>
            </a:extLst>
          </p:cNvPr>
          <p:cNvSpPr/>
          <p:nvPr/>
        </p:nvSpPr>
        <p:spPr>
          <a:xfrm>
            <a:off x="2056293" y="4190887"/>
            <a:ext cx="2034428" cy="18711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92">
            <a:extLst>
              <a:ext uri="{FF2B5EF4-FFF2-40B4-BE49-F238E27FC236}">
                <a16:creationId xmlns:a16="http://schemas.microsoft.com/office/drawing/2014/main" id="{4CEAADB5-8689-4325-92E3-6D08627FB2B7}"/>
              </a:ext>
            </a:extLst>
          </p:cNvPr>
          <p:cNvSpPr/>
          <p:nvPr/>
        </p:nvSpPr>
        <p:spPr>
          <a:xfrm>
            <a:off x="2056293" y="4484777"/>
            <a:ext cx="2034428" cy="18711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92">
            <a:extLst>
              <a:ext uri="{FF2B5EF4-FFF2-40B4-BE49-F238E27FC236}">
                <a16:creationId xmlns:a16="http://schemas.microsoft.com/office/drawing/2014/main" id="{ADC56805-BF5C-41A0-A34B-9865B2D80572}"/>
              </a:ext>
            </a:extLst>
          </p:cNvPr>
          <p:cNvSpPr/>
          <p:nvPr/>
        </p:nvSpPr>
        <p:spPr>
          <a:xfrm>
            <a:off x="2056293" y="4778667"/>
            <a:ext cx="2034428" cy="187117"/>
          </a:xfrm>
          <a:custGeom>
            <a:avLst/>
            <a:gdLst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29511"/>
              <a:gd name="connsiteX1" fmla="*/ 3085644 w 3085644"/>
              <a:gd name="connsiteY1" fmla="*/ 0 h 229511"/>
              <a:gd name="connsiteX2" fmla="*/ 3085644 w 3085644"/>
              <a:gd name="connsiteY2" fmla="*/ 229511 h 229511"/>
              <a:gd name="connsiteX3" fmla="*/ 0 w 3085644"/>
              <a:gd name="connsiteY3" fmla="*/ 229511 h 229511"/>
              <a:gd name="connsiteX4" fmla="*/ 0 w 3085644"/>
              <a:gd name="connsiteY4" fmla="*/ 0 h 229511"/>
              <a:gd name="connsiteX0" fmla="*/ 0 w 3085644"/>
              <a:gd name="connsiteY0" fmla="*/ 0 h 257035"/>
              <a:gd name="connsiteX1" fmla="*/ 3085644 w 3085644"/>
              <a:gd name="connsiteY1" fmla="*/ 0 h 257035"/>
              <a:gd name="connsiteX2" fmla="*/ 3085644 w 3085644"/>
              <a:gd name="connsiteY2" fmla="*/ 229511 h 257035"/>
              <a:gd name="connsiteX3" fmla="*/ 0 w 3085644"/>
              <a:gd name="connsiteY3" fmla="*/ 229511 h 257035"/>
              <a:gd name="connsiteX4" fmla="*/ 0 w 3085644"/>
              <a:gd name="connsiteY4" fmla="*/ 0 h 257035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  <a:gd name="connsiteX0" fmla="*/ 0 w 3085644"/>
              <a:gd name="connsiteY0" fmla="*/ 0 h 271959"/>
              <a:gd name="connsiteX1" fmla="*/ 3085644 w 3085644"/>
              <a:gd name="connsiteY1" fmla="*/ 0 h 271959"/>
              <a:gd name="connsiteX2" fmla="*/ 3085644 w 3085644"/>
              <a:gd name="connsiteY2" fmla="*/ 229511 h 271959"/>
              <a:gd name="connsiteX3" fmla="*/ 0 w 3085644"/>
              <a:gd name="connsiteY3" fmla="*/ 229511 h 271959"/>
              <a:gd name="connsiteX4" fmla="*/ 0 w 3085644"/>
              <a:gd name="connsiteY4" fmla="*/ 0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644" h="271959">
                <a:moveTo>
                  <a:pt x="0" y="0"/>
                </a:moveTo>
                <a:cubicBezTo>
                  <a:pt x="1148768" y="87433"/>
                  <a:pt x="2057096" y="43716"/>
                  <a:pt x="3085644" y="0"/>
                </a:cubicBezTo>
                <a:lnTo>
                  <a:pt x="3085644" y="229511"/>
                </a:lnTo>
                <a:cubicBezTo>
                  <a:pt x="2031595" y="291442"/>
                  <a:pt x="1017619" y="280513"/>
                  <a:pt x="0" y="22951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solidFill>
              <a:schemeClr val="bg1"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464A3EF-CB66-42F0-B067-BF958D450B02}"/>
              </a:ext>
            </a:extLst>
          </p:cNvPr>
          <p:cNvCxnSpPr/>
          <p:nvPr/>
        </p:nvCxnSpPr>
        <p:spPr>
          <a:xfrm>
            <a:off x="2236437" y="3915169"/>
            <a:ext cx="0" cy="1285847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D2C0403-D15D-4510-8899-1AFF5EFC83C3}"/>
              </a:ext>
            </a:extLst>
          </p:cNvPr>
          <p:cNvCxnSpPr/>
          <p:nvPr/>
        </p:nvCxnSpPr>
        <p:spPr>
          <a:xfrm>
            <a:off x="2394564" y="3927284"/>
            <a:ext cx="0" cy="1285847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F792BD11-65B7-4E98-BB0F-18C3D710942A}"/>
              </a:ext>
            </a:extLst>
          </p:cNvPr>
          <p:cNvCxnSpPr/>
          <p:nvPr/>
        </p:nvCxnSpPr>
        <p:spPr>
          <a:xfrm>
            <a:off x="2552691" y="3939399"/>
            <a:ext cx="0" cy="1285847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4252CA9-72CF-4A39-BF3B-3FCCDA1FB51B}"/>
              </a:ext>
            </a:extLst>
          </p:cNvPr>
          <p:cNvCxnSpPr/>
          <p:nvPr/>
        </p:nvCxnSpPr>
        <p:spPr>
          <a:xfrm>
            <a:off x="2710818" y="3951514"/>
            <a:ext cx="0" cy="1285847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529EE49-85C5-4D5D-AF80-DD563BE82976}"/>
              </a:ext>
            </a:extLst>
          </p:cNvPr>
          <p:cNvCxnSpPr/>
          <p:nvPr/>
        </p:nvCxnSpPr>
        <p:spPr>
          <a:xfrm>
            <a:off x="2885758" y="3963629"/>
            <a:ext cx="0" cy="1285847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5C1A595-80D1-4EDA-AC5E-96B2CD9B789F}"/>
              </a:ext>
            </a:extLst>
          </p:cNvPr>
          <p:cNvCxnSpPr/>
          <p:nvPr/>
        </p:nvCxnSpPr>
        <p:spPr>
          <a:xfrm>
            <a:off x="3243244" y="3953184"/>
            <a:ext cx="0" cy="1285847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32F091C-79AB-49DE-A2E3-FBF90B2B45E2}"/>
              </a:ext>
            </a:extLst>
          </p:cNvPr>
          <p:cNvCxnSpPr/>
          <p:nvPr/>
        </p:nvCxnSpPr>
        <p:spPr>
          <a:xfrm flipH="1">
            <a:off x="3901771" y="3927283"/>
            <a:ext cx="0" cy="1285847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9625B9E-F263-4032-A3D2-BC3BBF960F3F}"/>
              </a:ext>
            </a:extLst>
          </p:cNvPr>
          <p:cNvCxnSpPr/>
          <p:nvPr/>
        </p:nvCxnSpPr>
        <p:spPr>
          <a:xfrm flipH="1">
            <a:off x="3743644" y="3939398"/>
            <a:ext cx="0" cy="1285847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166B191-31E0-466C-9061-02BDD38132E8}"/>
              </a:ext>
            </a:extLst>
          </p:cNvPr>
          <p:cNvCxnSpPr/>
          <p:nvPr/>
        </p:nvCxnSpPr>
        <p:spPr>
          <a:xfrm flipH="1">
            <a:off x="3585518" y="3951513"/>
            <a:ext cx="0" cy="1285847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FD63A308-531B-49EA-AD93-F6B8CF5E806A}"/>
              </a:ext>
            </a:extLst>
          </p:cNvPr>
          <p:cNvCxnSpPr/>
          <p:nvPr/>
        </p:nvCxnSpPr>
        <p:spPr>
          <a:xfrm flipH="1">
            <a:off x="3427391" y="3963628"/>
            <a:ext cx="0" cy="1285847"/>
          </a:xfrm>
          <a:prstGeom prst="line">
            <a:avLst/>
          </a:prstGeom>
          <a:noFill/>
          <a:ln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梯形 46">
            <a:extLst>
              <a:ext uri="{FF2B5EF4-FFF2-40B4-BE49-F238E27FC236}">
                <a16:creationId xmlns:a16="http://schemas.microsoft.com/office/drawing/2014/main" id="{58E70A06-2B7E-48AE-AFF4-B2D5FD7436FE}"/>
              </a:ext>
            </a:extLst>
          </p:cNvPr>
          <p:cNvSpPr/>
          <p:nvPr/>
        </p:nvSpPr>
        <p:spPr>
          <a:xfrm>
            <a:off x="1288255" y="5194311"/>
            <a:ext cx="3557241" cy="131309"/>
          </a:xfrm>
          <a:prstGeom prst="trapezoid">
            <a:avLst>
              <a:gd name="adj" fmla="val 0"/>
            </a:avLst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梯形 47">
            <a:extLst>
              <a:ext uri="{FF2B5EF4-FFF2-40B4-BE49-F238E27FC236}">
                <a16:creationId xmlns:a16="http://schemas.microsoft.com/office/drawing/2014/main" id="{20E194A3-E4B7-4E53-85C3-B81478FA0A6B}"/>
              </a:ext>
            </a:extLst>
          </p:cNvPr>
          <p:cNvSpPr/>
          <p:nvPr/>
        </p:nvSpPr>
        <p:spPr>
          <a:xfrm>
            <a:off x="1019175" y="5308772"/>
            <a:ext cx="4084638" cy="207791"/>
          </a:xfrm>
          <a:prstGeom prst="trapezoid">
            <a:avLst>
              <a:gd name="adj" fmla="val 2432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078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电脑萤幕画面&#10;&#10;描述已自动生成">
            <a:extLst>
              <a:ext uri="{FF2B5EF4-FFF2-40B4-BE49-F238E27FC236}">
                <a16:creationId xmlns:a16="http://schemas.microsoft.com/office/drawing/2014/main" id="{89C43593-8153-4A71-9F23-2BAE4D96C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053048"/>
            <a:ext cx="7373737" cy="414772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835D04D-CA93-4898-9C80-89D8C372CD2B}"/>
              </a:ext>
            </a:extLst>
          </p:cNvPr>
          <p:cNvSpPr txBox="1"/>
          <p:nvPr/>
        </p:nvSpPr>
        <p:spPr>
          <a:xfrm>
            <a:off x="1019175" y="535103"/>
            <a:ext cx="6706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+mj-ea"/>
                <a:ea typeface="+mj-ea"/>
              </a:rPr>
              <a:t>版式多样，可根据使用场景进行选择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39B6BC-8CBF-40DA-AFAB-58D2D2392C48}"/>
              </a:ext>
            </a:extLst>
          </p:cNvPr>
          <p:cNvSpPr txBox="1"/>
          <p:nvPr/>
        </p:nvSpPr>
        <p:spPr>
          <a:xfrm>
            <a:off x="8520584" y="4847277"/>
            <a:ext cx="2579216" cy="133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切换版式</a:t>
            </a:r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可根据实际情况进行版式选择或版式组合</a:t>
            </a:r>
            <a:endParaRPr lang="en-US" altLang="zh-CN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6816887-EAED-462A-AC9E-1523C97DF3B8}"/>
              </a:ext>
            </a:extLst>
          </p:cNvPr>
          <p:cNvSpPr/>
          <p:nvPr/>
        </p:nvSpPr>
        <p:spPr>
          <a:xfrm>
            <a:off x="8463784" y="4110500"/>
            <a:ext cx="1942681" cy="4521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GIF </a:t>
            </a:r>
            <a:r>
              <a:rPr lang="zh-CN" altLang="en-US" dirty="0"/>
              <a:t>放映时观看</a:t>
            </a:r>
          </a:p>
        </p:txBody>
      </p:sp>
    </p:spTree>
    <p:extLst>
      <p:ext uri="{BB962C8B-B14F-4D97-AF65-F5344CB8AC3E}">
        <p14:creationId xmlns:p14="http://schemas.microsoft.com/office/powerpoint/2010/main" val="10039150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EF08B12D-5B50-425C-8344-6F749D54E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060576"/>
            <a:ext cx="7360354" cy="414019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835D04D-CA93-4898-9C80-89D8C372CD2B}"/>
              </a:ext>
            </a:extLst>
          </p:cNvPr>
          <p:cNvSpPr txBox="1"/>
          <p:nvPr/>
        </p:nvSpPr>
        <p:spPr>
          <a:xfrm>
            <a:off x="932521" y="580521"/>
            <a:ext cx="754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+mj-ea"/>
                <a:ea typeface="+mj-ea"/>
              </a:rPr>
              <a:t>一键换色，自带多种主题色，可随意切换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705FE2-454F-4197-88FD-2411033DE599}"/>
              </a:ext>
            </a:extLst>
          </p:cNvPr>
          <p:cNvSpPr txBox="1"/>
          <p:nvPr/>
        </p:nvSpPr>
        <p:spPr>
          <a:xfrm>
            <a:off x="8430568" y="2793442"/>
            <a:ext cx="2793441" cy="349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更换主题色</a:t>
            </a:r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可在</a:t>
            </a:r>
            <a:r>
              <a:rPr lang="en-US" altLang="zh-CN" dirty="0"/>
              <a:t>islide</a:t>
            </a:r>
            <a:r>
              <a:rPr lang="zh-CN" altLang="en-US" dirty="0"/>
              <a:t>中选择合适的主题色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也可直接在</a:t>
            </a:r>
            <a:r>
              <a:rPr lang="en-US" altLang="zh-CN" dirty="0"/>
              <a:t>office</a:t>
            </a:r>
            <a:r>
              <a:rPr lang="zh-CN" altLang="en-US" dirty="0"/>
              <a:t>主题中切换主题色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同时，</a:t>
            </a:r>
            <a:r>
              <a:rPr lang="en-US" altLang="zh-CN" dirty="0"/>
              <a:t>PPT</a:t>
            </a:r>
            <a:r>
              <a:rPr lang="zh-CN" altLang="en-US" dirty="0"/>
              <a:t>中自行设置了十种左右的常用主题色也可根据实际情况进行选用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6AC198E-F425-4833-BE9A-92A227E245AD}"/>
              </a:ext>
            </a:extLst>
          </p:cNvPr>
          <p:cNvSpPr/>
          <p:nvPr/>
        </p:nvSpPr>
        <p:spPr>
          <a:xfrm>
            <a:off x="8467413" y="2210637"/>
            <a:ext cx="1942681" cy="4521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GIF </a:t>
            </a:r>
            <a:r>
              <a:rPr lang="zh-CN" altLang="en-US" dirty="0"/>
              <a:t>放映时观看</a:t>
            </a:r>
          </a:p>
        </p:txBody>
      </p:sp>
    </p:spTree>
    <p:extLst>
      <p:ext uri="{BB962C8B-B14F-4D97-AF65-F5344CB8AC3E}">
        <p14:creationId xmlns:p14="http://schemas.microsoft.com/office/powerpoint/2010/main" val="1156973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画面&#10;&#10;描述已自动生成">
            <a:extLst>
              <a:ext uri="{FF2B5EF4-FFF2-40B4-BE49-F238E27FC236}">
                <a16:creationId xmlns:a16="http://schemas.microsoft.com/office/drawing/2014/main" id="{73DD3C9A-61AF-4002-8D90-9E4465F0F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060576"/>
            <a:ext cx="7360355" cy="414019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835D04D-CA93-4898-9C80-89D8C372CD2B}"/>
              </a:ext>
            </a:extLst>
          </p:cNvPr>
          <p:cNvSpPr txBox="1"/>
          <p:nvPr/>
        </p:nvSpPr>
        <p:spPr>
          <a:xfrm>
            <a:off x="1019175" y="540329"/>
            <a:ext cx="754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+mj-ea"/>
                <a:ea typeface="+mj-ea"/>
              </a:rPr>
              <a:t>图片使用占位符，可直接拖拽图片进行插入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46DE70-D52B-4056-B094-EED91C5AECC2}"/>
              </a:ext>
            </a:extLst>
          </p:cNvPr>
          <p:cNvSpPr txBox="1"/>
          <p:nvPr/>
        </p:nvSpPr>
        <p:spPr>
          <a:xfrm>
            <a:off x="8467691" y="4142006"/>
            <a:ext cx="2632109" cy="2058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更换图片</a:t>
            </a:r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图片尽量选择高清图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删掉原本的图片即可直接拖拽图片进行插入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D06535F-F6AD-498B-BD00-3BC1E4D58068}"/>
              </a:ext>
            </a:extLst>
          </p:cNvPr>
          <p:cNvSpPr/>
          <p:nvPr/>
        </p:nvSpPr>
        <p:spPr>
          <a:xfrm>
            <a:off x="8494487" y="3488863"/>
            <a:ext cx="1942681" cy="4521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GIF </a:t>
            </a:r>
            <a:r>
              <a:rPr lang="zh-CN" altLang="en-US" dirty="0"/>
              <a:t>放映时观看</a:t>
            </a:r>
          </a:p>
        </p:txBody>
      </p:sp>
    </p:spTree>
    <p:extLst>
      <p:ext uri="{BB962C8B-B14F-4D97-AF65-F5344CB8AC3E}">
        <p14:creationId xmlns:p14="http://schemas.microsoft.com/office/powerpoint/2010/main" val="23915878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画面&#10;&#10;描述已自动生成">
            <a:extLst>
              <a:ext uri="{FF2B5EF4-FFF2-40B4-BE49-F238E27FC236}">
                <a16:creationId xmlns:a16="http://schemas.microsoft.com/office/drawing/2014/main" id="{341244E4-9290-45B2-B385-AD539E31F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060575"/>
            <a:ext cx="7360355" cy="414019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835D04D-CA93-4898-9C80-89D8C372CD2B}"/>
              </a:ext>
            </a:extLst>
          </p:cNvPr>
          <p:cNvSpPr txBox="1"/>
          <p:nvPr/>
        </p:nvSpPr>
        <p:spPr>
          <a:xfrm>
            <a:off x="942569" y="560425"/>
            <a:ext cx="754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+mj-ea"/>
                <a:ea typeface="+mj-ea"/>
              </a:rPr>
              <a:t>使用</a:t>
            </a:r>
            <a:r>
              <a:rPr lang="en-US" altLang="zh-CN" sz="2800" b="1" spc="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islide</a:t>
            </a:r>
            <a:r>
              <a:rPr lang="zh-CN" altLang="en-US" sz="2800" spc="200" dirty="0">
                <a:solidFill>
                  <a:schemeClr val="bg1"/>
                </a:solidFill>
                <a:latin typeface="+mj-ea"/>
                <a:ea typeface="+mj-ea"/>
              </a:rPr>
              <a:t>，一键更换图标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AD6A4F-56EB-48D9-A10E-A00BC63F6382}"/>
              </a:ext>
            </a:extLst>
          </p:cNvPr>
          <p:cNvSpPr txBox="1"/>
          <p:nvPr/>
        </p:nvSpPr>
        <p:spPr>
          <a:xfrm>
            <a:off x="8531052" y="5222302"/>
            <a:ext cx="4930112" cy="97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更换图标</a:t>
            </a:r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图标尽量设计统一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7F6E30-2F62-413E-A685-E45502AA604C}"/>
              </a:ext>
            </a:extLst>
          </p:cNvPr>
          <p:cNvSpPr/>
          <p:nvPr/>
        </p:nvSpPr>
        <p:spPr>
          <a:xfrm>
            <a:off x="8557848" y="4569159"/>
            <a:ext cx="1942681" cy="4521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GIF </a:t>
            </a:r>
            <a:r>
              <a:rPr lang="zh-CN" altLang="en-US" dirty="0"/>
              <a:t>放映时观看</a:t>
            </a:r>
          </a:p>
        </p:txBody>
      </p:sp>
    </p:spTree>
    <p:extLst>
      <p:ext uri="{BB962C8B-B14F-4D97-AF65-F5344CB8AC3E}">
        <p14:creationId xmlns:p14="http://schemas.microsoft.com/office/powerpoint/2010/main" val="34618377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4763E36-93B8-4F11-9C92-CB20124D4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031867"/>
            <a:ext cx="7411392" cy="416890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835D04D-CA93-4898-9C80-89D8C372CD2B}"/>
              </a:ext>
            </a:extLst>
          </p:cNvPr>
          <p:cNvSpPr txBox="1"/>
          <p:nvPr/>
        </p:nvSpPr>
        <p:spPr>
          <a:xfrm>
            <a:off x="892327" y="526490"/>
            <a:ext cx="754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+mj-ea"/>
                <a:ea typeface="+mj-ea"/>
              </a:rPr>
              <a:t>一键换字，可随意更换字体，字体不受限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59A479-F846-4E6A-94EF-FC4E1ECB7FDD}"/>
              </a:ext>
            </a:extLst>
          </p:cNvPr>
          <p:cNvSpPr txBox="1"/>
          <p:nvPr/>
        </p:nvSpPr>
        <p:spPr>
          <a:xfrm>
            <a:off x="8581291" y="4142006"/>
            <a:ext cx="2448170" cy="2058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更换字体</a:t>
            </a:r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可在主题中进行字体设置，不用替换字体也可以做到一键切换全部字体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D29FF50-C318-4B71-9A2F-83AF8E78A416}"/>
              </a:ext>
            </a:extLst>
          </p:cNvPr>
          <p:cNvSpPr/>
          <p:nvPr/>
        </p:nvSpPr>
        <p:spPr>
          <a:xfrm>
            <a:off x="8608087" y="3488863"/>
            <a:ext cx="1942681" cy="4521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GIF </a:t>
            </a:r>
            <a:r>
              <a:rPr lang="zh-CN" altLang="en-US" dirty="0"/>
              <a:t>放映时观看</a:t>
            </a:r>
          </a:p>
        </p:txBody>
      </p:sp>
    </p:spTree>
    <p:extLst>
      <p:ext uri="{BB962C8B-B14F-4D97-AF65-F5344CB8AC3E}">
        <p14:creationId xmlns:p14="http://schemas.microsoft.com/office/powerpoint/2010/main" val="1276036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萤幕画面&#10;&#10;描述已自动生成">
            <a:extLst>
              <a:ext uri="{FF2B5EF4-FFF2-40B4-BE49-F238E27FC236}">
                <a16:creationId xmlns:a16="http://schemas.microsoft.com/office/drawing/2014/main" id="{1648758A-5545-4E4C-8956-9B46502BD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060575"/>
            <a:ext cx="7360356" cy="41402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835D04D-CA93-4898-9C80-89D8C372CD2B}"/>
              </a:ext>
            </a:extLst>
          </p:cNvPr>
          <p:cNvSpPr txBox="1"/>
          <p:nvPr/>
        </p:nvSpPr>
        <p:spPr>
          <a:xfrm>
            <a:off x="892327" y="526490"/>
            <a:ext cx="754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+mj-ea"/>
                <a:ea typeface="+mj-ea"/>
              </a:rPr>
              <a:t>素材均可换色和更改大小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59A479-F846-4E6A-94EF-FC4E1ECB7FDD}"/>
              </a:ext>
            </a:extLst>
          </p:cNvPr>
          <p:cNvSpPr txBox="1"/>
          <p:nvPr/>
        </p:nvSpPr>
        <p:spPr>
          <a:xfrm>
            <a:off x="8470761" y="4775479"/>
            <a:ext cx="4930112" cy="133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更换素材颜色</a:t>
            </a:r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所有图形素材均为手绘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可自行更改颜色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D29FF50-C318-4B71-9A2F-83AF8E78A416}"/>
              </a:ext>
            </a:extLst>
          </p:cNvPr>
          <p:cNvSpPr/>
          <p:nvPr/>
        </p:nvSpPr>
        <p:spPr>
          <a:xfrm>
            <a:off x="8497557" y="4122336"/>
            <a:ext cx="1942681" cy="4521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GIF </a:t>
            </a:r>
            <a:r>
              <a:rPr lang="zh-CN" altLang="en-US" dirty="0"/>
              <a:t>放映时观看</a:t>
            </a:r>
          </a:p>
        </p:txBody>
      </p:sp>
    </p:spTree>
    <p:extLst>
      <p:ext uri="{BB962C8B-B14F-4D97-AF65-F5344CB8AC3E}">
        <p14:creationId xmlns:p14="http://schemas.microsoft.com/office/powerpoint/2010/main" val="838250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32380A-CE9A-4CD4-A713-35CCD937BE72}"/>
              </a:ext>
            </a:extLst>
          </p:cNvPr>
          <p:cNvSpPr txBox="1"/>
          <p:nvPr/>
        </p:nvSpPr>
        <p:spPr>
          <a:xfrm>
            <a:off x="1019175" y="540329"/>
            <a:ext cx="754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+mj-ea"/>
                <a:ea typeface="+mj-ea"/>
              </a:rPr>
              <a:t>设计规范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46FE24-F457-4AA2-B7E8-FA6CEAF6FBAF}"/>
              </a:ext>
            </a:extLst>
          </p:cNvPr>
          <p:cNvSpPr txBox="1"/>
          <p:nvPr/>
        </p:nvSpPr>
        <p:spPr>
          <a:xfrm>
            <a:off x="1390244" y="1494493"/>
            <a:ext cx="2162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配色方案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F0CBD6-FA59-478C-AD24-6F44B5230415}"/>
              </a:ext>
            </a:extLst>
          </p:cNvPr>
          <p:cNvGrpSpPr/>
          <p:nvPr/>
        </p:nvGrpSpPr>
        <p:grpSpPr>
          <a:xfrm>
            <a:off x="1019175" y="2336785"/>
            <a:ext cx="2980069" cy="2980069"/>
            <a:chOff x="1019175" y="1304925"/>
            <a:chExt cx="4011930" cy="4011930"/>
          </a:xfrm>
        </p:grpSpPr>
        <p:sp>
          <p:nvSpPr>
            <p:cNvPr id="5" name="圆: 空心 4">
              <a:extLst>
                <a:ext uri="{FF2B5EF4-FFF2-40B4-BE49-F238E27FC236}">
                  <a16:creationId xmlns:a16="http://schemas.microsoft.com/office/drawing/2014/main" id="{0470B4AE-12B5-4A95-AFAA-ED83683D8207}"/>
                </a:ext>
              </a:extLst>
            </p:cNvPr>
            <p:cNvSpPr/>
            <p:nvPr/>
          </p:nvSpPr>
          <p:spPr>
            <a:xfrm>
              <a:off x="1076665" y="1362415"/>
              <a:ext cx="3896950" cy="3896950"/>
            </a:xfrm>
            <a:prstGeom prst="donut">
              <a:avLst>
                <a:gd name="adj" fmla="val 1273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圆: 空心 5">
              <a:extLst>
                <a:ext uri="{FF2B5EF4-FFF2-40B4-BE49-F238E27FC236}">
                  <a16:creationId xmlns:a16="http://schemas.microsoft.com/office/drawing/2014/main" id="{3F696DD5-A0A0-4572-BBF5-211474E9893A}"/>
                </a:ext>
              </a:extLst>
            </p:cNvPr>
            <p:cNvSpPr/>
            <p:nvPr/>
          </p:nvSpPr>
          <p:spPr>
            <a:xfrm>
              <a:off x="1019175" y="1304925"/>
              <a:ext cx="4011930" cy="4011930"/>
            </a:xfrm>
            <a:prstGeom prst="donut">
              <a:avLst>
                <a:gd name="adj" fmla="val 164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65A5E78F-1BB2-4177-87C4-9A212F44EE42}"/>
                </a:ext>
              </a:extLst>
            </p:cNvPr>
            <p:cNvSpPr/>
            <p:nvPr/>
          </p:nvSpPr>
          <p:spPr>
            <a:xfrm>
              <a:off x="1524357" y="4234561"/>
              <a:ext cx="2926570" cy="929942"/>
            </a:xfrm>
            <a:custGeom>
              <a:avLst/>
              <a:gdLst>
                <a:gd name="connsiteX0" fmla="*/ 3876060 w 9552493"/>
                <a:gd name="connsiteY0" fmla="*/ 2343674 h 3035383"/>
                <a:gd name="connsiteX1" fmla="*/ 3876060 w 9552493"/>
                <a:gd name="connsiteY1" fmla="*/ 2398707 h 3035383"/>
                <a:gd name="connsiteX2" fmla="*/ 3905693 w 9552493"/>
                <a:gd name="connsiteY2" fmla="*/ 2398707 h 3035383"/>
                <a:gd name="connsiteX3" fmla="*/ 3931093 w 9552493"/>
                <a:gd name="connsiteY3" fmla="*/ 2356374 h 3035383"/>
                <a:gd name="connsiteX4" fmla="*/ 3876060 w 9552493"/>
                <a:gd name="connsiteY4" fmla="*/ 2343674 h 3035383"/>
                <a:gd name="connsiteX5" fmla="*/ 4181919 w 9552493"/>
                <a:gd name="connsiteY5" fmla="*/ 2288924 h 3035383"/>
                <a:gd name="connsiteX6" fmla="*/ 4165597 w 9552493"/>
                <a:gd name="connsiteY6" fmla="*/ 2320479 h 3035383"/>
                <a:gd name="connsiteX7" fmla="*/ 4206248 w 9552493"/>
                <a:gd name="connsiteY7" fmla="*/ 2331814 h 3035383"/>
                <a:gd name="connsiteX8" fmla="*/ 4208588 w 9552493"/>
                <a:gd name="connsiteY8" fmla="*/ 2300258 h 3035383"/>
                <a:gd name="connsiteX9" fmla="*/ 4181919 w 9552493"/>
                <a:gd name="connsiteY9" fmla="*/ 2288924 h 3035383"/>
                <a:gd name="connsiteX10" fmla="*/ 3969603 w 9552493"/>
                <a:gd name="connsiteY10" fmla="*/ 2180779 h 3035383"/>
                <a:gd name="connsiteX11" fmla="*/ 3943043 w 9552493"/>
                <a:gd name="connsiteY11" fmla="*/ 2207136 h 3035383"/>
                <a:gd name="connsiteX12" fmla="*/ 3968199 w 9552493"/>
                <a:gd name="connsiteY12" fmla="*/ 2239897 h 3035383"/>
                <a:gd name="connsiteX13" fmla="*/ 3969603 w 9552493"/>
                <a:gd name="connsiteY13" fmla="*/ 2180779 h 3035383"/>
                <a:gd name="connsiteX14" fmla="*/ 5996753 w 9552493"/>
                <a:gd name="connsiteY14" fmla="*/ 2117898 h 3035383"/>
                <a:gd name="connsiteX15" fmla="*/ 6029957 w 9552493"/>
                <a:gd name="connsiteY15" fmla="*/ 2132519 h 3035383"/>
                <a:gd name="connsiteX16" fmla="*/ 5974561 w 9552493"/>
                <a:gd name="connsiteY16" fmla="*/ 2302868 h 3035383"/>
                <a:gd name="connsiteX17" fmla="*/ 5901536 w 9552493"/>
                <a:gd name="connsiteY17" fmla="*/ 2424416 h 3035383"/>
                <a:gd name="connsiteX18" fmla="*/ 5899147 w 9552493"/>
                <a:gd name="connsiteY18" fmla="*/ 2465509 h 3035383"/>
                <a:gd name="connsiteX19" fmla="*/ 5968997 w 9552493"/>
                <a:gd name="connsiteY19" fmla="*/ 2462244 h 3035383"/>
                <a:gd name="connsiteX20" fmla="*/ 6103648 w 9552493"/>
                <a:gd name="connsiteY20" fmla="*/ 2446481 h 3035383"/>
                <a:gd name="connsiteX21" fmla="*/ 6247299 w 9552493"/>
                <a:gd name="connsiteY21" fmla="*/ 2477906 h 3035383"/>
                <a:gd name="connsiteX22" fmla="*/ 6281702 w 9552493"/>
                <a:gd name="connsiteY22" fmla="*/ 2498279 h 3035383"/>
                <a:gd name="connsiteX23" fmla="*/ 6280796 w 9552493"/>
                <a:gd name="connsiteY23" fmla="*/ 2598624 h 3035383"/>
                <a:gd name="connsiteX24" fmla="*/ 6216854 w 9552493"/>
                <a:gd name="connsiteY24" fmla="*/ 2674194 h 3035383"/>
                <a:gd name="connsiteX25" fmla="*/ 6073330 w 9552493"/>
                <a:gd name="connsiteY25" fmla="*/ 2707713 h 3035383"/>
                <a:gd name="connsiteX26" fmla="*/ 5568947 w 9552493"/>
                <a:gd name="connsiteY26" fmla="*/ 2812484 h 3035383"/>
                <a:gd name="connsiteX27" fmla="*/ 5390463 w 9552493"/>
                <a:gd name="connsiteY27" fmla="*/ 2929611 h 3035383"/>
                <a:gd name="connsiteX28" fmla="*/ 5196977 w 9552493"/>
                <a:gd name="connsiteY28" fmla="*/ 2936855 h 3035383"/>
                <a:gd name="connsiteX29" fmla="*/ 5130797 w 9552493"/>
                <a:gd name="connsiteY29" fmla="*/ 2835056 h 3035383"/>
                <a:gd name="connsiteX30" fmla="*/ 5193072 w 9552493"/>
                <a:gd name="connsiteY30" fmla="*/ 2726879 h 3035383"/>
                <a:gd name="connsiteX31" fmla="*/ 5262188 w 9552493"/>
                <a:gd name="connsiteY31" fmla="*/ 2707829 h 3035383"/>
                <a:gd name="connsiteX32" fmla="*/ 5330414 w 9552493"/>
                <a:gd name="connsiteY32" fmla="*/ 2682348 h 3035383"/>
                <a:gd name="connsiteX33" fmla="*/ 5602735 w 9552493"/>
                <a:gd name="connsiteY33" fmla="*/ 2547665 h 3035383"/>
                <a:gd name="connsiteX34" fmla="*/ 5565099 w 9552493"/>
                <a:gd name="connsiteY34" fmla="*/ 2424416 h 3035383"/>
                <a:gd name="connsiteX35" fmla="*/ 5551355 w 9552493"/>
                <a:gd name="connsiteY35" fmla="*/ 2278117 h 3035383"/>
                <a:gd name="connsiteX36" fmla="*/ 5821284 w 9552493"/>
                <a:gd name="connsiteY36" fmla="*/ 2160641 h 3035383"/>
                <a:gd name="connsiteX37" fmla="*/ 5966275 w 9552493"/>
                <a:gd name="connsiteY37" fmla="*/ 2124234 h 3035383"/>
                <a:gd name="connsiteX38" fmla="*/ 5996753 w 9552493"/>
                <a:gd name="connsiteY38" fmla="*/ 2117898 h 3035383"/>
                <a:gd name="connsiteX39" fmla="*/ 3681704 w 9552493"/>
                <a:gd name="connsiteY39" fmla="*/ 1899897 h 3035383"/>
                <a:gd name="connsiteX40" fmla="*/ 3751477 w 9552493"/>
                <a:gd name="connsiteY40" fmla="*/ 1962174 h 3035383"/>
                <a:gd name="connsiteX41" fmla="*/ 3695059 w 9552493"/>
                <a:gd name="connsiteY41" fmla="*/ 2104579 h 3035383"/>
                <a:gd name="connsiteX42" fmla="*/ 3616411 w 9552493"/>
                <a:gd name="connsiteY42" fmla="*/ 2250629 h 3035383"/>
                <a:gd name="connsiteX43" fmla="*/ 3539740 w 9552493"/>
                <a:gd name="connsiteY43" fmla="*/ 2431062 h 3035383"/>
                <a:gd name="connsiteX44" fmla="*/ 3492497 w 9552493"/>
                <a:gd name="connsiteY44" fmla="*/ 2524343 h 3035383"/>
                <a:gd name="connsiteX45" fmla="*/ 3548733 w 9552493"/>
                <a:gd name="connsiteY45" fmla="*/ 2505836 h 3035383"/>
                <a:gd name="connsiteX46" fmla="*/ 3624933 w 9552493"/>
                <a:gd name="connsiteY46" fmla="*/ 2472879 h 3035383"/>
                <a:gd name="connsiteX47" fmla="*/ 3644897 w 9552493"/>
                <a:gd name="connsiteY47" fmla="*/ 2446376 h 3035383"/>
                <a:gd name="connsiteX48" fmla="*/ 3682997 w 9552493"/>
                <a:gd name="connsiteY48" fmla="*/ 2405491 h 3035383"/>
                <a:gd name="connsiteX49" fmla="*/ 3721097 w 9552493"/>
                <a:gd name="connsiteY49" fmla="*/ 2306068 h 3035383"/>
                <a:gd name="connsiteX50" fmla="*/ 3763444 w 9552493"/>
                <a:gd name="connsiteY50" fmla="*/ 2141148 h 3035383"/>
                <a:gd name="connsiteX51" fmla="*/ 3906581 w 9552493"/>
                <a:gd name="connsiteY51" fmla="*/ 2018887 h 3035383"/>
                <a:gd name="connsiteX52" fmla="*/ 4112764 w 9552493"/>
                <a:gd name="connsiteY52" fmla="*/ 2017915 h 3035383"/>
                <a:gd name="connsiteX53" fmla="*/ 4287504 w 9552493"/>
                <a:gd name="connsiteY53" fmla="*/ 2023127 h 3035383"/>
                <a:gd name="connsiteX54" fmla="*/ 4237076 w 9552493"/>
                <a:gd name="connsiteY54" fmla="*/ 2134794 h 3035383"/>
                <a:gd name="connsiteX55" fmla="*/ 4207494 w 9552493"/>
                <a:gd name="connsiteY55" fmla="*/ 2182652 h 3035383"/>
                <a:gd name="connsiteX56" fmla="*/ 4311594 w 9552493"/>
                <a:gd name="connsiteY56" fmla="*/ 2120771 h 3035383"/>
                <a:gd name="connsiteX57" fmla="*/ 4337000 w 9552493"/>
                <a:gd name="connsiteY57" fmla="*/ 2057401 h 3035383"/>
                <a:gd name="connsiteX58" fmla="*/ 4423623 w 9552493"/>
                <a:gd name="connsiteY58" fmla="*/ 2029131 h 3035383"/>
                <a:gd name="connsiteX59" fmla="*/ 4521197 w 9552493"/>
                <a:gd name="connsiteY59" fmla="*/ 2134295 h 3035383"/>
                <a:gd name="connsiteX60" fmla="*/ 4494222 w 9552493"/>
                <a:gd name="connsiteY60" fmla="*/ 2203082 h 3035383"/>
                <a:gd name="connsiteX61" fmla="*/ 4433897 w 9552493"/>
                <a:gd name="connsiteY61" fmla="*/ 2262785 h 3035383"/>
                <a:gd name="connsiteX62" fmla="*/ 4312517 w 9552493"/>
                <a:gd name="connsiteY62" fmla="*/ 2403029 h 3035383"/>
                <a:gd name="connsiteX63" fmla="*/ 4156058 w 9552493"/>
                <a:gd name="connsiteY63" fmla="*/ 2549793 h 3035383"/>
                <a:gd name="connsiteX64" fmla="*/ 4051297 w 9552493"/>
                <a:gd name="connsiteY64" fmla="*/ 2587626 h 3035383"/>
                <a:gd name="connsiteX65" fmla="*/ 4079872 w 9552493"/>
                <a:gd name="connsiteY65" fmla="*/ 2593609 h 3035383"/>
                <a:gd name="connsiteX66" fmla="*/ 4137308 w 9552493"/>
                <a:gd name="connsiteY66" fmla="*/ 2633238 h 3035383"/>
                <a:gd name="connsiteX67" fmla="*/ 4077017 w 9552493"/>
                <a:gd name="connsiteY67" fmla="*/ 2719288 h 3035383"/>
                <a:gd name="connsiteX68" fmla="*/ 3975097 w 9552493"/>
                <a:gd name="connsiteY68" fmla="*/ 2784936 h 3035383"/>
                <a:gd name="connsiteX69" fmla="*/ 4035771 w 9552493"/>
                <a:gd name="connsiteY69" fmla="*/ 2803079 h 3035383"/>
                <a:gd name="connsiteX70" fmla="*/ 4186473 w 9552493"/>
                <a:gd name="connsiteY70" fmla="*/ 2878364 h 3035383"/>
                <a:gd name="connsiteX71" fmla="*/ 4197732 w 9552493"/>
                <a:gd name="connsiteY71" fmla="*/ 3005917 h 3035383"/>
                <a:gd name="connsiteX72" fmla="*/ 4166367 w 9552493"/>
                <a:gd name="connsiteY72" fmla="*/ 3035383 h 3035383"/>
                <a:gd name="connsiteX73" fmla="*/ 4080257 w 9552493"/>
                <a:gd name="connsiteY73" fmla="*/ 3007414 h 3035383"/>
                <a:gd name="connsiteX74" fmla="*/ 3676647 w 9552493"/>
                <a:gd name="connsiteY74" fmla="*/ 2947407 h 3035383"/>
                <a:gd name="connsiteX75" fmla="*/ 3509799 w 9552493"/>
                <a:gd name="connsiteY75" fmla="*/ 2945513 h 3035383"/>
                <a:gd name="connsiteX76" fmla="*/ 3467097 w 9552493"/>
                <a:gd name="connsiteY76" fmla="*/ 2826928 h 3035383"/>
                <a:gd name="connsiteX77" fmla="*/ 3498097 w 9552493"/>
                <a:gd name="connsiteY77" fmla="*/ 2803079 h 3035383"/>
                <a:gd name="connsiteX78" fmla="*/ 3536678 w 9552493"/>
                <a:gd name="connsiteY78" fmla="*/ 2790814 h 3035383"/>
                <a:gd name="connsiteX79" fmla="*/ 3645378 w 9552493"/>
                <a:gd name="connsiteY79" fmla="*/ 2786346 h 3035383"/>
                <a:gd name="connsiteX80" fmla="*/ 3746497 w 9552493"/>
                <a:gd name="connsiteY80" fmla="*/ 2778148 h 3035383"/>
                <a:gd name="connsiteX81" fmla="*/ 3703245 w 9552493"/>
                <a:gd name="connsiteY81" fmla="*/ 2770266 h 3035383"/>
                <a:gd name="connsiteX82" fmla="*/ 3632830 w 9552493"/>
                <a:gd name="connsiteY82" fmla="*/ 2743849 h 3035383"/>
                <a:gd name="connsiteX83" fmla="*/ 3603057 w 9552493"/>
                <a:gd name="connsiteY83" fmla="*/ 2676888 h 3035383"/>
                <a:gd name="connsiteX84" fmla="*/ 3704933 w 9552493"/>
                <a:gd name="connsiteY84" fmla="*/ 2637275 h 3035383"/>
                <a:gd name="connsiteX85" fmla="*/ 3807988 w 9552493"/>
                <a:gd name="connsiteY85" fmla="*/ 2618159 h 3035383"/>
                <a:gd name="connsiteX86" fmla="*/ 3827773 w 9552493"/>
                <a:gd name="connsiteY86" fmla="*/ 2584004 h 3035383"/>
                <a:gd name="connsiteX87" fmla="*/ 3784437 w 9552493"/>
                <a:gd name="connsiteY87" fmla="*/ 2561779 h 3035383"/>
                <a:gd name="connsiteX88" fmla="*/ 3687723 w 9552493"/>
                <a:gd name="connsiteY88" fmla="*/ 2527076 h 3035383"/>
                <a:gd name="connsiteX89" fmla="*/ 3642821 w 9552493"/>
                <a:gd name="connsiteY89" fmla="*/ 2515140 h 3035383"/>
                <a:gd name="connsiteX90" fmla="*/ 3487426 w 9552493"/>
                <a:gd name="connsiteY90" fmla="*/ 2691067 h 3035383"/>
                <a:gd name="connsiteX91" fmla="*/ 3416297 w 9552493"/>
                <a:gd name="connsiteY91" fmla="*/ 2780955 h 3035383"/>
                <a:gd name="connsiteX92" fmla="*/ 3308347 w 9552493"/>
                <a:gd name="connsiteY92" fmla="*/ 2839683 h 3035383"/>
                <a:gd name="connsiteX93" fmla="*/ 3235543 w 9552493"/>
                <a:gd name="connsiteY93" fmla="*/ 2879529 h 3035383"/>
                <a:gd name="connsiteX94" fmla="*/ 3152121 w 9552493"/>
                <a:gd name="connsiteY94" fmla="*/ 2736703 h 3035383"/>
                <a:gd name="connsiteX95" fmla="*/ 3256000 w 9552493"/>
                <a:gd name="connsiteY95" fmla="*/ 2590382 h 3035383"/>
                <a:gd name="connsiteX96" fmla="*/ 3293994 w 9552493"/>
                <a:gd name="connsiteY96" fmla="*/ 2561836 h 3035383"/>
                <a:gd name="connsiteX97" fmla="*/ 3266246 w 9552493"/>
                <a:gd name="connsiteY97" fmla="*/ 2494887 h 3035383"/>
                <a:gd name="connsiteX98" fmla="*/ 3277054 w 9552493"/>
                <a:gd name="connsiteY98" fmla="*/ 2332467 h 3035383"/>
                <a:gd name="connsiteX99" fmla="*/ 3411867 w 9552493"/>
                <a:gd name="connsiteY99" fmla="*/ 2230955 h 3035383"/>
                <a:gd name="connsiteX100" fmla="*/ 3476622 w 9552493"/>
                <a:gd name="connsiteY100" fmla="*/ 2112527 h 3035383"/>
                <a:gd name="connsiteX101" fmla="*/ 3441811 w 9552493"/>
                <a:gd name="connsiteY101" fmla="*/ 1983792 h 3035383"/>
                <a:gd name="connsiteX102" fmla="*/ 3598442 w 9552493"/>
                <a:gd name="connsiteY102" fmla="*/ 1926779 h 3035383"/>
                <a:gd name="connsiteX103" fmla="*/ 3663947 w 9552493"/>
                <a:gd name="connsiteY103" fmla="*/ 1914079 h 3035383"/>
                <a:gd name="connsiteX104" fmla="*/ 3681704 w 9552493"/>
                <a:gd name="connsiteY104" fmla="*/ 1899897 h 3035383"/>
                <a:gd name="connsiteX105" fmla="*/ 2193737 w 9552493"/>
                <a:gd name="connsiteY105" fmla="*/ 1742762 h 3035383"/>
                <a:gd name="connsiteX106" fmla="*/ 2571703 w 9552493"/>
                <a:gd name="connsiteY106" fmla="*/ 1825141 h 3035383"/>
                <a:gd name="connsiteX107" fmla="*/ 2590798 w 9552493"/>
                <a:gd name="connsiteY107" fmla="*/ 1875979 h 3035383"/>
                <a:gd name="connsiteX108" fmla="*/ 2495549 w 9552493"/>
                <a:gd name="connsiteY108" fmla="*/ 1933690 h 3035383"/>
                <a:gd name="connsiteX109" fmla="*/ 2358086 w 9552493"/>
                <a:gd name="connsiteY109" fmla="*/ 2039976 h 3035383"/>
                <a:gd name="connsiteX110" fmla="*/ 2355849 w 9552493"/>
                <a:gd name="connsiteY110" fmla="*/ 2153005 h 3035383"/>
                <a:gd name="connsiteX111" fmla="*/ 2380827 w 9552493"/>
                <a:gd name="connsiteY111" fmla="*/ 2190220 h 3035383"/>
                <a:gd name="connsiteX112" fmla="*/ 2358078 w 9552493"/>
                <a:gd name="connsiteY112" fmla="*/ 2232889 h 3035383"/>
                <a:gd name="connsiteX113" fmla="*/ 2160115 w 9552493"/>
                <a:gd name="connsiteY113" fmla="*/ 2258316 h 3035383"/>
                <a:gd name="connsiteX114" fmla="*/ 1923739 w 9552493"/>
                <a:gd name="connsiteY114" fmla="*/ 2180779 h 3035383"/>
                <a:gd name="connsiteX115" fmla="*/ 1838163 w 9552493"/>
                <a:gd name="connsiteY115" fmla="*/ 2129979 h 3035383"/>
                <a:gd name="connsiteX116" fmla="*/ 1647212 w 9552493"/>
                <a:gd name="connsiteY116" fmla="*/ 2122331 h 3035383"/>
                <a:gd name="connsiteX117" fmla="*/ 1501775 w 9552493"/>
                <a:gd name="connsiteY117" fmla="*/ 2172801 h 3035383"/>
                <a:gd name="connsiteX118" fmla="*/ 1451377 w 9552493"/>
                <a:gd name="connsiteY118" fmla="*/ 2131080 h 3035383"/>
                <a:gd name="connsiteX119" fmla="*/ 1470484 w 9552493"/>
                <a:gd name="connsiteY119" fmla="*/ 1977777 h 3035383"/>
                <a:gd name="connsiteX120" fmla="*/ 1658494 w 9552493"/>
                <a:gd name="connsiteY120" fmla="*/ 1920982 h 3035383"/>
                <a:gd name="connsiteX121" fmla="*/ 1829945 w 9552493"/>
                <a:gd name="connsiteY121" fmla="*/ 1882566 h 3035383"/>
                <a:gd name="connsiteX122" fmla="*/ 1966399 w 9552493"/>
                <a:gd name="connsiteY122" fmla="*/ 1852014 h 3035383"/>
                <a:gd name="connsiteX123" fmla="*/ 1980270 w 9552493"/>
                <a:gd name="connsiteY123" fmla="*/ 1893051 h 3035383"/>
                <a:gd name="connsiteX124" fmla="*/ 1963318 w 9552493"/>
                <a:gd name="connsiteY124" fmla="*/ 1952179 h 3035383"/>
                <a:gd name="connsiteX125" fmla="*/ 2078766 w 9552493"/>
                <a:gd name="connsiteY125" fmla="*/ 1957622 h 3035383"/>
                <a:gd name="connsiteX126" fmla="*/ 2114596 w 9552493"/>
                <a:gd name="connsiteY126" fmla="*/ 1872158 h 3035383"/>
                <a:gd name="connsiteX127" fmla="*/ 2139811 w 9552493"/>
                <a:gd name="connsiteY127" fmla="*/ 1783904 h 3035383"/>
                <a:gd name="connsiteX128" fmla="*/ 2193737 w 9552493"/>
                <a:gd name="connsiteY128" fmla="*/ 1742762 h 3035383"/>
                <a:gd name="connsiteX129" fmla="*/ 1818351 w 9552493"/>
                <a:gd name="connsiteY129" fmla="*/ 1527237 h 3035383"/>
                <a:gd name="connsiteX130" fmla="*/ 1892298 w 9552493"/>
                <a:gd name="connsiteY130" fmla="*/ 1629651 h 3035383"/>
                <a:gd name="connsiteX131" fmla="*/ 1918715 w 9552493"/>
                <a:gd name="connsiteY131" fmla="*/ 1709979 h 3035383"/>
                <a:gd name="connsiteX132" fmla="*/ 1888169 w 9552493"/>
                <a:gd name="connsiteY132" fmla="*/ 1822647 h 3035383"/>
                <a:gd name="connsiteX133" fmla="*/ 1748723 w 9552493"/>
                <a:gd name="connsiteY133" fmla="*/ 1819045 h 3035383"/>
                <a:gd name="connsiteX134" fmla="*/ 1688944 w 9552493"/>
                <a:gd name="connsiteY134" fmla="*/ 1693900 h 3035383"/>
                <a:gd name="connsiteX135" fmla="*/ 1770143 w 9552493"/>
                <a:gd name="connsiteY135" fmla="*/ 1545818 h 3035383"/>
                <a:gd name="connsiteX136" fmla="*/ 1818351 w 9552493"/>
                <a:gd name="connsiteY136" fmla="*/ 1527237 h 3035383"/>
                <a:gd name="connsiteX137" fmla="*/ 7227688 w 9552493"/>
                <a:gd name="connsiteY137" fmla="*/ 1342579 h 3035383"/>
                <a:gd name="connsiteX138" fmla="*/ 7317717 w 9552493"/>
                <a:gd name="connsiteY138" fmla="*/ 1442123 h 3035383"/>
                <a:gd name="connsiteX139" fmla="*/ 7348926 w 9552493"/>
                <a:gd name="connsiteY139" fmla="*/ 1526541 h 3035383"/>
                <a:gd name="connsiteX140" fmla="*/ 7378697 w 9552493"/>
                <a:gd name="connsiteY140" fmla="*/ 1630718 h 3035383"/>
                <a:gd name="connsiteX141" fmla="*/ 7418681 w 9552493"/>
                <a:gd name="connsiteY141" fmla="*/ 1748979 h 3035383"/>
                <a:gd name="connsiteX142" fmla="*/ 7470618 w 9552493"/>
                <a:gd name="connsiteY142" fmla="*/ 1689927 h 3035383"/>
                <a:gd name="connsiteX143" fmla="*/ 7628631 w 9552493"/>
                <a:gd name="connsiteY143" fmla="*/ 1588140 h 3035383"/>
                <a:gd name="connsiteX144" fmla="*/ 7702143 w 9552493"/>
                <a:gd name="connsiteY144" fmla="*/ 1657410 h 3035383"/>
                <a:gd name="connsiteX145" fmla="*/ 7564549 w 9552493"/>
                <a:gd name="connsiteY145" fmla="*/ 1873517 h 3035383"/>
                <a:gd name="connsiteX146" fmla="*/ 7505783 w 9552493"/>
                <a:gd name="connsiteY146" fmla="*/ 1977632 h 3035383"/>
                <a:gd name="connsiteX147" fmla="*/ 7640707 w 9552493"/>
                <a:gd name="connsiteY147" fmla="*/ 2009954 h 3035383"/>
                <a:gd name="connsiteX148" fmla="*/ 7806124 w 9552493"/>
                <a:gd name="connsiteY148" fmla="*/ 2011106 h 3035383"/>
                <a:gd name="connsiteX149" fmla="*/ 8179228 w 9552493"/>
                <a:gd name="connsiteY149" fmla="*/ 1901379 h 3035383"/>
                <a:gd name="connsiteX150" fmla="*/ 8193967 w 9552493"/>
                <a:gd name="connsiteY150" fmla="*/ 1957003 h 3035383"/>
                <a:gd name="connsiteX151" fmla="*/ 8148178 w 9552493"/>
                <a:gd name="connsiteY151" fmla="*/ 2033606 h 3035383"/>
                <a:gd name="connsiteX152" fmla="*/ 8040933 w 9552493"/>
                <a:gd name="connsiteY152" fmla="*/ 2140268 h 3035383"/>
                <a:gd name="connsiteX153" fmla="*/ 7876108 w 9552493"/>
                <a:gd name="connsiteY153" fmla="*/ 2237340 h 3035383"/>
                <a:gd name="connsiteX154" fmla="*/ 7768793 w 9552493"/>
                <a:gd name="connsiteY154" fmla="*/ 2283856 h 3035383"/>
                <a:gd name="connsiteX155" fmla="*/ 7695212 w 9552493"/>
                <a:gd name="connsiteY155" fmla="*/ 2269679 h 3035383"/>
                <a:gd name="connsiteX156" fmla="*/ 7621107 w 9552493"/>
                <a:gd name="connsiteY156" fmla="*/ 2251967 h 3035383"/>
                <a:gd name="connsiteX157" fmla="*/ 7561130 w 9552493"/>
                <a:gd name="connsiteY157" fmla="*/ 2228968 h 3035383"/>
                <a:gd name="connsiteX158" fmla="*/ 7522863 w 9552493"/>
                <a:gd name="connsiteY158" fmla="*/ 2266881 h 3035383"/>
                <a:gd name="connsiteX159" fmla="*/ 7503434 w 9552493"/>
                <a:gd name="connsiteY159" fmla="*/ 2394655 h 3035383"/>
                <a:gd name="connsiteX160" fmla="*/ 7292768 w 9552493"/>
                <a:gd name="connsiteY160" fmla="*/ 2645801 h 3035383"/>
                <a:gd name="connsiteX161" fmla="*/ 7225761 w 9552493"/>
                <a:gd name="connsiteY161" fmla="*/ 2627770 h 3035383"/>
                <a:gd name="connsiteX162" fmla="*/ 7171344 w 9552493"/>
                <a:gd name="connsiteY162" fmla="*/ 2592946 h 3035383"/>
                <a:gd name="connsiteX163" fmla="*/ 7184043 w 9552493"/>
                <a:gd name="connsiteY163" fmla="*/ 2485670 h 3035383"/>
                <a:gd name="connsiteX164" fmla="*/ 7287440 w 9552493"/>
                <a:gd name="connsiteY164" fmla="*/ 2399251 h 3035383"/>
                <a:gd name="connsiteX165" fmla="*/ 7346644 w 9552493"/>
                <a:gd name="connsiteY165" fmla="*/ 2190304 h 3035383"/>
                <a:gd name="connsiteX166" fmla="*/ 7331072 w 9552493"/>
                <a:gd name="connsiteY166" fmla="*/ 2098313 h 3035383"/>
                <a:gd name="connsiteX167" fmla="*/ 7270747 w 9552493"/>
                <a:gd name="connsiteY167" fmla="*/ 2117279 h 3035383"/>
                <a:gd name="connsiteX168" fmla="*/ 7138135 w 9552493"/>
                <a:gd name="connsiteY168" fmla="*/ 2131359 h 3035383"/>
                <a:gd name="connsiteX169" fmla="*/ 7162243 w 9552493"/>
                <a:gd name="connsiteY169" fmla="*/ 2060827 h 3035383"/>
                <a:gd name="connsiteX170" fmla="*/ 7229192 w 9552493"/>
                <a:gd name="connsiteY170" fmla="*/ 1990727 h 3035383"/>
                <a:gd name="connsiteX171" fmla="*/ 7282139 w 9552493"/>
                <a:gd name="connsiteY171" fmla="*/ 1924507 h 3035383"/>
                <a:gd name="connsiteX172" fmla="*/ 7264661 w 9552493"/>
                <a:gd name="connsiteY172" fmla="*/ 1793202 h 3035383"/>
                <a:gd name="connsiteX173" fmla="*/ 7156510 w 9552493"/>
                <a:gd name="connsiteY173" fmla="*/ 1445179 h 3035383"/>
                <a:gd name="connsiteX174" fmla="*/ 7183815 w 9552493"/>
                <a:gd name="connsiteY174" fmla="*/ 1365804 h 3035383"/>
                <a:gd name="connsiteX175" fmla="*/ 7227688 w 9552493"/>
                <a:gd name="connsiteY175" fmla="*/ 1342579 h 3035383"/>
                <a:gd name="connsiteX176" fmla="*/ 2094165 w 9552493"/>
                <a:gd name="connsiteY176" fmla="*/ 1319681 h 3035383"/>
                <a:gd name="connsiteX177" fmla="*/ 2177153 w 9552493"/>
                <a:gd name="connsiteY177" fmla="*/ 1408429 h 3035383"/>
                <a:gd name="connsiteX178" fmla="*/ 2160687 w 9552493"/>
                <a:gd name="connsiteY178" fmla="*/ 1586130 h 3035383"/>
                <a:gd name="connsiteX179" fmla="*/ 2058524 w 9552493"/>
                <a:gd name="connsiteY179" fmla="*/ 1625889 h 3035383"/>
                <a:gd name="connsiteX180" fmla="*/ 1967935 w 9552493"/>
                <a:gd name="connsiteY180" fmla="*/ 1602420 h 3035383"/>
                <a:gd name="connsiteX181" fmla="*/ 2015583 w 9552493"/>
                <a:gd name="connsiteY181" fmla="*/ 1354669 h 3035383"/>
                <a:gd name="connsiteX182" fmla="*/ 2094165 w 9552493"/>
                <a:gd name="connsiteY182" fmla="*/ 1319681 h 3035383"/>
                <a:gd name="connsiteX183" fmla="*/ 771530 w 9552493"/>
                <a:gd name="connsiteY183" fmla="*/ 954178 h 3035383"/>
                <a:gd name="connsiteX184" fmla="*/ 725641 w 9552493"/>
                <a:gd name="connsiteY184" fmla="*/ 985351 h 3035383"/>
                <a:gd name="connsiteX185" fmla="*/ 725447 w 9552493"/>
                <a:gd name="connsiteY185" fmla="*/ 1002176 h 3035383"/>
                <a:gd name="connsiteX186" fmla="*/ 771530 w 9552493"/>
                <a:gd name="connsiteY186" fmla="*/ 954178 h 3035383"/>
                <a:gd name="connsiteX187" fmla="*/ 9332972 w 9552493"/>
                <a:gd name="connsiteY187" fmla="*/ 790995 h 3035383"/>
                <a:gd name="connsiteX188" fmla="*/ 9309631 w 9552493"/>
                <a:gd name="connsiteY188" fmla="*/ 807401 h 3035383"/>
                <a:gd name="connsiteX189" fmla="*/ 9276381 w 9552493"/>
                <a:gd name="connsiteY189" fmla="*/ 995392 h 3035383"/>
                <a:gd name="connsiteX190" fmla="*/ 9311760 w 9552493"/>
                <a:gd name="connsiteY190" fmla="*/ 984801 h 3035383"/>
                <a:gd name="connsiteX191" fmla="*/ 9376968 w 9552493"/>
                <a:gd name="connsiteY191" fmla="*/ 927670 h 3035383"/>
                <a:gd name="connsiteX192" fmla="*/ 9402090 w 9552493"/>
                <a:gd name="connsiteY192" fmla="*/ 851016 h 3035383"/>
                <a:gd name="connsiteX193" fmla="*/ 9332972 w 9552493"/>
                <a:gd name="connsiteY193" fmla="*/ 790995 h 3035383"/>
                <a:gd name="connsiteX194" fmla="*/ 848170 w 9552493"/>
                <a:gd name="connsiteY194" fmla="*/ 717280 h 3035383"/>
                <a:gd name="connsiteX195" fmla="*/ 773028 w 9552493"/>
                <a:gd name="connsiteY195" fmla="*/ 735007 h 3035383"/>
                <a:gd name="connsiteX196" fmla="*/ 531728 w 9552493"/>
                <a:gd name="connsiteY196" fmla="*/ 942440 h 3035383"/>
                <a:gd name="connsiteX197" fmla="*/ 557128 w 9552493"/>
                <a:gd name="connsiteY197" fmla="*/ 972074 h 3035383"/>
                <a:gd name="connsiteX198" fmla="*/ 857696 w 9552493"/>
                <a:gd name="connsiteY198" fmla="*/ 751940 h 3035383"/>
                <a:gd name="connsiteX199" fmla="*/ 848170 w 9552493"/>
                <a:gd name="connsiteY199" fmla="*/ 717280 h 3035383"/>
                <a:gd name="connsiteX200" fmla="*/ 170710 w 9552493"/>
                <a:gd name="connsiteY200" fmla="*/ 630703 h 3035383"/>
                <a:gd name="connsiteX201" fmla="*/ 245834 w 9552493"/>
                <a:gd name="connsiteY201" fmla="*/ 763833 h 3035383"/>
                <a:gd name="connsiteX202" fmla="*/ 87436 w 9552493"/>
                <a:gd name="connsiteY202" fmla="*/ 955182 h 3035383"/>
                <a:gd name="connsiteX203" fmla="*/ 0 w 9552493"/>
                <a:gd name="connsiteY203" fmla="*/ 870056 h 3035383"/>
                <a:gd name="connsiteX204" fmla="*/ 77720 w 9552493"/>
                <a:gd name="connsiteY204" fmla="*/ 682112 h 3035383"/>
                <a:gd name="connsiteX205" fmla="*/ 170710 w 9552493"/>
                <a:gd name="connsiteY205" fmla="*/ 630703 h 3035383"/>
                <a:gd name="connsiteX206" fmla="*/ 8920500 w 9552493"/>
                <a:gd name="connsiteY206" fmla="*/ 597847 h 3035383"/>
                <a:gd name="connsiteX207" fmla="*/ 8869700 w 9552493"/>
                <a:gd name="connsiteY207" fmla="*/ 666427 h 3035383"/>
                <a:gd name="connsiteX208" fmla="*/ 8940820 w 9552493"/>
                <a:gd name="connsiteY208" fmla="*/ 679127 h 3035383"/>
                <a:gd name="connsiteX209" fmla="*/ 8958600 w 9552493"/>
                <a:gd name="connsiteY209" fmla="*/ 633407 h 3035383"/>
                <a:gd name="connsiteX210" fmla="*/ 8920500 w 9552493"/>
                <a:gd name="connsiteY210" fmla="*/ 597847 h 3035383"/>
                <a:gd name="connsiteX211" fmla="*/ 8676991 w 9552493"/>
                <a:gd name="connsiteY211" fmla="*/ 587805 h 3035383"/>
                <a:gd name="connsiteX212" fmla="*/ 8686797 w 9552493"/>
                <a:gd name="connsiteY212" fmla="*/ 612329 h 3035383"/>
                <a:gd name="connsiteX213" fmla="*/ 8722530 w 9552493"/>
                <a:gd name="connsiteY213" fmla="*/ 631379 h 3035383"/>
                <a:gd name="connsiteX214" fmla="*/ 8711449 w 9552493"/>
                <a:gd name="connsiteY214" fmla="*/ 606383 h 3035383"/>
                <a:gd name="connsiteX215" fmla="*/ 8676991 w 9552493"/>
                <a:gd name="connsiteY215" fmla="*/ 587805 h 3035383"/>
                <a:gd name="connsiteX216" fmla="*/ 8919308 w 9552493"/>
                <a:gd name="connsiteY216" fmla="*/ 449469 h 3035383"/>
                <a:gd name="connsiteX217" fmla="*/ 8894365 w 9552493"/>
                <a:gd name="connsiteY217" fmla="*/ 453977 h 3035383"/>
                <a:gd name="connsiteX218" fmla="*/ 8872348 w 9552493"/>
                <a:gd name="connsiteY218" fmla="*/ 529253 h 3035383"/>
                <a:gd name="connsiteX219" fmla="*/ 8932897 w 9552493"/>
                <a:gd name="connsiteY219" fmla="*/ 460250 h 3035383"/>
                <a:gd name="connsiteX220" fmla="*/ 8919308 w 9552493"/>
                <a:gd name="connsiteY220" fmla="*/ 449469 h 3035383"/>
                <a:gd name="connsiteX221" fmla="*/ 8723227 w 9552493"/>
                <a:gd name="connsiteY221" fmla="*/ 404807 h 3035383"/>
                <a:gd name="connsiteX222" fmla="*/ 8702060 w 9552493"/>
                <a:gd name="connsiteY222" fmla="*/ 455607 h 3035383"/>
                <a:gd name="connsiteX223" fmla="*/ 8786727 w 9552493"/>
                <a:gd name="connsiteY223" fmla="*/ 565674 h 3035383"/>
                <a:gd name="connsiteX224" fmla="*/ 8824827 w 9552493"/>
                <a:gd name="connsiteY224" fmla="*/ 569907 h 3035383"/>
                <a:gd name="connsiteX225" fmla="*/ 8782493 w 9552493"/>
                <a:gd name="connsiteY225" fmla="*/ 489474 h 3035383"/>
                <a:gd name="connsiteX226" fmla="*/ 8723227 w 9552493"/>
                <a:gd name="connsiteY226" fmla="*/ 404807 h 3035383"/>
                <a:gd name="connsiteX227" fmla="*/ 389010 w 9552493"/>
                <a:gd name="connsiteY227" fmla="*/ 298100 h 3035383"/>
                <a:gd name="connsiteX228" fmla="*/ 453881 w 9552493"/>
                <a:gd name="connsiteY228" fmla="*/ 445133 h 3035383"/>
                <a:gd name="connsiteX229" fmla="*/ 390895 w 9552493"/>
                <a:gd name="connsiteY229" fmla="*/ 601079 h 3035383"/>
                <a:gd name="connsiteX230" fmla="*/ 309836 w 9552493"/>
                <a:gd name="connsiteY230" fmla="*/ 599811 h 3035383"/>
                <a:gd name="connsiteX231" fmla="*/ 247821 w 9552493"/>
                <a:gd name="connsiteY231" fmla="*/ 459580 h 3035383"/>
                <a:gd name="connsiteX232" fmla="*/ 349248 w 9552493"/>
                <a:gd name="connsiteY232" fmla="*/ 299270 h 3035383"/>
                <a:gd name="connsiteX233" fmla="*/ 389010 w 9552493"/>
                <a:gd name="connsiteY233" fmla="*/ 298100 h 3035383"/>
                <a:gd name="connsiteX234" fmla="*/ 9165875 w 9552493"/>
                <a:gd name="connsiteY234" fmla="*/ 246587 h 3035383"/>
                <a:gd name="connsiteX235" fmla="*/ 9121160 w 9552493"/>
                <a:gd name="connsiteY235" fmla="*/ 265107 h 3035383"/>
                <a:gd name="connsiteX236" fmla="*/ 9108956 w 9552493"/>
                <a:gd name="connsiteY236" fmla="*/ 289416 h 3035383"/>
                <a:gd name="connsiteX237" fmla="*/ 9108202 w 9552493"/>
                <a:gd name="connsiteY237" fmla="*/ 292618 h 3035383"/>
                <a:gd name="connsiteX238" fmla="*/ 9107104 w 9552493"/>
                <a:gd name="connsiteY238" fmla="*/ 293711 h 3035383"/>
                <a:gd name="connsiteX239" fmla="*/ 9096839 w 9552493"/>
                <a:gd name="connsiteY239" fmla="*/ 332669 h 3035383"/>
                <a:gd name="connsiteX240" fmla="*/ 9095851 w 9552493"/>
                <a:gd name="connsiteY240" fmla="*/ 348397 h 3035383"/>
                <a:gd name="connsiteX241" fmla="*/ 9093279 w 9552493"/>
                <a:gd name="connsiteY241" fmla="*/ 361052 h 3035383"/>
                <a:gd name="connsiteX242" fmla="*/ 9083060 w 9552493"/>
                <a:gd name="connsiteY242" fmla="*/ 392107 h 3035383"/>
                <a:gd name="connsiteX243" fmla="*/ 9019560 w 9552493"/>
                <a:gd name="connsiteY243" fmla="*/ 468307 h 3035383"/>
                <a:gd name="connsiteX244" fmla="*/ 8998393 w 9552493"/>
                <a:gd name="connsiteY244" fmla="*/ 459840 h 3035383"/>
                <a:gd name="connsiteX245" fmla="*/ 8981460 w 9552493"/>
                <a:gd name="connsiteY245" fmla="*/ 481007 h 3035383"/>
                <a:gd name="connsiteX246" fmla="*/ 9036493 w 9552493"/>
                <a:gd name="connsiteY246" fmla="*/ 548740 h 3035383"/>
                <a:gd name="connsiteX247" fmla="*/ 9125393 w 9552493"/>
                <a:gd name="connsiteY247" fmla="*/ 438674 h 3035383"/>
                <a:gd name="connsiteX248" fmla="*/ 9205827 w 9552493"/>
                <a:gd name="connsiteY248" fmla="*/ 396340 h 3035383"/>
                <a:gd name="connsiteX249" fmla="*/ 9205827 w 9552493"/>
                <a:gd name="connsiteY249" fmla="*/ 260874 h 3035383"/>
                <a:gd name="connsiteX250" fmla="*/ 9165875 w 9552493"/>
                <a:gd name="connsiteY250" fmla="*/ 246587 h 3035383"/>
                <a:gd name="connsiteX251" fmla="*/ 1130699 w 9552493"/>
                <a:gd name="connsiteY251" fmla="*/ 212279 h 3035383"/>
                <a:gd name="connsiteX252" fmla="*/ 1200102 w 9552493"/>
                <a:gd name="connsiteY252" fmla="*/ 293367 h 3035383"/>
                <a:gd name="connsiteX253" fmla="*/ 1062598 w 9552493"/>
                <a:gd name="connsiteY253" fmla="*/ 472629 h 3035383"/>
                <a:gd name="connsiteX254" fmla="*/ 984426 w 9552493"/>
                <a:gd name="connsiteY254" fmla="*/ 581958 h 3035383"/>
                <a:gd name="connsiteX255" fmla="*/ 1084072 w 9552493"/>
                <a:gd name="connsiteY255" fmla="*/ 582856 h 3035383"/>
                <a:gd name="connsiteX256" fmla="*/ 1217583 w 9552493"/>
                <a:gd name="connsiteY256" fmla="*/ 579910 h 3035383"/>
                <a:gd name="connsiteX257" fmla="*/ 1251434 w 9552493"/>
                <a:gd name="connsiteY257" fmla="*/ 681643 h 3035383"/>
                <a:gd name="connsiteX258" fmla="*/ 968126 w 9552493"/>
                <a:gd name="connsiteY258" fmla="*/ 741670 h 3035383"/>
                <a:gd name="connsiteX259" fmla="*/ 900443 w 9552493"/>
                <a:gd name="connsiteY259" fmla="*/ 734684 h 3035383"/>
                <a:gd name="connsiteX260" fmla="*/ 934138 w 9552493"/>
                <a:gd name="connsiteY260" fmla="*/ 761189 h 3035383"/>
                <a:gd name="connsiteX261" fmla="*/ 1033191 w 9552493"/>
                <a:gd name="connsiteY261" fmla="*/ 785307 h 3035383"/>
                <a:gd name="connsiteX262" fmla="*/ 1174359 w 9552493"/>
                <a:gd name="connsiteY262" fmla="*/ 856602 h 3035383"/>
                <a:gd name="connsiteX263" fmla="*/ 1114762 w 9552493"/>
                <a:gd name="connsiteY263" fmla="*/ 946807 h 3035383"/>
                <a:gd name="connsiteX264" fmla="*/ 856942 w 9552493"/>
                <a:gd name="connsiteY264" fmla="*/ 1120893 h 3035383"/>
                <a:gd name="connsiteX265" fmla="*/ 603248 w 9552493"/>
                <a:gd name="connsiteY265" fmla="*/ 1255826 h 3035383"/>
                <a:gd name="connsiteX266" fmla="*/ 565149 w 9552493"/>
                <a:gd name="connsiteY266" fmla="*/ 1244940 h 3035383"/>
                <a:gd name="connsiteX267" fmla="*/ 574639 w 9552493"/>
                <a:gd name="connsiteY267" fmla="*/ 1171764 h 3035383"/>
                <a:gd name="connsiteX268" fmla="*/ 555587 w 9552493"/>
                <a:gd name="connsiteY268" fmla="*/ 1101257 h 3035383"/>
                <a:gd name="connsiteX269" fmla="*/ 496851 w 9552493"/>
                <a:gd name="connsiteY269" fmla="*/ 1121230 h 3035383"/>
                <a:gd name="connsiteX270" fmla="*/ 419098 w 9552493"/>
                <a:gd name="connsiteY270" fmla="*/ 1084250 h 3035383"/>
                <a:gd name="connsiteX271" fmla="*/ 387350 w 9552493"/>
                <a:gd name="connsiteY271" fmla="*/ 1012379 h 3035383"/>
                <a:gd name="connsiteX272" fmla="*/ 355598 w 9552493"/>
                <a:gd name="connsiteY272" fmla="*/ 945156 h 3035383"/>
                <a:gd name="connsiteX273" fmla="*/ 335126 w 9552493"/>
                <a:gd name="connsiteY273" fmla="*/ 877824 h 3035383"/>
                <a:gd name="connsiteX274" fmla="*/ 352616 w 9552493"/>
                <a:gd name="connsiteY274" fmla="*/ 729186 h 3035383"/>
                <a:gd name="connsiteX275" fmla="*/ 575609 w 9552493"/>
                <a:gd name="connsiteY275" fmla="*/ 656162 h 3035383"/>
                <a:gd name="connsiteX276" fmla="*/ 567272 w 9552493"/>
                <a:gd name="connsiteY276" fmla="*/ 622785 h 3035383"/>
                <a:gd name="connsiteX277" fmla="*/ 600691 w 9552493"/>
                <a:gd name="connsiteY277" fmla="*/ 480930 h 3035383"/>
                <a:gd name="connsiteX278" fmla="*/ 713987 w 9552493"/>
                <a:gd name="connsiteY278" fmla="*/ 482223 h 3035383"/>
                <a:gd name="connsiteX279" fmla="*/ 824667 w 9552493"/>
                <a:gd name="connsiteY279" fmla="*/ 489501 h 3035383"/>
                <a:gd name="connsiteX280" fmla="*/ 981129 w 9552493"/>
                <a:gd name="connsiteY280" fmla="*/ 345333 h 3035383"/>
                <a:gd name="connsiteX281" fmla="*/ 1130699 w 9552493"/>
                <a:gd name="connsiteY281" fmla="*/ 212279 h 3035383"/>
                <a:gd name="connsiteX282" fmla="*/ 8852607 w 9552493"/>
                <a:gd name="connsiteY282" fmla="*/ 148162 h 3035383"/>
                <a:gd name="connsiteX283" fmla="*/ 8833293 w 9552493"/>
                <a:gd name="connsiteY283" fmla="*/ 159274 h 3035383"/>
                <a:gd name="connsiteX284" fmla="*/ 8799427 w 9552493"/>
                <a:gd name="connsiteY284" fmla="*/ 260874 h 3035383"/>
                <a:gd name="connsiteX285" fmla="*/ 8815401 w 9552493"/>
                <a:gd name="connsiteY285" fmla="*/ 290838 h 3035383"/>
                <a:gd name="connsiteX286" fmla="*/ 8837011 w 9552493"/>
                <a:gd name="connsiteY286" fmla="*/ 312829 h 3035383"/>
                <a:gd name="connsiteX287" fmla="*/ 8837210 w 9552493"/>
                <a:gd name="connsiteY287" fmla="*/ 313595 h 3035383"/>
                <a:gd name="connsiteX288" fmla="*/ 8867287 w 9552493"/>
                <a:gd name="connsiteY288" fmla="*/ 339279 h 3035383"/>
                <a:gd name="connsiteX289" fmla="*/ 8868107 w 9552493"/>
                <a:gd name="connsiteY289" fmla="*/ 337945 h 3035383"/>
                <a:gd name="connsiteX290" fmla="*/ 8880687 w 9552493"/>
                <a:gd name="connsiteY290" fmla="*/ 346798 h 3035383"/>
                <a:gd name="connsiteX291" fmla="*/ 8901027 w 9552493"/>
                <a:gd name="connsiteY291" fmla="*/ 349774 h 3035383"/>
                <a:gd name="connsiteX292" fmla="*/ 8871393 w 9552493"/>
                <a:gd name="connsiteY292" fmla="*/ 171974 h 3035383"/>
                <a:gd name="connsiteX293" fmla="*/ 8852607 w 9552493"/>
                <a:gd name="connsiteY293" fmla="*/ 148162 h 3035383"/>
                <a:gd name="connsiteX294" fmla="*/ 668046 w 9552493"/>
                <a:gd name="connsiteY294" fmla="*/ 112959 h 3035383"/>
                <a:gd name="connsiteX295" fmla="*/ 710333 w 9552493"/>
                <a:gd name="connsiteY295" fmla="*/ 147564 h 3035383"/>
                <a:gd name="connsiteX296" fmla="*/ 736599 w 9552493"/>
                <a:gd name="connsiteY296" fmla="*/ 256145 h 3035383"/>
                <a:gd name="connsiteX297" fmla="*/ 671223 w 9552493"/>
                <a:gd name="connsiteY297" fmla="*/ 411344 h 3035383"/>
                <a:gd name="connsiteX298" fmla="*/ 614599 w 9552493"/>
                <a:gd name="connsiteY298" fmla="*/ 440808 h 3035383"/>
                <a:gd name="connsiteX299" fmla="*/ 546098 w 9552493"/>
                <a:gd name="connsiteY299" fmla="*/ 331187 h 3035383"/>
                <a:gd name="connsiteX300" fmla="*/ 607263 w 9552493"/>
                <a:gd name="connsiteY300" fmla="*/ 145604 h 3035383"/>
                <a:gd name="connsiteX301" fmla="*/ 668046 w 9552493"/>
                <a:gd name="connsiteY301" fmla="*/ 112959 h 3035383"/>
                <a:gd name="connsiteX302" fmla="*/ 8819243 w 9552493"/>
                <a:gd name="connsiteY302" fmla="*/ 417 h 3035383"/>
                <a:gd name="connsiteX303" fmla="*/ 8865928 w 9552493"/>
                <a:gd name="connsiteY303" fmla="*/ 26868 h 3035383"/>
                <a:gd name="connsiteX304" fmla="*/ 8934697 w 9552493"/>
                <a:gd name="connsiteY304" fmla="*/ 99846 h 3035383"/>
                <a:gd name="connsiteX305" fmla="*/ 8982394 w 9552493"/>
                <a:gd name="connsiteY305" fmla="*/ 170378 h 3035383"/>
                <a:gd name="connsiteX306" fmla="*/ 9036954 w 9552493"/>
                <a:gd name="connsiteY306" fmla="*/ 178767 h 3035383"/>
                <a:gd name="connsiteX307" fmla="*/ 9074187 w 9552493"/>
                <a:gd name="connsiteY307" fmla="*/ 135954 h 3035383"/>
                <a:gd name="connsiteX308" fmla="*/ 9226318 w 9552493"/>
                <a:gd name="connsiteY308" fmla="*/ 72579 h 3035383"/>
                <a:gd name="connsiteX309" fmla="*/ 9346794 w 9552493"/>
                <a:gd name="connsiteY309" fmla="*/ 204143 h 3035383"/>
                <a:gd name="connsiteX310" fmla="*/ 9297161 w 9552493"/>
                <a:gd name="connsiteY310" fmla="*/ 452153 h 3035383"/>
                <a:gd name="connsiteX311" fmla="*/ 9309018 w 9552493"/>
                <a:gd name="connsiteY311" fmla="*/ 485400 h 3035383"/>
                <a:gd name="connsiteX312" fmla="*/ 9452538 w 9552493"/>
                <a:gd name="connsiteY312" fmla="*/ 469151 h 3035383"/>
                <a:gd name="connsiteX313" fmla="*/ 9482305 w 9552493"/>
                <a:gd name="connsiteY313" fmla="*/ 531803 h 3035383"/>
                <a:gd name="connsiteX314" fmla="*/ 9456615 w 9552493"/>
                <a:gd name="connsiteY314" fmla="*/ 607077 h 3035383"/>
                <a:gd name="connsiteX315" fmla="*/ 9480950 w 9552493"/>
                <a:gd name="connsiteY315" fmla="*/ 696402 h 3035383"/>
                <a:gd name="connsiteX316" fmla="*/ 9546692 w 9552493"/>
                <a:gd name="connsiteY316" fmla="*/ 744092 h 3035383"/>
                <a:gd name="connsiteX317" fmla="*/ 9552005 w 9552493"/>
                <a:gd name="connsiteY317" fmla="*/ 866329 h 3035383"/>
                <a:gd name="connsiteX318" fmla="*/ 9442447 w 9552493"/>
                <a:gd name="connsiteY318" fmla="*/ 1077604 h 3035383"/>
                <a:gd name="connsiteX319" fmla="*/ 9347197 w 9552493"/>
                <a:gd name="connsiteY319" fmla="*/ 1128196 h 3035383"/>
                <a:gd name="connsiteX320" fmla="*/ 9111875 w 9552493"/>
                <a:gd name="connsiteY320" fmla="*/ 1057621 h 3035383"/>
                <a:gd name="connsiteX321" fmla="*/ 9110877 w 9552493"/>
                <a:gd name="connsiteY321" fmla="*/ 972382 h 3035383"/>
                <a:gd name="connsiteX322" fmla="*/ 9109658 w 9552493"/>
                <a:gd name="connsiteY322" fmla="*/ 802506 h 3035383"/>
                <a:gd name="connsiteX323" fmla="*/ 9058513 w 9552493"/>
                <a:gd name="connsiteY323" fmla="*/ 800127 h 3035383"/>
                <a:gd name="connsiteX324" fmla="*/ 9014113 w 9552493"/>
                <a:gd name="connsiteY324" fmla="*/ 798675 h 3035383"/>
                <a:gd name="connsiteX325" fmla="*/ 8925270 w 9552493"/>
                <a:gd name="connsiteY325" fmla="*/ 793304 h 3035383"/>
                <a:gd name="connsiteX326" fmla="*/ 8891964 w 9552493"/>
                <a:gd name="connsiteY326" fmla="*/ 962325 h 3035383"/>
                <a:gd name="connsiteX327" fmla="*/ 8908474 w 9552493"/>
                <a:gd name="connsiteY327" fmla="*/ 1026886 h 3035383"/>
                <a:gd name="connsiteX328" fmla="*/ 9086940 w 9552493"/>
                <a:gd name="connsiteY328" fmla="*/ 1202879 h 3035383"/>
                <a:gd name="connsiteX329" fmla="*/ 9121858 w 9552493"/>
                <a:gd name="connsiteY329" fmla="*/ 1267980 h 3035383"/>
                <a:gd name="connsiteX330" fmla="*/ 9063193 w 9552493"/>
                <a:gd name="connsiteY330" fmla="*/ 1297856 h 3035383"/>
                <a:gd name="connsiteX331" fmla="*/ 8993858 w 9552493"/>
                <a:gd name="connsiteY331" fmla="*/ 1310758 h 3035383"/>
                <a:gd name="connsiteX332" fmla="*/ 8859619 w 9552493"/>
                <a:gd name="connsiteY332" fmla="*/ 1222875 h 3035383"/>
                <a:gd name="connsiteX333" fmla="*/ 8734422 w 9552493"/>
                <a:gd name="connsiteY333" fmla="*/ 1093987 h 3035383"/>
                <a:gd name="connsiteX334" fmla="*/ 8758122 w 9552493"/>
                <a:gd name="connsiteY334" fmla="*/ 1047496 h 3035383"/>
                <a:gd name="connsiteX335" fmla="*/ 8785499 w 9552493"/>
                <a:gd name="connsiteY335" fmla="*/ 931338 h 3035383"/>
                <a:gd name="connsiteX336" fmla="*/ 8656738 w 9552493"/>
                <a:gd name="connsiteY336" fmla="*/ 726629 h 3035383"/>
                <a:gd name="connsiteX337" fmla="*/ 8607000 w 9552493"/>
                <a:gd name="connsiteY337" fmla="*/ 638618 h 3035383"/>
                <a:gd name="connsiteX338" fmla="*/ 8631931 w 9552493"/>
                <a:gd name="connsiteY338" fmla="*/ 581468 h 3035383"/>
                <a:gd name="connsiteX339" fmla="*/ 8644468 w 9552493"/>
                <a:gd name="connsiteY339" fmla="*/ 555179 h 3035383"/>
                <a:gd name="connsiteX340" fmla="*/ 8591383 w 9552493"/>
                <a:gd name="connsiteY340" fmla="*/ 514813 h 3035383"/>
                <a:gd name="connsiteX341" fmla="*/ 8584289 w 9552493"/>
                <a:gd name="connsiteY341" fmla="*/ 400899 h 3035383"/>
                <a:gd name="connsiteX342" fmla="*/ 8579185 w 9552493"/>
                <a:gd name="connsiteY342" fmla="*/ 286565 h 3035383"/>
                <a:gd name="connsiteX343" fmla="*/ 8534590 w 9552493"/>
                <a:gd name="connsiteY343" fmla="*/ 129496 h 3035383"/>
                <a:gd name="connsiteX344" fmla="*/ 8571405 w 9552493"/>
                <a:gd name="connsiteY344" fmla="*/ 105769 h 3035383"/>
                <a:gd name="connsiteX345" fmla="*/ 8632446 w 9552493"/>
                <a:gd name="connsiteY345" fmla="*/ 91838 h 3035383"/>
                <a:gd name="connsiteX346" fmla="*/ 8704941 w 9552493"/>
                <a:gd name="connsiteY346" fmla="*/ 154231 h 3035383"/>
                <a:gd name="connsiteX347" fmla="*/ 8731397 w 9552493"/>
                <a:gd name="connsiteY347" fmla="*/ 250379 h 3035383"/>
                <a:gd name="connsiteX348" fmla="*/ 8736947 w 9552493"/>
                <a:gd name="connsiteY348" fmla="*/ 190054 h 3035383"/>
                <a:gd name="connsiteX349" fmla="*/ 8723518 w 9552493"/>
                <a:gd name="connsiteY349" fmla="*/ 106159 h 3035383"/>
                <a:gd name="connsiteX350" fmla="*/ 8784909 w 9552493"/>
                <a:gd name="connsiteY350" fmla="*/ 11733 h 3035383"/>
                <a:gd name="connsiteX351" fmla="*/ 8819243 w 9552493"/>
                <a:gd name="connsiteY351" fmla="*/ 417 h 30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</a:cxnLst>
              <a:rect l="l" t="t" r="r" b="b"/>
              <a:pathLst>
                <a:path w="9552493" h="3035383">
                  <a:moveTo>
                    <a:pt x="3876060" y="2343674"/>
                  </a:moveTo>
                  <a:cubicBezTo>
                    <a:pt x="3866888" y="2350729"/>
                    <a:pt x="3870416" y="2392357"/>
                    <a:pt x="3876060" y="2398707"/>
                  </a:cubicBezTo>
                  <a:cubicBezTo>
                    <a:pt x="3881704" y="2405057"/>
                    <a:pt x="3896521" y="2405762"/>
                    <a:pt x="3905693" y="2398707"/>
                  </a:cubicBezTo>
                  <a:cubicBezTo>
                    <a:pt x="3914865" y="2391652"/>
                    <a:pt x="3936032" y="2365546"/>
                    <a:pt x="3931093" y="2356374"/>
                  </a:cubicBezTo>
                  <a:cubicBezTo>
                    <a:pt x="3926154" y="2347202"/>
                    <a:pt x="3885232" y="2336619"/>
                    <a:pt x="3876060" y="2343674"/>
                  </a:cubicBezTo>
                  <a:close/>
                  <a:moveTo>
                    <a:pt x="4181919" y="2288924"/>
                  </a:moveTo>
                  <a:cubicBezTo>
                    <a:pt x="4180418" y="2292309"/>
                    <a:pt x="4173074" y="2306509"/>
                    <a:pt x="4165597" y="2320479"/>
                  </a:cubicBezTo>
                  <a:cubicBezTo>
                    <a:pt x="4149802" y="2349993"/>
                    <a:pt x="4164581" y="2354113"/>
                    <a:pt x="4206248" y="2331814"/>
                  </a:cubicBezTo>
                  <a:cubicBezTo>
                    <a:pt x="4231819" y="2318129"/>
                    <a:pt x="4231882" y="2317276"/>
                    <a:pt x="4208588" y="2300258"/>
                  </a:cubicBezTo>
                  <a:cubicBezTo>
                    <a:pt x="4195420" y="2290639"/>
                    <a:pt x="4183419" y="2285538"/>
                    <a:pt x="4181919" y="2288924"/>
                  </a:cubicBezTo>
                  <a:close/>
                  <a:moveTo>
                    <a:pt x="3969603" y="2180779"/>
                  </a:moveTo>
                  <a:cubicBezTo>
                    <a:pt x="3959596" y="2180779"/>
                    <a:pt x="3947644" y="2192640"/>
                    <a:pt x="3943043" y="2207136"/>
                  </a:cubicBezTo>
                  <a:cubicBezTo>
                    <a:pt x="3932996" y="2238791"/>
                    <a:pt x="3941665" y="2250079"/>
                    <a:pt x="3968199" y="2239897"/>
                  </a:cubicBezTo>
                  <a:cubicBezTo>
                    <a:pt x="3992901" y="2230417"/>
                    <a:pt x="3994080" y="2180779"/>
                    <a:pt x="3969603" y="2180779"/>
                  </a:cubicBezTo>
                  <a:close/>
                  <a:moveTo>
                    <a:pt x="5996753" y="2117898"/>
                  </a:moveTo>
                  <a:cubicBezTo>
                    <a:pt x="6009180" y="2119515"/>
                    <a:pt x="6022062" y="2124625"/>
                    <a:pt x="6029957" y="2132519"/>
                  </a:cubicBezTo>
                  <a:cubicBezTo>
                    <a:pt x="6064335" y="2166898"/>
                    <a:pt x="6046922" y="2220448"/>
                    <a:pt x="5974561" y="2302868"/>
                  </a:cubicBezTo>
                  <a:cubicBezTo>
                    <a:pt x="5923311" y="2361241"/>
                    <a:pt x="5903269" y="2394602"/>
                    <a:pt x="5901536" y="2424416"/>
                  </a:cubicBezTo>
                  <a:lnTo>
                    <a:pt x="5899147" y="2465509"/>
                  </a:lnTo>
                  <a:lnTo>
                    <a:pt x="5968997" y="2462244"/>
                  </a:lnTo>
                  <a:cubicBezTo>
                    <a:pt x="6007415" y="2460449"/>
                    <a:pt x="6068007" y="2453356"/>
                    <a:pt x="6103648" y="2446481"/>
                  </a:cubicBezTo>
                  <a:cubicBezTo>
                    <a:pt x="6173130" y="2433080"/>
                    <a:pt x="6218297" y="2442960"/>
                    <a:pt x="6247299" y="2477906"/>
                  </a:cubicBezTo>
                  <a:cubicBezTo>
                    <a:pt x="6256599" y="2489111"/>
                    <a:pt x="6272080" y="2498279"/>
                    <a:pt x="6281702" y="2498279"/>
                  </a:cubicBezTo>
                  <a:cubicBezTo>
                    <a:pt x="6304786" y="2498279"/>
                    <a:pt x="6304290" y="2553192"/>
                    <a:pt x="6280796" y="2598624"/>
                  </a:cubicBezTo>
                  <a:cubicBezTo>
                    <a:pt x="6270675" y="2618196"/>
                    <a:pt x="6241901" y="2652202"/>
                    <a:pt x="6216854" y="2674194"/>
                  </a:cubicBezTo>
                  <a:cubicBezTo>
                    <a:pt x="6172339" y="2713279"/>
                    <a:pt x="6169107" y="2714033"/>
                    <a:pt x="6073330" y="2707713"/>
                  </a:cubicBezTo>
                  <a:cubicBezTo>
                    <a:pt x="5919986" y="2697592"/>
                    <a:pt x="5712503" y="2740691"/>
                    <a:pt x="5568947" y="2812484"/>
                  </a:cubicBezTo>
                  <a:cubicBezTo>
                    <a:pt x="5506082" y="2843923"/>
                    <a:pt x="5425764" y="2896630"/>
                    <a:pt x="5390463" y="2929611"/>
                  </a:cubicBezTo>
                  <a:cubicBezTo>
                    <a:pt x="5295158" y="3018649"/>
                    <a:pt x="5276601" y="3019344"/>
                    <a:pt x="5196977" y="2936855"/>
                  </a:cubicBezTo>
                  <a:cubicBezTo>
                    <a:pt x="5151527" y="2889769"/>
                    <a:pt x="5130797" y="2857883"/>
                    <a:pt x="5130797" y="2835056"/>
                  </a:cubicBezTo>
                  <a:cubicBezTo>
                    <a:pt x="5130797" y="2787140"/>
                    <a:pt x="5165488" y="2726879"/>
                    <a:pt x="5193072" y="2726879"/>
                  </a:cubicBezTo>
                  <a:cubicBezTo>
                    <a:pt x="5206009" y="2726879"/>
                    <a:pt x="5237112" y="2718306"/>
                    <a:pt x="5262188" y="2707829"/>
                  </a:cubicBezTo>
                  <a:cubicBezTo>
                    <a:pt x="5287264" y="2697352"/>
                    <a:pt x="5317966" y="2685885"/>
                    <a:pt x="5330414" y="2682348"/>
                  </a:cubicBezTo>
                  <a:cubicBezTo>
                    <a:pt x="5353274" y="2675853"/>
                    <a:pt x="5563733" y="2571765"/>
                    <a:pt x="5602735" y="2547665"/>
                  </a:cubicBezTo>
                  <a:cubicBezTo>
                    <a:pt x="5631899" y="2529644"/>
                    <a:pt x="5613602" y="2469724"/>
                    <a:pt x="5565099" y="2424416"/>
                  </a:cubicBezTo>
                  <a:cubicBezTo>
                    <a:pt x="5504370" y="2367687"/>
                    <a:pt x="5501377" y="2335820"/>
                    <a:pt x="5551355" y="2278117"/>
                  </a:cubicBezTo>
                  <a:cubicBezTo>
                    <a:pt x="5604936" y="2216255"/>
                    <a:pt x="5647552" y="2197708"/>
                    <a:pt x="5821284" y="2160641"/>
                  </a:cubicBezTo>
                  <a:cubicBezTo>
                    <a:pt x="5897204" y="2144442"/>
                    <a:pt x="5962450" y="2128059"/>
                    <a:pt x="5966275" y="2124234"/>
                  </a:cubicBezTo>
                  <a:cubicBezTo>
                    <a:pt x="5972352" y="2118157"/>
                    <a:pt x="5984325" y="2116281"/>
                    <a:pt x="5996753" y="2117898"/>
                  </a:cubicBezTo>
                  <a:close/>
                  <a:moveTo>
                    <a:pt x="3681704" y="1899897"/>
                  </a:moveTo>
                  <a:cubicBezTo>
                    <a:pt x="3702077" y="1895132"/>
                    <a:pt x="3729061" y="1917938"/>
                    <a:pt x="3751477" y="1962174"/>
                  </a:cubicBezTo>
                  <a:cubicBezTo>
                    <a:pt x="3785793" y="2029896"/>
                    <a:pt x="3790272" y="2018592"/>
                    <a:pt x="3695059" y="2104579"/>
                  </a:cubicBezTo>
                  <a:cubicBezTo>
                    <a:pt x="3654791" y="2140945"/>
                    <a:pt x="3640487" y="2167507"/>
                    <a:pt x="3616411" y="2250629"/>
                  </a:cubicBezTo>
                  <a:cubicBezTo>
                    <a:pt x="3600225" y="2306509"/>
                    <a:pt x="3565723" y="2387704"/>
                    <a:pt x="3539740" y="2431062"/>
                  </a:cubicBezTo>
                  <a:cubicBezTo>
                    <a:pt x="3513756" y="2474420"/>
                    <a:pt x="3492497" y="2516396"/>
                    <a:pt x="3492497" y="2524343"/>
                  </a:cubicBezTo>
                  <a:cubicBezTo>
                    <a:pt x="3492497" y="2532356"/>
                    <a:pt x="3517549" y="2524111"/>
                    <a:pt x="3548733" y="2505836"/>
                  </a:cubicBezTo>
                  <a:cubicBezTo>
                    <a:pt x="3579663" y="2487709"/>
                    <a:pt x="3613954" y="2472879"/>
                    <a:pt x="3624933" y="2472879"/>
                  </a:cubicBezTo>
                  <a:cubicBezTo>
                    <a:pt x="3636707" y="2472879"/>
                    <a:pt x="3644897" y="2462007"/>
                    <a:pt x="3644897" y="2446376"/>
                  </a:cubicBezTo>
                  <a:cubicBezTo>
                    <a:pt x="3644897" y="2428590"/>
                    <a:pt x="3657429" y="2415142"/>
                    <a:pt x="3682997" y="2405491"/>
                  </a:cubicBezTo>
                  <a:cubicBezTo>
                    <a:pt x="3720105" y="2391485"/>
                    <a:pt x="3721097" y="2388897"/>
                    <a:pt x="3721097" y="2306068"/>
                  </a:cubicBezTo>
                  <a:cubicBezTo>
                    <a:pt x="3721097" y="2234120"/>
                    <a:pt x="3727617" y="2208728"/>
                    <a:pt x="3763444" y="2141148"/>
                  </a:cubicBezTo>
                  <a:cubicBezTo>
                    <a:pt x="3813633" y="2046476"/>
                    <a:pt x="3854857" y="2011264"/>
                    <a:pt x="3906581" y="2018887"/>
                  </a:cubicBezTo>
                  <a:cubicBezTo>
                    <a:pt x="3926802" y="2021868"/>
                    <a:pt x="4019585" y="2021430"/>
                    <a:pt x="4112764" y="2017915"/>
                  </a:cubicBezTo>
                  <a:cubicBezTo>
                    <a:pt x="4209565" y="2014264"/>
                    <a:pt x="4284462" y="2016498"/>
                    <a:pt x="4287504" y="2023127"/>
                  </a:cubicBezTo>
                  <a:cubicBezTo>
                    <a:pt x="4302640" y="2056116"/>
                    <a:pt x="4282501" y="2100709"/>
                    <a:pt x="4237076" y="2134794"/>
                  </a:cubicBezTo>
                  <a:cubicBezTo>
                    <a:pt x="4197062" y="2164817"/>
                    <a:pt x="4191553" y="2173730"/>
                    <a:pt x="4207494" y="2182652"/>
                  </a:cubicBezTo>
                  <a:cubicBezTo>
                    <a:pt x="4241676" y="2201781"/>
                    <a:pt x="4291129" y="2172384"/>
                    <a:pt x="4311594" y="2120771"/>
                  </a:cubicBezTo>
                  <a:cubicBezTo>
                    <a:pt x="4322048" y="2094403"/>
                    <a:pt x="4333481" y="2065886"/>
                    <a:pt x="4337000" y="2057401"/>
                  </a:cubicBezTo>
                  <a:cubicBezTo>
                    <a:pt x="4349521" y="2027204"/>
                    <a:pt x="4393840" y="2012740"/>
                    <a:pt x="4423623" y="2029131"/>
                  </a:cubicBezTo>
                  <a:cubicBezTo>
                    <a:pt x="4457558" y="2047806"/>
                    <a:pt x="4521197" y="2116395"/>
                    <a:pt x="4521197" y="2134295"/>
                  </a:cubicBezTo>
                  <a:cubicBezTo>
                    <a:pt x="4521197" y="2141480"/>
                    <a:pt x="4509058" y="2172435"/>
                    <a:pt x="4494222" y="2203082"/>
                  </a:cubicBezTo>
                  <a:cubicBezTo>
                    <a:pt x="4473911" y="2245040"/>
                    <a:pt x="4459009" y="2259788"/>
                    <a:pt x="4433897" y="2262785"/>
                  </a:cubicBezTo>
                  <a:cubicBezTo>
                    <a:pt x="4392596" y="2267713"/>
                    <a:pt x="4373023" y="2290327"/>
                    <a:pt x="4312517" y="2403029"/>
                  </a:cubicBezTo>
                  <a:cubicBezTo>
                    <a:pt x="4244003" y="2530646"/>
                    <a:pt x="4221533" y="2551724"/>
                    <a:pt x="4156058" y="2549793"/>
                  </a:cubicBezTo>
                  <a:cubicBezTo>
                    <a:pt x="4100567" y="2548156"/>
                    <a:pt x="4051297" y="2565949"/>
                    <a:pt x="4051297" y="2587626"/>
                  </a:cubicBezTo>
                  <a:cubicBezTo>
                    <a:pt x="4051297" y="2594365"/>
                    <a:pt x="4064156" y="2597058"/>
                    <a:pt x="4079872" y="2593609"/>
                  </a:cubicBezTo>
                  <a:cubicBezTo>
                    <a:pt x="4102238" y="2588702"/>
                    <a:pt x="4114719" y="2597313"/>
                    <a:pt x="4137308" y="2633238"/>
                  </a:cubicBezTo>
                  <a:cubicBezTo>
                    <a:pt x="4173573" y="2690909"/>
                    <a:pt x="4161545" y="2708075"/>
                    <a:pt x="4077017" y="2719288"/>
                  </a:cubicBezTo>
                  <a:cubicBezTo>
                    <a:pt x="4013157" y="2727759"/>
                    <a:pt x="3975097" y="2752274"/>
                    <a:pt x="3975097" y="2784936"/>
                  </a:cubicBezTo>
                  <a:cubicBezTo>
                    <a:pt x="3975097" y="2798128"/>
                    <a:pt x="3991654" y="2803079"/>
                    <a:pt x="4035771" y="2803079"/>
                  </a:cubicBezTo>
                  <a:cubicBezTo>
                    <a:pt x="4099299" y="2803079"/>
                    <a:pt x="4135277" y="2821052"/>
                    <a:pt x="4186473" y="2878364"/>
                  </a:cubicBezTo>
                  <a:cubicBezTo>
                    <a:pt x="4231195" y="2928428"/>
                    <a:pt x="4234949" y="2970954"/>
                    <a:pt x="4197732" y="3005917"/>
                  </a:cubicBezTo>
                  <a:lnTo>
                    <a:pt x="4166367" y="3035383"/>
                  </a:lnTo>
                  <a:lnTo>
                    <a:pt x="4080257" y="3007414"/>
                  </a:lnTo>
                  <a:cubicBezTo>
                    <a:pt x="3901272" y="2949279"/>
                    <a:pt x="3837609" y="2939814"/>
                    <a:pt x="3676647" y="2947407"/>
                  </a:cubicBezTo>
                  <a:cubicBezTo>
                    <a:pt x="3592827" y="2951361"/>
                    <a:pt x="3517745" y="2950509"/>
                    <a:pt x="3509799" y="2945513"/>
                  </a:cubicBezTo>
                  <a:cubicBezTo>
                    <a:pt x="3493278" y="2935125"/>
                    <a:pt x="3467097" y="2862421"/>
                    <a:pt x="3467097" y="2826928"/>
                  </a:cubicBezTo>
                  <a:cubicBezTo>
                    <a:pt x="3467097" y="2810110"/>
                    <a:pt x="3476236" y="2803079"/>
                    <a:pt x="3498097" y="2803079"/>
                  </a:cubicBezTo>
                  <a:cubicBezTo>
                    <a:pt x="3515148" y="2803079"/>
                    <a:pt x="3532509" y="2797560"/>
                    <a:pt x="3536678" y="2790814"/>
                  </a:cubicBezTo>
                  <a:cubicBezTo>
                    <a:pt x="3541196" y="2783504"/>
                    <a:pt x="3585117" y="2781699"/>
                    <a:pt x="3645378" y="2786346"/>
                  </a:cubicBezTo>
                  <a:cubicBezTo>
                    <a:pt x="3722341" y="2792281"/>
                    <a:pt x="3746497" y="2790323"/>
                    <a:pt x="3746497" y="2778148"/>
                  </a:cubicBezTo>
                  <a:cubicBezTo>
                    <a:pt x="3746497" y="2766830"/>
                    <a:pt x="3733849" y="2764525"/>
                    <a:pt x="3703245" y="2770266"/>
                  </a:cubicBezTo>
                  <a:cubicBezTo>
                    <a:pt x="3666264" y="2777204"/>
                    <a:pt x="3656054" y="2773374"/>
                    <a:pt x="3632830" y="2743849"/>
                  </a:cubicBezTo>
                  <a:cubicBezTo>
                    <a:pt x="3617891" y="2724857"/>
                    <a:pt x="3604493" y="2694724"/>
                    <a:pt x="3603057" y="2676888"/>
                  </a:cubicBezTo>
                  <a:cubicBezTo>
                    <a:pt x="3600495" y="2645051"/>
                    <a:pt x="3602355" y="2644328"/>
                    <a:pt x="3704933" y="2637275"/>
                  </a:cubicBezTo>
                  <a:cubicBezTo>
                    <a:pt x="3762401" y="2633323"/>
                    <a:pt x="3808775" y="2624721"/>
                    <a:pt x="3807988" y="2618159"/>
                  </a:cubicBezTo>
                  <a:cubicBezTo>
                    <a:pt x="3807201" y="2611598"/>
                    <a:pt x="3816104" y="2596228"/>
                    <a:pt x="3827773" y="2584004"/>
                  </a:cubicBezTo>
                  <a:cubicBezTo>
                    <a:pt x="3847854" y="2562969"/>
                    <a:pt x="3845533" y="2561779"/>
                    <a:pt x="3784437" y="2561779"/>
                  </a:cubicBezTo>
                  <a:cubicBezTo>
                    <a:pt x="3730429" y="2561779"/>
                    <a:pt x="3714630" y="2556110"/>
                    <a:pt x="3687723" y="2527076"/>
                  </a:cubicBezTo>
                  <a:cubicBezTo>
                    <a:pt x="3658021" y="2495027"/>
                    <a:pt x="3654587" y="2494115"/>
                    <a:pt x="3642821" y="2515140"/>
                  </a:cubicBezTo>
                  <a:cubicBezTo>
                    <a:pt x="3626164" y="2544904"/>
                    <a:pt x="3575296" y="2602493"/>
                    <a:pt x="3487426" y="2691067"/>
                  </a:cubicBezTo>
                  <a:cubicBezTo>
                    <a:pt x="3448305" y="2730502"/>
                    <a:pt x="3416297" y="2770951"/>
                    <a:pt x="3416297" y="2780955"/>
                  </a:cubicBezTo>
                  <a:cubicBezTo>
                    <a:pt x="3416297" y="2801524"/>
                    <a:pt x="3382613" y="2819849"/>
                    <a:pt x="3308347" y="2839683"/>
                  </a:cubicBezTo>
                  <a:cubicBezTo>
                    <a:pt x="3280407" y="2847144"/>
                    <a:pt x="3247645" y="2865075"/>
                    <a:pt x="3235543" y="2879529"/>
                  </a:cubicBezTo>
                  <a:cubicBezTo>
                    <a:pt x="3190279" y="2933590"/>
                    <a:pt x="3144135" y="2854586"/>
                    <a:pt x="3152121" y="2736703"/>
                  </a:cubicBezTo>
                  <a:cubicBezTo>
                    <a:pt x="3154576" y="2700466"/>
                    <a:pt x="3206126" y="2627854"/>
                    <a:pt x="3256000" y="2590382"/>
                  </a:cubicBezTo>
                  <a:lnTo>
                    <a:pt x="3293994" y="2561836"/>
                  </a:lnTo>
                  <a:lnTo>
                    <a:pt x="3266246" y="2494887"/>
                  </a:lnTo>
                  <a:cubicBezTo>
                    <a:pt x="3230715" y="2409162"/>
                    <a:pt x="3231047" y="2404161"/>
                    <a:pt x="3277054" y="2332467"/>
                  </a:cubicBezTo>
                  <a:cubicBezTo>
                    <a:pt x="3323914" y="2259441"/>
                    <a:pt x="3359122" y="2232930"/>
                    <a:pt x="3411867" y="2230955"/>
                  </a:cubicBezTo>
                  <a:cubicBezTo>
                    <a:pt x="3490675" y="2228002"/>
                    <a:pt x="3533758" y="2149210"/>
                    <a:pt x="3476622" y="2112527"/>
                  </a:cubicBezTo>
                  <a:cubicBezTo>
                    <a:pt x="3443083" y="2090994"/>
                    <a:pt x="3420905" y="2008981"/>
                    <a:pt x="3441811" y="1983792"/>
                  </a:cubicBezTo>
                  <a:cubicBezTo>
                    <a:pt x="3467045" y="1953386"/>
                    <a:pt x="3540144" y="1926779"/>
                    <a:pt x="3598442" y="1926779"/>
                  </a:cubicBezTo>
                  <a:cubicBezTo>
                    <a:pt x="3630153" y="1926779"/>
                    <a:pt x="3659630" y="1921064"/>
                    <a:pt x="3663947" y="1914079"/>
                  </a:cubicBezTo>
                  <a:cubicBezTo>
                    <a:pt x="3668856" y="1906137"/>
                    <a:pt x="3674913" y="1901485"/>
                    <a:pt x="3681704" y="1899897"/>
                  </a:cubicBezTo>
                  <a:close/>
                  <a:moveTo>
                    <a:pt x="2193737" y="1742762"/>
                  </a:moveTo>
                  <a:cubicBezTo>
                    <a:pt x="2223689" y="1734453"/>
                    <a:pt x="2547460" y="1805020"/>
                    <a:pt x="2571703" y="1825141"/>
                  </a:cubicBezTo>
                  <a:cubicBezTo>
                    <a:pt x="2582206" y="1833858"/>
                    <a:pt x="2590798" y="1856735"/>
                    <a:pt x="2590798" y="1875979"/>
                  </a:cubicBezTo>
                  <a:cubicBezTo>
                    <a:pt x="2590798" y="1913157"/>
                    <a:pt x="2583005" y="1917879"/>
                    <a:pt x="2495549" y="1933690"/>
                  </a:cubicBezTo>
                  <a:cubicBezTo>
                    <a:pt x="2436664" y="1944335"/>
                    <a:pt x="2405362" y="1968537"/>
                    <a:pt x="2358086" y="2039976"/>
                  </a:cubicBezTo>
                  <a:cubicBezTo>
                    <a:pt x="2316071" y="2103464"/>
                    <a:pt x="2315782" y="2118166"/>
                    <a:pt x="2355849" y="2153005"/>
                  </a:cubicBezTo>
                  <a:cubicBezTo>
                    <a:pt x="2373314" y="2168188"/>
                    <a:pt x="2384553" y="2184935"/>
                    <a:pt x="2380827" y="2190220"/>
                  </a:cubicBezTo>
                  <a:cubicBezTo>
                    <a:pt x="2377102" y="2195505"/>
                    <a:pt x="2366865" y="2214706"/>
                    <a:pt x="2358078" y="2232889"/>
                  </a:cubicBezTo>
                  <a:cubicBezTo>
                    <a:pt x="2323864" y="2303676"/>
                    <a:pt x="2247541" y="2313479"/>
                    <a:pt x="2160115" y="2258316"/>
                  </a:cubicBezTo>
                  <a:cubicBezTo>
                    <a:pt x="2102267" y="2221817"/>
                    <a:pt x="1977161" y="2180779"/>
                    <a:pt x="1923739" y="2180779"/>
                  </a:cubicBezTo>
                  <a:cubicBezTo>
                    <a:pt x="1908413" y="2180779"/>
                    <a:pt x="1869905" y="2157919"/>
                    <a:pt x="1838163" y="2129979"/>
                  </a:cubicBezTo>
                  <a:cubicBezTo>
                    <a:pt x="1764713" y="2065326"/>
                    <a:pt x="1724027" y="2063696"/>
                    <a:pt x="1647212" y="2122331"/>
                  </a:cubicBezTo>
                  <a:cubicBezTo>
                    <a:pt x="1554721" y="2192932"/>
                    <a:pt x="1541689" y="2197454"/>
                    <a:pt x="1501775" y="2172801"/>
                  </a:cubicBezTo>
                  <a:cubicBezTo>
                    <a:pt x="1482564" y="2160937"/>
                    <a:pt x="1459887" y="2142162"/>
                    <a:pt x="1451377" y="2131080"/>
                  </a:cubicBezTo>
                  <a:cubicBezTo>
                    <a:pt x="1430581" y="2103993"/>
                    <a:pt x="1441915" y="2013059"/>
                    <a:pt x="1470484" y="1977777"/>
                  </a:cubicBezTo>
                  <a:cubicBezTo>
                    <a:pt x="1502582" y="1938137"/>
                    <a:pt x="1582062" y="1914128"/>
                    <a:pt x="1658494" y="1920982"/>
                  </a:cubicBezTo>
                  <a:cubicBezTo>
                    <a:pt x="1711657" y="1925749"/>
                    <a:pt x="1742114" y="1918924"/>
                    <a:pt x="1829945" y="1882566"/>
                  </a:cubicBezTo>
                  <a:cubicBezTo>
                    <a:pt x="1917829" y="1846185"/>
                    <a:pt x="1942002" y="1840773"/>
                    <a:pt x="1966399" y="1852014"/>
                  </a:cubicBezTo>
                  <a:cubicBezTo>
                    <a:pt x="1992518" y="1864046"/>
                    <a:pt x="1994171" y="1868936"/>
                    <a:pt x="1980270" y="1893051"/>
                  </a:cubicBezTo>
                  <a:cubicBezTo>
                    <a:pt x="1971591" y="1908109"/>
                    <a:pt x="1963961" y="1934717"/>
                    <a:pt x="1963318" y="1952179"/>
                  </a:cubicBezTo>
                  <a:cubicBezTo>
                    <a:pt x="1961636" y="1997868"/>
                    <a:pt x="2022255" y="2000725"/>
                    <a:pt x="2078766" y="1957622"/>
                  </a:cubicBezTo>
                  <a:cubicBezTo>
                    <a:pt x="2117278" y="1928248"/>
                    <a:pt x="2120357" y="1920903"/>
                    <a:pt x="2114596" y="1872158"/>
                  </a:cubicBezTo>
                  <a:cubicBezTo>
                    <a:pt x="2109378" y="1828006"/>
                    <a:pt x="2113717" y="1812819"/>
                    <a:pt x="2139811" y="1783904"/>
                  </a:cubicBezTo>
                  <a:cubicBezTo>
                    <a:pt x="2157145" y="1764695"/>
                    <a:pt x="2181410" y="1746181"/>
                    <a:pt x="2193737" y="1742762"/>
                  </a:cubicBezTo>
                  <a:close/>
                  <a:moveTo>
                    <a:pt x="1818351" y="1527237"/>
                  </a:moveTo>
                  <a:cubicBezTo>
                    <a:pt x="1849329" y="1535732"/>
                    <a:pt x="1892298" y="1595242"/>
                    <a:pt x="1892298" y="1629651"/>
                  </a:cubicBezTo>
                  <a:cubicBezTo>
                    <a:pt x="1892298" y="1645956"/>
                    <a:pt x="1904186" y="1682104"/>
                    <a:pt x="1918715" y="1709979"/>
                  </a:cubicBezTo>
                  <a:cubicBezTo>
                    <a:pt x="1951235" y="1772370"/>
                    <a:pt x="1942977" y="1802828"/>
                    <a:pt x="1888169" y="1822647"/>
                  </a:cubicBezTo>
                  <a:cubicBezTo>
                    <a:pt x="1832918" y="1842625"/>
                    <a:pt x="1803331" y="1841861"/>
                    <a:pt x="1748723" y="1819045"/>
                  </a:cubicBezTo>
                  <a:cubicBezTo>
                    <a:pt x="1698345" y="1797996"/>
                    <a:pt x="1685634" y="1771385"/>
                    <a:pt x="1688944" y="1693900"/>
                  </a:cubicBezTo>
                  <a:cubicBezTo>
                    <a:pt x="1691190" y="1641311"/>
                    <a:pt x="1717202" y="1593873"/>
                    <a:pt x="1770143" y="1545818"/>
                  </a:cubicBezTo>
                  <a:cubicBezTo>
                    <a:pt x="1784941" y="1532386"/>
                    <a:pt x="1806635" y="1524025"/>
                    <a:pt x="1818351" y="1527237"/>
                  </a:cubicBezTo>
                  <a:close/>
                  <a:moveTo>
                    <a:pt x="7227688" y="1342579"/>
                  </a:moveTo>
                  <a:cubicBezTo>
                    <a:pt x="7261292" y="1342579"/>
                    <a:pt x="7316059" y="1403134"/>
                    <a:pt x="7317717" y="1442123"/>
                  </a:cubicBezTo>
                  <a:cubicBezTo>
                    <a:pt x="7318508" y="1460716"/>
                    <a:pt x="7332552" y="1498704"/>
                    <a:pt x="7348926" y="1526541"/>
                  </a:cubicBezTo>
                  <a:cubicBezTo>
                    <a:pt x="7367449" y="1558030"/>
                    <a:pt x="7378697" y="1597391"/>
                    <a:pt x="7378697" y="1630718"/>
                  </a:cubicBezTo>
                  <a:cubicBezTo>
                    <a:pt x="7378697" y="1685799"/>
                    <a:pt x="7400058" y="1748979"/>
                    <a:pt x="7418681" y="1748979"/>
                  </a:cubicBezTo>
                  <a:cubicBezTo>
                    <a:pt x="7424461" y="1748979"/>
                    <a:pt x="7447832" y="1722405"/>
                    <a:pt x="7470618" y="1689927"/>
                  </a:cubicBezTo>
                  <a:cubicBezTo>
                    <a:pt x="7528441" y="1607507"/>
                    <a:pt x="7572618" y="1579050"/>
                    <a:pt x="7628631" y="1588140"/>
                  </a:cubicBezTo>
                  <a:cubicBezTo>
                    <a:pt x="7676039" y="1595833"/>
                    <a:pt x="7691148" y="1610071"/>
                    <a:pt x="7702143" y="1657410"/>
                  </a:cubicBezTo>
                  <a:cubicBezTo>
                    <a:pt x="7709709" y="1689987"/>
                    <a:pt x="7685671" y="1727743"/>
                    <a:pt x="7564549" y="1873517"/>
                  </a:cubicBezTo>
                  <a:cubicBezTo>
                    <a:pt x="7503060" y="1947522"/>
                    <a:pt x="7491164" y="1968597"/>
                    <a:pt x="7505783" y="1977632"/>
                  </a:cubicBezTo>
                  <a:cubicBezTo>
                    <a:pt x="7515865" y="1983863"/>
                    <a:pt x="7576580" y="1998407"/>
                    <a:pt x="7640707" y="2009954"/>
                  </a:cubicBezTo>
                  <a:cubicBezTo>
                    <a:pt x="7746910" y="2029076"/>
                    <a:pt x="7761653" y="2029179"/>
                    <a:pt x="7806124" y="2011106"/>
                  </a:cubicBezTo>
                  <a:cubicBezTo>
                    <a:pt x="7925543" y="1962575"/>
                    <a:pt x="8133629" y="1901379"/>
                    <a:pt x="8179228" y="1901379"/>
                  </a:cubicBezTo>
                  <a:cubicBezTo>
                    <a:pt x="8204269" y="1901379"/>
                    <a:pt x="8215485" y="1943704"/>
                    <a:pt x="8193967" y="1957003"/>
                  </a:cubicBezTo>
                  <a:cubicBezTo>
                    <a:pt x="8188340" y="1960480"/>
                    <a:pt x="8167735" y="1994952"/>
                    <a:pt x="8148178" y="2033606"/>
                  </a:cubicBezTo>
                  <a:cubicBezTo>
                    <a:pt x="8117964" y="2093322"/>
                    <a:pt x="8101842" y="2109356"/>
                    <a:pt x="8040933" y="2140268"/>
                  </a:cubicBezTo>
                  <a:cubicBezTo>
                    <a:pt x="8001505" y="2160277"/>
                    <a:pt x="7927335" y="2203960"/>
                    <a:pt x="7876108" y="2237340"/>
                  </a:cubicBezTo>
                  <a:cubicBezTo>
                    <a:pt x="7807549" y="2282016"/>
                    <a:pt x="7779229" y="2294291"/>
                    <a:pt x="7768793" y="2283856"/>
                  </a:cubicBezTo>
                  <a:cubicBezTo>
                    <a:pt x="7760996" y="2276058"/>
                    <a:pt x="7727885" y="2269679"/>
                    <a:pt x="7695212" y="2269679"/>
                  </a:cubicBezTo>
                  <a:cubicBezTo>
                    <a:pt x="7659895" y="2269679"/>
                    <a:pt x="7629847" y="2262497"/>
                    <a:pt x="7621107" y="2251967"/>
                  </a:cubicBezTo>
                  <a:cubicBezTo>
                    <a:pt x="7613022" y="2242225"/>
                    <a:pt x="7586032" y="2231875"/>
                    <a:pt x="7561130" y="2228968"/>
                  </a:cubicBezTo>
                  <a:cubicBezTo>
                    <a:pt x="7515980" y="2223697"/>
                    <a:pt x="7515872" y="2223803"/>
                    <a:pt x="7522863" y="2266881"/>
                  </a:cubicBezTo>
                  <a:cubicBezTo>
                    <a:pt x="7527175" y="2293450"/>
                    <a:pt x="7519695" y="2342640"/>
                    <a:pt x="7503434" y="2394655"/>
                  </a:cubicBezTo>
                  <a:cubicBezTo>
                    <a:pt x="7468826" y="2505356"/>
                    <a:pt x="7361896" y="2632832"/>
                    <a:pt x="7292768" y="2645801"/>
                  </a:cubicBezTo>
                  <a:cubicBezTo>
                    <a:pt x="7255635" y="2652767"/>
                    <a:pt x="7243318" y="2649453"/>
                    <a:pt x="7225761" y="2627770"/>
                  </a:cubicBezTo>
                  <a:cubicBezTo>
                    <a:pt x="7213929" y="2613159"/>
                    <a:pt x="7189441" y="2597488"/>
                    <a:pt x="7171344" y="2592946"/>
                  </a:cubicBezTo>
                  <a:cubicBezTo>
                    <a:pt x="7102523" y="2575673"/>
                    <a:pt x="7104983" y="2554895"/>
                    <a:pt x="7184043" y="2485670"/>
                  </a:cubicBezTo>
                  <a:cubicBezTo>
                    <a:pt x="7224745" y="2450031"/>
                    <a:pt x="7271273" y="2411143"/>
                    <a:pt x="7287440" y="2399251"/>
                  </a:cubicBezTo>
                  <a:cubicBezTo>
                    <a:pt x="7320445" y="2374972"/>
                    <a:pt x="7336789" y="2317288"/>
                    <a:pt x="7346644" y="2190304"/>
                  </a:cubicBezTo>
                  <a:cubicBezTo>
                    <a:pt x="7352402" y="2116103"/>
                    <a:pt x="7350310" y="2103737"/>
                    <a:pt x="7331072" y="2098313"/>
                  </a:cubicBezTo>
                  <a:cubicBezTo>
                    <a:pt x="7318848" y="2094866"/>
                    <a:pt x="7291702" y="2103401"/>
                    <a:pt x="7270747" y="2117279"/>
                  </a:cubicBezTo>
                  <a:cubicBezTo>
                    <a:pt x="7214126" y="2154777"/>
                    <a:pt x="7154080" y="2161152"/>
                    <a:pt x="7138135" y="2131359"/>
                  </a:cubicBezTo>
                  <a:cubicBezTo>
                    <a:pt x="7127928" y="2112286"/>
                    <a:pt x="7132893" y="2097758"/>
                    <a:pt x="7162243" y="2060827"/>
                  </a:cubicBezTo>
                  <a:cubicBezTo>
                    <a:pt x="7182572" y="2035246"/>
                    <a:pt x="7212699" y="2003701"/>
                    <a:pt x="7229192" y="1990727"/>
                  </a:cubicBezTo>
                  <a:cubicBezTo>
                    <a:pt x="7245686" y="1977754"/>
                    <a:pt x="7269511" y="1947955"/>
                    <a:pt x="7282139" y="1924507"/>
                  </a:cubicBezTo>
                  <a:cubicBezTo>
                    <a:pt x="7305059" y="1881948"/>
                    <a:pt x="7305029" y="1881723"/>
                    <a:pt x="7264661" y="1793202"/>
                  </a:cubicBezTo>
                  <a:cubicBezTo>
                    <a:pt x="7184888" y="1618274"/>
                    <a:pt x="7149778" y="1505294"/>
                    <a:pt x="7156510" y="1445179"/>
                  </a:cubicBezTo>
                  <a:cubicBezTo>
                    <a:pt x="7159968" y="1414297"/>
                    <a:pt x="7172255" y="1378578"/>
                    <a:pt x="7183815" y="1365804"/>
                  </a:cubicBezTo>
                  <a:cubicBezTo>
                    <a:pt x="7195376" y="1353030"/>
                    <a:pt x="7215118" y="1342579"/>
                    <a:pt x="7227688" y="1342579"/>
                  </a:cubicBezTo>
                  <a:close/>
                  <a:moveTo>
                    <a:pt x="2094165" y="1319681"/>
                  </a:moveTo>
                  <a:cubicBezTo>
                    <a:pt x="2134805" y="1319618"/>
                    <a:pt x="2167438" y="1350854"/>
                    <a:pt x="2177153" y="1408429"/>
                  </a:cubicBezTo>
                  <a:cubicBezTo>
                    <a:pt x="2199069" y="1538315"/>
                    <a:pt x="2198568" y="1543734"/>
                    <a:pt x="2160687" y="1586130"/>
                  </a:cubicBezTo>
                  <a:cubicBezTo>
                    <a:pt x="2128251" y="1622433"/>
                    <a:pt x="2117099" y="1626773"/>
                    <a:pt x="2058524" y="1625889"/>
                  </a:cubicBezTo>
                  <a:cubicBezTo>
                    <a:pt x="2014546" y="1625226"/>
                    <a:pt x="1984547" y="1617454"/>
                    <a:pt x="1967935" y="1602420"/>
                  </a:cubicBezTo>
                  <a:cubicBezTo>
                    <a:pt x="1918532" y="1557710"/>
                    <a:pt x="1945797" y="1415943"/>
                    <a:pt x="2015583" y="1354669"/>
                  </a:cubicBezTo>
                  <a:cubicBezTo>
                    <a:pt x="2042513" y="1331024"/>
                    <a:pt x="2069780" y="1319719"/>
                    <a:pt x="2094165" y="1319681"/>
                  </a:cubicBezTo>
                  <a:close/>
                  <a:moveTo>
                    <a:pt x="771530" y="954178"/>
                  </a:moveTo>
                  <a:cubicBezTo>
                    <a:pt x="768206" y="950853"/>
                    <a:pt x="747556" y="964880"/>
                    <a:pt x="725641" y="985351"/>
                  </a:cubicBezTo>
                  <a:cubicBezTo>
                    <a:pt x="666274" y="1040809"/>
                    <a:pt x="666168" y="1049883"/>
                    <a:pt x="725447" y="1002176"/>
                  </a:cubicBezTo>
                  <a:cubicBezTo>
                    <a:pt x="754118" y="979103"/>
                    <a:pt x="774856" y="957503"/>
                    <a:pt x="771530" y="954178"/>
                  </a:cubicBezTo>
                  <a:close/>
                  <a:moveTo>
                    <a:pt x="9332972" y="790995"/>
                  </a:moveTo>
                  <a:cubicBezTo>
                    <a:pt x="9324127" y="792915"/>
                    <a:pt x="9315983" y="798212"/>
                    <a:pt x="9309631" y="807401"/>
                  </a:cubicBezTo>
                  <a:cubicBezTo>
                    <a:pt x="9292275" y="832508"/>
                    <a:pt x="9267541" y="972354"/>
                    <a:pt x="9276381" y="995392"/>
                  </a:cubicBezTo>
                  <a:cubicBezTo>
                    <a:pt x="9280982" y="1007383"/>
                    <a:pt x="9290485" y="1004538"/>
                    <a:pt x="9311760" y="984801"/>
                  </a:cubicBezTo>
                  <a:cubicBezTo>
                    <a:pt x="9327758" y="969959"/>
                    <a:pt x="9357101" y="944250"/>
                    <a:pt x="9376968" y="927670"/>
                  </a:cubicBezTo>
                  <a:cubicBezTo>
                    <a:pt x="9409655" y="900389"/>
                    <a:pt x="9412043" y="893103"/>
                    <a:pt x="9402090" y="851016"/>
                  </a:cubicBezTo>
                  <a:cubicBezTo>
                    <a:pt x="9392359" y="809870"/>
                    <a:pt x="9359508" y="785234"/>
                    <a:pt x="9332972" y="790995"/>
                  </a:cubicBezTo>
                  <a:close/>
                  <a:moveTo>
                    <a:pt x="848170" y="717280"/>
                  </a:moveTo>
                  <a:cubicBezTo>
                    <a:pt x="828943" y="714193"/>
                    <a:pt x="798781" y="719838"/>
                    <a:pt x="773028" y="735007"/>
                  </a:cubicBezTo>
                  <a:cubicBezTo>
                    <a:pt x="721523" y="765346"/>
                    <a:pt x="567712" y="902929"/>
                    <a:pt x="531728" y="942440"/>
                  </a:cubicBezTo>
                  <a:cubicBezTo>
                    <a:pt x="495745" y="981951"/>
                    <a:pt x="502800" y="1003824"/>
                    <a:pt x="557128" y="972074"/>
                  </a:cubicBezTo>
                  <a:cubicBezTo>
                    <a:pt x="611456" y="940324"/>
                    <a:pt x="821711" y="791451"/>
                    <a:pt x="857696" y="751940"/>
                  </a:cubicBezTo>
                  <a:cubicBezTo>
                    <a:pt x="875686" y="732185"/>
                    <a:pt x="867396" y="720367"/>
                    <a:pt x="848170" y="717280"/>
                  </a:cubicBezTo>
                  <a:close/>
                  <a:moveTo>
                    <a:pt x="170710" y="630703"/>
                  </a:moveTo>
                  <a:cubicBezTo>
                    <a:pt x="216003" y="631250"/>
                    <a:pt x="247067" y="678554"/>
                    <a:pt x="245834" y="763833"/>
                  </a:cubicBezTo>
                  <a:cubicBezTo>
                    <a:pt x="244222" y="875327"/>
                    <a:pt x="209680" y="917056"/>
                    <a:pt x="87436" y="955182"/>
                  </a:cubicBezTo>
                  <a:cubicBezTo>
                    <a:pt x="53118" y="965885"/>
                    <a:pt x="0" y="914169"/>
                    <a:pt x="0" y="870056"/>
                  </a:cubicBezTo>
                  <a:cubicBezTo>
                    <a:pt x="0" y="802078"/>
                    <a:pt x="27990" y="734389"/>
                    <a:pt x="77720" y="682112"/>
                  </a:cubicBezTo>
                  <a:cubicBezTo>
                    <a:pt x="111237" y="646878"/>
                    <a:pt x="143535" y="630374"/>
                    <a:pt x="170710" y="630703"/>
                  </a:cubicBezTo>
                  <a:close/>
                  <a:moveTo>
                    <a:pt x="8920500" y="597847"/>
                  </a:moveTo>
                  <a:cubicBezTo>
                    <a:pt x="8905683" y="603350"/>
                    <a:pt x="8866313" y="652880"/>
                    <a:pt x="8869700" y="666427"/>
                  </a:cubicBezTo>
                  <a:cubicBezTo>
                    <a:pt x="8873087" y="679974"/>
                    <a:pt x="8926003" y="684630"/>
                    <a:pt x="8940820" y="679127"/>
                  </a:cubicBezTo>
                  <a:cubicBezTo>
                    <a:pt x="8955637" y="673624"/>
                    <a:pt x="8960293" y="645260"/>
                    <a:pt x="8958600" y="633407"/>
                  </a:cubicBezTo>
                  <a:cubicBezTo>
                    <a:pt x="8956907" y="621554"/>
                    <a:pt x="8935317" y="592344"/>
                    <a:pt x="8920500" y="597847"/>
                  </a:cubicBezTo>
                  <a:close/>
                  <a:moveTo>
                    <a:pt x="8676991" y="587805"/>
                  </a:moveTo>
                  <a:cubicBezTo>
                    <a:pt x="8672007" y="589007"/>
                    <a:pt x="8674401" y="597393"/>
                    <a:pt x="8686797" y="612329"/>
                  </a:cubicBezTo>
                  <a:cubicBezTo>
                    <a:pt x="8695493" y="622806"/>
                    <a:pt x="8711572" y="631379"/>
                    <a:pt x="8722530" y="631379"/>
                  </a:cubicBezTo>
                  <a:cubicBezTo>
                    <a:pt x="8736873" y="631379"/>
                    <a:pt x="8733770" y="624379"/>
                    <a:pt x="8711449" y="606383"/>
                  </a:cubicBezTo>
                  <a:cubicBezTo>
                    <a:pt x="8694335" y="592585"/>
                    <a:pt x="8681974" y="586603"/>
                    <a:pt x="8676991" y="587805"/>
                  </a:cubicBezTo>
                  <a:close/>
                  <a:moveTo>
                    <a:pt x="8919308" y="449469"/>
                  </a:moveTo>
                  <a:cubicBezTo>
                    <a:pt x="8910650" y="448489"/>
                    <a:pt x="8900099" y="450057"/>
                    <a:pt x="8894365" y="453977"/>
                  </a:cubicBezTo>
                  <a:cubicBezTo>
                    <a:pt x="8882898" y="461819"/>
                    <a:pt x="8865925" y="528207"/>
                    <a:pt x="8872348" y="529253"/>
                  </a:cubicBezTo>
                  <a:cubicBezTo>
                    <a:pt x="8878770" y="530298"/>
                    <a:pt x="8929227" y="472796"/>
                    <a:pt x="8932897" y="460250"/>
                  </a:cubicBezTo>
                  <a:cubicBezTo>
                    <a:pt x="8934732" y="453978"/>
                    <a:pt x="8927966" y="450449"/>
                    <a:pt x="8919308" y="449469"/>
                  </a:cubicBezTo>
                  <a:close/>
                  <a:moveTo>
                    <a:pt x="8723227" y="404807"/>
                  </a:moveTo>
                  <a:cubicBezTo>
                    <a:pt x="8709822" y="399163"/>
                    <a:pt x="8690771" y="432324"/>
                    <a:pt x="8702060" y="455607"/>
                  </a:cubicBezTo>
                  <a:cubicBezTo>
                    <a:pt x="8713349" y="478890"/>
                    <a:pt x="8766266" y="546624"/>
                    <a:pt x="8786727" y="565674"/>
                  </a:cubicBezTo>
                  <a:cubicBezTo>
                    <a:pt x="8807188" y="584724"/>
                    <a:pt x="8825533" y="582607"/>
                    <a:pt x="8824827" y="569907"/>
                  </a:cubicBezTo>
                  <a:cubicBezTo>
                    <a:pt x="8824121" y="557207"/>
                    <a:pt x="8799426" y="516991"/>
                    <a:pt x="8782493" y="489474"/>
                  </a:cubicBezTo>
                  <a:cubicBezTo>
                    <a:pt x="8765560" y="461957"/>
                    <a:pt x="8736632" y="410451"/>
                    <a:pt x="8723227" y="404807"/>
                  </a:cubicBezTo>
                  <a:close/>
                  <a:moveTo>
                    <a:pt x="389010" y="298100"/>
                  </a:moveTo>
                  <a:cubicBezTo>
                    <a:pt x="424537" y="309893"/>
                    <a:pt x="447060" y="360158"/>
                    <a:pt x="453881" y="445133"/>
                  </a:cubicBezTo>
                  <a:cubicBezTo>
                    <a:pt x="461394" y="538729"/>
                    <a:pt x="448175" y="571458"/>
                    <a:pt x="390895" y="601079"/>
                  </a:cubicBezTo>
                  <a:cubicBezTo>
                    <a:pt x="353502" y="620415"/>
                    <a:pt x="347935" y="620328"/>
                    <a:pt x="309836" y="599811"/>
                  </a:cubicBezTo>
                  <a:cubicBezTo>
                    <a:pt x="259838" y="572885"/>
                    <a:pt x="239651" y="527237"/>
                    <a:pt x="247821" y="459580"/>
                  </a:cubicBezTo>
                  <a:cubicBezTo>
                    <a:pt x="259659" y="361564"/>
                    <a:pt x="286074" y="319812"/>
                    <a:pt x="349248" y="299270"/>
                  </a:cubicBezTo>
                  <a:cubicBezTo>
                    <a:pt x="363880" y="294512"/>
                    <a:pt x="377167" y="294169"/>
                    <a:pt x="389010" y="298100"/>
                  </a:cubicBezTo>
                  <a:close/>
                  <a:moveTo>
                    <a:pt x="9165875" y="246587"/>
                  </a:moveTo>
                  <a:cubicBezTo>
                    <a:pt x="9149030" y="247645"/>
                    <a:pt x="9131391" y="254171"/>
                    <a:pt x="9121160" y="265107"/>
                  </a:cubicBezTo>
                  <a:cubicBezTo>
                    <a:pt x="9116045" y="270575"/>
                    <a:pt x="9112164" y="279130"/>
                    <a:pt x="9108956" y="289416"/>
                  </a:cubicBezTo>
                  <a:lnTo>
                    <a:pt x="9108202" y="292618"/>
                  </a:lnTo>
                  <a:lnTo>
                    <a:pt x="9107104" y="293711"/>
                  </a:lnTo>
                  <a:cubicBezTo>
                    <a:pt x="9102221" y="301717"/>
                    <a:pt x="9098831" y="314585"/>
                    <a:pt x="9096839" y="332669"/>
                  </a:cubicBezTo>
                  <a:lnTo>
                    <a:pt x="9095851" y="348397"/>
                  </a:lnTo>
                  <a:lnTo>
                    <a:pt x="9093279" y="361052"/>
                  </a:lnTo>
                  <a:cubicBezTo>
                    <a:pt x="9090512" y="372837"/>
                    <a:pt x="9087293" y="383640"/>
                    <a:pt x="9083060" y="392107"/>
                  </a:cubicBezTo>
                  <a:cubicBezTo>
                    <a:pt x="9066127" y="425974"/>
                    <a:pt x="9033671" y="457018"/>
                    <a:pt x="9019560" y="468307"/>
                  </a:cubicBezTo>
                  <a:cubicBezTo>
                    <a:pt x="9005449" y="479596"/>
                    <a:pt x="9004743" y="457723"/>
                    <a:pt x="8998393" y="459840"/>
                  </a:cubicBezTo>
                  <a:cubicBezTo>
                    <a:pt x="8992043" y="461957"/>
                    <a:pt x="8976521" y="462662"/>
                    <a:pt x="8981460" y="481007"/>
                  </a:cubicBezTo>
                  <a:cubicBezTo>
                    <a:pt x="8986399" y="499351"/>
                    <a:pt x="9012504" y="555795"/>
                    <a:pt x="9036493" y="548740"/>
                  </a:cubicBezTo>
                  <a:cubicBezTo>
                    <a:pt x="9060482" y="541685"/>
                    <a:pt x="9097171" y="464074"/>
                    <a:pt x="9125393" y="438674"/>
                  </a:cubicBezTo>
                  <a:cubicBezTo>
                    <a:pt x="9153615" y="413274"/>
                    <a:pt x="9192421" y="425973"/>
                    <a:pt x="9205827" y="396340"/>
                  </a:cubicBezTo>
                  <a:cubicBezTo>
                    <a:pt x="9219233" y="366707"/>
                    <a:pt x="9219938" y="282746"/>
                    <a:pt x="9205827" y="260874"/>
                  </a:cubicBezTo>
                  <a:cubicBezTo>
                    <a:pt x="9198772" y="249938"/>
                    <a:pt x="9182720" y="245528"/>
                    <a:pt x="9165875" y="246587"/>
                  </a:cubicBezTo>
                  <a:close/>
                  <a:moveTo>
                    <a:pt x="1130699" y="212279"/>
                  </a:moveTo>
                  <a:cubicBezTo>
                    <a:pt x="1157757" y="212279"/>
                    <a:pt x="1209448" y="272675"/>
                    <a:pt x="1200102" y="293367"/>
                  </a:cubicBezTo>
                  <a:cubicBezTo>
                    <a:pt x="1179616" y="338715"/>
                    <a:pt x="1137264" y="393930"/>
                    <a:pt x="1062598" y="472629"/>
                  </a:cubicBezTo>
                  <a:cubicBezTo>
                    <a:pt x="1009081" y="529039"/>
                    <a:pt x="980512" y="568995"/>
                    <a:pt x="984426" y="581958"/>
                  </a:cubicBezTo>
                  <a:cubicBezTo>
                    <a:pt x="990068" y="600631"/>
                    <a:pt x="998637" y="600708"/>
                    <a:pt x="1084072" y="582856"/>
                  </a:cubicBezTo>
                  <a:cubicBezTo>
                    <a:pt x="1162396" y="566490"/>
                    <a:pt x="1184033" y="566012"/>
                    <a:pt x="1217583" y="579910"/>
                  </a:cubicBezTo>
                  <a:cubicBezTo>
                    <a:pt x="1266776" y="600286"/>
                    <a:pt x="1282445" y="647376"/>
                    <a:pt x="1251434" y="681643"/>
                  </a:cubicBezTo>
                  <a:cubicBezTo>
                    <a:pt x="1221356" y="714879"/>
                    <a:pt x="1053380" y="750469"/>
                    <a:pt x="968126" y="741670"/>
                  </a:cubicBezTo>
                  <a:lnTo>
                    <a:pt x="900443" y="734684"/>
                  </a:lnTo>
                  <a:lnTo>
                    <a:pt x="934138" y="761189"/>
                  </a:lnTo>
                  <a:cubicBezTo>
                    <a:pt x="959679" y="781280"/>
                    <a:pt x="983648" y="787116"/>
                    <a:pt x="1033191" y="785307"/>
                  </a:cubicBezTo>
                  <a:cubicBezTo>
                    <a:pt x="1109453" y="782524"/>
                    <a:pt x="1162490" y="809309"/>
                    <a:pt x="1174359" y="856602"/>
                  </a:cubicBezTo>
                  <a:cubicBezTo>
                    <a:pt x="1184743" y="897968"/>
                    <a:pt x="1152349" y="946996"/>
                    <a:pt x="1114762" y="946807"/>
                  </a:cubicBezTo>
                  <a:cubicBezTo>
                    <a:pt x="1052188" y="946491"/>
                    <a:pt x="1002299" y="980178"/>
                    <a:pt x="856942" y="1120893"/>
                  </a:cubicBezTo>
                  <a:cubicBezTo>
                    <a:pt x="698885" y="1273900"/>
                    <a:pt x="687568" y="1279920"/>
                    <a:pt x="603248" y="1255826"/>
                  </a:cubicBezTo>
                  <a:lnTo>
                    <a:pt x="565149" y="1244940"/>
                  </a:lnTo>
                  <a:lnTo>
                    <a:pt x="574639" y="1171764"/>
                  </a:lnTo>
                  <a:cubicBezTo>
                    <a:pt x="583803" y="1101092"/>
                    <a:pt x="583151" y="1098680"/>
                    <a:pt x="555587" y="1101257"/>
                  </a:cubicBezTo>
                  <a:cubicBezTo>
                    <a:pt x="539892" y="1102724"/>
                    <a:pt x="513459" y="1111712"/>
                    <a:pt x="496851" y="1121230"/>
                  </a:cubicBezTo>
                  <a:cubicBezTo>
                    <a:pt x="458358" y="1143291"/>
                    <a:pt x="419098" y="1124618"/>
                    <a:pt x="419098" y="1084250"/>
                  </a:cubicBezTo>
                  <a:cubicBezTo>
                    <a:pt x="419098" y="1068390"/>
                    <a:pt x="404811" y="1036048"/>
                    <a:pt x="387350" y="1012379"/>
                  </a:cubicBezTo>
                  <a:cubicBezTo>
                    <a:pt x="369886" y="988710"/>
                    <a:pt x="355598" y="958460"/>
                    <a:pt x="355598" y="945156"/>
                  </a:cubicBezTo>
                  <a:cubicBezTo>
                    <a:pt x="355598" y="931852"/>
                    <a:pt x="346386" y="901553"/>
                    <a:pt x="335126" y="877824"/>
                  </a:cubicBezTo>
                  <a:cubicBezTo>
                    <a:pt x="311245" y="827497"/>
                    <a:pt x="319134" y="760461"/>
                    <a:pt x="352616" y="729186"/>
                  </a:cubicBezTo>
                  <a:cubicBezTo>
                    <a:pt x="373956" y="709254"/>
                    <a:pt x="554464" y="650142"/>
                    <a:pt x="575609" y="656162"/>
                  </a:cubicBezTo>
                  <a:cubicBezTo>
                    <a:pt x="581365" y="657799"/>
                    <a:pt x="577612" y="642780"/>
                    <a:pt x="567272" y="622785"/>
                  </a:cubicBezTo>
                  <a:cubicBezTo>
                    <a:pt x="541257" y="572477"/>
                    <a:pt x="557497" y="503542"/>
                    <a:pt x="600691" y="480930"/>
                  </a:cubicBezTo>
                  <a:cubicBezTo>
                    <a:pt x="628233" y="466511"/>
                    <a:pt x="645996" y="466714"/>
                    <a:pt x="713987" y="482223"/>
                  </a:cubicBezTo>
                  <a:cubicBezTo>
                    <a:pt x="765917" y="494068"/>
                    <a:pt x="805318" y="496659"/>
                    <a:pt x="824667" y="489501"/>
                  </a:cubicBezTo>
                  <a:cubicBezTo>
                    <a:pt x="841194" y="483388"/>
                    <a:pt x="911600" y="418512"/>
                    <a:pt x="981129" y="345333"/>
                  </a:cubicBezTo>
                  <a:cubicBezTo>
                    <a:pt x="1051497" y="271268"/>
                    <a:pt x="1117810" y="212279"/>
                    <a:pt x="1130699" y="212279"/>
                  </a:cubicBezTo>
                  <a:close/>
                  <a:moveTo>
                    <a:pt x="8852607" y="148162"/>
                  </a:moveTo>
                  <a:cubicBezTo>
                    <a:pt x="8845993" y="147103"/>
                    <a:pt x="8839290" y="151866"/>
                    <a:pt x="8833293" y="159274"/>
                  </a:cubicBezTo>
                  <a:cubicBezTo>
                    <a:pt x="8821299" y="174091"/>
                    <a:pt x="8795194" y="227713"/>
                    <a:pt x="8799427" y="260874"/>
                  </a:cubicBezTo>
                  <a:cubicBezTo>
                    <a:pt x="8800485" y="269164"/>
                    <a:pt x="8806615" y="279792"/>
                    <a:pt x="8815401" y="290838"/>
                  </a:cubicBezTo>
                  <a:lnTo>
                    <a:pt x="8837011" y="312829"/>
                  </a:lnTo>
                  <a:lnTo>
                    <a:pt x="8837210" y="313595"/>
                  </a:lnTo>
                  <a:cubicBezTo>
                    <a:pt x="8844180" y="330306"/>
                    <a:pt x="8854378" y="339279"/>
                    <a:pt x="8867287" y="339279"/>
                  </a:cubicBezTo>
                  <a:lnTo>
                    <a:pt x="8868107" y="337945"/>
                  </a:lnTo>
                  <a:lnTo>
                    <a:pt x="8880687" y="346798"/>
                  </a:lnTo>
                  <a:cubicBezTo>
                    <a:pt x="8890444" y="351847"/>
                    <a:pt x="8898029" y="353478"/>
                    <a:pt x="8901027" y="349774"/>
                  </a:cubicBezTo>
                  <a:cubicBezTo>
                    <a:pt x="8913021" y="334957"/>
                    <a:pt x="8882682" y="203724"/>
                    <a:pt x="8871393" y="171974"/>
                  </a:cubicBezTo>
                  <a:cubicBezTo>
                    <a:pt x="8865748" y="156099"/>
                    <a:pt x="8859222" y="149220"/>
                    <a:pt x="8852607" y="148162"/>
                  </a:cubicBezTo>
                  <a:close/>
                  <a:moveTo>
                    <a:pt x="668046" y="112959"/>
                  </a:moveTo>
                  <a:cubicBezTo>
                    <a:pt x="682598" y="113236"/>
                    <a:pt x="694067" y="124721"/>
                    <a:pt x="710333" y="147564"/>
                  </a:cubicBezTo>
                  <a:cubicBezTo>
                    <a:pt x="729429" y="174382"/>
                    <a:pt x="736599" y="204020"/>
                    <a:pt x="736599" y="256145"/>
                  </a:cubicBezTo>
                  <a:cubicBezTo>
                    <a:pt x="736599" y="337691"/>
                    <a:pt x="714674" y="389738"/>
                    <a:pt x="671223" y="411344"/>
                  </a:cubicBezTo>
                  <a:cubicBezTo>
                    <a:pt x="654792" y="419515"/>
                    <a:pt x="629311" y="432774"/>
                    <a:pt x="614599" y="440808"/>
                  </a:cubicBezTo>
                  <a:cubicBezTo>
                    <a:pt x="569220" y="465590"/>
                    <a:pt x="546098" y="428589"/>
                    <a:pt x="546098" y="331187"/>
                  </a:cubicBezTo>
                  <a:cubicBezTo>
                    <a:pt x="546098" y="214457"/>
                    <a:pt x="555730" y="185232"/>
                    <a:pt x="607263" y="145604"/>
                  </a:cubicBezTo>
                  <a:cubicBezTo>
                    <a:pt x="635860" y="123614"/>
                    <a:pt x="653494" y="112683"/>
                    <a:pt x="668046" y="112959"/>
                  </a:cubicBezTo>
                  <a:close/>
                  <a:moveTo>
                    <a:pt x="8819243" y="417"/>
                  </a:moveTo>
                  <a:cubicBezTo>
                    <a:pt x="8829169" y="2271"/>
                    <a:pt x="8841153" y="10420"/>
                    <a:pt x="8865928" y="26868"/>
                  </a:cubicBezTo>
                  <a:cubicBezTo>
                    <a:pt x="8891107" y="43585"/>
                    <a:pt x="8922053" y="76425"/>
                    <a:pt x="8934697" y="99846"/>
                  </a:cubicBezTo>
                  <a:cubicBezTo>
                    <a:pt x="8947341" y="123267"/>
                    <a:pt x="8968805" y="155006"/>
                    <a:pt x="8982394" y="170378"/>
                  </a:cubicBezTo>
                  <a:cubicBezTo>
                    <a:pt x="9005343" y="196339"/>
                    <a:pt x="9009225" y="196936"/>
                    <a:pt x="9036954" y="178767"/>
                  </a:cubicBezTo>
                  <a:cubicBezTo>
                    <a:pt x="9053373" y="168009"/>
                    <a:pt x="9070128" y="148743"/>
                    <a:pt x="9074187" y="135954"/>
                  </a:cubicBezTo>
                  <a:cubicBezTo>
                    <a:pt x="9081745" y="112139"/>
                    <a:pt x="9176708" y="72579"/>
                    <a:pt x="9226318" y="72579"/>
                  </a:cubicBezTo>
                  <a:cubicBezTo>
                    <a:pt x="9264098" y="72579"/>
                    <a:pt x="9334448" y="149404"/>
                    <a:pt x="9346794" y="204143"/>
                  </a:cubicBezTo>
                  <a:cubicBezTo>
                    <a:pt x="9357097" y="249825"/>
                    <a:pt x="9328220" y="394117"/>
                    <a:pt x="9297161" y="452153"/>
                  </a:cubicBezTo>
                  <a:cubicBezTo>
                    <a:pt x="9274936" y="493681"/>
                    <a:pt x="9281020" y="510739"/>
                    <a:pt x="9309018" y="485400"/>
                  </a:cubicBezTo>
                  <a:cubicBezTo>
                    <a:pt x="9340630" y="456792"/>
                    <a:pt x="9422898" y="447477"/>
                    <a:pt x="9452538" y="469151"/>
                  </a:cubicBezTo>
                  <a:cubicBezTo>
                    <a:pt x="9464770" y="478095"/>
                    <a:pt x="9478165" y="506288"/>
                    <a:pt x="9482305" y="531803"/>
                  </a:cubicBezTo>
                  <a:cubicBezTo>
                    <a:pt x="9488683" y="571106"/>
                    <a:pt x="9484758" y="582607"/>
                    <a:pt x="9456615" y="607077"/>
                  </a:cubicBezTo>
                  <a:cubicBezTo>
                    <a:pt x="9410033" y="647580"/>
                    <a:pt x="9414871" y="665341"/>
                    <a:pt x="9480950" y="696402"/>
                  </a:cubicBezTo>
                  <a:cubicBezTo>
                    <a:pt x="9512604" y="711281"/>
                    <a:pt x="9542188" y="732742"/>
                    <a:pt x="9546692" y="744092"/>
                  </a:cubicBezTo>
                  <a:cubicBezTo>
                    <a:pt x="9551195" y="755442"/>
                    <a:pt x="9553587" y="810449"/>
                    <a:pt x="9552005" y="866329"/>
                  </a:cubicBezTo>
                  <a:cubicBezTo>
                    <a:pt x="9548624" y="985860"/>
                    <a:pt x="9523060" y="1035158"/>
                    <a:pt x="9442447" y="1077604"/>
                  </a:cubicBezTo>
                  <a:cubicBezTo>
                    <a:pt x="9414507" y="1092315"/>
                    <a:pt x="9371644" y="1115082"/>
                    <a:pt x="9347197" y="1128196"/>
                  </a:cubicBezTo>
                  <a:cubicBezTo>
                    <a:pt x="9234790" y="1188493"/>
                    <a:pt x="9152421" y="1163789"/>
                    <a:pt x="9111875" y="1057621"/>
                  </a:cubicBezTo>
                  <a:cubicBezTo>
                    <a:pt x="9092153" y="1005981"/>
                    <a:pt x="9092074" y="999227"/>
                    <a:pt x="9110877" y="972382"/>
                  </a:cubicBezTo>
                  <a:cubicBezTo>
                    <a:pt x="9139134" y="932039"/>
                    <a:pt x="9138355" y="823490"/>
                    <a:pt x="9109658" y="802506"/>
                  </a:cubicBezTo>
                  <a:cubicBezTo>
                    <a:pt x="9093747" y="790871"/>
                    <a:pt x="9080209" y="790242"/>
                    <a:pt x="9058513" y="800127"/>
                  </a:cubicBezTo>
                  <a:cubicBezTo>
                    <a:pt x="9037078" y="809893"/>
                    <a:pt x="9024934" y="809496"/>
                    <a:pt x="9014113" y="798675"/>
                  </a:cubicBezTo>
                  <a:cubicBezTo>
                    <a:pt x="8997221" y="781784"/>
                    <a:pt x="8953037" y="779113"/>
                    <a:pt x="8925270" y="793304"/>
                  </a:cubicBezTo>
                  <a:cubicBezTo>
                    <a:pt x="8901915" y="805240"/>
                    <a:pt x="8879136" y="920839"/>
                    <a:pt x="8891964" y="962325"/>
                  </a:cubicBezTo>
                  <a:cubicBezTo>
                    <a:pt x="8897238" y="979377"/>
                    <a:pt x="8904667" y="1008430"/>
                    <a:pt x="8908474" y="1026886"/>
                  </a:cubicBezTo>
                  <a:cubicBezTo>
                    <a:pt x="8915975" y="1063244"/>
                    <a:pt x="9057571" y="1202879"/>
                    <a:pt x="9086940" y="1202879"/>
                  </a:cubicBezTo>
                  <a:cubicBezTo>
                    <a:pt x="9110331" y="1202879"/>
                    <a:pt x="9129525" y="1238663"/>
                    <a:pt x="9121858" y="1267980"/>
                  </a:cubicBezTo>
                  <a:cubicBezTo>
                    <a:pt x="9117556" y="1284430"/>
                    <a:pt x="9100143" y="1293298"/>
                    <a:pt x="9063193" y="1297856"/>
                  </a:cubicBezTo>
                  <a:cubicBezTo>
                    <a:pt x="9034293" y="1301420"/>
                    <a:pt x="9003092" y="1307227"/>
                    <a:pt x="8993858" y="1310758"/>
                  </a:cubicBezTo>
                  <a:cubicBezTo>
                    <a:pt x="8967043" y="1321014"/>
                    <a:pt x="8867972" y="1256153"/>
                    <a:pt x="8859619" y="1222875"/>
                  </a:cubicBezTo>
                  <a:cubicBezTo>
                    <a:pt x="8853597" y="1198881"/>
                    <a:pt x="8784320" y="1127561"/>
                    <a:pt x="8734422" y="1093987"/>
                  </a:cubicBezTo>
                  <a:cubicBezTo>
                    <a:pt x="8715726" y="1081407"/>
                    <a:pt x="8725416" y="1062398"/>
                    <a:pt x="8758122" y="1047496"/>
                  </a:cubicBezTo>
                  <a:cubicBezTo>
                    <a:pt x="8790701" y="1032652"/>
                    <a:pt x="8791233" y="1030394"/>
                    <a:pt x="8785499" y="931338"/>
                  </a:cubicBezTo>
                  <a:cubicBezTo>
                    <a:pt x="8779118" y="821129"/>
                    <a:pt x="8785200" y="830798"/>
                    <a:pt x="8656738" y="726629"/>
                  </a:cubicBezTo>
                  <a:cubicBezTo>
                    <a:pt x="8618552" y="695664"/>
                    <a:pt x="8609237" y="679182"/>
                    <a:pt x="8607000" y="638618"/>
                  </a:cubicBezTo>
                  <a:cubicBezTo>
                    <a:pt x="8604694" y="596815"/>
                    <a:pt x="8608745" y="587530"/>
                    <a:pt x="8631931" y="581468"/>
                  </a:cubicBezTo>
                  <a:cubicBezTo>
                    <a:pt x="8654558" y="575551"/>
                    <a:pt x="8656848" y="570749"/>
                    <a:pt x="8644468" y="555179"/>
                  </a:cubicBezTo>
                  <a:cubicBezTo>
                    <a:pt x="8636137" y="544702"/>
                    <a:pt x="8612249" y="526537"/>
                    <a:pt x="8591383" y="514813"/>
                  </a:cubicBezTo>
                  <a:cubicBezTo>
                    <a:pt x="8546089" y="489362"/>
                    <a:pt x="8542976" y="439388"/>
                    <a:pt x="8584289" y="400899"/>
                  </a:cubicBezTo>
                  <a:cubicBezTo>
                    <a:pt x="8619125" y="368444"/>
                    <a:pt x="8617503" y="332103"/>
                    <a:pt x="8579185" y="286565"/>
                  </a:cubicBezTo>
                  <a:cubicBezTo>
                    <a:pt x="8534946" y="233989"/>
                    <a:pt x="8512749" y="155812"/>
                    <a:pt x="8534590" y="129496"/>
                  </a:cubicBezTo>
                  <a:cubicBezTo>
                    <a:pt x="8543760" y="118447"/>
                    <a:pt x="8560326" y="107770"/>
                    <a:pt x="8571405" y="105769"/>
                  </a:cubicBezTo>
                  <a:cubicBezTo>
                    <a:pt x="8582483" y="103768"/>
                    <a:pt x="8609951" y="97499"/>
                    <a:pt x="8632446" y="91838"/>
                  </a:cubicBezTo>
                  <a:cubicBezTo>
                    <a:pt x="8689052" y="77592"/>
                    <a:pt x="8717058" y="101695"/>
                    <a:pt x="8704941" y="154231"/>
                  </a:cubicBezTo>
                  <a:cubicBezTo>
                    <a:pt x="8693559" y="203578"/>
                    <a:pt x="8706438" y="250379"/>
                    <a:pt x="8731397" y="250379"/>
                  </a:cubicBezTo>
                  <a:cubicBezTo>
                    <a:pt x="8747751" y="250379"/>
                    <a:pt x="8748574" y="241438"/>
                    <a:pt x="8736947" y="190054"/>
                  </a:cubicBezTo>
                  <a:cubicBezTo>
                    <a:pt x="8729440" y="156875"/>
                    <a:pt x="8723396" y="119123"/>
                    <a:pt x="8723518" y="106159"/>
                  </a:cubicBezTo>
                  <a:cubicBezTo>
                    <a:pt x="8723798" y="76182"/>
                    <a:pt x="8755665" y="27167"/>
                    <a:pt x="8784909" y="11733"/>
                  </a:cubicBezTo>
                  <a:cubicBezTo>
                    <a:pt x="8801451" y="3003"/>
                    <a:pt x="8809318" y="-1437"/>
                    <a:pt x="8819243" y="417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771D97D-5A2B-44C1-B290-A66C2E664790}"/>
                </a:ext>
              </a:extLst>
            </p:cNvPr>
            <p:cNvSpPr/>
            <p:nvPr/>
          </p:nvSpPr>
          <p:spPr>
            <a:xfrm rot="21241552">
              <a:off x="1281300" y="1514824"/>
              <a:ext cx="3412153" cy="1678694"/>
            </a:xfrm>
            <a:custGeom>
              <a:avLst/>
              <a:gdLst>
                <a:gd name="connsiteX0" fmla="*/ 8271273 w 8356279"/>
                <a:gd name="connsiteY0" fmla="*/ 3747098 h 4209915"/>
                <a:gd name="connsiteX1" fmla="*/ 8292509 w 8356279"/>
                <a:gd name="connsiteY1" fmla="*/ 3762240 h 4209915"/>
                <a:gd name="connsiteX2" fmla="*/ 8305192 w 8356279"/>
                <a:gd name="connsiteY2" fmla="*/ 3824704 h 4209915"/>
                <a:gd name="connsiteX3" fmla="*/ 8319263 w 8356279"/>
                <a:gd name="connsiteY3" fmla="*/ 3877644 h 4209915"/>
                <a:gd name="connsiteX4" fmla="*/ 8241665 w 8356279"/>
                <a:gd name="connsiteY4" fmla="*/ 3937353 h 4209915"/>
                <a:gd name="connsiteX5" fmla="*/ 8168259 w 8356279"/>
                <a:gd name="connsiteY5" fmla="*/ 3999909 h 4209915"/>
                <a:gd name="connsiteX6" fmla="*/ 8252263 w 8356279"/>
                <a:gd name="connsiteY6" fmla="*/ 4038138 h 4209915"/>
                <a:gd name="connsiteX7" fmla="*/ 8344338 w 8356279"/>
                <a:gd name="connsiteY7" fmla="*/ 4096433 h 4209915"/>
                <a:gd name="connsiteX8" fmla="*/ 8345039 w 8356279"/>
                <a:gd name="connsiteY8" fmla="*/ 4209915 h 4209915"/>
                <a:gd name="connsiteX9" fmla="*/ 8191685 w 8356279"/>
                <a:gd name="connsiteY9" fmla="*/ 4145940 h 4209915"/>
                <a:gd name="connsiteX10" fmla="*/ 8049893 w 8356279"/>
                <a:gd name="connsiteY10" fmla="*/ 4081965 h 4209915"/>
                <a:gd name="connsiteX11" fmla="*/ 7947917 w 8356279"/>
                <a:gd name="connsiteY11" fmla="*/ 4095927 h 4209915"/>
                <a:gd name="connsiteX12" fmla="*/ 7840299 w 8356279"/>
                <a:gd name="connsiteY12" fmla="*/ 4104247 h 4209915"/>
                <a:gd name="connsiteX13" fmla="*/ 7825753 w 8356279"/>
                <a:gd name="connsiteY13" fmla="*/ 4036811 h 4209915"/>
                <a:gd name="connsiteX14" fmla="*/ 7816850 w 8356279"/>
                <a:gd name="connsiteY14" fmla="*/ 3975018 h 4209915"/>
                <a:gd name="connsiteX15" fmla="*/ 8035042 w 8356279"/>
                <a:gd name="connsiteY15" fmla="*/ 3952690 h 4209915"/>
                <a:gd name="connsiteX16" fmla="*/ 8141846 w 8356279"/>
                <a:gd name="connsiteY16" fmla="*/ 3847085 h 4209915"/>
                <a:gd name="connsiteX17" fmla="*/ 8271273 w 8356279"/>
                <a:gd name="connsiteY17" fmla="*/ 3747098 h 4209915"/>
                <a:gd name="connsiteX18" fmla="*/ 8172269 w 8356279"/>
                <a:gd name="connsiteY18" fmla="*/ 3328595 h 4209915"/>
                <a:gd name="connsiteX19" fmla="*/ 8199294 w 8356279"/>
                <a:gd name="connsiteY19" fmla="*/ 3348653 h 4209915"/>
                <a:gd name="connsiteX20" fmla="*/ 8284388 w 8356279"/>
                <a:gd name="connsiteY20" fmla="*/ 3722537 h 4209915"/>
                <a:gd name="connsiteX21" fmla="*/ 8239652 w 8356279"/>
                <a:gd name="connsiteY21" fmla="*/ 3746946 h 4209915"/>
                <a:gd name="connsiteX22" fmla="*/ 8164296 w 8356279"/>
                <a:gd name="connsiteY22" fmla="*/ 3665913 h 4209915"/>
                <a:gd name="connsiteX23" fmla="*/ 8110329 w 8356279"/>
                <a:gd name="connsiteY23" fmla="*/ 3625491 h 4209915"/>
                <a:gd name="connsiteX24" fmla="*/ 7927968 w 8356279"/>
                <a:gd name="connsiteY24" fmla="*/ 3666023 h 4209915"/>
                <a:gd name="connsiteX25" fmla="*/ 7779444 w 8356279"/>
                <a:gd name="connsiteY25" fmla="*/ 3697589 h 4209915"/>
                <a:gd name="connsiteX26" fmla="*/ 7748583 w 8356279"/>
                <a:gd name="connsiteY26" fmla="*/ 3582344 h 4209915"/>
                <a:gd name="connsiteX27" fmla="*/ 7941392 w 8356279"/>
                <a:gd name="connsiteY27" fmla="*/ 3529867 h 4209915"/>
                <a:gd name="connsiteX28" fmla="*/ 8129435 w 8356279"/>
                <a:gd name="connsiteY28" fmla="*/ 3493464 h 4209915"/>
                <a:gd name="connsiteX29" fmla="*/ 8113845 w 8356279"/>
                <a:gd name="connsiteY29" fmla="*/ 3454815 h 4209915"/>
                <a:gd name="connsiteX30" fmla="*/ 8097252 w 8356279"/>
                <a:gd name="connsiteY30" fmla="*/ 3378782 h 4209915"/>
                <a:gd name="connsiteX31" fmla="*/ 8127999 w 8356279"/>
                <a:gd name="connsiteY31" fmla="*/ 3332423 h 4209915"/>
                <a:gd name="connsiteX32" fmla="*/ 8172269 w 8356279"/>
                <a:gd name="connsiteY32" fmla="*/ 3328595 h 4209915"/>
                <a:gd name="connsiteX33" fmla="*/ 8129442 w 8356279"/>
                <a:gd name="connsiteY33" fmla="*/ 3154532 h 4209915"/>
                <a:gd name="connsiteX34" fmla="*/ 8158011 w 8356279"/>
                <a:gd name="connsiteY34" fmla="*/ 3211670 h 4209915"/>
                <a:gd name="connsiteX35" fmla="*/ 8111604 w 8356279"/>
                <a:gd name="connsiteY35" fmla="*/ 3294902 h 4209915"/>
                <a:gd name="connsiteX36" fmla="*/ 7895118 w 8356279"/>
                <a:gd name="connsiteY36" fmla="*/ 3360582 h 4209915"/>
                <a:gd name="connsiteX37" fmla="*/ 7702144 w 8356279"/>
                <a:gd name="connsiteY37" fmla="*/ 3417766 h 4209915"/>
                <a:gd name="connsiteX38" fmla="*/ 7679213 w 8356279"/>
                <a:gd name="connsiteY38" fmla="*/ 3307422 h 4209915"/>
                <a:gd name="connsiteX39" fmla="*/ 7906230 w 8356279"/>
                <a:gd name="connsiteY39" fmla="*/ 3221363 h 4209915"/>
                <a:gd name="connsiteX40" fmla="*/ 8129442 w 8356279"/>
                <a:gd name="connsiteY40" fmla="*/ 3154532 h 4209915"/>
                <a:gd name="connsiteX41" fmla="*/ 7900669 w 8356279"/>
                <a:gd name="connsiteY41" fmla="*/ 2749415 h 4209915"/>
                <a:gd name="connsiteX42" fmla="*/ 8009643 w 8356279"/>
                <a:gd name="connsiteY42" fmla="*/ 3103787 h 4209915"/>
                <a:gd name="connsiteX43" fmla="*/ 7937178 w 8356279"/>
                <a:gd name="connsiteY43" fmla="*/ 3059592 h 4209915"/>
                <a:gd name="connsiteX44" fmla="*/ 7944106 w 8356279"/>
                <a:gd name="connsiteY44" fmla="*/ 2990431 h 4209915"/>
                <a:gd name="connsiteX45" fmla="*/ 7930106 w 8356279"/>
                <a:gd name="connsiteY45" fmla="*/ 2883536 h 4209915"/>
                <a:gd name="connsiteX46" fmla="*/ 7893363 w 8356279"/>
                <a:gd name="connsiteY46" fmla="*/ 2983789 h 4209915"/>
                <a:gd name="connsiteX47" fmla="*/ 7813058 w 8356279"/>
                <a:gd name="connsiteY47" fmla="*/ 3188079 h 4209915"/>
                <a:gd name="connsiteX48" fmla="*/ 7599517 w 8356279"/>
                <a:gd name="connsiteY48" fmla="*/ 3136361 h 4209915"/>
                <a:gd name="connsiteX49" fmla="*/ 7552519 w 8356279"/>
                <a:gd name="connsiteY49" fmla="*/ 2937588 h 4209915"/>
                <a:gd name="connsiteX50" fmla="*/ 7656036 w 8356279"/>
                <a:gd name="connsiteY50" fmla="*/ 2809909 h 4209915"/>
                <a:gd name="connsiteX51" fmla="*/ 7696006 w 8356279"/>
                <a:gd name="connsiteY51" fmla="*/ 2860850 h 4209915"/>
                <a:gd name="connsiteX52" fmla="*/ 7727564 w 8356279"/>
                <a:gd name="connsiteY52" fmla="*/ 2913420 h 4209915"/>
                <a:gd name="connsiteX53" fmla="*/ 7699181 w 8356279"/>
                <a:gd name="connsiteY53" fmla="*/ 2939862 h 4209915"/>
                <a:gd name="connsiteX54" fmla="*/ 7690569 w 8356279"/>
                <a:gd name="connsiteY54" fmla="*/ 3064089 h 4209915"/>
                <a:gd name="connsiteX55" fmla="*/ 7756995 w 8356279"/>
                <a:gd name="connsiteY55" fmla="*/ 3070090 h 4209915"/>
                <a:gd name="connsiteX56" fmla="*/ 7820281 w 8356279"/>
                <a:gd name="connsiteY56" fmla="*/ 2774385 h 4209915"/>
                <a:gd name="connsiteX57" fmla="*/ 7900669 w 8356279"/>
                <a:gd name="connsiteY57" fmla="*/ 2749415 h 4209915"/>
                <a:gd name="connsiteX58" fmla="*/ 145176 w 8356279"/>
                <a:gd name="connsiteY58" fmla="*/ 2496711 h 4209915"/>
                <a:gd name="connsiteX59" fmla="*/ 186392 w 8356279"/>
                <a:gd name="connsiteY59" fmla="*/ 2508586 h 4209915"/>
                <a:gd name="connsiteX60" fmla="*/ 304328 w 8356279"/>
                <a:gd name="connsiteY60" fmla="*/ 2683211 h 4209915"/>
                <a:gd name="connsiteX61" fmla="*/ 395173 w 8356279"/>
                <a:gd name="connsiteY61" fmla="*/ 2856038 h 4209915"/>
                <a:gd name="connsiteX62" fmla="*/ 456350 w 8356279"/>
                <a:gd name="connsiteY62" fmla="*/ 2757613 h 4209915"/>
                <a:gd name="connsiteX63" fmla="*/ 519521 w 8356279"/>
                <a:gd name="connsiteY63" fmla="*/ 2647815 h 4209915"/>
                <a:gd name="connsiteX64" fmla="*/ 596900 w 8356279"/>
                <a:gd name="connsiteY64" fmla="*/ 2693178 h 4209915"/>
                <a:gd name="connsiteX65" fmla="*/ 547663 w 8356279"/>
                <a:gd name="connsiteY65" fmla="*/ 2802265 h 4209915"/>
                <a:gd name="connsiteX66" fmla="*/ 471091 w 8356279"/>
                <a:gd name="connsiteY66" fmla="*/ 2974840 h 4209915"/>
                <a:gd name="connsiteX67" fmla="*/ 433323 w 8356279"/>
                <a:gd name="connsiteY67" fmla="*/ 3054215 h 4209915"/>
                <a:gd name="connsiteX68" fmla="*/ 383270 w 8356279"/>
                <a:gd name="connsiteY68" fmla="*/ 3040403 h 4209915"/>
                <a:gd name="connsiteX69" fmla="*/ 259563 w 8356279"/>
                <a:gd name="connsiteY69" fmla="*/ 2861226 h 4209915"/>
                <a:gd name="connsiteX70" fmla="*/ 159664 w 8356279"/>
                <a:gd name="connsiteY70" fmla="*/ 2700412 h 4209915"/>
                <a:gd name="connsiteX71" fmla="*/ 114782 w 8356279"/>
                <a:gd name="connsiteY71" fmla="*/ 2774815 h 4209915"/>
                <a:gd name="connsiteX72" fmla="*/ 78532 w 8356279"/>
                <a:gd name="connsiteY72" fmla="*/ 2859613 h 4209915"/>
                <a:gd name="connsiteX73" fmla="*/ 0 w 8356279"/>
                <a:gd name="connsiteY73" fmla="*/ 2820577 h 4209915"/>
                <a:gd name="connsiteX74" fmla="*/ 122370 w 8356279"/>
                <a:gd name="connsiteY74" fmla="*/ 2511290 h 4209915"/>
                <a:gd name="connsiteX75" fmla="*/ 145176 w 8356279"/>
                <a:gd name="connsiteY75" fmla="*/ 2496711 h 4209915"/>
                <a:gd name="connsiteX76" fmla="*/ 7678926 w 8356279"/>
                <a:gd name="connsiteY76" fmla="*/ 2414221 h 4209915"/>
                <a:gd name="connsiteX77" fmla="*/ 7654401 w 8356279"/>
                <a:gd name="connsiteY77" fmla="*/ 2428599 h 4209915"/>
                <a:gd name="connsiteX78" fmla="*/ 7677047 w 8356279"/>
                <a:gd name="connsiteY78" fmla="*/ 2533351 h 4209915"/>
                <a:gd name="connsiteX79" fmla="*/ 7724080 w 8356279"/>
                <a:gd name="connsiteY79" fmla="*/ 2575593 h 4209915"/>
                <a:gd name="connsiteX80" fmla="*/ 7756529 w 8356279"/>
                <a:gd name="connsiteY80" fmla="*/ 2552156 h 4209915"/>
                <a:gd name="connsiteX81" fmla="*/ 7746967 w 8356279"/>
                <a:gd name="connsiteY81" fmla="*/ 2479131 h 4209915"/>
                <a:gd name="connsiteX82" fmla="*/ 7678926 w 8356279"/>
                <a:gd name="connsiteY82" fmla="*/ 2414221 h 4209915"/>
                <a:gd name="connsiteX83" fmla="*/ 7753948 w 8356279"/>
                <a:gd name="connsiteY83" fmla="*/ 2262452 h 4209915"/>
                <a:gd name="connsiteX84" fmla="*/ 7835812 w 8356279"/>
                <a:gd name="connsiteY84" fmla="*/ 2407513 h 4209915"/>
                <a:gd name="connsiteX85" fmla="*/ 7888272 w 8356279"/>
                <a:gd name="connsiteY85" fmla="*/ 2596776 h 4209915"/>
                <a:gd name="connsiteX86" fmla="*/ 7689703 w 8356279"/>
                <a:gd name="connsiteY86" fmla="*/ 2693022 h 4209915"/>
                <a:gd name="connsiteX87" fmla="*/ 7633549 w 8356279"/>
                <a:gd name="connsiteY87" fmla="*/ 2669873 h 4209915"/>
                <a:gd name="connsiteX88" fmla="*/ 7610446 w 8356279"/>
                <a:gd name="connsiteY88" fmla="*/ 2720541 h 4209915"/>
                <a:gd name="connsiteX89" fmla="*/ 7519495 w 8356279"/>
                <a:gd name="connsiteY89" fmla="*/ 2876415 h 4209915"/>
                <a:gd name="connsiteX90" fmla="*/ 7454900 w 8356279"/>
                <a:gd name="connsiteY90" fmla="*/ 2768876 h 4209915"/>
                <a:gd name="connsiteX91" fmla="*/ 7506722 w 8356279"/>
                <a:gd name="connsiteY91" fmla="*/ 2660238 h 4209915"/>
                <a:gd name="connsiteX92" fmla="*/ 7550930 w 8356279"/>
                <a:gd name="connsiteY92" fmla="*/ 2538451 h 4209915"/>
                <a:gd name="connsiteX93" fmla="*/ 7450506 w 8356279"/>
                <a:gd name="connsiteY93" fmla="*/ 2546215 h 4209915"/>
                <a:gd name="connsiteX94" fmla="*/ 7368474 w 8356279"/>
                <a:gd name="connsiteY94" fmla="*/ 2584315 h 4209915"/>
                <a:gd name="connsiteX95" fmla="*/ 7315200 w 8356279"/>
                <a:gd name="connsiteY95" fmla="*/ 2490942 h 4209915"/>
                <a:gd name="connsiteX96" fmla="*/ 7527327 w 8356279"/>
                <a:gd name="connsiteY96" fmla="*/ 2364699 h 4209915"/>
                <a:gd name="connsiteX97" fmla="*/ 7753948 w 8356279"/>
                <a:gd name="connsiteY97" fmla="*/ 2262452 h 4209915"/>
                <a:gd name="connsiteX98" fmla="*/ 387434 w 8356279"/>
                <a:gd name="connsiteY98" fmla="*/ 2063615 h 4209915"/>
                <a:gd name="connsiteX99" fmla="*/ 571501 w 8356279"/>
                <a:gd name="connsiteY99" fmla="*/ 2158999 h 4209915"/>
                <a:gd name="connsiteX100" fmla="*/ 692151 w 8356279"/>
                <a:gd name="connsiteY100" fmla="*/ 2228191 h 4209915"/>
                <a:gd name="connsiteX101" fmla="*/ 791719 w 8356279"/>
                <a:gd name="connsiteY101" fmla="*/ 2292114 h 4209915"/>
                <a:gd name="connsiteX102" fmla="*/ 794984 w 8356279"/>
                <a:gd name="connsiteY102" fmla="*/ 2353331 h 4209915"/>
                <a:gd name="connsiteX103" fmla="*/ 761735 w 8356279"/>
                <a:gd name="connsiteY103" fmla="*/ 2400329 h 4209915"/>
                <a:gd name="connsiteX104" fmla="*/ 664874 w 8356279"/>
                <a:gd name="connsiteY104" fmla="*/ 2362439 h 4209915"/>
                <a:gd name="connsiteX105" fmla="*/ 571328 w 8356279"/>
                <a:gd name="connsiteY105" fmla="*/ 2313844 h 4209915"/>
                <a:gd name="connsiteX106" fmla="*/ 530422 w 8356279"/>
                <a:gd name="connsiteY106" fmla="*/ 2381418 h 4209915"/>
                <a:gd name="connsiteX107" fmla="*/ 499347 w 8356279"/>
                <a:gd name="connsiteY107" fmla="*/ 2451571 h 4209915"/>
                <a:gd name="connsiteX108" fmla="*/ 586224 w 8356279"/>
                <a:gd name="connsiteY108" fmla="*/ 2501106 h 4209915"/>
                <a:gd name="connsiteX109" fmla="*/ 673101 w 8356279"/>
                <a:gd name="connsiteY109" fmla="*/ 2560402 h 4209915"/>
                <a:gd name="connsiteX110" fmla="*/ 646024 w 8356279"/>
                <a:gd name="connsiteY110" fmla="*/ 2616055 h 4209915"/>
                <a:gd name="connsiteX111" fmla="*/ 598399 w 8356279"/>
                <a:gd name="connsiteY111" fmla="*/ 2650107 h 4209915"/>
                <a:gd name="connsiteX112" fmla="*/ 208231 w 8356279"/>
                <a:gd name="connsiteY112" fmla="*/ 2424040 h 4209915"/>
                <a:gd name="connsiteX113" fmla="*/ 206207 w 8356279"/>
                <a:gd name="connsiteY113" fmla="*/ 2363715 h 4209915"/>
                <a:gd name="connsiteX114" fmla="*/ 237921 w 8356279"/>
                <a:gd name="connsiteY114" fmla="*/ 2311495 h 4209915"/>
                <a:gd name="connsiteX115" fmla="*/ 323035 w 8356279"/>
                <a:gd name="connsiteY115" fmla="*/ 2349776 h 4209915"/>
                <a:gd name="connsiteX116" fmla="*/ 400722 w 8356279"/>
                <a:gd name="connsiteY116" fmla="*/ 2378121 h 4209915"/>
                <a:gd name="connsiteX117" fmla="*/ 443344 w 8356279"/>
                <a:gd name="connsiteY117" fmla="*/ 2309242 h 4209915"/>
                <a:gd name="connsiteX118" fmla="*/ 483664 w 8356279"/>
                <a:gd name="connsiteY118" fmla="*/ 2256419 h 4209915"/>
                <a:gd name="connsiteX119" fmla="*/ 406933 w 8356279"/>
                <a:gd name="connsiteY119" fmla="*/ 2214235 h 4209915"/>
                <a:gd name="connsiteX120" fmla="*/ 330201 w 8356279"/>
                <a:gd name="connsiteY120" fmla="*/ 2154719 h 4209915"/>
                <a:gd name="connsiteX121" fmla="*/ 356466 w 8356279"/>
                <a:gd name="connsiteY121" fmla="*/ 2100501 h 4209915"/>
                <a:gd name="connsiteX122" fmla="*/ 387434 w 8356279"/>
                <a:gd name="connsiteY122" fmla="*/ 2063615 h 4209915"/>
                <a:gd name="connsiteX123" fmla="*/ 7469711 w 8356279"/>
                <a:gd name="connsiteY123" fmla="*/ 1838862 h 4209915"/>
                <a:gd name="connsiteX124" fmla="*/ 7587203 w 8356279"/>
                <a:gd name="connsiteY124" fmla="*/ 1987415 h 4209915"/>
                <a:gd name="connsiteX125" fmla="*/ 7683534 w 8356279"/>
                <a:gd name="connsiteY125" fmla="*/ 2133465 h 4209915"/>
                <a:gd name="connsiteX126" fmla="*/ 7657409 w 8356279"/>
                <a:gd name="connsiteY126" fmla="*/ 2168390 h 4209915"/>
                <a:gd name="connsiteX127" fmla="*/ 7614586 w 8356279"/>
                <a:gd name="connsiteY127" fmla="*/ 2203315 h 4209915"/>
                <a:gd name="connsiteX128" fmla="*/ 7532001 w 8356279"/>
                <a:gd name="connsiteY128" fmla="*/ 2101909 h 4209915"/>
                <a:gd name="connsiteX129" fmla="*/ 7466116 w 8356279"/>
                <a:gd name="connsiteY129" fmla="*/ 2000502 h 4209915"/>
                <a:gd name="connsiteX130" fmla="*/ 7434755 w 8356279"/>
                <a:gd name="connsiteY130" fmla="*/ 2021050 h 4209915"/>
                <a:gd name="connsiteX131" fmla="*/ 7476401 w 8356279"/>
                <a:gd name="connsiteY131" fmla="*/ 2158865 h 4209915"/>
                <a:gd name="connsiteX132" fmla="*/ 7519123 w 8356279"/>
                <a:gd name="connsiteY132" fmla="*/ 2222365 h 4209915"/>
                <a:gd name="connsiteX133" fmla="*/ 7492654 w 8356279"/>
                <a:gd name="connsiteY133" fmla="*/ 2257290 h 4209915"/>
                <a:gd name="connsiteX134" fmla="*/ 7448814 w 8356279"/>
                <a:gd name="connsiteY134" fmla="*/ 2292215 h 4209915"/>
                <a:gd name="connsiteX135" fmla="*/ 7371569 w 8356279"/>
                <a:gd name="connsiteY135" fmla="*/ 2197698 h 4209915"/>
                <a:gd name="connsiteX136" fmla="*/ 7311696 w 8356279"/>
                <a:gd name="connsiteY136" fmla="*/ 2103181 h 4209915"/>
                <a:gd name="connsiteX137" fmla="*/ 7227274 w 8356279"/>
                <a:gd name="connsiteY137" fmla="*/ 2160546 h 4209915"/>
                <a:gd name="connsiteX138" fmla="*/ 7296637 w 8356279"/>
                <a:gd name="connsiteY138" fmla="*/ 2264149 h 4209915"/>
                <a:gd name="connsiteX139" fmla="*/ 7366000 w 8356279"/>
                <a:gd name="connsiteY139" fmla="*/ 2378784 h 4209915"/>
                <a:gd name="connsiteX140" fmla="*/ 7266465 w 8356279"/>
                <a:gd name="connsiteY140" fmla="*/ 2425008 h 4209915"/>
                <a:gd name="connsiteX141" fmla="*/ 7069983 w 8356279"/>
                <a:gd name="connsiteY141" fmla="*/ 2108441 h 4209915"/>
                <a:gd name="connsiteX142" fmla="*/ 7258050 w 8356279"/>
                <a:gd name="connsiteY142" fmla="*/ 1964013 h 4209915"/>
                <a:gd name="connsiteX143" fmla="*/ 7469711 w 8356279"/>
                <a:gd name="connsiteY143" fmla="*/ 1838862 h 4209915"/>
                <a:gd name="connsiteX144" fmla="*/ 666667 w 8356279"/>
                <a:gd name="connsiteY144" fmla="*/ 1663847 h 4209915"/>
                <a:gd name="connsiteX145" fmla="*/ 716383 w 8356279"/>
                <a:gd name="connsiteY145" fmla="*/ 1687642 h 4209915"/>
                <a:gd name="connsiteX146" fmla="*/ 753315 w 8356279"/>
                <a:gd name="connsiteY146" fmla="*/ 1717503 h 4209915"/>
                <a:gd name="connsiteX147" fmla="*/ 605587 w 8356279"/>
                <a:gd name="connsiteY147" fmla="*/ 1927128 h 4209915"/>
                <a:gd name="connsiteX148" fmla="*/ 665534 w 8356279"/>
                <a:gd name="connsiteY148" fmla="*/ 1972346 h 4209915"/>
                <a:gd name="connsiteX149" fmla="*/ 727065 w 8356279"/>
                <a:gd name="connsiteY149" fmla="*/ 1885011 h 4209915"/>
                <a:gd name="connsiteX150" fmla="*/ 800785 w 8356279"/>
                <a:gd name="connsiteY150" fmla="*/ 1790142 h 4209915"/>
                <a:gd name="connsiteX151" fmla="*/ 889001 w 8356279"/>
                <a:gd name="connsiteY151" fmla="*/ 1846686 h 4209915"/>
                <a:gd name="connsiteX152" fmla="*/ 825501 w 8356279"/>
                <a:gd name="connsiteY152" fmla="*/ 1940509 h 4209915"/>
                <a:gd name="connsiteX153" fmla="*/ 762001 w 8356279"/>
                <a:gd name="connsiteY153" fmla="*/ 2032443 h 4209915"/>
                <a:gd name="connsiteX154" fmla="*/ 819151 w 8356279"/>
                <a:gd name="connsiteY154" fmla="*/ 2075103 h 4209915"/>
                <a:gd name="connsiteX155" fmla="*/ 911320 w 8356279"/>
                <a:gd name="connsiteY155" fmla="*/ 1979997 h 4209915"/>
                <a:gd name="connsiteX156" fmla="*/ 990789 w 8356279"/>
                <a:gd name="connsiteY156" fmla="*/ 1885260 h 4209915"/>
                <a:gd name="connsiteX157" fmla="*/ 1030086 w 8356279"/>
                <a:gd name="connsiteY157" fmla="*/ 1905582 h 4209915"/>
                <a:gd name="connsiteX158" fmla="*/ 951616 w 8356279"/>
                <a:gd name="connsiteY158" fmla="*/ 2098021 h 4209915"/>
                <a:gd name="connsiteX159" fmla="*/ 849149 w 8356279"/>
                <a:gd name="connsiteY159" fmla="*/ 2239951 h 4209915"/>
                <a:gd name="connsiteX160" fmla="*/ 451404 w 8356279"/>
                <a:gd name="connsiteY160" fmla="*/ 1954354 h 4209915"/>
                <a:gd name="connsiteX161" fmla="*/ 555542 w 8356279"/>
                <a:gd name="connsiteY161" fmla="*/ 1805129 h 4209915"/>
                <a:gd name="connsiteX162" fmla="*/ 666667 w 8356279"/>
                <a:gd name="connsiteY162" fmla="*/ 1663847 h 4209915"/>
                <a:gd name="connsiteX163" fmla="*/ 7154666 w 8356279"/>
                <a:gd name="connsiteY163" fmla="*/ 1428616 h 4209915"/>
                <a:gd name="connsiteX164" fmla="*/ 7226300 w 8356279"/>
                <a:gd name="connsiteY164" fmla="*/ 1520714 h 4209915"/>
                <a:gd name="connsiteX165" fmla="*/ 7148713 w 8356279"/>
                <a:gd name="connsiteY165" fmla="*/ 1661658 h 4209915"/>
                <a:gd name="connsiteX166" fmla="*/ 7076964 w 8356279"/>
                <a:gd name="connsiteY166" fmla="*/ 1791513 h 4209915"/>
                <a:gd name="connsiteX167" fmla="*/ 7211507 w 8356279"/>
                <a:gd name="connsiteY167" fmla="*/ 1746334 h 4209915"/>
                <a:gd name="connsiteX168" fmla="*/ 7364941 w 8356279"/>
                <a:gd name="connsiteY168" fmla="*/ 1695316 h 4209915"/>
                <a:gd name="connsiteX169" fmla="*/ 7442200 w 8356279"/>
                <a:gd name="connsiteY169" fmla="*/ 1781184 h 4209915"/>
                <a:gd name="connsiteX170" fmla="*/ 7223125 w 8356279"/>
                <a:gd name="connsiteY170" fmla="*/ 1863428 h 4209915"/>
                <a:gd name="connsiteX171" fmla="*/ 6980633 w 8356279"/>
                <a:gd name="connsiteY171" fmla="*/ 1949029 h 4209915"/>
                <a:gd name="connsiteX172" fmla="*/ 6920308 w 8356279"/>
                <a:gd name="connsiteY172" fmla="*/ 1929124 h 4209915"/>
                <a:gd name="connsiteX173" fmla="*/ 6883400 w 8356279"/>
                <a:gd name="connsiteY173" fmla="*/ 1874230 h 4209915"/>
                <a:gd name="connsiteX174" fmla="*/ 7011005 w 8356279"/>
                <a:gd name="connsiteY174" fmla="*/ 1641656 h 4209915"/>
                <a:gd name="connsiteX175" fmla="*/ 7154666 w 8356279"/>
                <a:gd name="connsiteY175" fmla="*/ 1428616 h 4209915"/>
                <a:gd name="connsiteX176" fmla="*/ 931667 w 8356279"/>
                <a:gd name="connsiteY176" fmla="*/ 1365116 h 4209915"/>
                <a:gd name="connsiteX177" fmla="*/ 1163167 w 8356279"/>
                <a:gd name="connsiteY177" fmla="*/ 1561762 h 4209915"/>
                <a:gd name="connsiteX178" fmla="*/ 1236687 w 8356279"/>
                <a:gd name="connsiteY178" fmla="*/ 1766668 h 4209915"/>
                <a:gd name="connsiteX179" fmla="*/ 1109723 w 8356279"/>
                <a:gd name="connsiteY179" fmla="*/ 1880984 h 4209915"/>
                <a:gd name="connsiteX180" fmla="*/ 974054 w 8356279"/>
                <a:gd name="connsiteY180" fmla="*/ 1833512 h 4209915"/>
                <a:gd name="connsiteX181" fmla="*/ 989985 w 8356279"/>
                <a:gd name="connsiteY181" fmla="*/ 1772381 h 4209915"/>
                <a:gd name="connsiteX182" fmla="*/ 1033315 w 8356279"/>
                <a:gd name="connsiteY182" fmla="*/ 1734326 h 4209915"/>
                <a:gd name="connsiteX183" fmla="*/ 1109587 w 8356279"/>
                <a:gd name="connsiteY183" fmla="*/ 1716808 h 4209915"/>
                <a:gd name="connsiteX184" fmla="*/ 1028843 w 8356279"/>
                <a:gd name="connsiteY184" fmla="*/ 1608858 h 4209915"/>
                <a:gd name="connsiteX185" fmla="*/ 882793 w 8356279"/>
                <a:gd name="connsiteY185" fmla="*/ 1477116 h 4209915"/>
                <a:gd name="connsiteX186" fmla="*/ 831851 w 8356279"/>
                <a:gd name="connsiteY186" fmla="*/ 1430366 h 4209915"/>
                <a:gd name="connsiteX187" fmla="*/ 875502 w 8356279"/>
                <a:gd name="connsiteY187" fmla="*/ 1397741 h 4209915"/>
                <a:gd name="connsiteX188" fmla="*/ 931667 w 8356279"/>
                <a:gd name="connsiteY188" fmla="*/ 1365116 h 4209915"/>
                <a:gd name="connsiteX189" fmla="*/ 7029735 w 8356279"/>
                <a:gd name="connsiteY189" fmla="*/ 1301616 h 4209915"/>
                <a:gd name="connsiteX190" fmla="*/ 7080539 w 8356279"/>
                <a:gd name="connsiteY190" fmla="*/ 1342377 h 4209915"/>
                <a:gd name="connsiteX191" fmla="*/ 7114838 w 8356279"/>
                <a:gd name="connsiteY191" fmla="*/ 1383138 h 4209915"/>
                <a:gd name="connsiteX192" fmla="*/ 6932443 w 8356279"/>
                <a:gd name="connsiteY192" fmla="*/ 1545002 h 4209915"/>
                <a:gd name="connsiteX193" fmla="*/ 6741653 w 8356279"/>
                <a:gd name="connsiteY193" fmla="*/ 1713791 h 4209915"/>
                <a:gd name="connsiteX194" fmla="*/ 6698616 w 8356279"/>
                <a:gd name="connsiteY194" fmla="*/ 1679548 h 4209915"/>
                <a:gd name="connsiteX195" fmla="*/ 6663976 w 8356279"/>
                <a:gd name="connsiteY195" fmla="*/ 1638380 h 4209915"/>
                <a:gd name="connsiteX196" fmla="*/ 6838603 w 8356279"/>
                <a:gd name="connsiteY196" fmla="*/ 1469998 h 4209915"/>
                <a:gd name="connsiteX197" fmla="*/ 7029735 w 8356279"/>
                <a:gd name="connsiteY197" fmla="*/ 1301616 h 4209915"/>
                <a:gd name="connsiteX198" fmla="*/ 1078471 w 8356279"/>
                <a:gd name="connsiteY198" fmla="*/ 1212716 h 4209915"/>
                <a:gd name="connsiteX199" fmla="*/ 1269683 w 8356279"/>
                <a:gd name="connsiteY199" fmla="*/ 1383848 h 4209915"/>
                <a:gd name="connsiteX200" fmla="*/ 1440463 w 8356279"/>
                <a:gd name="connsiteY200" fmla="*/ 1554980 h 4209915"/>
                <a:gd name="connsiteX201" fmla="*/ 1403656 w 8356279"/>
                <a:gd name="connsiteY201" fmla="*/ 1593398 h 4209915"/>
                <a:gd name="connsiteX202" fmla="*/ 1353174 w 8356279"/>
                <a:gd name="connsiteY202" fmla="*/ 1631816 h 4209915"/>
                <a:gd name="connsiteX203" fmla="*/ 1169790 w 8356279"/>
                <a:gd name="connsiteY203" fmla="*/ 1461758 h 4209915"/>
                <a:gd name="connsiteX204" fmla="*/ 1032601 w 8356279"/>
                <a:gd name="connsiteY204" fmla="*/ 1228591 h 4209915"/>
                <a:gd name="connsiteX205" fmla="*/ 1078471 w 8356279"/>
                <a:gd name="connsiteY205" fmla="*/ 1212716 h 4209915"/>
                <a:gd name="connsiteX206" fmla="*/ 1430077 w 8356279"/>
                <a:gd name="connsiteY206" fmla="*/ 1138502 h 4209915"/>
                <a:gd name="connsiteX207" fmla="*/ 1429443 w 8356279"/>
                <a:gd name="connsiteY207" fmla="*/ 1165091 h 4209915"/>
                <a:gd name="connsiteX208" fmla="*/ 1447950 w 8356279"/>
                <a:gd name="connsiteY208" fmla="*/ 1216334 h 4209915"/>
                <a:gd name="connsiteX209" fmla="*/ 1492024 w 8356279"/>
                <a:gd name="connsiteY209" fmla="*/ 1218048 h 4209915"/>
                <a:gd name="connsiteX210" fmla="*/ 1479121 w 8356279"/>
                <a:gd name="connsiteY210" fmla="*/ 1157918 h 4209915"/>
                <a:gd name="connsiteX211" fmla="*/ 1430077 w 8356279"/>
                <a:gd name="connsiteY211" fmla="*/ 1138502 h 4209915"/>
                <a:gd name="connsiteX212" fmla="*/ 6659760 w 8356279"/>
                <a:gd name="connsiteY212" fmla="*/ 958716 h 4209915"/>
                <a:gd name="connsiteX213" fmla="*/ 6737157 w 8356279"/>
                <a:gd name="connsiteY213" fmla="*/ 1025905 h 4209915"/>
                <a:gd name="connsiteX214" fmla="*/ 6697751 w 8356279"/>
                <a:gd name="connsiteY214" fmla="*/ 1323400 h 4209915"/>
                <a:gd name="connsiteX215" fmla="*/ 6782144 w 8356279"/>
                <a:gd name="connsiteY215" fmla="*/ 1238728 h 4209915"/>
                <a:gd name="connsiteX216" fmla="*/ 6874905 w 8356279"/>
                <a:gd name="connsiteY216" fmla="*/ 1149216 h 4209915"/>
                <a:gd name="connsiteX217" fmla="*/ 6946900 w 8356279"/>
                <a:gd name="connsiteY217" fmla="*/ 1222412 h 4209915"/>
                <a:gd name="connsiteX218" fmla="*/ 6621801 w 8356279"/>
                <a:gd name="connsiteY218" fmla="*/ 1581016 h 4209915"/>
                <a:gd name="connsiteX219" fmla="*/ 6570597 w 8356279"/>
                <a:gd name="connsiteY219" fmla="*/ 1551066 h 4209915"/>
                <a:gd name="connsiteX220" fmla="*/ 6535779 w 8356279"/>
                <a:gd name="connsiteY220" fmla="*/ 1521116 h 4209915"/>
                <a:gd name="connsiteX221" fmla="*/ 6551885 w 8356279"/>
                <a:gd name="connsiteY221" fmla="*/ 1382791 h 4209915"/>
                <a:gd name="connsiteX222" fmla="*/ 6570121 w 8356279"/>
                <a:gd name="connsiteY222" fmla="*/ 1220382 h 4209915"/>
                <a:gd name="connsiteX223" fmla="*/ 6497376 w 8356279"/>
                <a:gd name="connsiteY223" fmla="*/ 1293407 h 4209915"/>
                <a:gd name="connsiteX224" fmla="*/ 6409294 w 8356279"/>
                <a:gd name="connsiteY224" fmla="*/ 1390516 h 4209915"/>
                <a:gd name="connsiteX225" fmla="*/ 6337300 w 8356279"/>
                <a:gd name="connsiteY225" fmla="*/ 1319188 h 4209915"/>
                <a:gd name="connsiteX226" fmla="*/ 6491355 w 8356279"/>
                <a:gd name="connsiteY226" fmla="*/ 1130902 h 4209915"/>
                <a:gd name="connsiteX227" fmla="*/ 6659760 w 8356279"/>
                <a:gd name="connsiteY227" fmla="*/ 958716 h 4209915"/>
                <a:gd name="connsiteX228" fmla="*/ 6236676 w 8356279"/>
                <a:gd name="connsiteY228" fmla="*/ 641217 h 4209915"/>
                <a:gd name="connsiteX229" fmla="*/ 6288938 w 8356279"/>
                <a:gd name="connsiteY229" fmla="*/ 677793 h 4209915"/>
                <a:gd name="connsiteX230" fmla="*/ 6329876 w 8356279"/>
                <a:gd name="connsiteY230" fmla="*/ 714372 h 4209915"/>
                <a:gd name="connsiteX231" fmla="*/ 6258992 w 8356279"/>
                <a:gd name="connsiteY231" fmla="*/ 801620 h 4209915"/>
                <a:gd name="connsiteX232" fmla="*/ 6162326 w 8356279"/>
                <a:gd name="connsiteY232" fmla="*/ 1078646 h 4209915"/>
                <a:gd name="connsiteX233" fmla="*/ 6275659 w 8356279"/>
                <a:gd name="connsiteY233" fmla="*/ 1050096 h 4209915"/>
                <a:gd name="connsiteX234" fmla="*/ 6467755 w 8356279"/>
                <a:gd name="connsiteY234" fmla="*/ 806317 h 4209915"/>
                <a:gd name="connsiteX235" fmla="*/ 6553200 w 8356279"/>
                <a:gd name="connsiteY235" fmla="*/ 879359 h 4209915"/>
                <a:gd name="connsiteX236" fmla="*/ 6341798 w 8356279"/>
                <a:gd name="connsiteY236" fmla="*/ 1179355 h 4209915"/>
                <a:gd name="connsiteX237" fmla="*/ 6102725 w 8356279"/>
                <a:gd name="connsiteY237" fmla="*/ 1174874 h 4209915"/>
                <a:gd name="connsiteX238" fmla="*/ 6007100 w 8356279"/>
                <a:gd name="connsiteY238" fmla="*/ 1014025 h 4209915"/>
                <a:gd name="connsiteX239" fmla="*/ 6116226 w 8356279"/>
                <a:gd name="connsiteY239" fmla="*/ 803846 h 4209915"/>
                <a:gd name="connsiteX240" fmla="*/ 6236676 w 8356279"/>
                <a:gd name="connsiteY240" fmla="*/ 641217 h 4209915"/>
                <a:gd name="connsiteX241" fmla="*/ 1860553 w 8356279"/>
                <a:gd name="connsiteY241" fmla="*/ 581923 h 4209915"/>
                <a:gd name="connsiteX242" fmla="*/ 2133266 w 8356279"/>
                <a:gd name="connsiteY242" fmla="*/ 990466 h 4209915"/>
                <a:gd name="connsiteX243" fmla="*/ 2095164 w 8356279"/>
                <a:gd name="connsiteY243" fmla="*/ 1038326 h 4209915"/>
                <a:gd name="connsiteX244" fmla="*/ 2057041 w 8356279"/>
                <a:gd name="connsiteY244" fmla="*/ 1073486 h 4209915"/>
                <a:gd name="connsiteX245" fmla="*/ 1990546 w 8356279"/>
                <a:gd name="connsiteY245" fmla="*/ 1039641 h 4209915"/>
                <a:gd name="connsiteX246" fmla="*/ 1778002 w 8356279"/>
                <a:gd name="connsiteY246" fmla="*/ 953191 h 4209915"/>
                <a:gd name="connsiteX247" fmla="*/ 1841502 w 8356279"/>
                <a:gd name="connsiteY247" fmla="*/ 1055192 h 4209915"/>
                <a:gd name="connsiteX248" fmla="*/ 1905002 w 8356279"/>
                <a:gd name="connsiteY248" fmla="*/ 1161733 h 4209915"/>
                <a:gd name="connsiteX249" fmla="*/ 1820488 w 8356279"/>
                <a:gd name="connsiteY249" fmla="*/ 1232694 h 4209915"/>
                <a:gd name="connsiteX250" fmla="*/ 1735975 w 8356279"/>
                <a:gd name="connsiteY250" fmla="*/ 1293002 h 4209915"/>
                <a:gd name="connsiteX251" fmla="*/ 1690313 w 8356279"/>
                <a:gd name="connsiteY251" fmla="*/ 1270820 h 4209915"/>
                <a:gd name="connsiteX252" fmla="*/ 1556996 w 8356279"/>
                <a:gd name="connsiteY252" fmla="*/ 1295666 h 4209915"/>
                <a:gd name="connsiteX253" fmla="*/ 1523139 w 8356279"/>
                <a:gd name="connsiteY253" fmla="*/ 1405343 h 4209915"/>
                <a:gd name="connsiteX254" fmla="*/ 1500806 w 8356279"/>
                <a:gd name="connsiteY254" fmla="*/ 1495774 h 4209915"/>
                <a:gd name="connsiteX255" fmla="*/ 1333502 w 8356279"/>
                <a:gd name="connsiteY255" fmla="*/ 1264019 h 4209915"/>
                <a:gd name="connsiteX256" fmla="*/ 1250953 w 8356279"/>
                <a:gd name="connsiteY256" fmla="*/ 1020075 h 4209915"/>
                <a:gd name="connsiteX257" fmla="*/ 1301273 w 8356279"/>
                <a:gd name="connsiteY257" fmla="*/ 989396 h 4209915"/>
                <a:gd name="connsiteX258" fmla="*/ 1359005 w 8356279"/>
                <a:gd name="connsiteY258" fmla="*/ 958716 h 4209915"/>
                <a:gd name="connsiteX259" fmla="*/ 1560440 w 8356279"/>
                <a:gd name="connsiteY259" fmla="*/ 1061502 h 4209915"/>
                <a:gd name="connsiteX260" fmla="*/ 1759490 w 8356279"/>
                <a:gd name="connsiteY260" fmla="*/ 1159262 h 4209915"/>
                <a:gd name="connsiteX261" fmla="*/ 1656204 w 8356279"/>
                <a:gd name="connsiteY261" fmla="*/ 992064 h 4209915"/>
                <a:gd name="connsiteX262" fmla="*/ 1545471 w 8356279"/>
                <a:gd name="connsiteY262" fmla="*/ 804806 h 4209915"/>
                <a:gd name="connsiteX263" fmla="*/ 1587872 w 8356279"/>
                <a:gd name="connsiteY263" fmla="*/ 761797 h 4209915"/>
                <a:gd name="connsiteX264" fmla="*/ 1769956 w 8356279"/>
                <a:gd name="connsiteY264" fmla="*/ 807854 h 4209915"/>
                <a:gd name="connsiteX265" fmla="*/ 1913546 w 8356279"/>
                <a:gd name="connsiteY265" fmla="*/ 865505 h 4209915"/>
                <a:gd name="connsiteX266" fmla="*/ 1855286 w 8356279"/>
                <a:gd name="connsiteY266" fmla="*/ 763471 h 4209915"/>
                <a:gd name="connsiteX267" fmla="*/ 1790702 w 8356279"/>
                <a:gd name="connsiteY267" fmla="*/ 655548 h 4209915"/>
                <a:gd name="connsiteX268" fmla="*/ 1819277 w 8356279"/>
                <a:gd name="connsiteY268" fmla="*/ 610953 h 4209915"/>
                <a:gd name="connsiteX269" fmla="*/ 1860553 w 8356279"/>
                <a:gd name="connsiteY269" fmla="*/ 581923 h 4209915"/>
                <a:gd name="connsiteX270" fmla="*/ 2247902 w 8356279"/>
                <a:gd name="connsiteY270" fmla="*/ 374757 h 4209915"/>
                <a:gd name="connsiteX271" fmla="*/ 2445299 w 8356279"/>
                <a:gd name="connsiteY271" fmla="*/ 450370 h 4209915"/>
                <a:gd name="connsiteX272" fmla="*/ 2410619 w 8356279"/>
                <a:gd name="connsiteY272" fmla="*/ 491858 h 4209915"/>
                <a:gd name="connsiteX273" fmla="*/ 2330451 w 8356279"/>
                <a:gd name="connsiteY273" fmla="*/ 514215 h 4209915"/>
                <a:gd name="connsiteX274" fmla="*/ 2210776 w 8356279"/>
                <a:gd name="connsiteY274" fmla="*/ 534396 h 4209915"/>
                <a:gd name="connsiteX275" fmla="*/ 2196932 w 8356279"/>
                <a:gd name="connsiteY275" fmla="*/ 704384 h 4209915"/>
                <a:gd name="connsiteX276" fmla="*/ 2375156 w 8356279"/>
                <a:gd name="connsiteY276" fmla="*/ 774435 h 4209915"/>
                <a:gd name="connsiteX277" fmla="*/ 2428337 w 8356279"/>
                <a:gd name="connsiteY277" fmla="*/ 689573 h 4209915"/>
                <a:gd name="connsiteX278" fmla="*/ 2376991 w 8356279"/>
                <a:gd name="connsiteY278" fmla="*/ 697284 h 4209915"/>
                <a:gd name="connsiteX279" fmla="*/ 2331408 w 8356279"/>
                <a:gd name="connsiteY279" fmla="*/ 717417 h 4209915"/>
                <a:gd name="connsiteX280" fmla="*/ 2286002 w 8356279"/>
                <a:gd name="connsiteY280" fmla="*/ 631182 h 4209915"/>
                <a:gd name="connsiteX281" fmla="*/ 2490179 w 8356279"/>
                <a:gd name="connsiteY281" fmla="*/ 533871 h 4209915"/>
                <a:gd name="connsiteX282" fmla="*/ 2578101 w 8356279"/>
                <a:gd name="connsiteY282" fmla="*/ 714769 h 4209915"/>
                <a:gd name="connsiteX283" fmla="*/ 2425893 w 8356279"/>
                <a:gd name="connsiteY283" fmla="*/ 874835 h 4209915"/>
                <a:gd name="connsiteX284" fmla="*/ 2284641 w 8356279"/>
                <a:gd name="connsiteY284" fmla="*/ 905358 h 4209915"/>
                <a:gd name="connsiteX285" fmla="*/ 2168355 w 8356279"/>
                <a:gd name="connsiteY285" fmla="*/ 868078 h 4209915"/>
                <a:gd name="connsiteX286" fmla="*/ 2056108 w 8356279"/>
                <a:gd name="connsiteY286" fmla="*/ 564325 h 4209915"/>
                <a:gd name="connsiteX287" fmla="*/ 2247902 w 8356279"/>
                <a:gd name="connsiteY287" fmla="*/ 374757 h 4209915"/>
                <a:gd name="connsiteX288" fmla="*/ 5588696 w 8356279"/>
                <a:gd name="connsiteY288" fmla="*/ 311015 h 4209915"/>
                <a:gd name="connsiteX289" fmla="*/ 5680822 w 8356279"/>
                <a:gd name="connsiteY289" fmla="*/ 349361 h 4209915"/>
                <a:gd name="connsiteX290" fmla="*/ 5653880 w 8356279"/>
                <a:gd name="connsiteY290" fmla="*/ 441151 h 4209915"/>
                <a:gd name="connsiteX291" fmla="*/ 5616666 w 8356279"/>
                <a:gd name="connsiteY291" fmla="*/ 523225 h 4209915"/>
                <a:gd name="connsiteX292" fmla="*/ 5685164 w 8356279"/>
                <a:gd name="connsiteY292" fmla="*/ 556820 h 4209915"/>
                <a:gd name="connsiteX293" fmla="*/ 5758352 w 8356279"/>
                <a:gd name="connsiteY293" fmla="*/ 590417 h 4209915"/>
                <a:gd name="connsiteX294" fmla="*/ 5778043 w 8356279"/>
                <a:gd name="connsiteY294" fmla="*/ 530090 h 4209915"/>
                <a:gd name="connsiteX295" fmla="*/ 5879249 w 8356279"/>
                <a:gd name="connsiteY295" fmla="*/ 439623 h 4209915"/>
                <a:gd name="connsiteX296" fmla="*/ 5847842 w 8356279"/>
                <a:gd name="connsiteY296" fmla="*/ 682048 h 4209915"/>
                <a:gd name="connsiteX297" fmla="*/ 5739778 w 8356279"/>
                <a:gd name="connsiteY297" fmla="*/ 900037 h 4209915"/>
                <a:gd name="connsiteX298" fmla="*/ 5693850 w 8356279"/>
                <a:gd name="connsiteY298" fmla="*/ 910113 h 4209915"/>
                <a:gd name="connsiteX299" fmla="*/ 5662833 w 8356279"/>
                <a:gd name="connsiteY299" fmla="*/ 796325 h 4209915"/>
                <a:gd name="connsiteX300" fmla="*/ 5702300 w 8356279"/>
                <a:gd name="connsiteY300" fmla="*/ 705293 h 4209915"/>
                <a:gd name="connsiteX301" fmla="*/ 5570369 w 8356279"/>
                <a:gd name="connsiteY301" fmla="*/ 628515 h 4209915"/>
                <a:gd name="connsiteX302" fmla="*/ 5523616 w 8356279"/>
                <a:gd name="connsiteY302" fmla="*/ 717417 h 4209915"/>
                <a:gd name="connsiteX303" fmla="*/ 5472251 w 8356279"/>
                <a:gd name="connsiteY303" fmla="*/ 806317 h 4209915"/>
                <a:gd name="connsiteX304" fmla="*/ 5416279 w 8356279"/>
                <a:gd name="connsiteY304" fmla="*/ 784580 h 4209915"/>
                <a:gd name="connsiteX305" fmla="*/ 5377229 w 8356279"/>
                <a:gd name="connsiteY305" fmla="*/ 736807 h 4209915"/>
                <a:gd name="connsiteX306" fmla="*/ 5479597 w 8356279"/>
                <a:gd name="connsiteY306" fmla="*/ 510894 h 4209915"/>
                <a:gd name="connsiteX307" fmla="*/ 5588696 w 8356279"/>
                <a:gd name="connsiteY307" fmla="*/ 311015 h 4209915"/>
                <a:gd name="connsiteX308" fmla="*/ 3966200 w 8356279"/>
                <a:gd name="connsiteY308" fmla="*/ 241013 h 4209915"/>
                <a:gd name="connsiteX309" fmla="*/ 4088712 w 8356279"/>
                <a:gd name="connsiteY309" fmla="*/ 265735 h 4209915"/>
                <a:gd name="connsiteX310" fmla="*/ 4093442 w 8356279"/>
                <a:gd name="connsiteY310" fmla="*/ 319711 h 4209915"/>
                <a:gd name="connsiteX311" fmla="*/ 3981450 w 8356279"/>
                <a:gd name="connsiteY311" fmla="*/ 355465 h 4209915"/>
                <a:gd name="connsiteX312" fmla="*/ 3879850 w 8356279"/>
                <a:gd name="connsiteY312" fmla="*/ 355465 h 4209915"/>
                <a:gd name="connsiteX313" fmla="*/ 3879850 w 8356279"/>
                <a:gd name="connsiteY313" fmla="*/ 304792 h 4209915"/>
                <a:gd name="connsiteX314" fmla="*/ 3917950 w 8356279"/>
                <a:gd name="connsiteY314" fmla="*/ 245969 h 4209915"/>
                <a:gd name="connsiteX315" fmla="*/ 3966200 w 8356279"/>
                <a:gd name="connsiteY315" fmla="*/ 241013 h 4209915"/>
                <a:gd name="connsiteX316" fmla="*/ 5168652 w 8356279"/>
                <a:gd name="connsiteY316" fmla="*/ 175857 h 4209915"/>
                <a:gd name="connsiteX317" fmla="*/ 5206165 w 8356279"/>
                <a:gd name="connsiteY317" fmla="*/ 177957 h 4209915"/>
                <a:gd name="connsiteX318" fmla="*/ 5423150 w 8356279"/>
                <a:gd name="connsiteY318" fmla="*/ 336415 h 4209915"/>
                <a:gd name="connsiteX319" fmla="*/ 5430656 w 8356279"/>
                <a:gd name="connsiteY319" fmla="*/ 390392 h 4209915"/>
                <a:gd name="connsiteX320" fmla="*/ 5396665 w 8356279"/>
                <a:gd name="connsiteY320" fmla="*/ 412615 h 4209915"/>
                <a:gd name="connsiteX321" fmla="*/ 5308600 w 8356279"/>
                <a:gd name="connsiteY321" fmla="*/ 363337 h 4209915"/>
                <a:gd name="connsiteX322" fmla="*/ 5157120 w 8356279"/>
                <a:gd name="connsiteY322" fmla="*/ 316532 h 4209915"/>
                <a:gd name="connsiteX323" fmla="*/ 5092700 w 8356279"/>
                <a:gd name="connsiteY323" fmla="*/ 491079 h 4209915"/>
                <a:gd name="connsiteX324" fmla="*/ 5251450 w 8356279"/>
                <a:gd name="connsiteY324" fmla="*/ 552315 h 4209915"/>
                <a:gd name="connsiteX325" fmla="*/ 5351054 w 8356279"/>
                <a:gd name="connsiteY325" fmla="*/ 560152 h 4209915"/>
                <a:gd name="connsiteX326" fmla="*/ 5386899 w 8356279"/>
                <a:gd name="connsiteY326" fmla="*/ 593390 h 4209915"/>
                <a:gd name="connsiteX327" fmla="*/ 5345490 w 8356279"/>
                <a:gd name="connsiteY327" fmla="*/ 636113 h 4209915"/>
                <a:gd name="connsiteX328" fmla="*/ 5065345 w 8356279"/>
                <a:gd name="connsiteY328" fmla="*/ 653150 h 4209915"/>
                <a:gd name="connsiteX329" fmla="*/ 4977602 w 8356279"/>
                <a:gd name="connsiteY329" fmla="*/ 364578 h 4209915"/>
                <a:gd name="connsiteX330" fmla="*/ 5098686 w 8356279"/>
                <a:gd name="connsiteY330" fmla="*/ 204247 h 4209915"/>
                <a:gd name="connsiteX331" fmla="*/ 5168652 w 8356279"/>
                <a:gd name="connsiteY331" fmla="*/ 175857 h 4209915"/>
                <a:gd name="connsiteX332" fmla="*/ 2918370 w 8356279"/>
                <a:gd name="connsiteY332" fmla="*/ 128456 h 4209915"/>
                <a:gd name="connsiteX333" fmla="*/ 3085425 w 8356279"/>
                <a:gd name="connsiteY333" fmla="*/ 205089 h 4209915"/>
                <a:gd name="connsiteX334" fmla="*/ 3089721 w 8356279"/>
                <a:gd name="connsiteY334" fmla="*/ 248126 h 4209915"/>
                <a:gd name="connsiteX335" fmla="*/ 3033169 w 8356279"/>
                <a:gd name="connsiteY335" fmla="*/ 276575 h 4209915"/>
                <a:gd name="connsiteX336" fmla="*/ 2977226 w 8356279"/>
                <a:gd name="connsiteY336" fmla="*/ 271893 h 4209915"/>
                <a:gd name="connsiteX337" fmla="*/ 2862083 w 8356279"/>
                <a:gd name="connsiteY337" fmla="*/ 266307 h 4209915"/>
                <a:gd name="connsiteX338" fmla="*/ 2966749 w 8356279"/>
                <a:gd name="connsiteY338" fmla="*/ 317171 h 4209915"/>
                <a:gd name="connsiteX339" fmla="*/ 3165803 w 8356279"/>
                <a:gd name="connsiteY339" fmla="*/ 424600 h 4209915"/>
                <a:gd name="connsiteX340" fmla="*/ 3127008 w 8356279"/>
                <a:gd name="connsiteY340" fmla="*/ 580714 h 4209915"/>
                <a:gd name="connsiteX341" fmla="*/ 3056212 w 8356279"/>
                <a:gd name="connsiteY341" fmla="*/ 628038 h 4209915"/>
                <a:gd name="connsiteX342" fmla="*/ 2849604 w 8356279"/>
                <a:gd name="connsiteY342" fmla="*/ 635682 h 4209915"/>
                <a:gd name="connsiteX343" fmla="*/ 2781112 w 8356279"/>
                <a:gd name="connsiteY343" fmla="*/ 520794 h 4209915"/>
                <a:gd name="connsiteX344" fmla="*/ 2900635 w 8356279"/>
                <a:gd name="connsiteY344" fmla="*/ 512978 h 4209915"/>
                <a:gd name="connsiteX345" fmla="*/ 3027906 w 8356279"/>
                <a:gd name="connsiteY345" fmla="*/ 522903 h 4209915"/>
                <a:gd name="connsiteX346" fmla="*/ 3039736 w 8356279"/>
                <a:gd name="connsiteY346" fmla="*/ 475276 h 4209915"/>
                <a:gd name="connsiteX347" fmla="*/ 2927230 w 8356279"/>
                <a:gd name="connsiteY347" fmla="*/ 437331 h 4209915"/>
                <a:gd name="connsiteX348" fmla="*/ 2798458 w 8356279"/>
                <a:gd name="connsiteY348" fmla="*/ 422255 h 4209915"/>
                <a:gd name="connsiteX349" fmla="*/ 2730501 w 8356279"/>
                <a:gd name="connsiteY349" fmla="*/ 300164 h 4209915"/>
                <a:gd name="connsiteX350" fmla="*/ 2774374 w 8356279"/>
                <a:gd name="connsiteY350" fmla="*/ 202790 h 4209915"/>
                <a:gd name="connsiteX351" fmla="*/ 2860099 w 8356279"/>
                <a:gd name="connsiteY351" fmla="*/ 142276 h 4209915"/>
                <a:gd name="connsiteX352" fmla="*/ 2918370 w 8356279"/>
                <a:gd name="connsiteY352" fmla="*/ 128456 h 4209915"/>
                <a:gd name="connsiteX353" fmla="*/ 4635562 w 8356279"/>
                <a:gd name="connsiteY353" fmla="*/ 37626 h 4209915"/>
                <a:gd name="connsiteX354" fmla="*/ 4938457 w 8356279"/>
                <a:gd name="connsiteY354" fmla="*/ 96742 h 4209915"/>
                <a:gd name="connsiteX355" fmla="*/ 4960444 w 8356279"/>
                <a:gd name="connsiteY355" fmla="*/ 149973 h 4209915"/>
                <a:gd name="connsiteX356" fmla="*/ 4942449 w 8356279"/>
                <a:gd name="connsiteY356" fmla="*/ 199646 h 4209915"/>
                <a:gd name="connsiteX357" fmla="*/ 4816126 w 8356279"/>
                <a:gd name="connsiteY357" fmla="*/ 186564 h 4209915"/>
                <a:gd name="connsiteX358" fmla="*/ 4686300 w 8356279"/>
                <a:gd name="connsiteY358" fmla="*/ 220865 h 4209915"/>
                <a:gd name="connsiteX359" fmla="*/ 4785894 w 8356279"/>
                <a:gd name="connsiteY359" fmla="*/ 259115 h 4209915"/>
                <a:gd name="connsiteX360" fmla="*/ 4900343 w 8356279"/>
                <a:gd name="connsiteY360" fmla="*/ 284469 h 4209915"/>
                <a:gd name="connsiteX361" fmla="*/ 4884079 w 8356279"/>
                <a:gd name="connsiteY361" fmla="*/ 382269 h 4209915"/>
                <a:gd name="connsiteX362" fmla="*/ 4769294 w 8356279"/>
                <a:gd name="connsiteY362" fmla="*/ 368651 h 4209915"/>
                <a:gd name="connsiteX363" fmla="*/ 4664416 w 8356279"/>
                <a:gd name="connsiteY363" fmla="*/ 354065 h 4209915"/>
                <a:gd name="connsiteX364" fmla="*/ 4652633 w 8356279"/>
                <a:gd name="connsiteY364" fmla="*/ 402917 h 4209915"/>
                <a:gd name="connsiteX365" fmla="*/ 4645454 w 8356279"/>
                <a:gd name="connsiteY365" fmla="*/ 447162 h 4209915"/>
                <a:gd name="connsiteX366" fmla="*/ 4883150 w 8356279"/>
                <a:gd name="connsiteY366" fmla="*/ 482468 h 4209915"/>
                <a:gd name="connsiteX367" fmla="*/ 4885870 w 8356279"/>
                <a:gd name="connsiteY367" fmla="*/ 533084 h 4209915"/>
                <a:gd name="connsiteX368" fmla="*/ 4877372 w 8356279"/>
                <a:gd name="connsiteY368" fmla="*/ 594922 h 4209915"/>
                <a:gd name="connsiteX369" fmla="*/ 4798452 w 8356279"/>
                <a:gd name="connsiteY369" fmla="*/ 586155 h 4209915"/>
                <a:gd name="connsiteX370" fmla="*/ 4616450 w 8356279"/>
                <a:gd name="connsiteY370" fmla="*/ 544717 h 4209915"/>
                <a:gd name="connsiteX371" fmla="*/ 4500612 w 8356279"/>
                <a:gd name="connsiteY371" fmla="*/ 517467 h 4209915"/>
                <a:gd name="connsiteX372" fmla="*/ 4546843 w 8356279"/>
                <a:gd name="connsiteY372" fmla="*/ 225293 h 4209915"/>
                <a:gd name="connsiteX373" fmla="*/ 4614801 w 8356279"/>
                <a:gd name="connsiteY373" fmla="*/ 38006 h 4209915"/>
                <a:gd name="connsiteX374" fmla="*/ 4635562 w 8356279"/>
                <a:gd name="connsiteY374" fmla="*/ 37626 h 4209915"/>
                <a:gd name="connsiteX375" fmla="*/ 3416005 w 8356279"/>
                <a:gd name="connsiteY375" fmla="*/ 24996 h 4209915"/>
                <a:gd name="connsiteX376" fmla="*/ 3452171 w 8356279"/>
                <a:gd name="connsiteY376" fmla="*/ 29716 h 4209915"/>
                <a:gd name="connsiteX377" fmla="*/ 3600112 w 8356279"/>
                <a:gd name="connsiteY377" fmla="*/ 117854 h 4209915"/>
                <a:gd name="connsiteX378" fmla="*/ 3566278 w 8356279"/>
                <a:gd name="connsiteY378" fmla="*/ 189545 h 4209915"/>
                <a:gd name="connsiteX379" fmla="*/ 3486901 w 8356279"/>
                <a:gd name="connsiteY379" fmla="*/ 177248 h 4209915"/>
                <a:gd name="connsiteX380" fmla="*/ 3346023 w 8356279"/>
                <a:gd name="connsiteY380" fmla="*/ 174493 h 4209915"/>
                <a:gd name="connsiteX381" fmla="*/ 3325022 w 8356279"/>
                <a:gd name="connsiteY381" fmla="*/ 284384 h 4209915"/>
                <a:gd name="connsiteX382" fmla="*/ 3421560 w 8356279"/>
                <a:gd name="connsiteY382" fmla="*/ 429360 h 4209915"/>
                <a:gd name="connsiteX383" fmla="*/ 3524606 w 8356279"/>
                <a:gd name="connsiteY383" fmla="*/ 365355 h 4209915"/>
                <a:gd name="connsiteX384" fmla="*/ 3584197 w 8356279"/>
                <a:gd name="connsiteY384" fmla="*/ 324737 h 4209915"/>
                <a:gd name="connsiteX385" fmla="*/ 3644253 w 8356279"/>
                <a:gd name="connsiteY385" fmla="*/ 385252 h 4209915"/>
                <a:gd name="connsiteX386" fmla="*/ 3416509 w 8356279"/>
                <a:gd name="connsiteY386" fmla="*/ 549871 h 4209915"/>
                <a:gd name="connsiteX387" fmla="*/ 3232065 w 8356279"/>
                <a:gd name="connsiteY387" fmla="*/ 420370 h 4209915"/>
                <a:gd name="connsiteX388" fmla="*/ 3211464 w 8356279"/>
                <a:gd name="connsiteY388" fmla="*/ 161383 h 4209915"/>
                <a:gd name="connsiteX389" fmla="*/ 3342073 w 8356279"/>
                <a:gd name="connsiteY389" fmla="*/ 43104 h 4209915"/>
                <a:gd name="connsiteX390" fmla="*/ 3416005 w 8356279"/>
                <a:gd name="connsiteY390" fmla="*/ 24996 h 4209915"/>
                <a:gd name="connsiteX391" fmla="*/ 3752821 w 8356279"/>
                <a:gd name="connsiteY391" fmla="*/ 6215 h 4209915"/>
                <a:gd name="connsiteX392" fmla="*/ 3809533 w 8356279"/>
                <a:gd name="connsiteY392" fmla="*/ 53840 h 4209915"/>
                <a:gd name="connsiteX393" fmla="*/ 3813486 w 8356279"/>
                <a:gd name="connsiteY393" fmla="*/ 298318 h 4209915"/>
                <a:gd name="connsiteX394" fmla="*/ 3816350 w 8356279"/>
                <a:gd name="connsiteY394" fmla="*/ 495165 h 4209915"/>
                <a:gd name="connsiteX395" fmla="*/ 3775150 w 8356279"/>
                <a:gd name="connsiteY395" fmla="*/ 505455 h 4209915"/>
                <a:gd name="connsiteX396" fmla="*/ 3715383 w 8356279"/>
                <a:gd name="connsiteY396" fmla="*/ 480052 h 4209915"/>
                <a:gd name="connsiteX397" fmla="*/ 3685328 w 8356279"/>
                <a:gd name="connsiteY397" fmla="*/ 9392 h 4209915"/>
                <a:gd name="connsiteX398" fmla="*/ 3752821 w 8356279"/>
                <a:gd name="connsiteY398" fmla="*/ 6215 h 4209915"/>
                <a:gd name="connsiteX399" fmla="*/ 4275117 w 8356279"/>
                <a:gd name="connsiteY399" fmla="*/ 94 h 4209915"/>
                <a:gd name="connsiteX400" fmla="*/ 4419600 w 8356279"/>
                <a:gd name="connsiteY400" fmla="*/ 4524 h 4209915"/>
                <a:gd name="connsiteX401" fmla="*/ 4502150 w 8356279"/>
                <a:gd name="connsiteY401" fmla="*/ 12565 h 4209915"/>
                <a:gd name="connsiteX402" fmla="*/ 4512617 w 8356279"/>
                <a:gd name="connsiteY402" fmla="*/ 62033 h 4209915"/>
                <a:gd name="connsiteX403" fmla="*/ 4431836 w 8356279"/>
                <a:gd name="connsiteY403" fmla="*/ 124443 h 4209915"/>
                <a:gd name="connsiteX404" fmla="*/ 4372835 w 8356279"/>
                <a:gd name="connsiteY404" fmla="*/ 117458 h 4209915"/>
                <a:gd name="connsiteX405" fmla="*/ 4364308 w 8356279"/>
                <a:gd name="connsiteY405" fmla="*/ 276941 h 4209915"/>
                <a:gd name="connsiteX406" fmla="*/ 4292567 w 8356279"/>
                <a:gd name="connsiteY406" fmla="*/ 514215 h 4209915"/>
                <a:gd name="connsiteX407" fmla="*/ 4222732 w 8356279"/>
                <a:gd name="connsiteY407" fmla="*/ 291968 h 4209915"/>
                <a:gd name="connsiteX408" fmla="*/ 4230870 w 8356279"/>
                <a:gd name="connsiteY408" fmla="*/ 105444 h 4209915"/>
                <a:gd name="connsiteX409" fmla="*/ 4165600 w 8356279"/>
                <a:gd name="connsiteY409" fmla="*/ 92742 h 4209915"/>
                <a:gd name="connsiteX410" fmla="*/ 4110858 w 8356279"/>
                <a:gd name="connsiteY410" fmla="*/ 47490 h 4209915"/>
                <a:gd name="connsiteX411" fmla="*/ 4113267 w 8356279"/>
                <a:gd name="connsiteY411" fmla="*/ 6215 h 4209915"/>
                <a:gd name="connsiteX412" fmla="*/ 4225158 w 8356279"/>
                <a:gd name="connsiteY412" fmla="*/ 1352 h 4209915"/>
                <a:gd name="connsiteX413" fmla="*/ 4275117 w 8356279"/>
                <a:gd name="connsiteY413" fmla="*/ 94 h 420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</a:cxnLst>
              <a:rect l="l" t="t" r="r" b="b"/>
              <a:pathLst>
                <a:path w="8356279" h="4209915">
                  <a:moveTo>
                    <a:pt x="8271273" y="3747098"/>
                  </a:moveTo>
                  <a:cubicBezTo>
                    <a:pt x="8283717" y="3750187"/>
                    <a:pt x="8293273" y="3757001"/>
                    <a:pt x="8292509" y="3762240"/>
                  </a:cubicBezTo>
                  <a:cubicBezTo>
                    <a:pt x="8291746" y="3767479"/>
                    <a:pt x="8297452" y="3795588"/>
                    <a:pt x="8305192" y="3824704"/>
                  </a:cubicBezTo>
                  <a:lnTo>
                    <a:pt x="8319263" y="3877644"/>
                  </a:lnTo>
                  <a:lnTo>
                    <a:pt x="8241665" y="3937353"/>
                  </a:lnTo>
                  <a:cubicBezTo>
                    <a:pt x="8198987" y="3970194"/>
                    <a:pt x="8165954" y="3998344"/>
                    <a:pt x="8168259" y="3999909"/>
                  </a:cubicBezTo>
                  <a:cubicBezTo>
                    <a:pt x="8170564" y="4001474"/>
                    <a:pt x="8208366" y="4018677"/>
                    <a:pt x="8252263" y="4038138"/>
                  </a:cubicBezTo>
                  <a:cubicBezTo>
                    <a:pt x="8296160" y="4057598"/>
                    <a:pt x="8337593" y="4083831"/>
                    <a:pt x="8344338" y="4096433"/>
                  </a:cubicBezTo>
                  <a:cubicBezTo>
                    <a:pt x="8359877" y="4125468"/>
                    <a:pt x="8360398" y="4209915"/>
                    <a:pt x="8345039" y="4209915"/>
                  </a:cubicBezTo>
                  <a:cubicBezTo>
                    <a:pt x="8338679" y="4209915"/>
                    <a:pt x="8269670" y="4181126"/>
                    <a:pt x="8191685" y="4145940"/>
                  </a:cubicBezTo>
                  <a:lnTo>
                    <a:pt x="8049893" y="4081965"/>
                  </a:lnTo>
                  <a:lnTo>
                    <a:pt x="7947917" y="4095927"/>
                  </a:lnTo>
                  <a:cubicBezTo>
                    <a:pt x="7891831" y="4103607"/>
                    <a:pt x="7843403" y="4107351"/>
                    <a:pt x="7840299" y="4104247"/>
                  </a:cubicBezTo>
                  <a:cubicBezTo>
                    <a:pt x="7837195" y="4101143"/>
                    <a:pt x="7830649" y="4070797"/>
                    <a:pt x="7825753" y="4036811"/>
                  </a:cubicBezTo>
                  <a:lnTo>
                    <a:pt x="7816850" y="3975018"/>
                  </a:lnTo>
                  <a:lnTo>
                    <a:pt x="8035042" y="3952690"/>
                  </a:lnTo>
                  <a:lnTo>
                    <a:pt x="8141846" y="3847085"/>
                  </a:lnTo>
                  <a:cubicBezTo>
                    <a:pt x="8214849" y="3774902"/>
                    <a:pt x="8255810" y="3743258"/>
                    <a:pt x="8271273" y="3747098"/>
                  </a:cubicBezTo>
                  <a:close/>
                  <a:moveTo>
                    <a:pt x="8172269" y="3328595"/>
                  </a:moveTo>
                  <a:cubicBezTo>
                    <a:pt x="8183885" y="3331239"/>
                    <a:pt x="8192626" y="3337864"/>
                    <a:pt x="8199294" y="3348653"/>
                  </a:cubicBezTo>
                  <a:cubicBezTo>
                    <a:pt x="8215427" y="3374757"/>
                    <a:pt x="8290786" y="3705866"/>
                    <a:pt x="8284388" y="3722537"/>
                  </a:cubicBezTo>
                  <a:cubicBezTo>
                    <a:pt x="8281027" y="3731297"/>
                    <a:pt x="8260896" y="3742280"/>
                    <a:pt x="8239652" y="3746946"/>
                  </a:cubicBezTo>
                  <a:cubicBezTo>
                    <a:pt x="8192723" y="3757254"/>
                    <a:pt x="8166983" y="3729574"/>
                    <a:pt x="8164296" y="3665913"/>
                  </a:cubicBezTo>
                  <a:cubicBezTo>
                    <a:pt x="8162558" y="3624736"/>
                    <a:pt x="8161061" y="3623615"/>
                    <a:pt x="8110329" y="3625491"/>
                  </a:cubicBezTo>
                  <a:cubicBezTo>
                    <a:pt x="8081630" y="3626551"/>
                    <a:pt x="7999567" y="3644791"/>
                    <a:pt x="7927968" y="3666023"/>
                  </a:cubicBezTo>
                  <a:cubicBezTo>
                    <a:pt x="7856368" y="3687256"/>
                    <a:pt x="7789532" y="3701460"/>
                    <a:pt x="7779444" y="3697589"/>
                  </a:cubicBezTo>
                  <a:cubicBezTo>
                    <a:pt x="7760869" y="3690461"/>
                    <a:pt x="7739825" y="3611876"/>
                    <a:pt x="7748583" y="3582344"/>
                  </a:cubicBezTo>
                  <a:cubicBezTo>
                    <a:pt x="7751463" y="3572629"/>
                    <a:pt x="7827738" y="3551870"/>
                    <a:pt x="7941392" y="3529867"/>
                  </a:cubicBezTo>
                  <a:lnTo>
                    <a:pt x="8129435" y="3493464"/>
                  </a:lnTo>
                  <a:lnTo>
                    <a:pt x="8113845" y="3454815"/>
                  </a:lnTo>
                  <a:cubicBezTo>
                    <a:pt x="8105270" y="3433557"/>
                    <a:pt x="8097803" y="3399343"/>
                    <a:pt x="8097252" y="3378782"/>
                  </a:cubicBezTo>
                  <a:cubicBezTo>
                    <a:pt x="8096462" y="3349346"/>
                    <a:pt x="8102997" y="3339492"/>
                    <a:pt x="8127999" y="3332423"/>
                  </a:cubicBezTo>
                  <a:cubicBezTo>
                    <a:pt x="8146164" y="3327287"/>
                    <a:pt x="8160654" y="3325951"/>
                    <a:pt x="8172269" y="3328595"/>
                  </a:cubicBezTo>
                  <a:close/>
                  <a:moveTo>
                    <a:pt x="8129442" y="3154532"/>
                  </a:moveTo>
                  <a:cubicBezTo>
                    <a:pt x="8133727" y="3158730"/>
                    <a:pt x="8146583" y="3184442"/>
                    <a:pt x="8158011" y="3211670"/>
                  </a:cubicBezTo>
                  <a:cubicBezTo>
                    <a:pt x="8182893" y="3270951"/>
                    <a:pt x="8171066" y="3292161"/>
                    <a:pt x="8111604" y="3294902"/>
                  </a:cubicBezTo>
                  <a:cubicBezTo>
                    <a:pt x="8089189" y="3295935"/>
                    <a:pt x="7991770" y="3325491"/>
                    <a:pt x="7895118" y="3360582"/>
                  </a:cubicBezTo>
                  <a:cubicBezTo>
                    <a:pt x="7798466" y="3395672"/>
                    <a:pt x="7711627" y="3421406"/>
                    <a:pt x="7702144" y="3417766"/>
                  </a:cubicBezTo>
                  <a:cubicBezTo>
                    <a:pt x="7681057" y="3409675"/>
                    <a:pt x="7663146" y="3323488"/>
                    <a:pt x="7679213" y="3307422"/>
                  </a:cubicBezTo>
                  <a:cubicBezTo>
                    <a:pt x="7685591" y="3301044"/>
                    <a:pt x="7787748" y="3262317"/>
                    <a:pt x="7906230" y="3221363"/>
                  </a:cubicBezTo>
                  <a:cubicBezTo>
                    <a:pt x="8024711" y="3180408"/>
                    <a:pt x="8125156" y="3150334"/>
                    <a:pt x="8129442" y="3154532"/>
                  </a:cubicBezTo>
                  <a:close/>
                  <a:moveTo>
                    <a:pt x="7900669" y="2749415"/>
                  </a:moveTo>
                  <a:cubicBezTo>
                    <a:pt x="8055065" y="2749415"/>
                    <a:pt x="8142220" y="3032834"/>
                    <a:pt x="8009643" y="3103787"/>
                  </a:cubicBezTo>
                  <a:cubicBezTo>
                    <a:pt x="7970019" y="3124994"/>
                    <a:pt x="7955926" y="3116399"/>
                    <a:pt x="7937178" y="3059592"/>
                  </a:cubicBezTo>
                  <a:cubicBezTo>
                    <a:pt x="7924491" y="3021151"/>
                    <a:pt x="7925511" y="3010979"/>
                    <a:pt x="7944106" y="2990431"/>
                  </a:cubicBezTo>
                  <a:cubicBezTo>
                    <a:pt x="7968738" y="2963213"/>
                    <a:pt x="7962553" y="2915983"/>
                    <a:pt x="7930106" y="2883536"/>
                  </a:cubicBezTo>
                  <a:cubicBezTo>
                    <a:pt x="7893928" y="2847358"/>
                    <a:pt x="7884208" y="2873879"/>
                    <a:pt x="7893363" y="2983789"/>
                  </a:cubicBezTo>
                  <a:cubicBezTo>
                    <a:pt x="7904032" y="3111868"/>
                    <a:pt x="7885198" y="3159779"/>
                    <a:pt x="7813058" y="3188079"/>
                  </a:cubicBezTo>
                  <a:cubicBezTo>
                    <a:pt x="7723569" y="3223185"/>
                    <a:pt x="7643737" y="3203850"/>
                    <a:pt x="7599517" y="3136361"/>
                  </a:cubicBezTo>
                  <a:cubicBezTo>
                    <a:pt x="7568439" y="3088932"/>
                    <a:pt x="7543417" y="2983100"/>
                    <a:pt x="7552519" y="2937588"/>
                  </a:cubicBezTo>
                  <a:cubicBezTo>
                    <a:pt x="7559217" y="2904101"/>
                    <a:pt x="7631773" y="2814609"/>
                    <a:pt x="7656036" y="2809909"/>
                  </a:cubicBezTo>
                  <a:cubicBezTo>
                    <a:pt x="7660663" y="2809013"/>
                    <a:pt x="7678650" y="2831936"/>
                    <a:pt x="7696006" y="2860850"/>
                  </a:cubicBezTo>
                  <a:lnTo>
                    <a:pt x="7727564" y="2913420"/>
                  </a:lnTo>
                  <a:lnTo>
                    <a:pt x="7699181" y="2939862"/>
                  </a:lnTo>
                  <a:cubicBezTo>
                    <a:pt x="7665991" y="2970784"/>
                    <a:pt x="7662318" y="3023755"/>
                    <a:pt x="7690569" y="3064089"/>
                  </a:cubicBezTo>
                  <a:cubicBezTo>
                    <a:pt x="7714358" y="3098051"/>
                    <a:pt x="7757838" y="3101980"/>
                    <a:pt x="7756995" y="3070090"/>
                  </a:cubicBezTo>
                  <a:cubicBezTo>
                    <a:pt x="7751862" y="2875897"/>
                    <a:pt x="7764136" y="2818548"/>
                    <a:pt x="7820281" y="2774385"/>
                  </a:cubicBezTo>
                  <a:cubicBezTo>
                    <a:pt x="7839293" y="2759429"/>
                    <a:pt x="7871534" y="2749415"/>
                    <a:pt x="7900669" y="2749415"/>
                  </a:cubicBezTo>
                  <a:close/>
                  <a:moveTo>
                    <a:pt x="145176" y="2496711"/>
                  </a:moveTo>
                  <a:cubicBezTo>
                    <a:pt x="152637" y="2496395"/>
                    <a:pt x="163166" y="2500489"/>
                    <a:pt x="186392" y="2508586"/>
                  </a:cubicBezTo>
                  <a:cubicBezTo>
                    <a:pt x="218214" y="2519679"/>
                    <a:pt x="236815" y="2547221"/>
                    <a:pt x="304328" y="2683211"/>
                  </a:cubicBezTo>
                  <a:cubicBezTo>
                    <a:pt x="348413" y="2772011"/>
                    <a:pt x="389293" y="2849783"/>
                    <a:pt x="395173" y="2856038"/>
                  </a:cubicBezTo>
                  <a:cubicBezTo>
                    <a:pt x="401162" y="2862410"/>
                    <a:pt x="428064" y="2819130"/>
                    <a:pt x="456350" y="2757613"/>
                  </a:cubicBezTo>
                  <a:cubicBezTo>
                    <a:pt x="484118" y="2697224"/>
                    <a:pt x="512545" y="2647815"/>
                    <a:pt x="519521" y="2647815"/>
                  </a:cubicBezTo>
                  <a:cubicBezTo>
                    <a:pt x="545627" y="2647815"/>
                    <a:pt x="596900" y="2677873"/>
                    <a:pt x="596900" y="2693178"/>
                  </a:cubicBezTo>
                  <a:cubicBezTo>
                    <a:pt x="596900" y="2701915"/>
                    <a:pt x="574744" y="2751004"/>
                    <a:pt x="547663" y="2802265"/>
                  </a:cubicBezTo>
                  <a:cubicBezTo>
                    <a:pt x="520583" y="2853525"/>
                    <a:pt x="486126" y="2931184"/>
                    <a:pt x="471091" y="2974840"/>
                  </a:cubicBezTo>
                  <a:cubicBezTo>
                    <a:pt x="456057" y="3018496"/>
                    <a:pt x="439061" y="3054215"/>
                    <a:pt x="433323" y="3054215"/>
                  </a:cubicBezTo>
                  <a:cubicBezTo>
                    <a:pt x="427585" y="3054215"/>
                    <a:pt x="405061" y="3048000"/>
                    <a:pt x="383270" y="3040403"/>
                  </a:cubicBezTo>
                  <a:cubicBezTo>
                    <a:pt x="349292" y="3028559"/>
                    <a:pt x="331676" y="3003043"/>
                    <a:pt x="259563" y="2861226"/>
                  </a:cubicBezTo>
                  <a:cubicBezTo>
                    <a:pt x="209367" y="2762510"/>
                    <a:pt x="169103" y="2697694"/>
                    <a:pt x="159664" y="2700412"/>
                  </a:cubicBezTo>
                  <a:cubicBezTo>
                    <a:pt x="150967" y="2702916"/>
                    <a:pt x="130770" y="2736398"/>
                    <a:pt x="114782" y="2774815"/>
                  </a:cubicBezTo>
                  <a:cubicBezTo>
                    <a:pt x="98793" y="2813232"/>
                    <a:pt x="82481" y="2851392"/>
                    <a:pt x="78532" y="2859613"/>
                  </a:cubicBezTo>
                  <a:cubicBezTo>
                    <a:pt x="69077" y="2879296"/>
                    <a:pt x="0" y="2844960"/>
                    <a:pt x="0" y="2820577"/>
                  </a:cubicBezTo>
                  <a:cubicBezTo>
                    <a:pt x="0" y="2789700"/>
                    <a:pt x="103728" y="2527529"/>
                    <a:pt x="122370" y="2511290"/>
                  </a:cubicBezTo>
                  <a:cubicBezTo>
                    <a:pt x="133322" y="2501750"/>
                    <a:pt x="137714" y="2497026"/>
                    <a:pt x="145176" y="2496711"/>
                  </a:cubicBezTo>
                  <a:close/>
                  <a:moveTo>
                    <a:pt x="7678926" y="2414221"/>
                  </a:moveTo>
                  <a:cubicBezTo>
                    <a:pt x="7671080" y="2416108"/>
                    <a:pt x="7662964" y="2420933"/>
                    <a:pt x="7654401" y="2428599"/>
                  </a:cubicBezTo>
                  <a:cubicBezTo>
                    <a:pt x="7628755" y="2451557"/>
                    <a:pt x="7630496" y="2459611"/>
                    <a:pt x="7677047" y="2533351"/>
                  </a:cubicBezTo>
                  <a:cubicBezTo>
                    <a:pt x="7697867" y="2566333"/>
                    <a:pt x="7715392" y="2582073"/>
                    <a:pt x="7724080" y="2575593"/>
                  </a:cubicBezTo>
                  <a:cubicBezTo>
                    <a:pt x="7731696" y="2569913"/>
                    <a:pt x="7746298" y="2559366"/>
                    <a:pt x="7756529" y="2552156"/>
                  </a:cubicBezTo>
                  <a:cubicBezTo>
                    <a:pt x="7772564" y="2540855"/>
                    <a:pt x="7771246" y="2530782"/>
                    <a:pt x="7746967" y="2479131"/>
                  </a:cubicBezTo>
                  <a:cubicBezTo>
                    <a:pt x="7723557" y="2429330"/>
                    <a:pt x="7702461" y="2408558"/>
                    <a:pt x="7678926" y="2414221"/>
                  </a:cubicBezTo>
                  <a:close/>
                  <a:moveTo>
                    <a:pt x="7753948" y="2262452"/>
                  </a:moveTo>
                  <a:cubicBezTo>
                    <a:pt x="7761919" y="2265511"/>
                    <a:pt x="7798758" y="2330788"/>
                    <a:pt x="7835812" y="2407513"/>
                  </a:cubicBezTo>
                  <a:cubicBezTo>
                    <a:pt x="7900257" y="2540958"/>
                    <a:pt x="7902534" y="2549173"/>
                    <a:pt x="7888272" y="2596776"/>
                  </a:cubicBezTo>
                  <a:cubicBezTo>
                    <a:pt x="7862260" y="2683595"/>
                    <a:pt x="7771929" y="2727378"/>
                    <a:pt x="7689703" y="2693022"/>
                  </a:cubicBezTo>
                  <a:cubicBezTo>
                    <a:pt x="7663192" y="2681945"/>
                    <a:pt x="7637922" y="2671528"/>
                    <a:pt x="7633549" y="2669873"/>
                  </a:cubicBezTo>
                  <a:cubicBezTo>
                    <a:pt x="7629175" y="2668219"/>
                    <a:pt x="7618779" y="2691019"/>
                    <a:pt x="7610446" y="2720541"/>
                  </a:cubicBezTo>
                  <a:cubicBezTo>
                    <a:pt x="7593774" y="2779611"/>
                    <a:pt x="7537289" y="2876415"/>
                    <a:pt x="7519495" y="2876415"/>
                  </a:cubicBezTo>
                  <a:cubicBezTo>
                    <a:pt x="7505458" y="2876415"/>
                    <a:pt x="7454900" y="2792245"/>
                    <a:pt x="7454900" y="2768876"/>
                  </a:cubicBezTo>
                  <a:cubicBezTo>
                    <a:pt x="7454900" y="2759423"/>
                    <a:pt x="7478220" y="2710536"/>
                    <a:pt x="7506722" y="2660238"/>
                  </a:cubicBezTo>
                  <a:cubicBezTo>
                    <a:pt x="7543710" y="2594964"/>
                    <a:pt x="7556364" y="2560104"/>
                    <a:pt x="7550930" y="2538451"/>
                  </a:cubicBezTo>
                  <a:cubicBezTo>
                    <a:pt x="7541157" y="2499512"/>
                    <a:pt x="7532005" y="2500220"/>
                    <a:pt x="7450506" y="2546215"/>
                  </a:cubicBezTo>
                  <a:cubicBezTo>
                    <a:pt x="7413375" y="2567170"/>
                    <a:pt x="7376461" y="2584315"/>
                    <a:pt x="7368474" y="2584315"/>
                  </a:cubicBezTo>
                  <a:cubicBezTo>
                    <a:pt x="7352223" y="2584315"/>
                    <a:pt x="7315200" y="2519426"/>
                    <a:pt x="7315200" y="2490942"/>
                  </a:cubicBezTo>
                  <a:cubicBezTo>
                    <a:pt x="7315200" y="2479868"/>
                    <a:pt x="7399901" y="2429460"/>
                    <a:pt x="7527327" y="2364699"/>
                  </a:cubicBezTo>
                  <a:cubicBezTo>
                    <a:pt x="7643997" y="2305404"/>
                    <a:pt x="7745976" y="2259393"/>
                    <a:pt x="7753948" y="2262452"/>
                  </a:cubicBezTo>
                  <a:close/>
                  <a:moveTo>
                    <a:pt x="387434" y="2063615"/>
                  </a:moveTo>
                  <a:cubicBezTo>
                    <a:pt x="396281" y="2063615"/>
                    <a:pt x="526991" y="2131349"/>
                    <a:pt x="571501" y="2158999"/>
                  </a:cubicBezTo>
                  <a:cubicBezTo>
                    <a:pt x="595948" y="2174186"/>
                    <a:pt x="650241" y="2205322"/>
                    <a:pt x="692151" y="2228191"/>
                  </a:cubicBezTo>
                  <a:cubicBezTo>
                    <a:pt x="734061" y="2251060"/>
                    <a:pt x="778866" y="2279825"/>
                    <a:pt x="791719" y="2292114"/>
                  </a:cubicBezTo>
                  <a:cubicBezTo>
                    <a:pt x="813478" y="2312919"/>
                    <a:pt x="813703" y="2317133"/>
                    <a:pt x="794984" y="2353331"/>
                  </a:cubicBezTo>
                  <a:cubicBezTo>
                    <a:pt x="783928" y="2374711"/>
                    <a:pt x="768966" y="2395861"/>
                    <a:pt x="761735" y="2400329"/>
                  </a:cubicBezTo>
                  <a:cubicBezTo>
                    <a:pt x="754505" y="2404798"/>
                    <a:pt x="710917" y="2387747"/>
                    <a:pt x="664874" y="2362439"/>
                  </a:cubicBezTo>
                  <a:cubicBezTo>
                    <a:pt x="618831" y="2337130"/>
                    <a:pt x="576735" y="2315263"/>
                    <a:pt x="571328" y="2313844"/>
                  </a:cubicBezTo>
                  <a:cubicBezTo>
                    <a:pt x="565920" y="2312426"/>
                    <a:pt x="547513" y="2342834"/>
                    <a:pt x="530422" y="2381418"/>
                  </a:cubicBezTo>
                  <a:lnTo>
                    <a:pt x="499347" y="2451571"/>
                  </a:lnTo>
                  <a:lnTo>
                    <a:pt x="586224" y="2501106"/>
                  </a:lnTo>
                  <a:cubicBezTo>
                    <a:pt x="634006" y="2528350"/>
                    <a:pt x="673101" y="2555033"/>
                    <a:pt x="673101" y="2560402"/>
                  </a:cubicBezTo>
                  <a:cubicBezTo>
                    <a:pt x="673101" y="2565771"/>
                    <a:pt x="660917" y="2590814"/>
                    <a:pt x="646024" y="2616055"/>
                  </a:cubicBezTo>
                  <a:cubicBezTo>
                    <a:pt x="624741" y="2652127"/>
                    <a:pt x="614551" y="2659413"/>
                    <a:pt x="598399" y="2650107"/>
                  </a:cubicBezTo>
                  <a:cubicBezTo>
                    <a:pt x="520158" y="2605029"/>
                    <a:pt x="227756" y="2435608"/>
                    <a:pt x="208231" y="2424040"/>
                  </a:cubicBezTo>
                  <a:cubicBezTo>
                    <a:pt x="185149" y="2410363"/>
                    <a:pt x="185071" y="2408037"/>
                    <a:pt x="206207" y="2363715"/>
                  </a:cubicBezTo>
                  <a:cubicBezTo>
                    <a:pt x="218297" y="2338360"/>
                    <a:pt x="232569" y="2314861"/>
                    <a:pt x="237921" y="2311495"/>
                  </a:cubicBezTo>
                  <a:cubicBezTo>
                    <a:pt x="243272" y="2308129"/>
                    <a:pt x="281574" y="2325355"/>
                    <a:pt x="323035" y="2349776"/>
                  </a:cubicBezTo>
                  <a:cubicBezTo>
                    <a:pt x="371988" y="2378609"/>
                    <a:pt x="399227" y="2388547"/>
                    <a:pt x="400722" y="2378121"/>
                  </a:cubicBezTo>
                  <a:cubicBezTo>
                    <a:pt x="401988" y="2369290"/>
                    <a:pt x="421168" y="2338295"/>
                    <a:pt x="443344" y="2309242"/>
                  </a:cubicBezTo>
                  <a:lnTo>
                    <a:pt x="483664" y="2256419"/>
                  </a:lnTo>
                  <a:lnTo>
                    <a:pt x="406933" y="2214235"/>
                  </a:lnTo>
                  <a:cubicBezTo>
                    <a:pt x="364730" y="2191035"/>
                    <a:pt x="330201" y="2164252"/>
                    <a:pt x="330201" y="2154719"/>
                  </a:cubicBezTo>
                  <a:cubicBezTo>
                    <a:pt x="330201" y="2145186"/>
                    <a:pt x="342020" y="2120787"/>
                    <a:pt x="356466" y="2100501"/>
                  </a:cubicBezTo>
                  <a:cubicBezTo>
                    <a:pt x="370911" y="2080213"/>
                    <a:pt x="384847" y="2063615"/>
                    <a:pt x="387434" y="2063615"/>
                  </a:cubicBezTo>
                  <a:close/>
                  <a:moveTo>
                    <a:pt x="7469711" y="1838862"/>
                  </a:moveTo>
                  <a:cubicBezTo>
                    <a:pt x="7481349" y="1840239"/>
                    <a:pt x="7534220" y="1907088"/>
                    <a:pt x="7587203" y="1987415"/>
                  </a:cubicBezTo>
                  <a:lnTo>
                    <a:pt x="7683534" y="2133465"/>
                  </a:lnTo>
                  <a:lnTo>
                    <a:pt x="7657409" y="2168390"/>
                  </a:lnTo>
                  <a:cubicBezTo>
                    <a:pt x="7643040" y="2187599"/>
                    <a:pt x="7623770" y="2203315"/>
                    <a:pt x="7614586" y="2203315"/>
                  </a:cubicBezTo>
                  <a:cubicBezTo>
                    <a:pt x="7605402" y="2203315"/>
                    <a:pt x="7568240" y="2157682"/>
                    <a:pt x="7532001" y="2101909"/>
                  </a:cubicBezTo>
                  <a:lnTo>
                    <a:pt x="7466116" y="2000502"/>
                  </a:lnTo>
                  <a:lnTo>
                    <a:pt x="7434755" y="2021050"/>
                  </a:lnTo>
                  <a:cubicBezTo>
                    <a:pt x="7399411" y="2044208"/>
                    <a:pt x="7399534" y="2044614"/>
                    <a:pt x="7476401" y="2158865"/>
                  </a:cubicBezTo>
                  <a:lnTo>
                    <a:pt x="7519123" y="2222365"/>
                  </a:lnTo>
                  <a:lnTo>
                    <a:pt x="7492654" y="2257290"/>
                  </a:lnTo>
                  <a:cubicBezTo>
                    <a:pt x="7478095" y="2276499"/>
                    <a:pt x="7458367" y="2292215"/>
                    <a:pt x="7448814" y="2292215"/>
                  </a:cubicBezTo>
                  <a:cubicBezTo>
                    <a:pt x="7439261" y="2292215"/>
                    <a:pt x="7404501" y="2249682"/>
                    <a:pt x="7371569" y="2197698"/>
                  </a:cubicBezTo>
                  <a:lnTo>
                    <a:pt x="7311696" y="2103181"/>
                  </a:lnTo>
                  <a:lnTo>
                    <a:pt x="7227274" y="2160546"/>
                  </a:lnTo>
                  <a:lnTo>
                    <a:pt x="7296637" y="2264149"/>
                  </a:lnTo>
                  <a:cubicBezTo>
                    <a:pt x="7334786" y="2321131"/>
                    <a:pt x="7366000" y="2372717"/>
                    <a:pt x="7366000" y="2378784"/>
                  </a:cubicBezTo>
                  <a:cubicBezTo>
                    <a:pt x="7366000" y="2397934"/>
                    <a:pt x="7279165" y="2438260"/>
                    <a:pt x="7266465" y="2425008"/>
                  </a:cubicBezTo>
                  <a:cubicBezTo>
                    <a:pt x="7244049" y="2401619"/>
                    <a:pt x="7072392" y="2125050"/>
                    <a:pt x="7069983" y="2108441"/>
                  </a:cubicBezTo>
                  <a:cubicBezTo>
                    <a:pt x="7068645" y="2099216"/>
                    <a:pt x="7153275" y="2034223"/>
                    <a:pt x="7258050" y="1964013"/>
                  </a:cubicBezTo>
                  <a:cubicBezTo>
                    <a:pt x="7362825" y="1893803"/>
                    <a:pt x="7458072" y="1837485"/>
                    <a:pt x="7469711" y="1838862"/>
                  </a:cubicBezTo>
                  <a:close/>
                  <a:moveTo>
                    <a:pt x="666667" y="1663847"/>
                  </a:moveTo>
                  <a:cubicBezTo>
                    <a:pt x="673698" y="1660510"/>
                    <a:pt x="696070" y="1671217"/>
                    <a:pt x="716383" y="1687642"/>
                  </a:cubicBezTo>
                  <a:lnTo>
                    <a:pt x="753315" y="1717503"/>
                  </a:lnTo>
                  <a:lnTo>
                    <a:pt x="605587" y="1927128"/>
                  </a:lnTo>
                  <a:lnTo>
                    <a:pt x="665534" y="1972346"/>
                  </a:lnTo>
                  <a:lnTo>
                    <a:pt x="727065" y="1885011"/>
                  </a:lnTo>
                  <a:cubicBezTo>
                    <a:pt x="760908" y="1836976"/>
                    <a:pt x="794082" y="1794285"/>
                    <a:pt x="800785" y="1790142"/>
                  </a:cubicBezTo>
                  <a:cubicBezTo>
                    <a:pt x="813887" y="1782045"/>
                    <a:pt x="889001" y="1830192"/>
                    <a:pt x="889001" y="1846686"/>
                  </a:cubicBezTo>
                  <a:cubicBezTo>
                    <a:pt x="889001" y="1852154"/>
                    <a:pt x="860426" y="1894375"/>
                    <a:pt x="825501" y="1940509"/>
                  </a:cubicBezTo>
                  <a:cubicBezTo>
                    <a:pt x="790576" y="1986645"/>
                    <a:pt x="762001" y="2028013"/>
                    <a:pt x="762001" y="2032443"/>
                  </a:cubicBezTo>
                  <a:cubicBezTo>
                    <a:pt x="762001" y="2044058"/>
                    <a:pt x="804171" y="2075537"/>
                    <a:pt x="819151" y="2075103"/>
                  </a:cubicBezTo>
                  <a:cubicBezTo>
                    <a:pt x="826136" y="2074900"/>
                    <a:pt x="867612" y="2032104"/>
                    <a:pt x="911320" y="1979997"/>
                  </a:cubicBezTo>
                  <a:lnTo>
                    <a:pt x="990789" y="1885260"/>
                  </a:lnTo>
                  <a:lnTo>
                    <a:pt x="1030086" y="1905582"/>
                  </a:lnTo>
                  <a:cubicBezTo>
                    <a:pt x="1076862" y="1929770"/>
                    <a:pt x="1080418" y="1921050"/>
                    <a:pt x="951616" y="2098021"/>
                  </a:cubicBezTo>
                  <a:cubicBezTo>
                    <a:pt x="899715" y="2169331"/>
                    <a:pt x="853605" y="2233199"/>
                    <a:pt x="849149" y="2239951"/>
                  </a:cubicBezTo>
                  <a:cubicBezTo>
                    <a:pt x="838533" y="2256036"/>
                    <a:pt x="443841" y="1972631"/>
                    <a:pt x="451404" y="1954354"/>
                  </a:cubicBezTo>
                  <a:cubicBezTo>
                    <a:pt x="454592" y="1946647"/>
                    <a:pt x="501455" y="1879496"/>
                    <a:pt x="555542" y="1805129"/>
                  </a:cubicBezTo>
                  <a:cubicBezTo>
                    <a:pt x="609630" y="1730761"/>
                    <a:pt x="659636" y="1667185"/>
                    <a:pt x="666667" y="1663847"/>
                  </a:cubicBezTo>
                  <a:close/>
                  <a:moveTo>
                    <a:pt x="7154666" y="1428616"/>
                  </a:moveTo>
                  <a:cubicBezTo>
                    <a:pt x="7173629" y="1428616"/>
                    <a:pt x="7226300" y="1496335"/>
                    <a:pt x="7226300" y="1520714"/>
                  </a:cubicBezTo>
                  <a:cubicBezTo>
                    <a:pt x="7226300" y="1530024"/>
                    <a:pt x="7191386" y="1593449"/>
                    <a:pt x="7148713" y="1661658"/>
                  </a:cubicBezTo>
                  <a:cubicBezTo>
                    <a:pt x="7106040" y="1729868"/>
                    <a:pt x="7073753" y="1788302"/>
                    <a:pt x="7076964" y="1791513"/>
                  </a:cubicBezTo>
                  <a:cubicBezTo>
                    <a:pt x="7080176" y="1794725"/>
                    <a:pt x="7140720" y="1774394"/>
                    <a:pt x="7211507" y="1746334"/>
                  </a:cubicBezTo>
                  <a:cubicBezTo>
                    <a:pt x="7282295" y="1718274"/>
                    <a:pt x="7351340" y="1695316"/>
                    <a:pt x="7364941" y="1695316"/>
                  </a:cubicBezTo>
                  <a:cubicBezTo>
                    <a:pt x="7388347" y="1695316"/>
                    <a:pt x="7442200" y="1755170"/>
                    <a:pt x="7442200" y="1781184"/>
                  </a:cubicBezTo>
                  <a:cubicBezTo>
                    <a:pt x="7442200" y="1787837"/>
                    <a:pt x="7343616" y="1824847"/>
                    <a:pt x="7223125" y="1863428"/>
                  </a:cubicBezTo>
                  <a:cubicBezTo>
                    <a:pt x="7102634" y="1902008"/>
                    <a:pt x="6993513" y="1940529"/>
                    <a:pt x="6980633" y="1949029"/>
                  </a:cubicBezTo>
                  <a:cubicBezTo>
                    <a:pt x="6960785" y="1962129"/>
                    <a:pt x="6951591" y="1959095"/>
                    <a:pt x="6920308" y="1929124"/>
                  </a:cubicBezTo>
                  <a:cubicBezTo>
                    <a:pt x="6900008" y="1909676"/>
                    <a:pt x="6883400" y="1884974"/>
                    <a:pt x="6883400" y="1874230"/>
                  </a:cubicBezTo>
                  <a:cubicBezTo>
                    <a:pt x="6883400" y="1863487"/>
                    <a:pt x="6940822" y="1758829"/>
                    <a:pt x="7011005" y="1641656"/>
                  </a:cubicBezTo>
                  <a:cubicBezTo>
                    <a:pt x="7081188" y="1524484"/>
                    <a:pt x="7145836" y="1428616"/>
                    <a:pt x="7154666" y="1428616"/>
                  </a:cubicBezTo>
                  <a:close/>
                  <a:moveTo>
                    <a:pt x="931667" y="1365116"/>
                  </a:moveTo>
                  <a:cubicBezTo>
                    <a:pt x="949073" y="1365116"/>
                    <a:pt x="1070679" y="1468414"/>
                    <a:pt x="1163167" y="1561762"/>
                  </a:cubicBezTo>
                  <a:cubicBezTo>
                    <a:pt x="1252012" y="1651435"/>
                    <a:pt x="1268957" y="1698663"/>
                    <a:pt x="1236687" y="1766668"/>
                  </a:cubicBezTo>
                  <a:cubicBezTo>
                    <a:pt x="1212708" y="1817200"/>
                    <a:pt x="1154290" y="1869799"/>
                    <a:pt x="1109723" y="1880984"/>
                  </a:cubicBezTo>
                  <a:cubicBezTo>
                    <a:pt x="1072326" y="1890371"/>
                    <a:pt x="992244" y="1862349"/>
                    <a:pt x="974054" y="1833512"/>
                  </a:cubicBezTo>
                  <a:cubicBezTo>
                    <a:pt x="964322" y="1818083"/>
                    <a:pt x="968293" y="1802845"/>
                    <a:pt x="989985" y="1772381"/>
                  </a:cubicBezTo>
                  <a:cubicBezTo>
                    <a:pt x="1005877" y="1750063"/>
                    <a:pt x="1025375" y="1732939"/>
                    <a:pt x="1033315" y="1734326"/>
                  </a:cubicBezTo>
                  <a:cubicBezTo>
                    <a:pt x="1076974" y="1741958"/>
                    <a:pt x="1096685" y="1737431"/>
                    <a:pt x="1109587" y="1716808"/>
                  </a:cubicBezTo>
                  <a:cubicBezTo>
                    <a:pt x="1121998" y="1696971"/>
                    <a:pt x="1111020" y="1682294"/>
                    <a:pt x="1028843" y="1608858"/>
                  </a:cubicBezTo>
                  <a:cubicBezTo>
                    <a:pt x="976534" y="1562112"/>
                    <a:pt x="910811" y="1502828"/>
                    <a:pt x="882793" y="1477116"/>
                  </a:cubicBezTo>
                  <a:lnTo>
                    <a:pt x="831851" y="1430366"/>
                  </a:lnTo>
                  <a:lnTo>
                    <a:pt x="875502" y="1397741"/>
                  </a:lnTo>
                  <a:cubicBezTo>
                    <a:pt x="899510" y="1379797"/>
                    <a:pt x="924784" y="1365116"/>
                    <a:pt x="931667" y="1365116"/>
                  </a:cubicBezTo>
                  <a:close/>
                  <a:moveTo>
                    <a:pt x="7029735" y="1301616"/>
                  </a:moveTo>
                  <a:cubicBezTo>
                    <a:pt x="7038814" y="1301616"/>
                    <a:pt x="7061675" y="1319958"/>
                    <a:pt x="7080539" y="1342377"/>
                  </a:cubicBezTo>
                  <a:lnTo>
                    <a:pt x="7114838" y="1383138"/>
                  </a:lnTo>
                  <a:lnTo>
                    <a:pt x="6932443" y="1545002"/>
                  </a:lnTo>
                  <a:cubicBezTo>
                    <a:pt x="6832126" y="1634027"/>
                    <a:pt x="6746271" y="1709982"/>
                    <a:pt x="6741653" y="1713791"/>
                  </a:cubicBezTo>
                  <a:cubicBezTo>
                    <a:pt x="6737035" y="1717600"/>
                    <a:pt x="6717669" y="1702190"/>
                    <a:pt x="6698616" y="1679548"/>
                  </a:cubicBezTo>
                  <a:lnTo>
                    <a:pt x="6663976" y="1638380"/>
                  </a:lnTo>
                  <a:lnTo>
                    <a:pt x="6838603" y="1469998"/>
                  </a:lnTo>
                  <a:cubicBezTo>
                    <a:pt x="6934648" y="1377388"/>
                    <a:pt x="7020657" y="1301616"/>
                    <a:pt x="7029735" y="1301616"/>
                  </a:cubicBezTo>
                  <a:close/>
                  <a:moveTo>
                    <a:pt x="1078471" y="1212716"/>
                  </a:moveTo>
                  <a:cubicBezTo>
                    <a:pt x="1089709" y="1212716"/>
                    <a:pt x="1175755" y="1289725"/>
                    <a:pt x="1269683" y="1383848"/>
                  </a:cubicBezTo>
                  <a:lnTo>
                    <a:pt x="1440463" y="1554980"/>
                  </a:lnTo>
                  <a:lnTo>
                    <a:pt x="1403656" y="1593398"/>
                  </a:lnTo>
                  <a:cubicBezTo>
                    <a:pt x="1383412" y="1614528"/>
                    <a:pt x="1360695" y="1631816"/>
                    <a:pt x="1353174" y="1631816"/>
                  </a:cubicBezTo>
                  <a:cubicBezTo>
                    <a:pt x="1345652" y="1631816"/>
                    <a:pt x="1263129" y="1555290"/>
                    <a:pt x="1169790" y="1461758"/>
                  </a:cubicBezTo>
                  <a:cubicBezTo>
                    <a:pt x="995288" y="1286896"/>
                    <a:pt x="980218" y="1261283"/>
                    <a:pt x="1032601" y="1228591"/>
                  </a:cubicBezTo>
                  <a:cubicBezTo>
                    <a:pt x="1046591" y="1219860"/>
                    <a:pt x="1067233" y="1212716"/>
                    <a:pt x="1078471" y="1212716"/>
                  </a:cubicBezTo>
                  <a:close/>
                  <a:moveTo>
                    <a:pt x="1430077" y="1138502"/>
                  </a:moveTo>
                  <a:cubicBezTo>
                    <a:pt x="1423806" y="1139408"/>
                    <a:pt x="1425605" y="1147981"/>
                    <a:pt x="1429443" y="1165091"/>
                  </a:cubicBezTo>
                  <a:cubicBezTo>
                    <a:pt x="1432971" y="1180807"/>
                    <a:pt x="1441298" y="1203866"/>
                    <a:pt x="1447950" y="1216334"/>
                  </a:cubicBezTo>
                  <a:cubicBezTo>
                    <a:pt x="1459283" y="1237575"/>
                    <a:pt x="1462057" y="1237683"/>
                    <a:pt x="1492024" y="1218048"/>
                  </a:cubicBezTo>
                  <a:cubicBezTo>
                    <a:pt x="1534052" y="1190510"/>
                    <a:pt x="1532523" y="1183384"/>
                    <a:pt x="1479121" y="1157918"/>
                  </a:cubicBezTo>
                  <a:cubicBezTo>
                    <a:pt x="1450687" y="1144359"/>
                    <a:pt x="1436347" y="1137597"/>
                    <a:pt x="1430077" y="1138502"/>
                  </a:cubicBezTo>
                  <a:close/>
                  <a:moveTo>
                    <a:pt x="6659760" y="958716"/>
                  </a:moveTo>
                  <a:cubicBezTo>
                    <a:pt x="6675407" y="958716"/>
                    <a:pt x="6747813" y="1021571"/>
                    <a:pt x="6737157" y="1025905"/>
                  </a:cubicBezTo>
                  <a:cubicBezTo>
                    <a:pt x="6729099" y="1029183"/>
                    <a:pt x="6691018" y="1316667"/>
                    <a:pt x="6697751" y="1323400"/>
                  </a:cubicBezTo>
                  <a:cubicBezTo>
                    <a:pt x="6700413" y="1326062"/>
                    <a:pt x="6738390" y="1287960"/>
                    <a:pt x="6782144" y="1238728"/>
                  </a:cubicBezTo>
                  <a:cubicBezTo>
                    <a:pt x="6825899" y="1189496"/>
                    <a:pt x="6867641" y="1149216"/>
                    <a:pt x="6874905" y="1149216"/>
                  </a:cubicBezTo>
                  <a:cubicBezTo>
                    <a:pt x="6894955" y="1149216"/>
                    <a:pt x="6946900" y="1202028"/>
                    <a:pt x="6946900" y="1222412"/>
                  </a:cubicBezTo>
                  <a:cubicBezTo>
                    <a:pt x="6946900" y="1245934"/>
                    <a:pt x="6643126" y="1581016"/>
                    <a:pt x="6621801" y="1581016"/>
                  </a:cubicBezTo>
                  <a:cubicBezTo>
                    <a:pt x="6612789" y="1581016"/>
                    <a:pt x="6589748" y="1567539"/>
                    <a:pt x="6570597" y="1551066"/>
                  </a:cubicBezTo>
                  <a:lnTo>
                    <a:pt x="6535779" y="1521116"/>
                  </a:lnTo>
                  <a:lnTo>
                    <a:pt x="6551885" y="1382791"/>
                  </a:lnTo>
                  <a:cubicBezTo>
                    <a:pt x="6560744" y="1306712"/>
                    <a:pt x="6568950" y="1233628"/>
                    <a:pt x="6570121" y="1220382"/>
                  </a:cubicBezTo>
                  <a:cubicBezTo>
                    <a:pt x="6571314" y="1206888"/>
                    <a:pt x="6539328" y="1238997"/>
                    <a:pt x="6497376" y="1293407"/>
                  </a:cubicBezTo>
                  <a:cubicBezTo>
                    <a:pt x="6456195" y="1346817"/>
                    <a:pt x="6416559" y="1390516"/>
                    <a:pt x="6409294" y="1390516"/>
                  </a:cubicBezTo>
                  <a:cubicBezTo>
                    <a:pt x="6390179" y="1390516"/>
                    <a:pt x="6337300" y="1338127"/>
                    <a:pt x="6337300" y="1319188"/>
                  </a:cubicBezTo>
                  <a:cubicBezTo>
                    <a:pt x="6337300" y="1310333"/>
                    <a:pt x="6406625" y="1225604"/>
                    <a:pt x="6491355" y="1130902"/>
                  </a:cubicBezTo>
                  <a:cubicBezTo>
                    <a:pt x="6576085" y="1036200"/>
                    <a:pt x="6651868" y="958716"/>
                    <a:pt x="6659760" y="958716"/>
                  </a:cubicBezTo>
                  <a:close/>
                  <a:moveTo>
                    <a:pt x="6236676" y="641217"/>
                  </a:moveTo>
                  <a:cubicBezTo>
                    <a:pt x="6242904" y="641217"/>
                    <a:pt x="6266421" y="657675"/>
                    <a:pt x="6288938" y="677793"/>
                  </a:cubicBezTo>
                  <a:lnTo>
                    <a:pt x="6329876" y="714372"/>
                  </a:lnTo>
                  <a:lnTo>
                    <a:pt x="6258992" y="801620"/>
                  </a:lnTo>
                  <a:cubicBezTo>
                    <a:pt x="6139685" y="948468"/>
                    <a:pt x="6107629" y="1040334"/>
                    <a:pt x="6162326" y="1078646"/>
                  </a:cubicBezTo>
                  <a:cubicBezTo>
                    <a:pt x="6209489" y="1111680"/>
                    <a:pt x="6242746" y="1103303"/>
                    <a:pt x="6275659" y="1050096"/>
                  </a:cubicBezTo>
                  <a:cubicBezTo>
                    <a:pt x="6319374" y="979428"/>
                    <a:pt x="6455784" y="806317"/>
                    <a:pt x="6467755" y="806317"/>
                  </a:cubicBezTo>
                  <a:cubicBezTo>
                    <a:pt x="6487848" y="806317"/>
                    <a:pt x="6553200" y="862182"/>
                    <a:pt x="6553200" y="879359"/>
                  </a:cubicBezTo>
                  <a:cubicBezTo>
                    <a:pt x="6553200" y="899931"/>
                    <a:pt x="6390882" y="1130270"/>
                    <a:pt x="6341798" y="1179355"/>
                  </a:cubicBezTo>
                  <a:cubicBezTo>
                    <a:pt x="6279511" y="1241641"/>
                    <a:pt x="6197534" y="1240104"/>
                    <a:pt x="6102725" y="1174874"/>
                  </a:cubicBezTo>
                  <a:cubicBezTo>
                    <a:pt x="6035783" y="1128817"/>
                    <a:pt x="6007100" y="1080569"/>
                    <a:pt x="6007100" y="1014025"/>
                  </a:cubicBezTo>
                  <a:cubicBezTo>
                    <a:pt x="6007100" y="975396"/>
                    <a:pt x="6027577" y="935956"/>
                    <a:pt x="6116226" y="803846"/>
                  </a:cubicBezTo>
                  <a:cubicBezTo>
                    <a:pt x="6176245" y="714400"/>
                    <a:pt x="6230448" y="641217"/>
                    <a:pt x="6236676" y="641217"/>
                  </a:cubicBezTo>
                  <a:close/>
                  <a:moveTo>
                    <a:pt x="1860553" y="581923"/>
                  </a:moveTo>
                  <a:cubicBezTo>
                    <a:pt x="1875544" y="585874"/>
                    <a:pt x="2133232" y="971910"/>
                    <a:pt x="2133266" y="990466"/>
                  </a:cubicBezTo>
                  <a:cubicBezTo>
                    <a:pt x="2133277" y="997451"/>
                    <a:pt x="2116132" y="1018988"/>
                    <a:pt x="2095164" y="1038326"/>
                  </a:cubicBezTo>
                  <a:lnTo>
                    <a:pt x="2057041" y="1073486"/>
                  </a:lnTo>
                  <a:lnTo>
                    <a:pt x="1990546" y="1039641"/>
                  </a:lnTo>
                  <a:cubicBezTo>
                    <a:pt x="1909040" y="998155"/>
                    <a:pt x="1778002" y="944857"/>
                    <a:pt x="1778002" y="953191"/>
                  </a:cubicBezTo>
                  <a:cubicBezTo>
                    <a:pt x="1778002" y="956553"/>
                    <a:pt x="1806578" y="1002453"/>
                    <a:pt x="1841502" y="1055192"/>
                  </a:cubicBezTo>
                  <a:cubicBezTo>
                    <a:pt x="1876427" y="1107931"/>
                    <a:pt x="1905002" y="1155874"/>
                    <a:pt x="1905002" y="1161733"/>
                  </a:cubicBezTo>
                  <a:cubicBezTo>
                    <a:pt x="1905002" y="1167593"/>
                    <a:pt x="1866971" y="1199525"/>
                    <a:pt x="1820488" y="1232694"/>
                  </a:cubicBezTo>
                  <a:lnTo>
                    <a:pt x="1735975" y="1293002"/>
                  </a:lnTo>
                  <a:lnTo>
                    <a:pt x="1690313" y="1270820"/>
                  </a:lnTo>
                  <a:cubicBezTo>
                    <a:pt x="1615243" y="1234349"/>
                    <a:pt x="1609048" y="1235504"/>
                    <a:pt x="1556996" y="1295666"/>
                  </a:cubicBezTo>
                  <a:cubicBezTo>
                    <a:pt x="1508148" y="1352126"/>
                    <a:pt x="1507664" y="1353693"/>
                    <a:pt x="1523139" y="1405343"/>
                  </a:cubicBezTo>
                  <a:cubicBezTo>
                    <a:pt x="1538285" y="1455892"/>
                    <a:pt x="1537496" y="1459084"/>
                    <a:pt x="1500806" y="1495774"/>
                  </a:cubicBezTo>
                  <a:cubicBezTo>
                    <a:pt x="1439458" y="1557122"/>
                    <a:pt x="1426713" y="1539467"/>
                    <a:pt x="1333502" y="1264019"/>
                  </a:cubicBezTo>
                  <a:lnTo>
                    <a:pt x="1250953" y="1020075"/>
                  </a:lnTo>
                  <a:lnTo>
                    <a:pt x="1301273" y="989396"/>
                  </a:lnTo>
                  <a:cubicBezTo>
                    <a:pt x="1328948" y="972522"/>
                    <a:pt x="1354929" y="958716"/>
                    <a:pt x="1359005" y="958716"/>
                  </a:cubicBezTo>
                  <a:cubicBezTo>
                    <a:pt x="1363082" y="958716"/>
                    <a:pt x="1453728" y="1004970"/>
                    <a:pt x="1560440" y="1061502"/>
                  </a:cubicBezTo>
                  <a:cubicBezTo>
                    <a:pt x="1667154" y="1118035"/>
                    <a:pt x="1756725" y="1162027"/>
                    <a:pt x="1759490" y="1159262"/>
                  </a:cubicBezTo>
                  <a:cubicBezTo>
                    <a:pt x="1762254" y="1156498"/>
                    <a:pt x="1715774" y="1081259"/>
                    <a:pt x="1656204" y="992064"/>
                  </a:cubicBezTo>
                  <a:cubicBezTo>
                    <a:pt x="1596632" y="902869"/>
                    <a:pt x="1546802" y="818605"/>
                    <a:pt x="1545471" y="804806"/>
                  </a:cubicBezTo>
                  <a:cubicBezTo>
                    <a:pt x="1543744" y="786893"/>
                    <a:pt x="1555868" y="774595"/>
                    <a:pt x="1587872" y="761797"/>
                  </a:cubicBezTo>
                  <a:cubicBezTo>
                    <a:pt x="1631381" y="744399"/>
                    <a:pt x="1636702" y="745745"/>
                    <a:pt x="1769956" y="807854"/>
                  </a:cubicBezTo>
                  <a:cubicBezTo>
                    <a:pt x="1845452" y="843042"/>
                    <a:pt x="1910066" y="868986"/>
                    <a:pt x="1913546" y="865505"/>
                  </a:cubicBezTo>
                  <a:cubicBezTo>
                    <a:pt x="1917024" y="862027"/>
                    <a:pt x="1890807" y="816113"/>
                    <a:pt x="1855286" y="763471"/>
                  </a:cubicBezTo>
                  <a:cubicBezTo>
                    <a:pt x="1819765" y="710831"/>
                    <a:pt x="1790702" y="662268"/>
                    <a:pt x="1790702" y="655548"/>
                  </a:cubicBezTo>
                  <a:cubicBezTo>
                    <a:pt x="1790702" y="648832"/>
                    <a:pt x="1803562" y="628764"/>
                    <a:pt x="1819277" y="610953"/>
                  </a:cubicBezTo>
                  <a:cubicBezTo>
                    <a:pt x="1834994" y="593143"/>
                    <a:pt x="1853567" y="580079"/>
                    <a:pt x="1860553" y="581923"/>
                  </a:cubicBezTo>
                  <a:close/>
                  <a:moveTo>
                    <a:pt x="2247902" y="374757"/>
                  </a:moveTo>
                  <a:cubicBezTo>
                    <a:pt x="2315146" y="362779"/>
                    <a:pt x="2428323" y="406134"/>
                    <a:pt x="2445299" y="450370"/>
                  </a:cubicBezTo>
                  <a:cubicBezTo>
                    <a:pt x="2450258" y="463295"/>
                    <a:pt x="2438861" y="476929"/>
                    <a:pt x="2410619" y="491858"/>
                  </a:cubicBezTo>
                  <a:cubicBezTo>
                    <a:pt x="2346326" y="525837"/>
                    <a:pt x="2338911" y="527905"/>
                    <a:pt x="2330451" y="514215"/>
                  </a:cubicBezTo>
                  <a:cubicBezTo>
                    <a:pt x="2315627" y="490228"/>
                    <a:pt x="2250141" y="501270"/>
                    <a:pt x="2210776" y="534396"/>
                  </a:cubicBezTo>
                  <a:cubicBezTo>
                    <a:pt x="2163484" y="574190"/>
                    <a:pt x="2158944" y="629923"/>
                    <a:pt x="2196932" y="704384"/>
                  </a:cubicBezTo>
                  <a:cubicBezTo>
                    <a:pt x="2240667" y="790109"/>
                    <a:pt x="2299855" y="813373"/>
                    <a:pt x="2375156" y="774435"/>
                  </a:cubicBezTo>
                  <a:cubicBezTo>
                    <a:pt x="2419104" y="751707"/>
                    <a:pt x="2446600" y="707833"/>
                    <a:pt x="2428337" y="689573"/>
                  </a:cubicBezTo>
                  <a:cubicBezTo>
                    <a:pt x="2420248" y="681483"/>
                    <a:pt x="2402354" y="684169"/>
                    <a:pt x="2376991" y="697284"/>
                  </a:cubicBezTo>
                  <a:cubicBezTo>
                    <a:pt x="2355581" y="708356"/>
                    <a:pt x="2335068" y="717417"/>
                    <a:pt x="2331408" y="717417"/>
                  </a:cubicBezTo>
                  <a:cubicBezTo>
                    <a:pt x="2323212" y="717417"/>
                    <a:pt x="2286002" y="646748"/>
                    <a:pt x="2286002" y="631182"/>
                  </a:cubicBezTo>
                  <a:cubicBezTo>
                    <a:pt x="2286002" y="615031"/>
                    <a:pt x="2475426" y="524753"/>
                    <a:pt x="2490179" y="533871"/>
                  </a:cubicBezTo>
                  <a:cubicBezTo>
                    <a:pt x="2508782" y="545368"/>
                    <a:pt x="2578101" y="687990"/>
                    <a:pt x="2578101" y="714769"/>
                  </a:cubicBezTo>
                  <a:cubicBezTo>
                    <a:pt x="2578101" y="751594"/>
                    <a:pt x="2498473" y="835332"/>
                    <a:pt x="2425893" y="874835"/>
                  </a:cubicBezTo>
                  <a:cubicBezTo>
                    <a:pt x="2369171" y="905709"/>
                    <a:pt x="2349182" y="910027"/>
                    <a:pt x="2284641" y="905358"/>
                  </a:cubicBezTo>
                  <a:cubicBezTo>
                    <a:pt x="2229438" y="901365"/>
                    <a:pt x="2198537" y="891458"/>
                    <a:pt x="2168355" y="868078"/>
                  </a:cubicBezTo>
                  <a:cubicBezTo>
                    <a:pt x="2075153" y="795880"/>
                    <a:pt x="2026323" y="663738"/>
                    <a:pt x="2056108" y="564325"/>
                  </a:cubicBezTo>
                  <a:cubicBezTo>
                    <a:pt x="2081784" y="478625"/>
                    <a:pt x="2173454" y="388020"/>
                    <a:pt x="2247902" y="374757"/>
                  </a:cubicBezTo>
                  <a:close/>
                  <a:moveTo>
                    <a:pt x="5588696" y="311015"/>
                  </a:moveTo>
                  <a:cubicBezTo>
                    <a:pt x="5605726" y="311015"/>
                    <a:pt x="5667437" y="336701"/>
                    <a:pt x="5680822" y="349361"/>
                  </a:cubicBezTo>
                  <a:cubicBezTo>
                    <a:pt x="5686472" y="354704"/>
                    <a:pt x="5674348" y="396010"/>
                    <a:pt x="5653880" y="441151"/>
                  </a:cubicBezTo>
                  <a:lnTo>
                    <a:pt x="5616666" y="523225"/>
                  </a:lnTo>
                  <a:lnTo>
                    <a:pt x="5685164" y="556820"/>
                  </a:lnTo>
                  <a:cubicBezTo>
                    <a:pt x="5722838" y="575299"/>
                    <a:pt x="5755773" y="590417"/>
                    <a:pt x="5758352" y="590417"/>
                  </a:cubicBezTo>
                  <a:cubicBezTo>
                    <a:pt x="5760932" y="590417"/>
                    <a:pt x="5769792" y="563270"/>
                    <a:pt x="5778043" y="530090"/>
                  </a:cubicBezTo>
                  <a:cubicBezTo>
                    <a:pt x="5797948" y="450044"/>
                    <a:pt x="5829147" y="422156"/>
                    <a:pt x="5879249" y="439623"/>
                  </a:cubicBezTo>
                  <a:cubicBezTo>
                    <a:pt x="5954495" y="465853"/>
                    <a:pt x="5953583" y="472885"/>
                    <a:pt x="5847842" y="682048"/>
                  </a:cubicBezTo>
                  <a:cubicBezTo>
                    <a:pt x="5793868" y="788812"/>
                    <a:pt x="5745239" y="886907"/>
                    <a:pt x="5739778" y="900037"/>
                  </a:cubicBezTo>
                  <a:cubicBezTo>
                    <a:pt x="5731265" y="920506"/>
                    <a:pt x="5724717" y="921942"/>
                    <a:pt x="5693850" y="910113"/>
                  </a:cubicBezTo>
                  <a:cubicBezTo>
                    <a:pt x="5620500" y="882006"/>
                    <a:pt x="5620177" y="880823"/>
                    <a:pt x="5662833" y="796325"/>
                  </a:cubicBezTo>
                  <a:cubicBezTo>
                    <a:pt x="5684540" y="753322"/>
                    <a:pt x="5702300" y="712360"/>
                    <a:pt x="5702300" y="705293"/>
                  </a:cubicBezTo>
                  <a:cubicBezTo>
                    <a:pt x="5702300" y="694586"/>
                    <a:pt x="5588764" y="628515"/>
                    <a:pt x="5570369" y="628515"/>
                  </a:cubicBezTo>
                  <a:cubicBezTo>
                    <a:pt x="5567192" y="628515"/>
                    <a:pt x="5546154" y="668522"/>
                    <a:pt x="5523616" y="717417"/>
                  </a:cubicBezTo>
                  <a:cubicBezTo>
                    <a:pt x="5501079" y="766311"/>
                    <a:pt x="5477965" y="806317"/>
                    <a:pt x="5472251" y="806317"/>
                  </a:cubicBezTo>
                  <a:cubicBezTo>
                    <a:pt x="5466537" y="806317"/>
                    <a:pt x="5441349" y="796533"/>
                    <a:pt x="5416279" y="784580"/>
                  </a:cubicBezTo>
                  <a:cubicBezTo>
                    <a:pt x="5380718" y="767622"/>
                    <a:pt x="5372132" y="757116"/>
                    <a:pt x="5377229" y="736807"/>
                  </a:cubicBezTo>
                  <a:cubicBezTo>
                    <a:pt x="5380823" y="722491"/>
                    <a:pt x="5426889" y="620828"/>
                    <a:pt x="5479597" y="510894"/>
                  </a:cubicBezTo>
                  <a:cubicBezTo>
                    <a:pt x="5532305" y="400963"/>
                    <a:pt x="5581400" y="311015"/>
                    <a:pt x="5588696" y="311015"/>
                  </a:cubicBezTo>
                  <a:close/>
                  <a:moveTo>
                    <a:pt x="3966200" y="241013"/>
                  </a:moveTo>
                  <a:cubicBezTo>
                    <a:pt x="4018190" y="240003"/>
                    <a:pt x="4075806" y="250187"/>
                    <a:pt x="4088712" y="265735"/>
                  </a:cubicBezTo>
                  <a:cubicBezTo>
                    <a:pt x="4098578" y="277626"/>
                    <a:pt x="4100222" y="296384"/>
                    <a:pt x="4093442" y="319711"/>
                  </a:cubicBezTo>
                  <a:cubicBezTo>
                    <a:pt x="4083164" y="355071"/>
                    <a:pt x="4081930" y="355465"/>
                    <a:pt x="3981450" y="355465"/>
                  </a:cubicBezTo>
                  <a:lnTo>
                    <a:pt x="3879850" y="355465"/>
                  </a:lnTo>
                  <a:lnTo>
                    <a:pt x="3879850" y="304792"/>
                  </a:lnTo>
                  <a:cubicBezTo>
                    <a:pt x="3879850" y="258763"/>
                    <a:pt x="3883344" y="253369"/>
                    <a:pt x="3917950" y="245969"/>
                  </a:cubicBezTo>
                  <a:cubicBezTo>
                    <a:pt x="3932165" y="242927"/>
                    <a:pt x="3948870" y="241347"/>
                    <a:pt x="3966200" y="241013"/>
                  </a:cubicBezTo>
                  <a:close/>
                  <a:moveTo>
                    <a:pt x="5168652" y="175857"/>
                  </a:moveTo>
                  <a:cubicBezTo>
                    <a:pt x="5178930" y="175847"/>
                    <a:pt x="5191086" y="176635"/>
                    <a:pt x="5206165" y="177957"/>
                  </a:cubicBezTo>
                  <a:cubicBezTo>
                    <a:pt x="5333012" y="189092"/>
                    <a:pt x="5416162" y="249816"/>
                    <a:pt x="5423150" y="336415"/>
                  </a:cubicBezTo>
                  <a:cubicBezTo>
                    <a:pt x="5424559" y="353878"/>
                    <a:pt x="5427937" y="378166"/>
                    <a:pt x="5430656" y="390392"/>
                  </a:cubicBezTo>
                  <a:cubicBezTo>
                    <a:pt x="5434529" y="407801"/>
                    <a:pt x="5427163" y="412615"/>
                    <a:pt x="5396665" y="412615"/>
                  </a:cubicBezTo>
                  <a:cubicBezTo>
                    <a:pt x="5345546" y="412615"/>
                    <a:pt x="5308600" y="391943"/>
                    <a:pt x="5308600" y="363337"/>
                  </a:cubicBezTo>
                  <a:cubicBezTo>
                    <a:pt x="5308600" y="303618"/>
                    <a:pt x="5206313" y="272013"/>
                    <a:pt x="5157120" y="316532"/>
                  </a:cubicBezTo>
                  <a:cubicBezTo>
                    <a:pt x="5128324" y="342594"/>
                    <a:pt x="5092700" y="439117"/>
                    <a:pt x="5092700" y="491079"/>
                  </a:cubicBezTo>
                  <a:cubicBezTo>
                    <a:pt x="5092700" y="567680"/>
                    <a:pt x="5200066" y="609096"/>
                    <a:pt x="5251450" y="552315"/>
                  </a:cubicBezTo>
                  <a:cubicBezTo>
                    <a:pt x="5282245" y="518287"/>
                    <a:pt x="5308098" y="520323"/>
                    <a:pt x="5351054" y="560152"/>
                  </a:cubicBezTo>
                  <a:lnTo>
                    <a:pt x="5386899" y="593390"/>
                  </a:lnTo>
                  <a:lnTo>
                    <a:pt x="5345490" y="636113"/>
                  </a:lnTo>
                  <a:cubicBezTo>
                    <a:pt x="5269745" y="714265"/>
                    <a:pt x="5191296" y="719035"/>
                    <a:pt x="5065345" y="653150"/>
                  </a:cubicBezTo>
                  <a:cubicBezTo>
                    <a:pt x="4979235" y="608104"/>
                    <a:pt x="4930570" y="448055"/>
                    <a:pt x="4977602" y="364578"/>
                  </a:cubicBezTo>
                  <a:cubicBezTo>
                    <a:pt x="5019639" y="289970"/>
                    <a:pt x="5059473" y="237226"/>
                    <a:pt x="5098686" y="204247"/>
                  </a:cubicBezTo>
                  <a:cubicBezTo>
                    <a:pt x="5123898" y="183043"/>
                    <a:pt x="5137820" y="175878"/>
                    <a:pt x="5168652" y="175857"/>
                  </a:cubicBezTo>
                  <a:close/>
                  <a:moveTo>
                    <a:pt x="2918370" y="128456"/>
                  </a:moveTo>
                  <a:cubicBezTo>
                    <a:pt x="2979334" y="125410"/>
                    <a:pt x="3045037" y="153747"/>
                    <a:pt x="3085425" y="205089"/>
                  </a:cubicBezTo>
                  <a:cubicBezTo>
                    <a:pt x="3110713" y="237240"/>
                    <a:pt x="3110980" y="239914"/>
                    <a:pt x="3089721" y="248126"/>
                  </a:cubicBezTo>
                  <a:cubicBezTo>
                    <a:pt x="3077252" y="252939"/>
                    <a:pt x="3051804" y="265743"/>
                    <a:pt x="3033169" y="276575"/>
                  </a:cubicBezTo>
                  <a:cubicBezTo>
                    <a:pt x="3001789" y="294814"/>
                    <a:pt x="2997654" y="294466"/>
                    <a:pt x="2977226" y="271893"/>
                  </a:cubicBezTo>
                  <a:cubicBezTo>
                    <a:pt x="2950805" y="242699"/>
                    <a:pt x="2911424" y="240787"/>
                    <a:pt x="2862083" y="266307"/>
                  </a:cubicBezTo>
                  <a:cubicBezTo>
                    <a:pt x="2809184" y="293670"/>
                    <a:pt x="2841102" y="309179"/>
                    <a:pt x="2966749" y="317171"/>
                  </a:cubicBezTo>
                  <a:cubicBezTo>
                    <a:pt x="3092152" y="325146"/>
                    <a:pt x="3134734" y="348128"/>
                    <a:pt x="3165803" y="424600"/>
                  </a:cubicBezTo>
                  <a:cubicBezTo>
                    <a:pt x="3193587" y="492989"/>
                    <a:pt x="3179063" y="551441"/>
                    <a:pt x="3127008" y="580714"/>
                  </a:cubicBezTo>
                  <a:cubicBezTo>
                    <a:pt x="3108002" y="591399"/>
                    <a:pt x="3076144" y="612697"/>
                    <a:pt x="3056212" y="628038"/>
                  </a:cubicBezTo>
                  <a:cubicBezTo>
                    <a:pt x="3008501" y="664756"/>
                    <a:pt x="2905290" y="668576"/>
                    <a:pt x="2849604" y="635682"/>
                  </a:cubicBezTo>
                  <a:cubicBezTo>
                    <a:pt x="2796873" y="604533"/>
                    <a:pt x="2761231" y="544747"/>
                    <a:pt x="2781112" y="520794"/>
                  </a:cubicBezTo>
                  <a:cubicBezTo>
                    <a:pt x="2808630" y="487636"/>
                    <a:pt x="2869429" y="483663"/>
                    <a:pt x="2900635" y="512978"/>
                  </a:cubicBezTo>
                  <a:cubicBezTo>
                    <a:pt x="2932749" y="543149"/>
                    <a:pt x="2993714" y="547902"/>
                    <a:pt x="3027906" y="522903"/>
                  </a:cubicBezTo>
                  <a:cubicBezTo>
                    <a:pt x="3045467" y="510061"/>
                    <a:pt x="3048208" y="499024"/>
                    <a:pt x="3039736" y="475276"/>
                  </a:cubicBezTo>
                  <a:cubicBezTo>
                    <a:pt x="3029624" y="446933"/>
                    <a:pt x="3020279" y="443780"/>
                    <a:pt x="2927230" y="437331"/>
                  </a:cubicBezTo>
                  <a:cubicBezTo>
                    <a:pt x="2871417" y="433459"/>
                    <a:pt x="2813469" y="426678"/>
                    <a:pt x="2798458" y="422255"/>
                  </a:cubicBezTo>
                  <a:cubicBezTo>
                    <a:pt x="2757024" y="410054"/>
                    <a:pt x="2730501" y="362405"/>
                    <a:pt x="2730501" y="300164"/>
                  </a:cubicBezTo>
                  <a:cubicBezTo>
                    <a:pt x="2730501" y="252757"/>
                    <a:pt x="2737233" y="237816"/>
                    <a:pt x="2774374" y="202790"/>
                  </a:cubicBezTo>
                  <a:cubicBezTo>
                    <a:pt x="2798502" y="180031"/>
                    <a:pt x="2837079" y="152803"/>
                    <a:pt x="2860099" y="142276"/>
                  </a:cubicBezTo>
                  <a:cubicBezTo>
                    <a:pt x="2878254" y="133978"/>
                    <a:pt x="2898049" y="129474"/>
                    <a:pt x="2918370" y="128456"/>
                  </a:cubicBezTo>
                  <a:close/>
                  <a:moveTo>
                    <a:pt x="4635562" y="37626"/>
                  </a:moveTo>
                  <a:cubicBezTo>
                    <a:pt x="4703900" y="41739"/>
                    <a:pt x="4898176" y="78377"/>
                    <a:pt x="4938457" y="96742"/>
                  </a:cubicBezTo>
                  <a:cubicBezTo>
                    <a:pt x="4963594" y="108198"/>
                    <a:pt x="4967100" y="116688"/>
                    <a:pt x="4960444" y="149973"/>
                  </a:cubicBezTo>
                  <a:cubicBezTo>
                    <a:pt x="4956088" y="171751"/>
                    <a:pt x="4947990" y="194105"/>
                    <a:pt x="4942449" y="199646"/>
                  </a:cubicBezTo>
                  <a:cubicBezTo>
                    <a:pt x="4936908" y="205187"/>
                    <a:pt x="4880063" y="199303"/>
                    <a:pt x="4816126" y="186564"/>
                  </a:cubicBezTo>
                  <a:cubicBezTo>
                    <a:pt x="4693015" y="162041"/>
                    <a:pt x="4686300" y="163815"/>
                    <a:pt x="4686300" y="220865"/>
                  </a:cubicBezTo>
                  <a:cubicBezTo>
                    <a:pt x="4686300" y="238578"/>
                    <a:pt x="4705974" y="246137"/>
                    <a:pt x="4785894" y="259115"/>
                  </a:cubicBezTo>
                  <a:cubicBezTo>
                    <a:pt x="4840670" y="268008"/>
                    <a:pt x="4892172" y="279417"/>
                    <a:pt x="4900343" y="284469"/>
                  </a:cubicBezTo>
                  <a:cubicBezTo>
                    <a:pt x="4918435" y="295649"/>
                    <a:pt x="4905391" y="374088"/>
                    <a:pt x="4884079" y="382269"/>
                  </a:cubicBezTo>
                  <a:cubicBezTo>
                    <a:pt x="4876098" y="385328"/>
                    <a:pt x="4824445" y="379203"/>
                    <a:pt x="4769294" y="368651"/>
                  </a:cubicBezTo>
                  <a:cubicBezTo>
                    <a:pt x="4714143" y="358099"/>
                    <a:pt x="4666948" y="351534"/>
                    <a:pt x="4664416" y="354065"/>
                  </a:cubicBezTo>
                  <a:cubicBezTo>
                    <a:pt x="4661885" y="356600"/>
                    <a:pt x="4656583" y="378582"/>
                    <a:pt x="4652633" y="402917"/>
                  </a:cubicBezTo>
                  <a:lnTo>
                    <a:pt x="4645454" y="447162"/>
                  </a:lnTo>
                  <a:lnTo>
                    <a:pt x="4883150" y="482468"/>
                  </a:lnTo>
                  <a:lnTo>
                    <a:pt x="4885870" y="533084"/>
                  </a:lnTo>
                  <a:cubicBezTo>
                    <a:pt x="4887367" y="560927"/>
                    <a:pt x="4883543" y="588753"/>
                    <a:pt x="4877372" y="594922"/>
                  </a:cubicBezTo>
                  <a:cubicBezTo>
                    <a:pt x="4870881" y="601414"/>
                    <a:pt x="4837627" y="597720"/>
                    <a:pt x="4798452" y="586155"/>
                  </a:cubicBezTo>
                  <a:cubicBezTo>
                    <a:pt x="4761216" y="575158"/>
                    <a:pt x="4679315" y="556512"/>
                    <a:pt x="4616450" y="544717"/>
                  </a:cubicBezTo>
                  <a:cubicBezTo>
                    <a:pt x="4553585" y="532922"/>
                    <a:pt x="4501458" y="520662"/>
                    <a:pt x="4500612" y="517467"/>
                  </a:cubicBezTo>
                  <a:cubicBezTo>
                    <a:pt x="4494121" y="492973"/>
                    <a:pt x="4512288" y="378160"/>
                    <a:pt x="4546843" y="225293"/>
                  </a:cubicBezTo>
                  <a:cubicBezTo>
                    <a:pt x="4582323" y="68334"/>
                    <a:pt x="4591342" y="43477"/>
                    <a:pt x="4614801" y="38006"/>
                  </a:cubicBezTo>
                  <a:cubicBezTo>
                    <a:pt x="4618607" y="37117"/>
                    <a:pt x="4625799" y="37039"/>
                    <a:pt x="4635562" y="37626"/>
                  </a:cubicBezTo>
                  <a:close/>
                  <a:moveTo>
                    <a:pt x="3416005" y="24996"/>
                  </a:moveTo>
                  <a:cubicBezTo>
                    <a:pt x="3426202" y="25780"/>
                    <a:pt x="3437957" y="27392"/>
                    <a:pt x="3452171" y="29716"/>
                  </a:cubicBezTo>
                  <a:cubicBezTo>
                    <a:pt x="3530632" y="42543"/>
                    <a:pt x="3565259" y="63174"/>
                    <a:pt x="3600112" y="117854"/>
                  </a:cubicBezTo>
                  <a:cubicBezTo>
                    <a:pt x="3628638" y="162613"/>
                    <a:pt x="3628123" y="163705"/>
                    <a:pt x="3566278" y="189545"/>
                  </a:cubicBezTo>
                  <a:cubicBezTo>
                    <a:pt x="3522594" y="207798"/>
                    <a:pt x="3519312" y="207289"/>
                    <a:pt x="3486901" y="177248"/>
                  </a:cubicBezTo>
                  <a:cubicBezTo>
                    <a:pt x="3444505" y="137957"/>
                    <a:pt x="3390773" y="136908"/>
                    <a:pt x="3346023" y="174493"/>
                  </a:cubicBezTo>
                  <a:cubicBezTo>
                    <a:pt x="3312672" y="202504"/>
                    <a:pt x="3312257" y="204670"/>
                    <a:pt x="3325022" y="284384"/>
                  </a:cubicBezTo>
                  <a:cubicBezTo>
                    <a:pt x="3341243" y="385674"/>
                    <a:pt x="3361534" y="416140"/>
                    <a:pt x="3421560" y="429360"/>
                  </a:cubicBezTo>
                  <a:cubicBezTo>
                    <a:pt x="3477096" y="441583"/>
                    <a:pt x="3498243" y="428452"/>
                    <a:pt x="3524606" y="365355"/>
                  </a:cubicBezTo>
                  <a:cubicBezTo>
                    <a:pt x="3540206" y="328020"/>
                    <a:pt x="3547974" y="322727"/>
                    <a:pt x="3584197" y="324737"/>
                  </a:cubicBezTo>
                  <a:cubicBezTo>
                    <a:pt x="3646413" y="328194"/>
                    <a:pt x="3662309" y="344213"/>
                    <a:pt x="3644253" y="385252"/>
                  </a:cubicBezTo>
                  <a:cubicBezTo>
                    <a:pt x="3581067" y="528861"/>
                    <a:pt x="3539676" y="558783"/>
                    <a:pt x="3416509" y="549871"/>
                  </a:cubicBezTo>
                  <a:cubicBezTo>
                    <a:pt x="3327738" y="543450"/>
                    <a:pt x="3274920" y="506368"/>
                    <a:pt x="3232065" y="420370"/>
                  </a:cubicBezTo>
                  <a:cubicBezTo>
                    <a:pt x="3198155" y="352323"/>
                    <a:pt x="3190190" y="252183"/>
                    <a:pt x="3211464" y="161383"/>
                  </a:cubicBezTo>
                  <a:cubicBezTo>
                    <a:pt x="3222467" y="114424"/>
                    <a:pt x="3230000" y="107601"/>
                    <a:pt x="3342073" y="43104"/>
                  </a:cubicBezTo>
                  <a:cubicBezTo>
                    <a:pt x="3368858" y="27691"/>
                    <a:pt x="3385416" y="22638"/>
                    <a:pt x="3416005" y="24996"/>
                  </a:cubicBezTo>
                  <a:close/>
                  <a:moveTo>
                    <a:pt x="3752821" y="6215"/>
                  </a:moveTo>
                  <a:cubicBezTo>
                    <a:pt x="3808436" y="6215"/>
                    <a:pt x="3808444" y="6224"/>
                    <a:pt x="3809533" y="53840"/>
                  </a:cubicBezTo>
                  <a:cubicBezTo>
                    <a:pt x="3810132" y="80034"/>
                    <a:pt x="3811911" y="190051"/>
                    <a:pt x="3813486" y="298318"/>
                  </a:cubicBezTo>
                  <a:lnTo>
                    <a:pt x="3816350" y="495165"/>
                  </a:lnTo>
                  <a:lnTo>
                    <a:pt x="3775150" y="505455"/>
                  </a:lnTo>
                  <a:cubicBezTo>
                    <a:pt x="3738099" y="514703"/>
                    <a:pt x="3732080" y="512148"/>
                    <a:pt x="3715383" y="480052"/>
                  </a:cubicBezTo>
                  <a:cubicBezTo>
                    <a:pt x="3693207" y="437433"/>
                    <a:pt x="3666201" y="14506"/>
                    <a:pt x="3685328" y="9392"/>
                  </a:cubicBezTo>
                  <a:cubicBezTo>
                    <a:pt x="3691857" y="7644"/>
                    <a:pt x="3722229" y="6215"/>
                    <a:pt x="3752821" y="6215"/>
                  </a:cubicBezTo>
                  <a:close/>
                  <a:moveTo>
                    <a:pt x="4275117" y="94"/>
                  </a:moveTo>
                  <a:cubicBezTo>
                    <a:pt x="4327817" y="-425"/>
                    <a:pt x="4385548" y="1207"/>
                    <a:pt x="4419600" y="4524"/>
                  </a:cubicBezTo>
                  <a:lnTo>
                    <a:pt x="4502150" y="12565"/>
                  </a:lnTo>
                  <a:lnTo>
                    <a:pt x="4512617" y="62033"/>
                  </a:lnTo>
                  <a:cubicBezTo>
                    <a:pt x="4525616" y="123468"/>
                    <a:pt x="4512058" y="133944"/>
                    <a:pt x="4431836" y="124443"/>
                  </a:cubicBezTo>
                  <a:lnTo>
                    <a:pt x="4372835" y="117458"/>
                  </a:lnTo>
                  <a:lnTo>
                    <a:pt x="4364308" y="276941"/>
                  </a:lnTo>
                  <a:cubicBezTo>
                    <a:pt x="4351887" y="509299"/>
                    <a:pt x="4350400" y="514215"/>
                    <a:pt x="4292567" y="514215"/>
                  </a:cubicBezTo>
                  <a:cubicBezTo>
                    <a:pt x="4209256" y="514215"/>
                    <a:pt x="4203952" y="497336"/>
                    <a:pt x="4222732" y="291968"/>
                  </a:cubicBezTo>
                  <a:cubicBezTo>
                    <a:pt x="4231674" y="194178"/>
                    <a:pt x="4235337" y="110243"/>
                    <a:pt x="4230870" y="105444"/>
                  </a:cubicBezTo>
                  <a:cubicBezTo>
                    <a:pt x="4226404" y="100644"/>
                    <a:pt x="4197033" y="94929"/>
                    <a:pt x="4165600" y="92742"/>
                  </a:cubicBezTo>
                  <a:cubicBezTo>
                    <a:pt x="4109829" y="88861"/>
                    <a:pt x="4108508" y="87769"/>
                    <a:pt x="4110858" y="47490"/>
                  </a:cubicBezTo>
                  <a:lnTo>
                    <a:pt x="4113267" y="6215"/>
                  </a:lnTo>
                  <a:lnTo>
                    <a:pt x="4225158" y="1352"/>
                  </a:lnTo>
                  <a:cubicBezTo>
                    <a:pt x="4240543" y="680"/>
                    <a:pt x="4257551" y="270"/>
                    <a:pt x="4275117" y="94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PA-文本框 95">
              <a:extLst>
                <a:ext uri="{FF2B5EF4-FFF2-40B4-BE49-F238E27FC236}">
                  <a16:creationId xmlns:a16="http://schemas.microsoft.com/office/drawing/2014/main" id="{9E96C713-AFB2-488C-90C6-A89686196E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11509" y="4392792"/>
              <a:ext cx="609728" cy="210358"/>
            </a:xfrm>
            <a:custGeom>
              <a:avLst/>
              <a:gdLst/>
              <a:ahLst/>
              <a:cxnLst/>
              <a:rect l="l" t="t" r="r" b="b"/>
              <a:pathLst>
                <a:path w="1292423" h="445889">
                  <a:moveTo>
                    <a:pt x="462557" y="238423"/>
                  </a:moveTo>
                  <a:cubicBezTo>
                    <a:pt x="442118" y="238423"/>
                    <a:pt x="426888" y="245467"/>
                    <a:pt x="416867" y="259556"/>
                  </a:cubicBezTo>
                  <a:cubicBezTo>
                    <a:pt x="406846" y="273646"/>
                    <a:pt x="401835" y="288925"/>
                    <a:pt x="401835" y="305396"/>
                  </a:cubicBezTo>
                  <a:cubicBezTo>
                    <a:pt x="401835" y="328414"/>
                    <a:pt x="407739" y="346373"/>
                    <a:pt x="419546" y="359271"/>
                  </a:cubicBezTo>
                  <a:cubicBezTo>
                    <a:pt x="431353" y="372170"/>
                    <a:pt x="446087" y="378619"/>
                    <a:pt x="463748" y="378619"/>
                  </a:cubicBezTo>
                  <a:cubicBezTo>
                    <a:pt x="481012" y="378619"/>
                    <a:pt x="495299" y="372418"/>
                    <a:pt x="506610" y="360015"/>
                  </a:cubicBezTo>
                  <a:cubicBezTo>
                    <a:pt x="517921" y="347613"/>
                    <a:pt x="523577" y="329704"/>
                    <a:pt x="523577" y="306289"/>
                  </a:cubicBezTo>
                  <a:cubicBezTo>
                    <a:pt x="523577" y="285849"/>
                    <a:pt x="517822" y="269429"/>
                    <a:pt x="506313" y="257026"/>
                  </a:cubicBezTo>
                  <a:cubicBezTo>
                    <a:pt x="494803" y="244624"/>
                    <a:pt x="480218" y="238423"/>
                    <a:pt x="462557" y="238423"/>
                  </a:cubicBezTo>
                  <a:close/>
                  <a:moveTo>
                    <a:pt x="792956" y="69354"/>
                  </a:moveTo>
                  <a:cubicBezTo>
                    <a:pt x="777477" y="69354"/>
                    <a:pt x="764629" y="75456"/>
                    <a:pt x="754409" y="87660"/>
                  </a:cubicBezTo>
                  <a:cubicBezTo>
                    <a:pt x="744190" y="99864"/>
                    <a:pt x="739080" y="119856"/>
                    <a:pt x="739080" y="147638"/>
                  </a:cubicBezTo>
                  <a:cubicBezTo>
                    <a:pt x="739080" y="175816"/>
                    <a:pt x="744636" y="196503"/>
                    <a:pt x="755749" y="209699"/>
                  </a:cubicBezTo>
                  <a:cubicBezTo>
                    <a:pt x="766861" y="222895"/>
                    <a:pt x="780752" y="229493"/>
                    <a:pt x="797420" y="229493"/>
                  </a:cubicBezTo>
                  <a:cubicBezTo>
                    <a:pt x="813494" y="229493"/>
                    <a:pt x="827037" y="223143"/>
                    <a:pt x="838051" y="210443"/>
                  </a:cubicBezTo>
                  <a:cubicBezTo>
                    <a:pt x="849064" y="197743"/>
                    <a:pt x="854570" y="179090"/>
                    <a:pt x="854570" y="154484"/>
                  </a:cubicBezTo>
                  <a:cubicBezTo>
                    <a:pt x="854570" y="127496"/>
                    <a:pt x="848369" y="106561"/>
                    <a:pt x="835967" y="91678"/>
                  </a:cubicBezTo>
                  <a:cubicBezTo>
                    <a:pt x="823565" y="76796"/>
                    <a:pt x="809227" y="69354"/>
                    <a:pt x="792956" y="69354"/>
                  </a:cubicBezTo>
                  <a:close/>
                  <a:moveTo>
                    <a:pt x="462259" y="66378"/>
                  </a:moveTo>
                  <a:cubicBezTo>
                    <a:pt x="446186" y="66378"/>
                    <a:pt x="433387" y="71140"/>
                    <a:pt x="423862" y="80665"/>
                  </a:cubicBezTo>
                  <a:cubicBezTo>
                    <a:pt x="414337" y="90190"/>
                    <a:pt x="409574" y="102791"/>
                    <a:pt x="409574" y="118467"/>
                  </a:cubicBezTo>
                  <a:cubicBezTo>
                    <a:pt x="409574" y="135136"/>
                    <a:pt x="414287" y="148134"/>
                    <a:pt x="423713" y="157460"/>
                  </a:cubicBezTo>
                  <a:cubicBezTo>
                    <a:pt x="433139" y="166787"/>
                    <a:pt x="445690" y="171450"/>
                    <a:pt x="461367" y="171450"/>
                  </a:cubicBezTo>
                  <a:cubicBezTo>
                    <a:pt x="477241" y="171450"/>
                    <a:pt x="489941" y="166737"/>
                    <a:pt x="499467" y="157312"/>
                  </a:cubicBezTo>
                  <a:cubicBezTo>
                    <a:pt x="508991" y="147886"/>
                    <a:pt x="513754" y="134839"/>
                    <a:pt x="513754" y="118170"/>
                  </a:cubicBezTo>
                  <a:cubicBezTo>
                    <a:pt x="513754" y="102493"/>
                    <a:pt x="509041" y="89942"/>
                    <a:pt x="499615" y="80516"/>
                  </a:cubicBezTo>
                  <a:cubicBezTo>
                    <a:pt x="490189" y="71090"/>
                    <a:pt x="477738" y="66378"/>
                    <a:pt x="462259" y="66378"/>
                  </a:cubicBezTo>
                  <a:close/>
                  <a:moveTo>
                    <a:pt x="1006375" y="7739"/>
                  </a:moveTo>
                  <a:lnTo>
                    <a:pt x="1292423" y="7739"/>
                  </a:lnTo>
                  <a:lnTo>
                    <a:pt x="1292423" y="68461"/>
                  </a:lnTo>
                  <a:cubicBezTo>
                    <a:pt x="1268809" y="91678"/>
                    <a:pt x="1244798" y="125016"/>
                    <a:pt x="1220390" y="168474"/>
                  </a:cubicBezTo>
                  <a:cubicBezTo>
                    <a:pt x="1195982" y="211931"/>
                    <a:pt x="1177379" y="258118"/>
                    <a:pt x="1164579" y="307033"/>
                  </a:cubicBezTo>
                  <a:cubicBezTo>
                    <a:pt x="1151780" y="355947"/>
                    <a:pt x="1145480" y="399653"/>
                    <a:pt x="1145678" y="438150"/>
                  </a:cubicBezTo>
                  <a:lnTo>
                    <a:pt x="1065013" y="438150"/>
                  </a:lnTo>
                  <a:cubicBezTo>
                    <a:pt x="1066403" y="377825"/>
                    <a:pt x="1078854" y="316310"/>
                    <a:pt x="1102369" y="253603"/>
                  </a:cubicBezTo>
                  <a:cubicBezTo>
                    <a:pt x="1125884" y="190897"/>
                    <a:pt x="1157287" y="134839"/>
                    <a:pt x="1196577" y="85428"/>
                  </a:cubicBezTo>
                  <a:lnTo>
                    <a:pt x="1006375" y="85428"/>
                  </a:lnTo>
                  <a:close/>
                  <a:moveTo>
                    <a:pt x="796825" y="0"/>
                  </a:moveTo>
                  <a:cubicBezTo>
                    <a:pt x="841077" y="0"/>
                    <a:pt x="877391" y="17115"/>
                    <a:pt x="905767" y="51346"/>
                  </a:cubicBezTo>
                  <a:cubicBezTo>
                    <a:pt x="934144" y="85576"/>
                    <a:pt x="948332" y="141883"/>
                    <a:pt x="948332" y="220266"/>
                  </a:cubicBezTo>
                  <a:cubicBezTo>
                    <a:pt x="948332" y="300038"/>
                    <a:pt x="933549" y="357585"/>
                    <a:pt x="903981" y="392906"/>
                  </a:cubicBezTo>
                  <a:cubicBezTo>
                    <a:pt x="874414" y="428228"/>
                    <a:pt x="835917" y="445889"/>
                    <a:pt x="788491" y="445889"/>
                  </a:cubicBezTo>
                  <a:cubicBezTo>
                    <a:pt x="754359" y="445889"/>
                    <a:pt x="726777" y="436811"/>
                    <a:pt x="705742" y="418654"/>
                  </a:cubicBezTo>
                  <a:cubicBezTo>
                    <a:pt x="684708" y="400497"/>
                    <a:pt x="671214" y="373360"/>
                    <a:pt x="665261" y="337245"/>
                  </a:cubicBezTo>
                  <a:lnTo>
                    <a:pt x="746223" y="328315"/>
                  </a:lnTo>
                  <a:cubicBezTo>
                    <a:pt x="748208" y="344785"/>
                    <a:pt x="753367" y="356989"/>
                    <a:pt x="761702" y="364927"/>
                  </a:cubicBezTo>
                  <a:cubicBezTo>
                    <a:pt x="770036" y="372864"/>
                    <a:pt x="781049" y="376833"/>
                    <a:pt x="794741" y="376833"/>
                  </a:cubicBezTo>
                  <a:cubicBezTo>
                    <a:pt x="812006" y="376833"/>
                    <a:pt x="826690" y="368896"/>
                    <a:pt x="838795" y="353021"/>
                  </a:cubicBezTo>
                  <a:cubicBezTo>
                    <a:pt x="850899" y="337146"/>
                    <a:pt x="858638" y="304205"/>
                    <a:pt x="862012" y="254199"/>
                  </a:cubicBezTo>
                  <a:cubicBezTo>
                    <a:pt x="840977" y="278606"/>
                    <a:pt x="814684" y="290810"/>
                    <a:pt x="783133" y="290810"/>
                  </a:cubicBezTo>
                  <a:cubicBezTo>
                    <a:pt x="748803" y="290810"/>
                    <a:pt x="719186" y="277565"/>
                    <a:pt x="694283" y="251073"/>
                  </a:cubicBezTo>
                  <a:cubicBezTo>
                    <a:pt x="669379" y="224582"/>
                    <a:pt x="656927" y="190103"/>
                    <a:pt x="656927" y="147638"/>
                  </a:cubicBezTo>
                  <a:cubicBezTo>
                    <a:pt x="656927" y="103386"/>
                    <a:pt x="670073" y="67717"/>
                    <a:pt x="696366" y="40630"/>
                  </a:cubicBezTo>
                  <a:cubicBezTo>
                    <a:pt x="722659" y="13544"/>
                    <a:pt x="756145" y="0"/>
                    <a:pt x="796825" y="0"/>
                  </a:cubicBezTo>
                  <a:close/>
                  <a:moveTo>
                    <a:pt x="461367" y="0"/>
                  </a:moveTo>
                  <a:cubicBezTo>
                    <a:pt x="502840" y="0"/>
                    <a:pt x="535036" y="10617"/>
                    <a:pt x="557956" y="31849"/>
                  </a:cubicBezTo>
                  <a:cubicBezTo>
                    <a:pt x="580875" y="53082"/>
                    <a:pt x="592335" y="79971"/>
                    <a:pt x="592335" y="112514"/>
                  </a:cubicBezTo>
                  <a:cubicBezTo>
                    <a:pt x="592335" y="132755"/>
                    <a:pt x="587077" y="150763"/>
                    <a:pt x="576559" y="166539"/>
                  </a:cubicBezTo>
                  <a:cubicBezTo>
                    <a:pt x="566042" y="182315"/>
                    <a:pt x="551259" y="194370"/>
                    <a:pt x="532209" y="202704"/>
                  </a:cubicBezTo>
                  <a:cubicBezTo>
                    <a:pt x="556418" y="212428"/>
                    <a:pt x="574823" y="226616"/>
                    <a:pt x="587424" y="245269"/>
                  </a:cubicBezTo>
                  <a:cubicBezTo>
                    <a:pt x="600025" y="263922"/>
                    <a:pt x="606325" y="285453"/>
                    <a:pt x="606325" y="309860"/>
                  </a:cubicBezTo>
                  <a:cubicBezTo>
                    <a:pt x="606325" y="350143"/>
                    <a:pt x="593476" y="382885"/>
                    <a:pt x="567779" y="408087"/>
                  </a:cubicBezTo>
                  <a:cubicBezTo>
                    <a:pt x="542081" y="433288"/>
                    <a:pt x="507900" y="445889"/>
                    <a:pt x="465236" y="445889"/>
                  </a:cubicBezTo>
                  <a:cubicBezTo>
                    <a:pt x="425549" y="445889"/>
                    <a:pt x="392509" y="435471"/>
                    <a:pt x="366117" y="414635"/>
                  </a:cubicBezTo>
                  <a:cubicBezTo>
                    <a:pt x="334962" y="390029"/>
                    <a:pt x="319384" y="356295"/>
                    <a:pt x="319384" y="313432"/>
                  </a:cubicBezTo>
                  <a:cubicBezTo>
                    <a:pt x="319384" y="289818"/>
                    <a:pt x="325238" y="268139"/>
                    <a:pt x="336946" y="248394"/>
                  </a:cubicBezTo>
                  <a:cubicBezTo>
                    <a:pt x="348654" y="228650"/>
                    <a:pt x="367109" y="213420"/>
                    <a:pt x="392310" y="202704"/>
                  </a:cubicBezTo>
                  <a:cubicBezTo>
                    <a:pt x="370681" y="193576"/>
                    <a:pt x="354954" y="181025"/>
                    <a:pt x="345132" y="165051"/>
                  </a:cubicBezTo>
                  <a:cubicBezTo>
                    <a:pt x="335309" y="149076"/>
                    <a:pt x="330398" y="131564"/>
                    <a:pt x="330398" y="112514"/>
                  </a:cubicBezTo>
                  <a:cubicBezTo>
                    <a:pt x="330398" y="79971"/>
                    <a:pt x="341758" y="53082"/>
                    <a:pt x="364479" y="31849"/>
                  </a:cubicBezTo>
                  <a:cubicBezTo>
                    <a:pt x="387201" y="10617"/>
                    <a:pt x="419496" y="0"/>
                    <a:pt x="461367" y="0"/>
                  </a:cubicBezTo>
                  <a:close/>
                  <a:moveTo>
                    <a:pt x="123824" y="0"/>
                  </a:moveTo>
                  <a:lnTo>
                    <a:pt x="191690" y="0"/>
                  </a:lnTo>
                  <a:lnTo>
                    <a:pt x="191690" y="438150"/>
                  </a:lnTo>
                  <a:lnTo>
                    <a:pt x="108049" y="438150"/>
                  </a:lnTo>
                  <a:lnTo>
                    <a:pt x="108049" y="122932"/>
                  </a:lnTo>
                  <a:cubicBezTo>
                    <a:pt x="77489" y="151507"/>
                    <a:pt x="41473" y="172641"/>
                    <a:pt x="0" y="186333"/>
                  </a:cubicBezTo>
                  <a:lnTo>
                    <a:pt x="0" y="110431"/>
                  </a:lnTo>
                  <a:cubicBezTo>
                    <a:pt x="21827" y="103287"/>
                    <a:pt x="45541" y="89744"/>
                    <a:pt x="71139" y="69801"/>
                  </a:cubicBezTo>
                  <a:cubicBezTo>
                    <a:pt x="96738" y="49858"/>
                    <a:pt x="114299" y="26591"/>
                    <a:pt x="1238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C59302C-0A3A-4B25-9147-99513618C659}"/>
                </a:ext>
              </a:extLst>
            </p:cNvPr>
            <p:cNvSpPr/>
            <p:nvPr/>
          </p:nvSpPr>
          <p:spPr>
            <a:xfrm>
              <a:off x="1769825" y="2327137"/>
              <a:ext cx="2445273" cy="1861203"/>
            </a:xfrm>
            <a:custGeom>
              <a:avLst/>
              <a:gdLst>
                <a:gd name="connsiteX0" fmla="*/ 339417 w 6783013"/>
                <a:gd name="connsiteY0" fmla="*/ 1676636 h 5162844"/>
                <a:gd name="connsiteX1" fmla="*/ 354562 w 6783013"/>
                <a:gd name="connsiteY1" fmla="*/ 1678045 h 5162844"/>
                <a:gd name="connsiteX2" fmla="*/ 388125 w 6783013"/>
                <a:gd name="connsiteY2" fmla="*/ 1745542 h 5162844"/>
                <a:gd name="connsiteX3" fmla="*/ 462466 w 6783013"/>
                <a:gd name="connsiteY3" fmla="*/ 1915722 h 5162844"/>
                <a:gd name="connsiteX4" fmla="*/ 416627 w 6783013"/>
                <a:gd name="connsiteY4" fmla="*/ 2064456 h 5162844"/>
                <a:gd name="connsiteX5" fmla="*/ 231802 w 6783013"/>
                <a:gd name="connsiteY5" fmla="*/ 2716462 h 5162844"/>
                <a:gd name="connsiteX6" fmla="*/ 461645 w 6783013"/>
                <a:gd name="connsiteY6" fmla="*/ 3494257 h 5162844"/>
                <a:gd name="connsiteX7" fmla="*/ 1068007 w 6783013"/>
                <a:gd name="connsiteY7" fmla="*/ 4010565 h 5162844"/>
                <a:gd name="connsiteX8" fmla="*/ 1392022 w 6783013"/>
                <a:gd name="connsiteY8" fmla="*/ 4199263 h 5162844"/>
                <a:gd name="connsiteX9" fmla="*/ 809897 w 6783013"/>
                <a:gd name="connsiteY9" fmla="*/ 3957216 h 5162844"/>
                <a:gd name="connsiteX10" fmla="*/ 96412 w 6783013"/>
                <a:gd name="connsiteY10" fmla="*/ 3161991 h 5162844"/>
                <a:gd name="connsiteX11" fmla="*/ 8 w 6783013"/>
                <a:gd name="connsiteY11" fmla="*/ 2633384 h 5162844"/>
                <a:gd name="connsiteX12" fmla="*/ 58213 w 6783013"/>
                <a:gd name="connsiteY12" fmla="*/ 2214284 h 5162844"/>
                <a:gd name="connsiteX13" fmla="*/ 270692 w 6783013"/>
                <a:gd name="connsiteY13" fmla="*/ 1760447 h 5162844"/>
                <a:gd name="connsiteX14" fmla="*/ 339417 w 6783013"/>
                <a:gd name="connsiteY14" fmla="*/ 1676636 h 5162844"/>
                <a:gd name="connsiteX15" fmla="*/ 3754737 w 6783013"/>
                <a:gd name="connsiteY15" fmla="*/ 7 h 5162844"/>
                <a:gd name="connsiteX16" fmla="*/ 4204155 w 6783013"/>
                <a:gd name="connsiteY16" fmla="*/ 10991 h 5162844"/>
                <a:gd name="connsiteX17" fmla="*/ 4653648 w 6783013"/>
                <a:gd name="connsiteY17" fmla="*/ 61847 h 5162844"/>
                <a:gd name="connsiteX18" fmla="*/ 4786998 w 6783013"/>
                <a:gd name="connsiteY18" fmla="*/ 84901 h 5162844"/>
                <a:gd name="connsiteX19" fmla="*/ 5668977 w 6783013"/>
                <a:gd name="connsiteY19" fmla="*/ 375704 h 5162844"/>
                <a:gd name="connsiteX20" fmla="*/ 6351440 w 6783013"/>
                <a:gd name="connsiteY20" fmla="*/ 899834 h 5162844"/>
                <a:gd name="connsiteX21" fmla="*/ 6769120 w 6783013"/>
                <a:gd name="connsiteY21" fmla="*/ 1893976 h 5162844"/>
                <a:gd name="connsiteX22" fmla="*/ 6676677 w 6783013"/>
                <a:gd name="connsiteY22" fmla="*/ 2639358 h 5162844"/>
                <a:gd name="connsiteX23" fmla="*/ 6412782 w 6783013"/>
                <a:gd name="connsiteY23" fmla="*/ 3160434 h 5162844"/>
                <a:gd name="connsiteX24" fmla="*/ 6165769 w 6783013"/>
                <a:gd name="connsiteY24" fmla="*/ 3490634 h 5162844"/>
                <a:gd name="connsiteX25" fmla="*/ 5798917 w 6783013"/>
                <a:gd name="connsiteY25" fmla="*/ 3875497 h 5162844"/>
                <a:gd name="connsiteX26" fmla="*/ 5333098 w 6783013"/>
                <a:gd name="connsiteY26" fmla="*/ 4220168 h 5162844"/>
                <a:gd name="connsiteX27" fmla="*/ 4926698 w 6783013"/>
                <a:gd name="connsiteY27" fmla="*/ 4462690 h 5162844"/>
                <a:gd name="connsiteX28" fmla="*/ 4463148 w 6783013"/>
                <a:gd name="connsiteY28" fmla="*/ 4681198 h 5162844"/>
                <a:gd name="connsiteX29" fmla="*/ 3961498 w 6783013"/>
                <a:gd name="connsiteY29" fmla="*/ 4861836 h 5162844"/>
                <a:gd name="connsiteX30" fmla="*/ 3809098 w 6783013"/>
                <a:gd name="connsiteY30" fmla="*/ 4906602 h 5162844"/>
                <a:gd name="connsiteX31" fmla="*/ 3669398 w 6783013"/>
                <a:gd name="connsiteY31" fmla="*/ 4944004 h 5162844"/>
                <a:gd name="connsiteX32" fmla="*/ 3542398 w 6783013"/>
                <a:gd name="connsiteY32" fmla="*/ 4976221 h 5162844"/>
                <a:gd name="connsiteX33" fmla="*/ 2970898 w 6783013"/>
                <a:gd name="connsiteY33" fmla="*/ 5083086 h 5162844"/>
                <a:gd name="connsiteX34" fmla="*/ 2684498 w 6783013"/>
                <a:gd name="connsiteY34" fmla="*/ 5128407 h 5162844"/>
                <a:gd name="connsiteX35" fmla="*/ 1814222 w 6783013"/>
                <a:gd name="connsiteY35" fmla="*/ 5162680 h 5162844"/>
                <a:gd name="connsiteX36" fmla="*/ 1248007 w 6783013"/>
                <a:gd name="connsiteY36" fmla="*/ 5007082 h 5162844"/>
                <a:gd name="connsiteX37" fmla="*/ 1192120 w 6783013"/>
                <a:gd name="connsiteY37" fmla="*/ 4925464 h 5162844"/>
                <a:gd name="connsiteX38" fmla="*/ 1185327 w 6783013"/>
                <a:gd name="connsiteY38" fmla="*/ 4799228 h 5162844"/>
                <a:gd name="connsiteX39" fmla="*/ 1218989 w 6783013"/>
                <a:gd name="connsiteY39" fmla="*/ 4715610 h 5162844"/>
                <a:gd name="connsiteX40" fmla="*/ 1237348 w 6783013"/>
                <a:gd name="connsiteY40" fmla="*/ 4688191 h 5162844"/>
                <a:gd name="connsiteX41" fmla="*/ 1341019 w 6783013"/>
                <a:gd name="connsiteY41" fmla="*/ 4519701 h 5162844"/>
                <a:gd name="connsiteX42" fmla="*/ 1563324 w 6783013"/>
                <a:gd name="connsiteY42" fmla="*/ 4280151 h 5162844"/>
                <a:gd name="connsiteX43" fmla="*/ 1580248 w 6783013"/>
                <a:gd name="connsiteY43" fmla="*/ 4270019 h 5162844"/>
                <a:gd name="connsiteX44" fmla="*/ 2023164 w 6783013"/>
                <a:gd name="connsiteY44" fmla="*/ 3739117 h 5162844"/>
                <a:gd name="connsiteX45" fmla="*/ 2194659 w 6783013"/>
                <a:gd name="connsiteY45" fmla="*/ 3547784 h 5162844"/>
                <a:gd name="connsiteX46" fmla="*/ 2367304 w 6783013"/>
                <a:gd name="connsiteY46" fmla="*/ 3357284 h 5162844"/>
                <a:gd name="connsiteX47" fmla="*/ 2513309 w 6783013"/>
                <a:gd name="connsiteY47" fmla="*/ 3196609 h 5162844"/>
                <a:gd name="connsiteX48" fmla="*/ 2583548 w 6783013"/>
                <a:gd name="connsiteY48" fmla="*/ 3120004 h 5162844"/>
                <a:gd name="connsiteX49" fmla="*/ 2920269 w 6783013"/>
                <a:gd name="connsiteY49" fmla="*/ 2748951 h 5162844"/>
                <a:gd name="connsiteX50" fmla="*/ 3002855 w 6783013"/>
                <a:gd name="connsiteY50" fmla="*/ 2658784 h 5162844"/>
                <a:gd name="connsiteX51" fmla="*/ 3391098 w 6783013"/>
                <a:gd name="connsiteY51" fmla="*/ 2240669 h 5162844"/>
                <a:gd name="connsiteX52" fmla="*/ 3491598 w 6783013"/>
                <a:gd name="connsiteY52" fmla="*/ 2131569 h 5162844"/>
                <a:gd name="connsiteX53" fmla="*/ 3809098 w 6783013"/>
                <a:gd name="connsiteY53" fmla="*/ 1787729 h 5162844"/>
                <a:gd name="connsiteX54" fmla="*/ 3993248 w 6783013"/>
                <a:gd name="connsiteY54" fmla="*/ 1586749 h 5162844"/>
                <a:gd name="connsiteX55" fmla="*/ 4151998 w 6783013"/>
                <a:gd name="connsiteY55" fmla="*/ 1414703 h 5162844"/>
                <a:gd name="connsiteX56" fmla="*/ 4700523 w 6783013"/>
                <a:gd name="connsiteY56" fmla="*/ 1420794 h 5162844"/>
                <a:gd name="connsiteX57" fmla="*/ 5256428 w 6783013"/>
                <a:gd name="connsiteY57" fmla="*/ 1438824 h 5162844"/>
                <a:gd name="connsiteX58" fmla="*/ 5216258 w 6783013"/>
                <a:gd name="connsiteY58" fmla="*/ 1492799 h 5162844"/>
                <a:gd name="connsiteX59" fmla="*/ 5041376 w 6783013"/>
                <a:gd name="connsiteY59" fmla="*/ 1680884 h 5162844"/>
                <a:gd name="connsiteX60" fmla="*/ 4906933 w 6783013"/>
                <a:gd name="connsiteY60" fmla="*/ 1833284 h 5162844"/>
                <a:gd name="connsiteX61" fmla="*/ 4831788 w 6783013"/>
                <a:gd name="connsiteY61" fmla="*/ 1934351 h 5162844"/>
                <a:gd name="connsiteX62" fmla="*/ 4718226 w 6783013"/>
                <a:gd name="connsiteY62" fmla="*/ 2067238 h 5162844"/>
                <a:gd name="connsiteX63" fmla="*/ 4481826 w 6783013"/>
                <a:gd name="connsiteY63" fmla="*/ 2322184 h 5162844"/>
                <a:gd name="connsiteX64" fmla="*/ 4298048 w 6783013"/>
                <a:gd name="connsiteY64" fmla="*/ 2531410 h 5162844"/>
                <a:gd name="connsiteX65" fmla="*/ 4196448 w 6783013"/>
                <a:gd name="connsiteY65" fmla="*/ 2645250 h 5162844"/>
                <a:gd name="connsiteX66" fmla="*/ 4113848 w 6783013"/>
                <a:gd name="connsiteY66" fmla="*/ 2739757 h 5162844"/>
                <a:gd name="connsiteX67" fmla="*/ 3845180 w 6783013"/>
                <a:gd name="connsiteY67" fmla="*/ 3058973 h 5162844"/>
                <a:gd name="connsiteX68" fmla="*/ 3794211 w 6783013"/>
                <a:gd name="connsiteY68" fmla="*/ 3117696 h 5162844"/>
                <a:gd name="connsiteX69" fmla="*/ 3581270 w 6783013"/>
                <a:gd name="connsiteY69" fmla="*/ 3352507 h 5162844"/>
                <a:gd name="connsiteX70" fmla="*/ 3409300 w 6783013"/>
                <a:gd name="connsiteY70" fmla="*/ 3547784 h 5162844"/>
                <a:gd name="connsiteX71" fmla="*/ 3276727 w 6783013"/>
                <a:gd name="connsiteY71" fmla="*/ 3700184 h 5162844"/>
                <a:gd name="connsiteX72" fmla="*/ 3099428 w 6783013"/>
                <a:gd name="connsiteY72" fmla="*/ 3903384 h 5162844"/>
                <a:gd name="connsiteX73" fmla="*/ 2837548 w 6783013"/>
                <a:gd name="connsiteY73" fmla="*/ 4239917 h 5162844"/>
                <a:gd name="connsiteX74" fmla="*/ 3199498 w 6783013"/>
                <a:gd name="connsiteY74" fmla="*/ 4200975 h 5162844"/>
                <a:gd name="connsiteX75" fmla="*/ 3434007 w 6783013"/>
                <a:gd name="connsiteY75" fmla="*/ 4170007 h 5162844"/>
                <a:gd name="connsiteX76" fmla="*/ 3586407 w 6783013"/>
                <a:gd name="connsiteY76" fmla="*/ 4137293 h 5162844"/>
                <a:gd name="connsiteX77" fmla="*/ 3694798 w 6783013"/>
                <a:gd name="connsiteY77" fmla="*/ 4100763 h 5162844"/>
                <a:gd name="connsiteX78" fmla="*/ 3994164 w 6783013"/>
                <a:gd name="connsiteY78" fmla="*/ 4030384 h 5162844"/>
                <a:gd name="connsiteX79" fmla="*/ 4042129 w 6783013"/>
                <a:gd name="connsiteY79" fmla="*/ 4006806 h 5162844"/>
                <a:gd name="connsiteX80" fmla="*/ 4234548 w 6783013"/>
                <a:gd name="connsiteY80" fmla="*/ 3921925 h 5162844"/>
                <a:gd name="connsiteX81" fmla="*/ 5002898 w 6783013"/>
                <a:gd name="connsiteY81" fmla="*/ 3518862 h 5162844"/>
                <a:gd name="connsiteX82" fmla="*/ 5131080 w 6783013"/>
                <a:gd name="connsiteY82" fmla="*/ 3435901 h 5162844"/>
                <a:gd name="connsiteX83" fmla="*/ 5351356 w 6783013"/>
                <a:gd name="connsiteY83" fmla="*/ 3276163 h 5162844"/>
                <a:gd name="connsiteX84" fmla="*/ 5811244 w 6783013"/>
                <a:gd name="connsiteY84" fmla="*/ 2779434 h 5162844"/>
                <a:gd name="connsiteX85" fmla="*/ 5914835 w 6783013"/>
                <a:gd name="connsiteY85" fmla="*/ 2623878 h 5162844"/>
                <a:gd name="connsiteX86" fmla="*/ 6046181 w 6783013"/>
                <a:gd name="connsiteY86" fmla="*/ 2233334 h 5162844"/>
                <a:gd name="connsiteX87" fmla="*/ 6068078 w 6783013"/>
                <a:gd name="connsiteY87" fmla="*/ 1915834 h 5162844"/>
                <a:gd name="connsiteX88" fmla="*/ 6032517 w 6783013"/>
                <a:gd name="connsiteY88" fmla="*/ 1598334 h 5162844"/>
                <a:gd name="connsiteX89" fmla="*/ 5462130 w 6783013"/>
                <a:gd name="connsiteY89" fmla="*/ 922362 h 5162844"/>
                <a:gd name="connsiteX90" fmla="*/ 4499926 w 6783013"/>
                <a:gd name="connsiteY90" fmla="*/ 543373 h 5162844"/>
                <a:gd name="connsiteX91" fmla="*/ 4377151 w 6783013"/>
                <a:gd name="connsiteY91" fmla="*/ 520628 h 5162844"/>
                <a:gd name="connsiteX92" fmla="*/ 4120175 w 6783013"/>
                <a:gd name="connsiteY92" fmla="*/ 486612 h 5162844"/>
                <a:gd name="connsiteX93" fmla="*/ 3656698 w 6783013"/>
                <a:gd name="connsiteY93" fmla="*/ 473803 h 5162844"/>
                <a:gd name="connsiteX94" fmla="*/ 3265996 w 6783013"/>
                <a:gd name="connsiteY94" fmla="*/ 520358 h 5162844"/>
                <a:gd name="connsiteX95" fmla="*/ 2942146 w 6783013"/>
                <a:gd name="connsiteY95" fmla="*/ 577737 h 5162844"/>
                <a:gd name="connsiteX96" fmla="*/ 2342248 w 6783013"/>
                <a:gd name="connsiteY96" fmla="*/ 734184 h 5162844"/>
                <a:gd name="connsiteX97" fmla="*/ 1633131 w 6783013"/>
                <a:gd name="connsiteY97" fmla="*/ 1025157 h 5162844"/>
                <a:gd name="connsiteX98" fmla="*/ 1488240 w 6783013"/>
                <a:gd name="connsiteY98" fmla="*/ 1096684 h 5162844"/>
                <a:gd name="connsiteX99" fmla="*/ 1378208 w 6783013"/>
                <a:gd name="connsiteY99" fmla="*/ 1047488 h 5162844"/>
                <a:gd name="connsiteX100" fmla="*/ 1127262 w 6783013"/>
                <a:gd name="connsiteY100" fmla="*/ 963271 h 5162844"/>
                <a:gd name="connsiteX101" fmla="*/ 1059548 w 6783013"/>
                <a:gd name="connsiteY101" fmla="*/ 936600 h 5162844"/>
                <a:gd name="connsiteX102" fmla="*/ 1332338 w 6783013"/>
                <a:gd name="connsiteY102" fmla="*/ 741084 h 5162844"/>
                <a:gd name="connsiteX103" fmla="*/ 1398165 w 6783013"/>
                <a:gd name="connsiteY103" fmla="*/ 690015 h 5162844"/>
                <a:gd name="connsiteX104" fmla="*/ 2075548 w 6783013"/>
                <a:gd name="connsiteY104" fmla="*/ 346838 h 5162844"/>
                <a:gd name="connsiteX105" fmla="*/ 2386698 w 6783013"/>
                <a:gd name="connsiteY105" fmla="*/ 233165 h 5162844"/>
                <a:gd name="connsiteX106" fmla="*/ 2475598 w 6783013"/>
                <a:gd name="connsiteY106" fmla="*/ 208052 h 5162844"/>
                <a:gd name="connsiteX107" fmla="*/ 2551798 w 6783013"/>
                <a:gd name="connsiteY107" fmla="*/ 182631 h 5162844"/>
                <a:gd name="connsiteX108" fmla="*/ 3186798 w 6783013"/>
                <a:gd name="connsiteY108" fmla="*/ 40593 h 5162844"/>
                <a:gd name="connsiteX109" fmla="*/ 3453498 w 6783013"/>
                <a:gd name="connsiteY109" fmla="*/ 12184 h 5162844"/>
                <a:gd name="connsiteX110" fmla="*/ 3754737 w 6783013"/>
                <a:gd name="connsiteY110" fmla="*/ 7 h 51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6783013" h="5162844">
                  <a:moveTo>
                    <a:pt x="339417" y="1676636"/>
                  </a:moveTo>
                  <a:cubicBezTo>
                    <a:pt x="344415" y="1675346"/>
                    <a:pt x="349231" y="1676044"/>
                    <a:pt x="354562" y="1678045"/>
                  </a:cubicBezTo>
                  <a:cubicBezTo>
                    <a:pt x="372662" y="1684840"/>
                    <a:pt x="382180" y="1703981"/>
                    <a:pt x="388125" y="1745542"/>
                  </a:cubicBezTo>
                  <a:cubicBezTo>
                    <a:pt x="396525" y="1804264"/>
                    <a:pt x="438834" y="1901116"/>
                    <a:pt x="462466" y="1915722"/>
                  </a:cubicBezTo>
                  <a:cubicBezTo>
                    <a:pt x="487510" y="1931200"/>
                    <a:pt x="474679" y="1972833"/>
                    <a:pt x="416627" y="2064456"/>
                  </a:cubicBezTo>
                  <a:cubicBezTo>
                    <a:pt x="301045" y="2246877"/>
                    <a:pt x="233879" y="2483820"/>
                    <a:pt x="231802" y="2716462"/>
                  </a:cubicBezTo>
                  <a:cubicBezTo>
                    <a:pt x="228782" y="3054680"/>
                    <a:pt x="282515" y="3236513"/>
                    <a:pt x="461645" y="3494257"/>
                  </a:cubicBezTo>
                  <a:cubicBezTo>
                    <a:pt x="587508" y="3675358"/>
                    <a:pt x="860542" y="3907843"/>
                    <a:pt x="1068007" y="4010565"/>
                  </a:cubicBezTo>
                  <a:cubicBezTo>
                    <a:pt x="1301929" y="4126387"/>
                    <a:pt x="1408402" y="4188395"/>
                    <a:pt x="1392022" y="4199263"/>
                  </a:cubicBezTo>
                  <a:cubicBezTo>
                    <a:pt x="1360664" y="4220068"/>
                    <a:pt x="1039357" y="4086469"/>
                    <a:pt x="809897" y="3957216"/>
                  </a:cubicBezTo>
                  <a:cubicBezTo>
                    <a:pt x="495762" y="3780267"/>
                    <a:pt x="183392" y="3432110"/>
                    <a:pt x="96412" y="3161991"/>
                  </a:cubicBezTo>
                  <a:cubicBezTo>
                    <a:pt x="10193" y="2894234"/>
                    <a:pt x="330" y="2840157"/>
                    <a:pt x="8" y="2633384"/>
                  </a:cubicBezTo>
                  <a:cubicBezTo>
                    <a:pt x="-300" y="2435510"/>
                    <a:pt x="7340" y="2380496"/>
                    <a:pt x="58213" y="2214284"/>
                  </a:cubicBezTo>
                  <a:cubicBezTo>
                    <a:pt x="101072" y="2074256"/>
                    <a:pt x="185334" y="1894279"/>
                    <a:pt x="270692" y="1760447"/>
                  </a:cubicBezTo>
                  <a:cubicBezTo>
                    <a:pt x="307792" y="1702279"/>
                    <a:pt x="324424" y="1680508"/>
                    <a:pt x="339417" y="1676636"/>
                  </a:cubicBezTo>
                  <a:close/>
                  <a:moveTo>
                    <a:pt x="3754737" y="7"/>
                  </a:moveTo>
                  <a:cubicBezTo>
                    <a:pt x="3872742" y="-181"/>
                    <a:pt x="4015443" y="3492"/>
                    <a:pt x="4204155" y="10991"/>
                  </a:cubicBezTo>
                  <a:cubicBezTo>
                    <a:pt x="4367399" y="17479"/>
                    <a:pt x="4473081" y="29436"/>
                    <a:pt x="4653648" y="61847"/>
                  </a:cubicBezTo>
                  <a:cubicBezTo>
                    <a:pt x="4706036" y="71251"/>
                    <a:pt x="4766043" y="81625"/>
                    <a:pt x="4786998" y="84901"/>
                  </a:cubicBezTo>
                  <a:cubicBezTo>
                    <a:pt x="4916080" y="105080"/>
                    <a:pt x="5521768" y="304784"/>
                    <a:pt x="5668977" y="375704"/>
                  </a:cubicBezTo>
                  <a:cubicBezTo>
                    <a:pt x="5915000" y="494226"/>
                    <a:pt x="6185065" y="701636"/>
                    <a:pt x="6351440" y="899834"/>
                  </a:cubicBezTo>
                  <a:cubicBezTo>
                    <a:pt x="6599970" y="1195901"/>
                    <a:pt x="6698052" y="1429354"/>
                    <a:pt x="6769120" y="1893976"/>
                  </a:cubicBezTo>
                  <a:cubicBezTo>
                    <a:pt x="6805530" y="2132011"/>
                    <a:pt x="6768885" y="2427488"/>
                    <a:pt x="6676677" y="2639358"/>
                  </a:cubicBezTo>
                  <a:cubicBezTo>
                    <a:pt x="6588009" y="2843096"/>
                    <a:pt x="6480300" y="3055773"/>
                    <a:pt x="6412782" y="3160434"/>
                  </a:cubicBezTo>
                  <a:cubicBezTo>
                    <a:pt x="6368350" y="3229310"/>
                    <a:pt x="6221293" y="3425890"/>
                    <a:pt x="6165769" y="3490634"/>
                  </a:cubicBezTo>
                  <a:cubicBezTo>
                    <a:pt x="5964533" y="3725285"/>
                    <a:pt x="5882095" y="3811770"/>
                    <a:pt x="5798917" y="3875497"/>
                  </a:cubicBezTo>
                  <a:cubicBezTo>
                    <a:pt x="5506991" y="4099153"/>
                    <a:pt x="5448921" y="4142121"/>
                    <a:pt x="5333098" y="4220168"/>
                  </a:cubicBezTo>
                  <a:cubicBezTo>
                    <a:pt x="5216860" y="4298494"/>
                    <a:pt x="5142500" y="4342869"/>
                    <a:pt x="4926698" y="4462690"/>
                  </a:cubicBezTo>
                  <a:cubicBezTo>
                    <a:pt x="4804751" y="4530400"/>
                    <a:pt x="4634103" y="4610840"/>
                    <a:pt x="4463148" y="4681198"/>
                  </a:cubicBezTo>
                  <a:cubicBezTo>
                    <a:pt x="4321656" y="4739431"/>
                    <a:pt x="4057548" y="4834533"/>
                    <a:pt x="3961498" y="4861836"/>
                  </a:cubicBezTo>
                  <a:cubicBezTo>
                    <a:pt x="3919588" y="4873750"/>
                    <a:pt x="3851008" y="4893894"/>
                    <a:pt x="3809098" y="4906602"/>
                  </a:cubicBezTo>
                  <a:cubicBezTo>
                    <a:pt x="3767188" y="4919309"/>
                    <a:pt x="3704323" y="4936140"/>
                    <a:pt x="3669398" y="4944004"/>
                  </a:cubicBezTo>
                  <a:cubicBezTo>
                    <a:pt x="3634473" y="4951868"/>
                    <a:pt x="3577323" y="4966366"/>
                    <a:pt x="3542398" y="4976221"/>
                  </a:cubicBezTo>
                  <a:cubicBezTo>
                    <a:pt x="3451349" y="5001914"/>
                    <a:pt x="3177807" y="5053063"/>
                    <a:pt x="2970898" y="5083086"/>
                  </a:cubicBezTo>
                  <a:cubicBezTo>
                    <a:pt x="2873108" y="5097275"/>
                    <a:pt x="2744228" y="5117670"/>
                    <a:pt x="2684498" y="5128407"/>
                  </a:cubicBezTo>
                  <a:cubicBezTo>
                    <a:pt x="2578199" y="5147517"/>
                    <a:pt x="2141366" y="5164719"/>
                    <a:pt x="1814222" y="5162680"/>
                  </a:cubicBezTo>
                  <a:cubicBezTo>
                    <a:pt x="1574340" y="5161184"/>
                    <a:pt x="1398403" y="5112836"/>
                    <a:pt x="1248007" y="5007082"/>
                  </a:cubicBezTo>
                  <a:cubicBezTo>
                    <a:pt x="1229422" y="4994014"/>
                    <a:pt x="1204272" y="4957286"/>
                    <a:pt x="1192120" y="4925464"/>
                  </a:cubicBezTo>
                  <a:cubicBezTo>
                    <a:pt x="1173045" y="4875517"/>
                    <a:pt x="1172116" y="4858261"/>
                    <a:pt x="1185327" y="4799228"/>
                  </a:cubicBezTo>
                  <a:cubicBezTo>
                    <a:pt x="1193744" y="4761618"/>
                    <a:pt x="1208892" y="4723991"/>
                    <a:pt x="1218989" y="4715610"/>
                  </a:cubicBezTo>
                  <a:cubicBezTo>
                    <a:pt x="1229086" y="4707230"/>
                    <a:pt x="1237348" y="4694892"/>
                    <a:pt x="1237348" y="4688191"/>
                  </a:cubicBezTo>
                  <a:cubicBezTo>
                    <a:pt x="1237348" y="4674728"/>
                    <a:pt x="1307797" y="4560231"/>
                    <a:pt x="1341019" y="4519701"/>
                  </a:cubicBezTo>
                  <a:cubicBezTo>
                    <a:pt x="1458410" y="4376487"/>
                    <a:pt x="1549424" y="4278412"/>
                    <a:pt x="1563324" y="4280151"/>
                  </a:cubicBezTo>
                  <a:cubicBezTo>
                    <a:pt x="1572632" y="4281315"/>
                    <a:pt x="1580248" y="4276756"/>
                    <a:pt x="1580248" y="4270019"/>
                  </a:cubicBezTo>
                  <a:cubicBezTo>
                    <a:pt x="1580248" y="4240480"/>
                    <a:pt x="1671187" y="4131476"/>
                    <a:pt x="2023164" y="3739117"/>
                  </a:cubicBezTo>
                  <a:cubicBezTo>
                    <a:pt x="2095636" y="3658332"/>
                    <a:pt x="2172808" y="3572231"/>
                    <a:pt x="2194659" y="3547784"/>
                  </a:cubicBezTo>
                  <a:cubicBezTo>
                    <a:pt x="2216509" y="3523337"/>
                    <a:pt x="2294199" y="3437612"/>
                    <a:pt x="2367304" y="3357284"/>
                  </a:cubicBezTo>
                  <a:cubicBezTo>
                    <a:pt x="2440408" y="3276956"/>
                    <a:pt x="2506110" y="3204653"/>
                    <a:pt x="2513309" y="3196609"/>
                  </a:cubicBezTo>
                  <a:cubicBezTo>
                    <a:pt x="2520508" y="3188565"/>
                    <a:pt x="2552115" y="3154093"/>
                    <a:pt x="2583548" y="3120004"/>
                  </a:cubicBezTo>
                  <a:cubicBezTo>
                    <a:pt x="2825184" y="2857947"/>
                    <a:pt x="2897985" y="2777722"/>
                    <a:pt x="2920269" y="2748951"/>
                  </a:cubicBezTo>
                  <a:cubicBezTo>
                    <a:pt x="2934332" y="2730792"/>
                    <a:pt x="2971497" y="2690217"/>
                    <a:pt x="3002855" y="2658784"/>
                  </a:cubicBezTo>
                  <a:cubicBezTo>
                    <a:pt x="3062950" y="2598549"/>
                    <a:pt x="3306758" y="2335981"/>
                    <a:pt x="3391098" y="2240669"/>
                  </a:cubicBezTo>
                  <a:cubicBezTo>
                    <a:pt x="3418433" y="2209778"/>
                    <a:pt x="3463658" y="2160683"/>
                    <a:pt x="3491598" y="2131569"/>
                  </a:cubicBezTo>
                  <a:cubicBezTo>
                    <a:pt x="3547254" y="2073572"/>
                    <a:pt x="3768555" y="1833913"/>
                    <a:pt x="3809098" y="1787729"/>
                  </a:cubicBezTo>
                  <a:cubicBezTo>
                    <a:pt x="3823068" y="1771815"/>
                    <a:pt x="3905936" y="1681375"/>
                    <a:pt x="3993248" y="1586749"/>
                  </a:cubicBezTo>
                  <a:lnTo>
                    <a:pt x="4151998" y="1414703"/>
                  </a:lnTo>
                  <a:lnTo>
                    <a:pt x="4700523" y="1420794"/>
                  </a:lnTo>
                  <a:cubicBezTo>
                    <a:pt x="5022089" y="1424364"/>
                    <a:pt x="5252102" y="1431824"/>
                    <a:pt x="5256428" y="1438824"/>
                  </a:cubicBezTo>
                  <a:cubicBezTo>
                    <a:pt x="5260487" y="1445391"/>
                    <a:pt x="5242410" y="1469679"/>
                    <a:pt x="5216258" y="1492799"/>
                  </a:cubicBezTo>
                  <a:cubicBezTo>
                    <a:pt x="5190105" y="1515918"/>
                    <a:pt x="5111409" y="1600556"/>
                    <a:pt x="5041376" y="1680884"/>
                  </a:cubicBezTo>
                  <a:cubicBezTo>
                    <a:pt x="4971344" y="1761212"/>
                    <a:pt x="4910844" y="1829792"/>
                    <a:pt x="4906933" y="1833284"/>
                  </a:cubicBezTo>
                  <a:cubicBezTo>
                    <a:pt x="4903021" y="1836776"/>
                    <a:pt x="4869205" y="1882257"/>
                    <a:pt x="4831788" y="1934351"/>
                  </a:cubicBezTo>
                  <a:cubicBezTo>
                    <a:pt x="4794370" y="1986446"/>
                    <a:pt x="4743267" y="2046245"/>
                    <a:pt x="4718226" y="2067238"/>
                  </a:cubicBezTo>
                  <a:cubicBezTo>
                    <a:pt x="4670037" y="2107638"/>
                    <a:pt x="4605862" y="2176848"/>
                    <a:pt x="4481826" y="2322184"/>
                  </a:cubicBezTo>
                  <a:cubicBezTo>
                    <a:pt x="4385718" y="2434795"/>
                    <a:pt x="4338049" y="2489065"/>
                    <a:pt x="4298048" y="2531410"/>
                  </a:cubicBezTo>
                  <a:cubicBezTo>
                    <a:pt x="4280586" y="2549895"/>
                    <a:pt x="4234865" y="2601123"/>
                    <a:pt x="4196448" y="2645250"/>
                  </a:cubicBezTo>
                  <a:cubicBezTo>
                    <a:pt x="4158031" y="2689376"/>
                    <a:pt x="4120860" y="2731904"/>
                    <a:pt x="4113848" y="2739757"/>
                  </a:cubicBezTo>
                  <a:cubicBezTo>
                    <a:pt x="4000734" y="2866421"/>
                    <a:pt x="3846994" y="3049086"/>
                    <a:pt x="3845180" y="3058973"/>
                  </a:cubicBezTo>
                  <a:cubicBezTo>
                    <a:pt x="3843885" y="3066034"/>
                    <a:pt x="3820949" y="3092459"/>
                    <a:pt x="3794211" y="3117696"/>
                  </a:cubicBezTo>
                  <a:cubicBezTo>
                    <a:pt x="3767474" y="3142932"/>
                    <a:pt x="3671650" y="3248597"/>
                    <a:pt x="3581270" y="3352507"/>
                  </a:cubicBezTo>
                  <a:cubicBezTo>
                    <a:pt x="3490889" y="3456417"/>
                    <a:pt x="3413503" y="3544292"/>
                    <a:pt x="3409300" y="3547784"/>
                  </a:cubicBezTo>
                  <a:cubicBezTo>
                    <a:pt x="3405097" y="3551276"/>
                    <a:pt x="3345440" y="3619856"/>
                    <a:pt x="3276727" y="3700184"/>
                  </a:cubicBezTo>
                  <a:cubicBezTo>
                    <a:pt x="3208015" y="3780512"/>
                    <a:pt x="3128230" y="3871952"/>
                    <a:pt x="3099428" y="3903384"/>
                  </a:cubicBezTo>
                  <a:cubicBezTo>
                    <a:pt x="3034018" y="3974767"/>
                    <a:pt x="2837548" y="4227243"/>
                    <a:pt x="2837548" y="4239917"/>
                  </a:cubicBezTo>
                  <a:cubicBezTo>
                    <a:pt x="2837548" y="4248885"/>
                    <a:pt x="2919051" y="4240116"/>
                    <a:pt x="3199498" y="4200975"/>
                  </a:cubicBezTo>
                  <a:cubicBezTo>
                    <a:pt x="3269348" y="4191226"/>
                    <a:pt x="3374877" y="4177291"/>
                    <a:pt x="3434007" y="4170007"/>
                  </a:cubicBezTo>
                  <a:cubicBezTo>
                    <a:pt x="3493137" y="4162724"/>
                    <a:pt x="3561717" y="4148002"/>
                    <a:pt x="3586407" y="4137293"/>
                  </a:cubicBezTo>
                  <a:cubicBezTo>
                    <a:pt x="3611097" y="4126583"/>
                    <a:pt x="3659873" y="4110145"/>
                    <a:pt x="3694798" y="4100763"/>
                  </a:cubicBezTo>
                  <a:cubicBezTo>
                    <a:pt x="3801134" y="4072200"/>
                    <a:pt x="3979002" y="4030384"/>
                    <a:pt x="3994164" y="4030384"/>
                  </a:cubicBezTo>
                  <a:cubicBezTo>
                    <a:pt x="4002027" y="4030384"/>
                    <a:pt x="4023610" y="4019774"/>
                    <a:pt x="4042129" y="4006806"/>
                  </a:cubicBezTo>
                  <a:cubicBezTo>
                    <a:pt x="4060647" y="3993837"/>
                    <a:pt x="4147236" y="3955641"/>
                    <a:pt x="4234548" y="3921925"/>
                  </a:cubicBezTo>
                  <a:cubicBezTo>
                    <a:pt x="4593607" y="3783273"/>
                    <a:pt x="4809211" y="3670171"/>
                    <a:pt x="5002898" y="3518862"/>
                  </a:cubicBezTo>
                  <a:cubicBezTo>
                    <a:pt x="5009883" y="3513405"/>
                    <a:pt x="5067565" y="3476073"/>
                    <a:pt x="5131080" y="3435901"/>
                  </a:cubicBezTo>
                  <a:cubicBezTo>
                    <a:pt x="5194596" y="3395729"/>
                    <a:pt x="5293720" y="3323847"/>
                    <a:pt x="5351356" y="3276163"/>
                  </a:cubicBezTo>
                  <a:cubicBezTo>
                    <a:pt x="5483879" y="3166524"/>
                    <a:pt x="5734547" y="2895775"/>
                    <a:pt x="5811244" y="2779434"/>
                  </a:cubicBezTo>
                  <a:cubicBezTo>
                    <a:pt x="5843478" y="2730539"/>
                    <a:pt x="5890093" y="2660539"/>
                    <a:pt x="5914835" y="2623878"/>
                  </a:cubicBezTo>
                  <a:cubicBezTo>
                    <a:pt x="5960330" y="2556465"/>
                    <a:pt x="6004362" y="2425544"/>
                    <a:pt x="6046181" y="2233334"/>
                  </a:cubicBezTo>
                  <a:cubicBezTo>
                    <a:pt x="6062404" y="2158771"/>
                    <a:pt x="6068231" y="2074281"/>
                    <a:pt x="6068078" y="1915834"/>
                  </a:cubicBezTo>
                  <a:cubicBezTo>
                    <a:pt x="6067882" y="1712760"/>
                    <a:pt x="6065770" y="1693898"/>
                    <a:pt x="6032517" y="1598334"/>
                  </a:cubicBezTo>
                  <a:cubicBezTo>
                    <a:pt x="5940450" y="1333733"/>
                    <a:pt x="5761130" y="1121219"/>
                    <a:pt x="5462130" y="922362"/>
                  </a:cubicBezTo>
                  <a:cubicBezTo>
                    <a:pt x="5152083" y="716158"/>
                    <a:pt x="4843840" y="594748"/>
                    <a:pt x="4499926" y="543373"/>
                  </a:cubicBezTo>
                  <a:cubicBezTo>
                    <a:pt x="4437569" y="534058"/>
                    <a:pt x="4382320" y="523822"/>
                    <a:pt x="4377151" y="520628"/>
                  </a:cubicBezTo>
                  <a:cubicBezTo>
                    <a:pt x="4371981" y="517433"/>
                    <a:pt x="4256343" y="502126"/>
                    <a:pt x="4120175" y="486612"/>
                  </a:cubicBezTo>
                  <a:cubicBezTo>
                    <a:pt x="3890892" y="460488"/>
                    <a:pt x="3856645" y="459542"/>
                    <a:pt x="3656698" y="473803"/>
                  </a:cubicBezTo>
                  <a:cubicBezTo>
                    <a:pt x="3537953" y="482273"/>
                    <a:pt x="3362137" y="503222"/>
                    <a:pt x="3265996" y="520358"/>
                  </a:cubicBezTo>
                  <a:cubicBezTo>
                    <a:pt x="3169855" y="537493"/>
                    <a:pt x="3024122" y="563314"/>
                    <a:pt x="2942146" y="577737"/>
                  </a:cubicBezTo>
                  <a:cubicBezTo>
                    <a:pt x="2680417" y="623787"/>
                    <a:pt x="2668790" y="626819"/>
                    <a:pt x="2342248" y="734184"/>
                  </a:cubicBezTo>
                  <a:cubicBezTo>
                    <a:pt x="2061159" y="826604"/>
                    <a:pt x="1803457" y="932347"/>
                    <a:pt x="1633131" y="1025157"/>
                  </a:cubicBezTo>
                  <a:cubicBezTo>
                    <a:pt x="1560934" y="1064497"/>
                    <a:pt x="1495733" y="1096684"/>
                    <a:pt x="1488240" y="1096684"/>
                  </a:cubicBezTo>
                  <a:cubicBezTo>
                    <a:pt x="1480747" y="1096684"/>
                    <a:pt x="1431233" y="1074546"/>
                    <a:pt x="1378208" y="1047488"/>
                  </a:cubicBezTo>
                  <a:cubicBezTo>
                    <a:pt x="1259606" y="986968"/>
                    <a:pt x="1163705" y="954784"/>
                    <a:pt x="1127262" y="963271"/>
                  </a:cubicBezTo>
                  <a:cubicBezTo>
                    <a:pt x="1091558" y="971586"/>
                    <a:pt x="1059548" y="958978"/>
                    <a:pt x="1059548" y="936600"/>
                  </a:cubicBezTo>
                  <a:cubicBezTo>
                    <a:pt x="1059548" y="922884"/>
                    <a:pt x="1313201" y="741084"/>
                    <a:pt x="1332338" y="741084"/>
                  </a:cubicBezTo>
                  <a:cubicBezTo>
                    <a:pt x="1334754" y="741084"/>
                    <a:pt x="1364376" y="718103"/>
                    <a:pt x="1398165" y="690015"/>
                  </a:cubicBezTo>
                  <a:cubicBezTo>
                    <a:pt x="1471005" y="629464"/>
                    <a:pt x="1876028" y="424271"/>
                    <a:pt x="2075548" y="346838"/>
                  </a:cubicBezTo>
                  <a:cubicBezTo>
                    <a:pt x="2202695" y="297493"/>
                    <a:pt x="2350783" y="243392"/>
                    <a:pt x="2386698" y="233165"/>
                  </a:cubicBezTo>
                  <a:cubicBezTo>
                    <a:pt x="2407653" y="227199"/>
                    <a:pt x="2447658" y="215897"/>
                    <a:pt x="2475598" y="208052"/>
                  </a:cubicBezTo>
                  <a:cubicBezTo>
                    <a:pt x="2503538" y="200206"/>
                    <a:pt x="2537828" y="188767"/>
                    <a:pt x="2551798" y="182631"/>
                  </a:cubicBezTo>
                  <a:cubicBezTo>
                    <a:pt x="2605227" y="159167"/>
                    <a:pt x="3026120" y="65020"/>
                    <a:pt x="3186798" y="40593"/>
                  </a:cubicBezTo>
                  <a:cubicBezTo>
                    <a:pt x="3228708" y="34221"/>
                    <a:pt x="3348723" y="21437"/>
                    <a:pt x="3453498" y="12184"/>
                  </a:cubicBezTo>
                  <a:cubicBezTo>
                    <a:pt x="3543424" y="4242"/>
                    <a:pt x="3636732" y="194"/>
                    <a:pt x="3754737" y="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D90CB3B8-6131-4ACB-9A57-B01CBDEC85AB}"/>
                </a:ext>
              </a:extLst>
            </p:cNvPr>
            <p:cNvSpPr/>
            <p:nvPr/>
          </p:nvSpPr>
          <p:spPr>
            <a:xfrm>
              <a:off x="1885369" y="2598103"/>
              <a:ext cx="1291422" cy="472398"/>
            </a:xfrm>
            <a:custGeom>
              <a:avLst/>
              <a:gdLst/>
              <a:ahLst/>
              <a:cxnLst/>
              <a:rect l="0" t="0" r="0" b="0"/>
              <a:pathLst>
                <a:path w="3582312" h="1310397">
                  <a:moveTo>
                    <a:pt x="29855" y="5319"/>
                  </a:moveTo>
                  <a:cubicBezTo>
                    <a:pt x="8900" y="10781"/>
                    <a:pt x="0" y="144214"/>
                    <a:pt x="14395" y="237094"/>
                  </a:cubicBezTo>
                  <a:cubicBezTo>
                    <a:pt x="41882" y="414442"/>
                    <a:pt x="185104" y="614437"/>
                    <a:pt x="374899" y="740503"/>
                  </a:cubicBezTo>
                  <a:cubicBezTo>
                    <a:pt x="468032" y="802363"/>
                    <a:pt x="638400" y="885490"/>
                    <a:pt x="796186" y="946060"/>
                  </a:cubicBezTo>
                  <a:cubicBezTo>
                    <a:pt x="1026656" y="1034531"/>
                    <a:pt x="1428615" y="1153440"/>
                    <a:pt x="1535481" y="1164761"/>
                  </a:cubicBezTo>
                  <a:cubicBezTo>
                    <a:pt x="1568924" y="1168304"/>
                    <a:pt x="1662547" y="1185264"/>
                    <a:pt x="1743534" y="1202449"/>
                  </a:cubicBezTo>
                  <a:cubicBezTo>
                    <a:pt x="1824521" y="1219635"/>
                    <a:pt x="1953108" y="1239304"/>
                    <a:pt x="2029284" y="1246158"/>
                  </a:cubicBezTo>
                  <a:cubicBezTo>
                    <a:pt x="2354350" y="1275407"/>
                    <a:pt x="2499611" y="1285979"/>
                    <a:pt x="2739286" y="1297833"/>
                  </a:cubicBezTo>
                  <a:lnTo>
                    <a:pt x="2993286" y="1310396"/>
                  </a:lnTo>
                  <a:lnTo>
                    <a:pt x="3281586" y="1021395"/>
                  </a:lnTo>
                  <a:cubicBezTo>
                    <a:pt x="3440151" y="862444"/>
                    <a:pt x="3573025" y="725250"/>
                    <a:pt x="3576861" y="716519"/>
                  </a:cubicBezTo>
                  <a:cubicBezTo>
                    <a:pt x="3582311" y="704117"/>
                    <a:pt x="3503969" y="699067"/>
                    <a:pt x="3218711" y="693437"/>
                  </a:cubicBezTo>
                  <a:cubicBezTo>
                    <a:pt x="3017892" y="689473"/>
                    <a:pt x="2836441" y="684319"/>
                    <a:pt x="2815486" y="681984"/>
                  </a:cubicBezTo>
                  <a:cubicBezTo>
                    <a:pt x="2794531" y="679648"/>
                    <a:pt x="2703091" y="674196"/>
                    <a:pt x="2612286" y="669868"/>
                  </a:cubicBezTo>
                  <a:cubicBezTo>
                    <a:pt x="1611176" y="622147"/>
                    <a:pt x="707600" y="398662"/>
                    <a:pt x="143663" y="59294"/>
                  </a:cubicBezTo>
                  <a:cubicBezTo>
                    <a:pt x="132056" y="52309"/>
                    <a:pt x="107508" y="36593"/>
                    <a:pt x="89112" y="24369"/>
                  </a:cubicBezTo>
                  <a:cubicBezTo>
                    <a:pt x="54481" y="1358"/>
                    <a:pt x="50259" y="0"/>
                    <a:pt x="29855" y="53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814956FD-6C2D-4491-A95E-5A87E9A1C3A3}"/>
                </a:ext>
              </a:extLst>
            </p:cNvPr>
            <p:cNvSpPr/>
            <p:nvPr/>
          </p:nvSpPr>
          <p:spPr>
            <a:xfrm>
              <a:off x="1906174" y="2832371"/>
              <a:ext cx="1018277" cy="494782"/>
            </a:xfrm>
            <a:custGeom>
              <a:avLst/>
              <a:gdLst/>
              <a:ahLst/>
              <a:cxnLst/>
              <a:rect l="0" t="0" r="0" b="0"/>
              <a:pathLst>
                <a:path w="2824627" h="1372491">
                  <a:moveTo>
                    <a:pt x="60949" y="34925"/>
                  </a:moveTo>
                  <a:cubicBezTo>
                    <a:pt x="0" y="191407"/>
                    <a:pt x="63022" y="424046"/>
                    <a:pt x="208462" y="579453"/>
                  </a:cubicBezTo>
                  <a:cubicBezTo>
                    <a:pt x="350888" y="731640"/>
                    <a:pt x="577290" y="871490"/>
                    <a:pt x="913515" y="1014971"/>
                  </a:cubicBezTo>
                  <a:cubicBezTo>
                    <a:pt x="1212069" y="1142376"/>
                    <a:pt x="1686135" y="1263541"/>
                    <a:pt x="2257658" y="1358517"/>
                  </a:cubicBezTo>
                  <a:lnTo>
                    <a:pt x="2341741" y="1372490"/>
                  </a:lnTo>
                  <a:lnTo>
                    <a:pt x="2403708" y="1286363"/>
                  </a:lnTo>
                  <a:cubicBezTo>
                    <a:pt x="2437790" y="1238993"/>
                    <a:pt x="2483581" y="1180214"/>
                    <a:pt x="2505466" y="1155743"/>
                  </a:cubicBezTo>
                  <a:cubicBezTo>
                    <a:pt x="2536030" y="1121566"/>
                    <a:pt x="2784555" y="840421"/>
                    <a:pt x="2820960" y="798837"/>
                  </a:cubicBezTo>
                  <a:cubicBezTo>
                    <a:pt x="2824626" y="794650"/>
                    <a:pt x="2686179" y="784788"/>
                    <a:pt x="2513300" y="776922"/>
                  </a:cubicBezTo>
                  <a:cubicBezTo>
                    <a:pt x="2056693" y="756145"/>
                    <a:pt x="1854310" y="740505"/>
                    <a:pt x="1747438" y="717737"/>
                  </a:cubicBezTo>
                  <a:cubicBezTo>
                    <a:pt x="1695428" y="706657"/>
                    <a:pt x="1592867" y="686191"/>
                    <a:pt x="1519525" y="672259"/>
                  </a:cubicBezTo>
                  <a:cubicBezTo>
                    <a:pt x="1288738" y="628415"/>
                    <a:pt x="1120401" y="585457"/>
                    <a:pt x="1003720" y="540629"/>
                  </a:cubicBezTo>
                  <a:cubicBezTo>
                    <a:pt x="588036" y="380926"/>
                    <a:pt x="354113" y="251333"/>
                    <a:pt x="172820" y="80311"/>
                  </a:cubicBezTo>
                  <a:cubicBezTo>
                    <a:pt x="125996" y="36140"/>
                    <a:pt x="84731" y="0"/>
                    <a:pt x="81119" y="0"/>
                  </a:cubicBezTo>
                  <a:cubicBezTo>
                    <a:pt x="77507" y="0"/>
                    <a:pt x="68430" y="15716"/>
                    <a:pt x="60949" y="34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B55CF44-3E7C-4C0B-B1D8-36C087CCEA47}"/>
                </a:ext>
              </a:extLst>
            </p:cNvPr>
            <p:cNvSpPr/>
            <p:nvPr/>
          </p:nvSpPr>
          <p:spPr>
            <a:xfrm>
              <a:off x="1975911" y="3084180"/>
              <a:ext cx="729860" cy="448252"/>
            </a:xfrm>
            <a:custGeom>
              <a:avLst/>
              <a:gdLst/>
              <a:ahLst/>
              <a:cxnLst/>
              <a:rect l="0" t="0" r="0" b="0"/>
              <a:pathLst>
                <a:path w="2024581" h="1243420">
                  <a:moveTo>
                    <a:pt x="11712" y="75492"/>
                  </a:moveTo>
                  <a:cubicBezTo>
                    <a:pt x="0" y="176400"/>
                    <a:pt x="3068" y="210626"/>
                    <a:pt x="30558" y="285750"/>
                  </a:cubicBezTo>
                  <a:cubicBezTo>
                    <a:pt x="95469" y="463138"/>
                    <a:pt x="262474" y="669025"/>
                    <a:pt x="437080" y="786919"/>
                  </a:cubicBezTo>
                  <a:cubicBezTo>
                    <a:pt x="680653" y="951380"/>
                    <a:pt x="1057538" y="1105276"/>
                    <a:pt x="1427680" y="1191419"/>
                  </a:cubicBezTo>
                  <a:cubicBezTo>
                    <a:pt x="1487052" y="1205237"/>
                    <a:pt x="1557118" y="1222724"/>
                    <a:pt x="1583382" y="1230279"/>
                  </a:cubicBezTo>
                  <a:cubicBezTo>
                    <a:pt x="1629058" y="1243419"/>
                    <a:pt x="1632486" y="1242234"/>
                    <a:pt x="1662258" y="1203033"/>
                  </a:cubicBezTo>
                  <a:cubicBezTo>
                    <a:pt x="1679377" y="1180492"/>
                    <a:pt x="1767902" y="1082588"/>
                    <a:pt x="1858982" y="985467"/>
                  </a:cubicBezTo>
                  <a:cubicBezTo>
                    <a:pt x="1950061" y="888347"/>
                    <a:pt x="2024580" y="803871"/>
                    <a:pt x="2024580" y="797744"/>
                  </a:cubicBezTo>
                  <a:cubicBezTo>
                    <a:pt x="2024580" y="776602"/>
                    <a:pt x="1979565" y="764975"/>
                    <a:pt x="1815030" y="743619"/>
                  </a:cubicBezTo>
                  <a:cubicBezTo>
                    <a:pt x="1299818" y="676743"/>
                    <a:pt x="940342" y="579252"/>
                    <a:pt x="593463" y="412326"/>
                  </a:cubicBezTo>
                  <a:cubicBezTo>
                    <a:pt x="439123" y="338054"/>
                    <a:pt x="290142" y="233237"/>
                    <a:pt x="156434" y="104850"/>
                  </a:cubicBezTo>
                  <a:cubicBezTo>
                    <a:pt x="96377" y="47182"/>
                    <a:pt x="41217" y="0"/>
                    <a:pt x="33856" y="0"/>
                  </a:cubicBezTo>
                  <a:cubicBezTo>
                    <a:pt x="26496" y="0"/>
                    <a:pt x="16531" y="33971"/>
                    <a:pt x="11712" y="754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65CD8EF-C56E-47A4-9B6B-B5DF93E8FD3E}"/>
              </a:ext>
            </a:extLst>
          </p:cNvPr>
          <p:cNvSpPr/>
          <p:nvPr/>
        </p:nvSpPr>
        <p:spPr>
          <a:xfrm>
            <a:off x="4593544" y="2410625"/>
            <a:ext cx="1622501" cy="6892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40DC6B-C7DA-4452-8779-4B7E74DD2D54}"/>
              </a:ext>
            </a:extLst>
          </p:cNvPr>
          <p:cNvSpPr/>
          <p:nvPr/>
        </p:nvSpPr>
        <p:spPr>
          <a:xfrm>
            <a:off x="6221463" y="2410625"/>
            <a:ext cx="1622501" cy="6892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0C13756-5498-4FB6-B3C9-633DDB3E259D}"/>
              </a:ext>
            </a:extLst>
          </p:cNvPr>
          <p:cNvSpPr/>
          <p:nvPr/>
        </p:nvSpPr>
        <p:spPr>
          <a:xfrm>
            <a:off x="7849382" y="2410625"/>
            <a:ext cx="1622501" cy="68928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544D00-BFC7-4F90-B46B-E58A45137822}"/>
              </a:ext>
            </a:extLst>
          </p:cNvPr>
          <p:cNvSpPr/>
          <p:nvPr/>
        </p:nvSpPr>
        <p:spPr>
          <a:xfrm>
            <a:off x="9477299" y="2410625"/>
            <a:ext cx="1622501" cy="689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3E80A30-9460-40EF-9C1A-860BDFE60369}"/>
              </a:ext>
            </a:extLst>
          </p:cNvPr>
          <p:cNvSpPr/>
          <p:nvPr/>
        </p:nvSpPr>
        <p:spPr>
          <a:xfrm>
            <a:off x="4593544" y="3438070"/>
            <a:ext cx="1622501" cy="68928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A7FAF1-9B05-4329-8484-AE99783C456D}"/>
              </a:ext>
            </a:extLst>
          </p:cNvPr>
          <p:cNvSpPr/>
          <p:nvPr/>
        </p:nvSpPr>
        <p:spPr>
          <a:xfrm>
            <a:off x="6221463" y="3438070"/>
            <a:ext cx="1622501" cy="6892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33160B1-F65E-41E5-AB74-8B21B14BE1B9}"/>
              </a:ext>
            </a:extLst>
          </p:cNvPr>
          <p:cNvSpPr/>
          <p:nvPr/>
        </p:nvSpPr>
        <p:spPr>
          <a:xfrm>
            <a:off x="7849382" y="3438070"/>
            <a:ext cx="1622501" cy="68928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01BE6A-9AB1-40C8-BBC3-3EC771C1A4DD}"/>
              </a:ext>
            </a:extLst>
          </p:cNvPr>
          <p:cNvSpPr/>
          <p:nvPr/>
        </p:nvSpPr>
        <p:spPr>
          <a:xfrm>
            <a:off x="9477299" y="4107263"/>
            <a:ext cx="1622501" cy="689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018E1D5-7395-4450-BBC2-EAE5BEDBCB3E}"/>
              </a:ext>
            </a:extLst>
          </p:cNvPr>
          <p:cNvSpPr/>
          <p:nvPr/>
        </p:nvSpPr>
        <p:spPr>
          <a:xfrm>
            <a:off x="9477299" y="4782177"/>
            <a:ext cx="1622501" cy="6892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27755B-EB48-4704-BB3E-07AA90855BE8}"/>
              </a:ext>
            </a:extLst>
          </p:cNvPr>
          <p:cNvSpPr/>
          <p:nvPr/>
        </p:nvSpPr>
        <p:spPr>
          <a:xfrm>
            <a:off x="9477299" y="5457091"/>
            <a:ext cx="1622501" cy="689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3850594-0814-4A50-928A-E2510885760E}"/>
              </a:ext>
            </a:extLst>
          </p:cNvPr>
          <p:cNvSpPr/>
          <p:nvPr/>
        </p:nvSpPr>
        <p:spPr>
          <a:xfrm>
            <a:off x="9477299" y="3408904"/>
            <a:ext cx="1622501" cy="68928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766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846FE24-F457-4AA2-B7E8-FA6CEAF6FBAF}"/>
              </a:ext>
            </a:extLst>
          </p:cNvPr>
          <p:cNvSpPr txBox="1"/>
          <p:nvPr/>
        </p:nvSpPr>
        <p:spPr>
          <a:xfrm>
            <a:off x="1390244" y="1494493"/>
            <a:ext cx="2162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字体方案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A02A5F-D41B-44EF-9B52-1FC20E1C9D74}"/>
              </a:ext>
            </a:extLst>
          </p:cNvPr>
          <p:cNvSpPr txBox="1"/>
          <p:nvPr/>
        </p:nvSpPr>
        <p:spPr>
          <a:xfrm>
            <a:off x="1019175" y="540329"/>
            <a:ext cx="754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+mj-ea"/>
                <a:ea typeface="+mj-ea"/>
              </a:rPr>
              <a:t>设计规范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BADA21-C73F-491D-972D-223FCAB3FA25}"/>
              </a:ext>
            </a:extLst>
          </p:cNvPr>
          <p:cNvSpPr txBox="1"/>
          <p:nvPr/>
        </p:nvSpPr>
        <p:spPr>
          <a:xfrm>
            <a:off x="1366576" y="3023772"/>
            <a:ext cx="377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思源宋体 </a:t>
            </a:r>
            <a:r>
              <a:rPr lang="en-US" altLang="zh-CN" sz="3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Heavy</a:t>
            </a:r>
            <a:endParaRPr lang="zh-CN" altLang="en-US" sz="36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4C2A67-3727-47B8-9C8E-6580DA38EA0F}"/>
              </a:ext>
            </a:extLst>
          </p:cNvPr>
          <p:cNvSpPr txBox="1"/>
          <p:nvPr/>
        </p:nvSpPr>
        <p:spPr>
          <a:xfrm>
            <a:off x="6096000" y="3105834"/>
            <a:ext cx="377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微软雅黑</a:t>
            </a:r>
            <a:r>
              <a:rPr lang="en-US" altLang="zh-CN" sz="3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light</a:t>
            </a:r>
            <a:endParaRPr lang="zh-CN" altLang="en-US" sz="3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20BAD0-2BDD-408E-A334-28B10D0BCFD1}"/>
              </a:ext>
            </a:extLst>
          </p:cNvPr>
          <p:cNvSpPr txBox="1"/>
          <p:nvPr/>
        </p:nvSpPr>
        <p:spPr>
          <a:xfrm>
            <a:off x="1366576" y="4613086"/>
            <a:ext cx="451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</a:rPr>
              <a:t>Times New Roman</a:t>
            </a:r>
            <a:endParaRPr lang="zh-CN" altLang="en-US" sz="3600" b="1" dirty="0">
              <a:solidFill>
                <a:schemeClr val="tx1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519CA2-C121-4798-AC01-D2602DE3F75D}"/>
              </a:ext>
            </a:extLst>
          </p:cNvPr>
          <p:cNvSpPr txBox="1"/>
          <p:nvPr/>
        </p:nvSpPr>
        <p:spPr>
          <a:xfrm>
            <a:off x="6096000" y="4564518"/>
            <a:ext cx="451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</a:schemeClr>
                </a:solidFill>
                <a:ea typeface="+mj-ea"/>
              </a:rPr>
              <a:t>Arial </a:t>
            </a:r>
            <a:endParaRPr lang="zh-CN" altLang="en-US" sz="3600" dirty="0">
              <a:solidFill>
                <a:schemeClr val="tx1">
                  <a:lumMod val="75000"/>
                </a:schemeClr>
              </a:solidFill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E2E57B6-8D2C-4652-82F6-53DF55711B5D}"/>
              </a:ext>
            </a:extLst>
          </p:cNvPr>
          <p:cNvSpPr/>
          <p:nvPr/>
        </p:nvSpPr>
        <p:spPr>
          <a:xfrm>
            <a:off x="1396721" y="2642717"/>
            <a:ext cx="1055077" cy="31149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标题文本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C85F70E-C06D-423D-AE7C-0079B2B436C9}"/>
              </a:ext>
            </a:extLst>
          </p:cNvPr>
          <p:cNvSpPr/>
          <p:nvPr/>
        </p:nvSpPr>
        <p:spPr>
          <a:xfrm>
            <a:off x="1396721" y="4272225"/>
            <a:ext cx="1055077" cy="31149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标题文本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15EE14C-F5AE-4858-B331-768157A24CA8}"/>
              </a:ext>
            </a:extLst>
          </p:cNvPr>
          <p:cNvSpPr/>
          <p:nvPr/>
        </p:nvSpPr>
        <p:spPr>
          <a:xfrm>
            <a:off x="6191460" y="2704682"/>
            <a:ext cx="1055077" cy="31149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正文文本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12174B1-8B0B-4EA4-B74A-5D86E899B778}"/>
              </a:ext>
            </a:extLst>
          </p:cNvPr>
          <p:cNvSpPr/>
          <p:nvPr/>
        </p:nvSpPr>
        <p:spPr>
          <a:xfrm>
            <a:off x="6191460" y="4334190"/>
            <a:ext cx="1055077" cy="31149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</a:rPr>
              <a:t>正文文本</a:t>
            </a:r>
          </a:p>
        </p:txBody>
      </p:sp>
    </p:spTree>
    <p:extLst>
      <p:ext uri="{BB962C8B-B14F-4D97-AF65-F5344CB8AC3E}">
        <p14:creationId xmlns:p14="http://schemas.microsoft.com/office/powerpoint/2010/main" val="2674711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846FE24-F457-4AA2-B7E8-FA6CEAF6FBAF}"/>
              </a:ext>
            </a:extLst>
          </p:cNvPr>
          <p:cNvSpPr txBox="1"/>
          <p:nvPr/>
        </p:nvSpPr>
        <p:spPr>
          <a:xfrm>
            <a:off x="1390244" y="1494493"/>
            <a:ext cx="2162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字体规范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7E5A5A-D02F-454E-85C1-05629654A96A}"/>
              </a:ext>
            </a:extLst>
          </p:cNvPr>
          <p:cNvSpPr txBox="1"/>
          <p:nvPr/>
        </p:nvSpPr>
        <p:spPr>
          <a:xfrm>
            <a:off x="1019175" y="540329"/>
            <a:ext cx="754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+mj-ea"/>
                <a:ea typeface="+mj-ea"/>
              </a:rPr>
              <a:t>设计规范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390144-4998-4042-839E-AA5B43A9D4FF}"/>
              </a:ext>
            </a:extLst>
          </p:cNvPr>
          <p:cNvSpPr txBox="1"/>
          <p:nvPr/>
        </p:nvSpPr>
        <p:spPr>
          <a:xfrm>
            <a:off x="1788607" y="2250831"/>
            <a:ext cx="6481186" cy="1138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封面字体间距为</a:t>
            </a:r>
            <a:r>
              <a:rPr lang="en-US" altLang="zh-CN" dirty="0"/>
              <a:t>5</a:t>
            </a:r>
            <a:r>
              <a:rPr lang="zh-CN" altLang="en-US" dirty="0"/>
              <a:t>，段落行距为</a:t>
            </a:r>
            <a:r>
              <a:rPr lang="en-US" altLang="zh-CN" dirty="0"/>
              <a:t>1.3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每页标题文本字号为</a:t>
            </a:r>
            <a:r>
              <a:rPr lang="en-US" altLang="zh-CN" dirty="0"/>
              <a:t>28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正文部分</a:t>
            </a:r>
            <a:r>
              <a:rPr lang="en-US" altLang="zh-CN" dirty="0"/>
              <a:t>14~24</a:t>
            </a:r>
            <a:r>
              <a:rPr lang="zh-CN" altLang="en-US" dirty="0"/>
              <a:t>，字间距为</a:t>
            </a:r>
            <a:r>
              <a:rPr lang="en-US" altLang="zh-CN" dirty="0"/>
              <a:t>1</a:t>
            </a:r>
            <a:r>
              <a:rPr lang="zh-CN" altLang="en-US" dirty="0"/>
              <a:t>，段落行距为</a:t>
            </a:r>
            <a:r>
              <a:rPr lang="en-US" altLang="zh-CN" dirty="0"/>
              <a:t>1.2~1.3</a:t>
            </a:r>
            <a:r>
              <a:rPr lang="zh-CN" altLang="en-US" dirty="0"/>
              <a:t>倍行距</a:t>
            </a:r>
          </a:p>
        </p:txBody>
      </p:sp>
    </p:spTree>
    <p:extLst>
      <p:ext uri="{BB962C8B-B14F-4D97-AF65-F5344CB8AC3E}">
        <p14:creationId xmlns:p14="http://schemas.microsoft.com/office/powerpoint/2010/main" val="32021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9AE874C2-C093-4BDB-A93B-997512682D33}"/>
              </a:ext>
            </a:extLst>
          </p:cNvPr>
          <p:cNvSpPr/>
          <p:nvPr/>
        </p:nvSpPr>
        <p:spPr>
          <a:xfrm>
            <a:off x="4865077" y="3079332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247BF1-9170-49BA-B88B-6B34D64F9812}"/>
              </a:ext>
            </a:extLst>
          </p:cNvPr>
          <p:cNvSpPr/>
          <p:nvPr/>
        </p:nvSpPr>
        <p:spPr>
          <a:xfrm>
            <a:off x="2456594" y="229137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背景与意义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3B8960-D118-499C-BD16-6C4E064963AD}"/>
              </a:ext>
            </a:extLst>
          </p:cNvPr>
          <p:cNvSpPr/>
          <p:nvPr/>
        </p:nvSpPr>
        <p:spPr>
          <a:xfrm>
            <a:off x="2532185" y="3079332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EA4EAC5-FE93-4630-B219-3DCCB2561EEF}"/>
              </a:ext>
            </a:extLst>
          </p:cNvPr>
          <p:cNvSpPr/>
          <p:nvPr/>
        </p:nvSpPr>
        <p:spPr>
          <a:xfrm>
            <a:off x="5673190" y="2427732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2000" b="1" dirty="0">
              <a:solidFill>
                <a:schemeClr val="accent5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00F53BF-D8BF-4798-9438-FB050147F7F5}"/>
              </a:ext>
            </a:extLst>
          </p:cNvPr>
          <p:cNvSpPr/>
          <p:nvPr/>
        </p:nvSpPr>
        <p:spPr>
          <a:xfrm>
            <a:off x="9753601" y="3114502"/>
            <a:ext cx="2038350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11E9D31-3F69-4C01-B229-19FA40FD7BEA}"/>
              </a:ext>
            </a:extLst>
          </p:cNvPr>
          <p:cNvSpPr/>
          <p:nvPr/>
        </p:nvSpPr>
        <p:spPr>
          <a:xfrm>
            <a:off x="7345117" y="232654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材料与方法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82D2E1-3418-4435-8B36-716ACCFBC57E}"/>
              </a:ext>
            </a:extLst>
          </p:cNvPr>
          <p:cNvSpPr/>
          <p:nvPr/>
        </p:nvSpPr>
        <p:spPr>
          <a:xfrm>
            <a:off x="7420708" y="3114502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D16695-7735-451D-B093-9F7D61E21DD7}"/>
              </a:ext>
            </a:extLst>
          </p:cNvPr>
          <p:cNvSpPr/>
          <p:nvPr/>
        </p:nvSpPr>
        <p:spPr>
          <a:xfrm>
            <a:off x="10561713" y="2462902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Part Two.</a:t>
            </a:r>
            <a:endParaRPr lang="zh-CN" altLang="en-US" sz="2000" b="1" dirty="0">
              <a:solidFill>
                <a:schemeClr val="accent5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173B728-7F3C-45A0-9A78-5EB63A983C7D}"/>
              </a:ext>
            </a:extLst>
          </p:cNvPr>
          <p:cNvSpPr/>
          <p:nvPr/>
        </p:nvSpPr>
        <p:spPr>
          <a:xfrm>
            <a:off x="4876800" y="5177763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96127F-0FEB-4454-A74A-97F370DB3B74}"/>
              </a:ext>
            </a:extLst>
          </p:cNvPr>
          <p:cNvSpPr/>
          <p:nvPr/>
        </p:nvSpPr>
        <p:spPr>
          <a:xfrm>
            <a:off x="2468317" y="438980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结果与讨论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A21D56-735F-4EDE-B404-D249AB149036}"/>
              </a:ext>
            </a:extLst>
          </p:cNvPr>
          <p:cNvSpPr/>
          <p:nvPr/>
        </p:nvSpPr>
        <p:spPr>
          <a:xfrm>
            <a:off x="2543908" y="5177763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35C359-B150-4F4B-B928-A0A248D3633F}"/>
              </a:ext>
            </a:extLst>
          </p:cNvPr>
          <p:cNvSpPr/>
          <p:nvPr/>
        </p:nvSpPr>
        <p:spPr>
          <a:xfrm>
            <a:off x="5555960" y="4502716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Part Three.</a:t>
            </a:r>
            <a:endParaRPr lang="zh-CN" altLang="en-US" sz="2000" b="1" dirty="0">
              <a:solidFill>
                <a:schemeClr val="accent5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69EB5C9-C011-49D5-8F73-B11D9DE80571}"/>
              </a:ext>
            </a:extLst>
          </p:cNvPr>
          <p:cNvSpPr/>
          <p:nvPr/>
        </p:nvSpPr>
        <p:spPr>
          <a:xfrm>
            <a:off x="9765323" y="5212933"/>
            <a:ext cx="288387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填写章节标题</a:t>
            </a:r>
            <a:endParaRPr lang="en-US" altLang="zh-CN" sz="1600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627E003-3E11-402F-A008-248FAE42EAD0}"/>
              </a:ext>
            </a:extLst>
          </p:cNvPr>
          <p:cNvSpPr/>
          <p:nvPr/>
        </p:nvSpPr>
        <p:spPr>
          <a:xfrm>
            <a:off x="7356840" y="442497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结论与展望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A8FBE8B-EE99-4CA0-9DEF-33389AB9258C}"/>
              </a:ext>
            </a:extLst>
          </p:cNvPr>
          <p:cNvSpPr/>
          <p:nvPr/>
        </p:nvSpPr>
        <p:spPr>
          <a:xfrm>
            <a:off x="7432431" y="5212933"/>
            <a:ext cx="2883877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</a:rPr>
              <a:t>这里填写小标题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B105C08-92D9-4D01-B53E-6C1BF8222AC2}"/>
              </a:ext>
            </a:extLst>
          </p:cNvPr>
          <p:cNvSpPr/>
          <p:nvPr/>
        </p:nvSpPr>
        <p:spPr>
          <a:xfrm>
            <a:off x="10573436" y="4561333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Part Four.</a:t>
            </a:r>
            <a:endParaRPr lang="zh-CN" altLang="en-US" sz="2000" b="1" dirty="0">
              <a:solidFill>
                <a:schemeClr val="accent5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373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8349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18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5E465CD1-3209-4439-ADB9-0EE1438B83CF}"/>
              </a:ext>
            </a:extLst>
          </p:cNvPr>
          <p:cNvSpPr/>
          <p:nvPr/>
        </p:nvSpPr>
        <p:spPr>
          <a:xfrm>
            <a:off x="6998044" y="1842281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One.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2544A4E7-66B3-43C6-AE2E-B32FEAEB8CD5}"/>
              </a:ext>
            </a:extLst>
          </p:cNvPr>
          <p:cNvSpPr/>
          <p:nvPr/>
        </p:nvSpPr>
        <p:spPr>
          <a:xfrm>
            <a:off x="8264134" y="174141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背景与意义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2D48E4CE-7BC8-4653-B7F1-91D84D440731}"/>
              </a:ext>
            </a:extLst>
          </p:cNvPr>
          <p:cNvSpPr/>
          <p:nvPr/>
        </p:nvSpPr>
        <p:spPr>
          <a:xfrm>
            <a:off x="6998044" y="2769461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Two.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8FAB2E28-6AF7-4FCD-BAD3-4283F641B3D7}"/>
              </a:ext>
            </a:extLst>
          </p:cNvPr>
          <p:cNvSpPr/>
          <p:nvPr/>
        </p:nvSpPr>
        <p:spPr>
          <a:xfrm>
            <a:off x="8264134" y="269204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材料与方法</a:t>
            </a: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ACFAAB52-1D3E-4B26-8C82-F739E2A7159C}"/>
              </a:ext>
            </a:extLst>
          </p:cNvPr>
          <p:cNvSpPr/>
          <p:nvPr/>
        </p:nvSpPr>
        <p:spPr>
          <a:xfrm>
            <a:off x="6998044" y="3731810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Three.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DA820356-67C8-415A-8F0F-ABB9DC582A5D}"/>
              </a:ext>
            </a:extLst>
          </p:cNvPr>
          <p:cNvSpPr/>
          <p:nvPr/>
        </p:nvSpPr>
        <p:spPr>
          <a:xfrm>
            <a:off x="8264134" y="364266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结果与讨论</a:t>
            </a: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9260B73A-29B3-4BAC-BFD0-7FDD7DC6921D}"/>
              </a:ext>
            </a:extLst>
          </p:cNvPr>
          <p:cNvSpPr/>
          <p:nvPr/>
        </p:nvSpPr>
        <p:spPr>
          <a:xfrm>
            <a:off x="6992182" y="4682435"/>
            <a:ext cx="1963005" cy="386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>
                <a:solidFill>
                  <a:schemeClr val="accent5"/>
                </a:solidFill>
                <a:latin typeface="+mj-lt"/>
                <a:ea typeface="微软雅黑" pitchFamily="34" charset="-122"/>
                <a:cs typeface="Times New Roman" panose="02020603050405020304" pitchFamily="18" charset="0"/>
              </a:rPr>
              <a:t>Part Four.</a:t>
            </a:r>
            <a:endParaRPr lang="zh-CN" altLang="en-US" sz="2000" b="1" dirty="0">
              <a:solidFill>
                <a:schemeClr val="accent5"/>
              </a:solidFill>
              <a:latin typeface="+mj-lt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281F1674-92F9-4054-B191-83B5304D0C02}"/>
              </a:ext>
            </a:extLst>
          </p:cNvPr>
          <p:cNvSpPr/>
          <p:nvPr/>
        </p:nvSpPr>
        <p:spPr>
          <a:xfrm>
            <a:off x="8269995" y="459329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latin typeface="+mj-ea"/>
                <a:ea typeface="+mj-ea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24986467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413;#135302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413;#135302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413;#135302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413;#135302;#8893;#152546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413;#135302;#8893;#152546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413;#135302;#8893;#152546;#152546;#67439;#151628;#152073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413;#135302;#8893;#152546;#152546;#67439;#151628;#152073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413;#135302;#8893;#152546;#152546;#67439;#151628;#152073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4245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4245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">
  <a:themeElements>
    <a:clrScheme name="uyol5vys">
      <a:dk1>
        <a:srgbClr val="5C5A5D"/>
      </a:dk1>
      <a:lt1>
        <a:srgbClr val="FFFFFF"/>
      </a:lt1>
      <a:dk2>
        <a:srgbClr val="44546A"/>
      </a:dk2>
      <a:lt2>
        <a:srgbClr val="E6E4E4"/>
      </a:lt2>
      <a:accent1>
        <a:srgbClr val="20D8BC"/>
      </a:accent1>
      <a:accent2>
        <a:srgbClr val="25B6D1"/>
      </a:accent2>
      <a:accent3>
        <a:srgbClr val="3898E2"/>
      </a:accent3>
      <a:accent4>
        <a:srgbClr val="5360E8"/>
      </a:accent4>
      <a:accent5>
        <a:srgbClr val="336ED2"/>
      </a:accent5>
      <a:accent6>
        <a:srgbClr val="15CBD8"/>
      </a:accent6>
      <a:hlink>
        <a:srgbClr val="10BBF8"/>
      </a:hlink>
      <a:folHlink>
        <a:srgbClr val="2FBFC3"/>
      </a:folHlink>
    </a:clrScheme>
    <a:fontScheme name="日常模板使用字体01">
      <a:majorFont>
        <a:latin typeface="Times New Roman"/>
        <a:ea typeface="思源宋体 Heavy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6061</Words>
  <Application>Microsoft Office PowerPoint</Application>
  <PresentationFormat>宽屏</PresentationFormat>
  <Paragraphs>760</Paragraphs>
  <Slides>82</Slides>
  <Notes>80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94" baseType="lpstr">
      <vt:lpstr>等线</vt:lpstr>
      <vt:lpstr>汉仪方隶简</vt:lpstr>
      <vt:lpstr>黑体</vt:lpstr>
      <vt:lpstr>思源宋体 Heavy</vt:lpstr>
      <vt:lpstr>微软雅黑</vt:lpstr>
      <vt:lpstr>微软雅黑 Light</vt:lpstr>
      <vt:lpstr>Arial</vt:lpstr>
      <vt:lpstr>Century Gothic</vt:lpstr>
      <vt:lpstr>Segoe UI Light</vt:lpstr>
      <vt:lpstr>Times New Roman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浙江理工</dc:subject>
  <dc:creator>Administrator;Abbey_Hui</dc:creator>
  <cp:lastModifiedBy>Hui abbey</cp:lastModifiedBy>
  <cp:revision>812</cp:revision>
  <dcterms:created xsi:type="dcterms:W3CDTF">2020-04-18T02:46:57Z</dcterms:created>
  <dcterms:modified xsi:type="dcterms:W3CDTF">2020-04-22T12:31:31Z</dcterms:modified>
</cp:coreProperties>
</file>